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1"/>
  </p:notesMasterIdLst>
  <p:sldIdLst>
    <p:sldId id="256" r:id="rId2"/>
    <p:sldId id="282" r:id="rId3"/>
    <p:sldId id="292" r:id="rId4"/>
    <p:sldId id="294" r:id="rId5"/>
    <p:sldId id="295" r:id="rId6"/>
    <p:sldId id="296" r:id="rId7"/>
    <p:sldId id="297" r:id="rId8"/>
    <p:sldId id="298" r:id="rId9"/>
    <p:sldId id="301" r:id="rId10"/>
    <p:sldId id="316" r:id="rId11"/>
    <p:sldId id="300" r:id="rId12"/>
    <p:sldId id="299" r:id="rId13"/>
    <p:sldId id="302" r:id="rId14"/>
    <p:sldId id="303" r:id="rId15"/>
    <p:sldId id="304" r:id="rId16"/>
    <p:sldId id="305" r:id="rId17"/>
    <p:sldId id="317" r:id="rId18"/>
    <p:sldId id="306" r:id="rId19"/>
    <p:sldId id="307" r:id="rId20"/>
    <p:sldId id="308" r:id="rId21"/>
    <p:sldId id="309" r:id="rId22"/>
    <p:sldId id="310" r:id="rId23"/>
    <p:sldId id="318" r:id="rId24"/>
    <p:sldId id="311" r:id="rId25"/>
    <p:sldId id="312" r:id="rId26"/>
    <p:sldId id="313" r:id="rId27"/>
    <p:sldId id="314" r:id="rId28"/>
    <p:sldId id="315" r:id="rId29"/>
    <p:sldId id="319" r:id="rId30"/>
  </p:sldIdLst>
  <p:sldSz cx="12195175"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697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6FB7"/>
    <a:srgbClr val="B28A35"/>
    <a:srgbClr val="E4C874"/>
    <a:srgbClr val="F7F7F7"/>
    <a:srgbClr val="D6D6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11" autoAdjust="0"/>
    <p:restoredTop sz="94660"/>
  </p:normalViewPr>
  <p:slideViewPr>
    <p:cSldViewPr showGuides="1">
      <p:cViewPr varScale="1">
        <p:scale>
          <a:sx n="102" d="100"/>
          <a:sy n="102" d="100"/>
        </p:scale>
        <p:origin x="804" y="102"/>
      </p:cViewPr>
      <p:guideLst>
        <p:guide orient="horz" pos="2115"/>
        <p:guide pos="6971"/>
      </p:guideLst>
    </p:cSldViewPr>
  </p:slideViewPr>
  <p:notesTextViewPr>
    <p:cViewPr>
      <p:scale>
        <a:sx n="1" d="1"/>
        <a:sy n="1" d="1"/>
      </p:scale>
      <p:origin x="0" y="0"/>
    </p:cViewPr>
  </p:notesTextViewPr>
  <p:sorterViewPr>
    <p:cViewPr>
      <p:scale>
        <a:sx n="33" d="100"/>
        <a:sy n="33" d="100"/>
      </p:scale>
      <p:origin x="0" y="0"/>
    </p:cViewPr>
  </p:sorterViewPr>
  <p:notesViewPr>
    <p:cSldViewPr>
      <p:cViewPr varScale="1">
        <p:scale>
          <a:sx n="78" d="100"/>
          <a:sy n="78" d="100"/>
        </p:scale>
        <p:origin x="339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val>
            <c:numRef>
              <c:f>Sheet1!$B$2:$B$9</c:f>
              <c:numCache>
                <c:formatCode>General</c:formatCode>
                <c:ptCount val="8"/>
                <c:pt idx="0">
                  <c:v>0</c:v>
                </c:pt>
                <c:pt idx="1">
                  <c:v>10</c:v>
                </c:pt>
                <c:pt idx="2">
                  <c:v>40</c:v>
                </c:pt>
                <c:pt idx="3">
                  <c:v>30</c:v>
                </c:pt>
                <c:pt idx="4">
                  <c:v>35</c:v>
                </c:pt>
                <c:pt idx="5">
                  <c:v>39</c:v>
                </c:pt>
                <c:pt idx="6">
                  <c:v>30</c:v>
                </c:pt>
                <c:pt idx="7">
                  <c:v>60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m/d/yyyy</c:formatCode>
                      <c:ptCount val="8"/>
                      <c:pt idx="0">
                        <c:v>37261</c:v>
                      </c:pt>
                      <c:pt idx="1">
                        <c:v>37992</c:v>
                      </c:pt>
                      <c:pt idx="2">
                        <c:v>38724</c:v>
                      </c:pt>
                      <c:pt idx="3">
                        <c:v>39455</c:v>
                      </c:pt>
                      <c:pt idx="4">
                        <c:v>40187</c:v>
                      </c:pt>
                      <c:pt idx="5">
                        <c:v>40550</c:v>
                      </c:pt>
                      <c:pt idx="6">
                        <c:v>40916</c:v>
                      </c:pt>
                      <c:pt idx="7">
                        <c:v>41648</c:v>
                      </c:pt>
                    </c:numCache>
                  </c:numRef>
                </c15:cat>
              </c15:filteredCategoryTitle>
            </c:ext>
            <c:ext xmlns:c16="http://schemas.microsoft.com/office/drawing/2014/chart" uri="{C3380CC4-5D6E-409C-BE32-E72D297353CC}">
              <c16:uniqueId val="{00000000-5042-48EB-8DC4-67E29B9942CB}"/>
            </c:ext>
          </c:extLst>
        </c:ser>
        <c:ser>
          <c:idx val="1"/>
          <c:order val="1"/>
          <c:val>
            <c:numRef>
              <c:f>Sheet1!$C$2:$C$9</c:f>
              <c:numCache>
                <c:formatCode>General</c:formatCode>
                <c:ptCount val="8"/>
                <c:pt idx="0">
                  <c:v>0</c:v>
                </c:pt>
                <c:pt idx="1">
                  <c:v>10</c:v>
                </c:pt>
                <c:pt idx="2">
                  <c:v>30</c:v>
                </c:pt>
                <c:pt idx="3">
                  <c:v>50</c:v>
                </c:pt>
                <c:pt idx="4">
                  <c:v>20</c:v>
                </c:pt>
                <c:pt idx="5">
                  <c:v>30</c:v>
                </c:pt>
                <c:pt idx="6">
                  <c:v>70</c:v>
                </c:pt>
                <c:pt idx="7">
                  <c:v>28</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Series 2</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m/d/yyyy</c:formatCode>
                      <c:ptCount val="8"/>
                      <c:pt idx="0">
                        <c:v>37261</c:v>
                      </c:pt>
                      <c:pt idx="1">
                        <c:v>37992</c:v>
                      </c:pt>
                      <c:pt idx="2">
                        <c:v>38724</c:v>
                      </c:pt>
                      <c:pt idx="3">
                        <c:v>39455</c:v>
                      </c:pt>
                      <c:pt idx="4">
                        <c:v>40187</c:v>
                      </c:pt>
                      <c:pt idx="5">
                        <c:v>40550</c:v>
                      </c:pt>
                      <c:pt idx="6">
                        <c:v>40916</c:v>
                      </c:pt>
                      <c:pt idx="7">
                        <c:v>41648</c:v>
                      </c:pt>
                    </c:numCache>
                  </c:numRef>
                </c15:cat>
              </c15:filteredCategoryTitle>
            </c:ext>
            <c:ext xmlns:c16="http://schemas.microsoft.com/office/drawing/2014/chart" uri="{C3380CC4-5D6E-409C-BE32-E72D297353CC}">
              <c16:uniqueId val="{00000001-5042-48EB-8DC4-67E29B9942CB}"/>
            </c:ext>
          </c:extLst>
        </c:ser>
        <c:ser>
          <c:idx val="2"/>
          <c:order val="2"/>
          <c:spPr>
            <a:ln w="25400">
              <a:noFill/>
            </a:ln>
          </c:spPr>
          <c:val>
            <c:numRef>
              <c:f>Sheet1!$D$2:$D$9</c:f>
              <c:numCache>
                <c:formatCode>General</c:formatCode>
                <c:ptCount val="8"/>
                <c:pt idx="0">
                  <c:v>30</c:v>
                </c:pt>
                <c:pt idx="1">
                  <c:v>40</c:v>
                </c:pt>
                <c:pt idx="2">
                  <c:v>50</c:v>
                </c:pt>
                <c:pt idx="3">
                  <c:v>60</c:v>
                </c:pt>
                <c:pt idx="4">
                  <c:v>70</c:v>
                </c:pt>
                <c:pt idx="5">
                  <c:v>80</c:v>
                </c:pt>
                <c:pt idx="6">
                  <c:v>70</c:v>
                </c:pt>
                <c:pt idx="7">
                  <c:v>80</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Series 3</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m/d/yyyy</c:formatCode>
                      <c:ptCount val="8"/>
                      <c:pt idx="0">
                        <c:v>37261</c:v>
                      </c:pt>
                      <c:pt idx="1">
                        <c:v>37992</c:v>
                      </c:pt>
                      <c:pt idx="2">
                        <c:v>38724</c:v>
                      </c:pt>
                      <c:pt idx="3">
                        <c:v>39455</c:v>
                      </c:pt>
                      <c:pt idx="4">
                        <c:v>40187</c:v>
                      </c:pt>
                      <c:pt idx="5">
                        <c:v>40550</c:v>
                      </c:pt>
                      <c:pt idx="6">
                        <c:v>40916</c:v>
                      </c:pt>
                      <c:pt idx="7">
                        <c:v>41648</c:v>
                      </c:pt>
                    </c:numCache>
                  </c:numRef>
                </c15:cat>
              </c15:filteredCategoryTitle>
            </c:ext>
            <c:ext xmlns:c16="http://schemas.microsoft.com/office/drawing/2014/chart" uri="{C3380CC4-5D6E-409C-BE32-E72D297353CC}">
              <c16:uniqueId val="{00000002-5042-48EB-8DC4-67E29B9942CB}"/>
            </c:ext>
          </c:extLst>
        </c:ser>
        <c:dLbls>
          <c:showLegendKey val="0"/>
          <c:showVal val="0"/>
          <c:showCatName val="0"/>
          <c:showSerName val="0"/>
          <c:showPercent val="0"/>
          <c:showBubbleSize val="0"/>
        </c:dLbls>
        <c:axId val="-1153784688"/>
        <c:axId val="-1153782512"/>
      </c:areaChart>
      <c:catAx>
        <c:axId val="-1153784688"/>
        <c:scaling>
          <c:orientation val="minMax"/>
        </c:scaling>
        <c:delete val="0"/>
        <c:axPos val="b"/>
        <c:numFmt formatCode="yyyy" sourceLinked="0"/>
        <c:majorTickMark val="out"/>
        <c:minorTickMark val="none"/>
        <c:tickLblPos val="nextTo"/>
        <c:spPr>
          <a:ln>
            <a:solidFill>
              <a:schemeClr val="bg1">
                <a:lumMod val="85000"/>
              </a:schemeClr>
            </a:solidFill>
          </a:ln>
        </c:spPr>
        <c:txPr>
          <a:bodyPr/>
          <a:lstStyle/>
          <a:p>
            <a:pPr>
              <a:defRPr sz="1050">
                <a:solidFill>
                  <a:schemeClr val="bg1">
                    <a:lumMod val="65000"/>
                  </a:schemeClr>
                </a:solidFill>
              </a:defRPr>
            </a:pPr>
            <a:endParaRPr lang="zh-CN"/>
          </a:p>
        </c:txPr>
        <c:crossAx val="-1153782512"/>
        <c:crosses val="autoZero"/>
        <c:auto val="0"/>
        <c:lblAlgn val="ctr"/>
        <c:lblOffset val="1"/>
        <c:noMultiLvlLbl val="0"/>
      </c:catAx>
      <c:valAx>
        <c:axId val="-1153782512"/>
        <c:scaling>
          <c:orientation val="minMax"/>
        </c:scaling>
        <c:delete val="0"/>
        <c:axPos val="l"/>
        <c:majorGridlines>
          <c:spPr>
            <a:ln>
              <a:solidFill>
                <a:schemeClr val="bg1">
                  <a:lumMod val="85000"/>
                </a:schemeClr>
              </a:solidFill>
            </a:ln>
          </c:spPr>
        </c:majorGridlines>
        <c:numFmt formatCode="General" sourceLinked="0"/>
        <c:majorTickMark val="out"/>
        <c:minorTickMark val="none"/>
        <c:tickLblPos val="nextTo"/>
        <c:spPr>
          <a:ln>
            <a:solidFill>
              <a:schemeClr val="bg1">
                <a:lumMod val="85000"/>
              </a:schemeClr>
            </a:solidFill>
          </a:ln>
        </c:spPr>
        <c:txPr>
          <a:bodyPr/>
          <a:lstStyle/>
          <a:p>
            <a:pPr>
              <a:defRPr sz="1050">
                <a:solidFill>
                  <a:schemeClr val="bg1">
                    <a:lumMod val="65000"/>
                  </a:schemeClr>
                </a:solidFill>
              </a:defRPr>
            </a:pPr>
            <a:endParaRPr lang="zh-CN"/>
          </a:p>
        </c:txPr>
        <c:crossAx val="-1153784688"/>
        <c:crosses val="autoZero"/>
        <c:crossBetween val="midCat"/>
      </c:valAx>
    </c:plotArea>
    <c:plotVisOnly val="1"/>
    <c:dispBlanksAs val="zero"/>
    <c:showDLblsOverMax val="0"/>
  </c:chart>
  <c:txPr>
    <a:bodyPr/>
    <a:lstStyle/>
    <a:p>
      <a:pPr>
        <a:defRPr sz="12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19050"/>
          </c:spPr>
          <c:marker>
            <c:symbol val="circle"/>
            <c:size val="5"/>
            <c:spPr>
              <a:ln w="19050"/>
            </c:spPr>
          </c:marker>
          <c:val>
            <c:numRef>
              <c:f>Sheet1!$B$2:$B$9</c:f>
              <c:numCache>
                <c:formatCode>General</c:formatCode>
                <c:ptCount val="8"/>
                <c:pt idx="0">
                  <c:v>0</c:v>
                </c:pt>
                <c:pt idx="1">
                  <c:v>1</c:v>
                </c:pt>
                <c:pt idx="2">
                  <c:v>2</c:v>
                </c:pt>
                <c:pt idx="3">
                  <c:v>1</c:v>
                </c:pt>
                <c:pt idx="4">
                  <c:v>4</c:v>
                </c:pt>
                <c:pt idx="5">
                  <c:v>2</c:v>
                </c:pt>
                <c:pt idx="6">
                  <c:v>3</c:v>
                </c:pt>
                <c:pt idx="7">
                  <c:v>5</c:v>
                </c:pt>
              </c:numCache>
            </c:numRef>
          </c:val>
          <c:smooth val="0"/>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General</c:formatCode>
                      <c:ptCount val="8"/>
                      <c:pt idx="0">
                        <c:v>1</c:v>
                      </c:pt>
                      <c:pt idx="1">
                        <c:v>2</c:v>
                      </c:pt>
                      <c:pt idx="2">
                        <c:v>3</c:v>
                      </c:pt>
                      <c:pt idx="3">
                        <c:v>4</c:v>
                      </c:pt>
                      <c:pt idx="4">
                        <c:v>5</c:v>
                      </c:pt>
                      <c:pt idx="5">
                        <c:v>6</c:v>
                      </c:pt>
                      <c:pt idx="6">
                        <c:v>7</c:v>
                      </c:pt>
                      <c:pt idx="7">
                        <c:v>8</c:v>
                      </c:pt>
                    </c:numCache>
                  </c:numRef>
                </c15:cat>
              </c15:filteredCategoryTitle>
            </c:ext>
            <c:ext xmlns:c16="http://schemas.microsoft.com/office/drawing/2014/chart" uri="{C3380CC4-5D6E-409C-BE32-E72D297353CC}">
              <c16:uniqueId val="{00000000-788A-4F27-846C-561D9788800D}"/>
            </c:ext>
          </c:extLst>
        </c:ser>
        <c:ser>
          <c:idx val="1"/>
          <c:order val="1"/>
          <c:spPr>
            <a:ln w="19050"/>
          </c:spPr>
          <c:marker>
            <c:symbol val="circle"/>
            <c:size val="5"/>
            <c:spPr>
              <a:ln w="19050"/>
            </c:spPr>
          </c:marker>
          <c:val>
            <c:numRef>
              <c:f>Sheet1!$C$2:$C$9</c:f>
              <c:numCache>
                <c:formatCode>General</c:formatCode>
                <c:ptCount val="8"/>
                <c:pt idx="0">
                  <c:v>1.2</c:v>
                </c:pt>
                <c:pt idx="1">
                  <c:v>2</c:v>
                </c:pt>
                <c:pt idx="2">
                  <c:v>2.5</c:v>
                </c:pt>
                <c:pt idx="3">
                  <c:v>3</c:v>
                </c:pt>
                <c:pt idx="4">
                  <c:v>2.5</c:v>
                </c:pt>
                <c:pt idx="5">
                  <c:v>4</c:v>
                </c:pt>
                <c:pt idx="6">
                  <c:v>2</c:v>
                </c:pt>
                <c:pt idx="7">
                  <c:v>6</c:v>
                </c:pt>
              </c:numCache>
            </c:numRef>
          </c:val>
          <c:smooth val="0"/>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Series 2</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General</c:formatCode>
                      <c:ptCount val="8"/>
                      <c:pt idx="0">
                        <c:v>1</c:v>
                      </c:pt>
                      <c:pt idx="1">
                        <c:v>2</c:v>
                      </c:pt>
                      <c:pt idx="2">
                        <c:v>3</c:v>
                      </c:pt>
                      <c:pt idx="3">
                        <c:v>4</c:v>
                      </c:pt>
                      <c:pt idx="4">
                        <c:v>5</c:v>
                      </c:pt>
                      <c:pt idx="5">
                        <c:v>6</c:v>
                      </c:pt>
                      <c:pt idx="6">
                        <c:v>7</c:v>
                      </c:pt>
                      <c:pt idx="7">
                        <c:v>8</c:v>
                      </c:pt>
                    </c:numCache>
                  </c:numRef>
                </c15:cat>
              </c15:filteredCategoryTitle>
            </c:ext>
            <c:ext xmlns:c16="http://schemas.microsoft.com/office/drawing/2014/chart" uri="{C3380CC4-5D6E-409C-BE32-E72D297353CC}">
              <c16:uniqueId val="{00000001-788A-4F27-846C-561D9788800D}"/>
            </c:ext>
          </c:extLst>
        </c:ser>
        <c:ser>
          <c:idx val="2"/>
          <c:order val="2"/>
          <c:spPr>
            <a:ln w="19050"/>
          </c:spPr>
          <c:marker>
            <c:symbol val="circle"/>
            <c:size val="5"/>
            <c:spPr>
              <a:ln w="19050"/>
            </c:spPr>
          </c:marker>
          <c:val>
            <c:numRef>
              <c:f>Sheet1!$D$2:$D$9</c:f>
              <c:numCache>
                <c:formatCode>General</c:formatCode>
                <c:ptCount val="8"/>
                <c:pt idx="0">
                  <c:v>2.2999999999999998</c:v>
                </c:pt>
                <c:pt idx="1">
                  <c:v>3</c:v>
                </c:pt>
                <c:pt idx="2">
                  <c:v>3.5</c:v>
                </c:pt>
                <c:pt idx="3">
                  <c:v>3.5</c:v>
                </c:pt>
                <c:pt idx="4">
                  <c:v>4.5</c:v>
                </c:pt>
                <c:pt idx="5">
                  <c:v>4.5</c:v>
                </c:pt>
                <c:pt idx="6">
                  <c:v>5</c:v>
                </c:pt>
                <c:pt idx="7">
                  <c:v>6.5</c:v>
                </c:pt>
              </c:numCache>
            </c:numRef>
          </c:val>
          <c:smooth val="0"/>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Series 3</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General</c:formatCode>
                      <c:ptCount val="8"/>
                      <c:pt idx="0">
                        <c:v>1</c:v>
                      </c:pt>
                      <c:pt idx="1">
                        <c:v>2</c:v>
                      </c:pt>
                      <c:pt idx="2">
                        <c:v>3</c:v>
                      </c:pt>
                      <c:pt idx="3">
                        <c:v>4</c:v>
                      </c:pt>
                      <c:pt idx="4">
                        <c:v>5</c:v>
                      </c:pt>
                      <c:pt idx="5">
                        <c:v>6</c:v>
                      </c:pt>
                      <c:pt idx="6">
                        <c:v>7</c:v>
                      </c:pt>
                      <c:pt idx="7">
                        <c:v>8</c:v>
                      </c:pt>
                    </c:numCache>
                  </c:numRef>
                </c15:cat>
              </c15:filteredCategoryTitle>
            </c:ext>
            <c:ext xmlns:c16="http://schemas.microsoft.com/office/drawing/2014/chart" uri="{C3380CC4-5D6E-409C-BE32-E72D297353CC}">
              <c16:uniqueId val="{00000002-788A-4F27-846C-561D9788800D}"/>
            </c:ext>
          </c:extLst>
        </c:ser>
        <c:ser>
          <c:idx val="3"/>
          <c:order val="3"/>
          <c:spPr>
            <a:ln w="19050"/>
          </c:spPr>
          <c:marker>
            <c:symbol val="circle"/>
            <c:size val="5"/>
            <c:spPr>
              <a:ln w="19050"/>
            </c:spPr>
          </c:marker>
          <c:val>
            <c:numRef>
              <c:f>Sheet1!$E$2:$E$9</c:f>
              <c:numCache>
                <c:formatCode>General</c:formatCode>
                <c:ptCount val="8"/>
                <c:pt idx="0">
                  <c:v>2</c:v>
                </c:pt>
                <c:pt idx="1">
                  <c:v>3.5</c:v>
                </c:pt>
                <c:pt idx="2">
                  <c:v>4</c:v>
                </c:pt>
                <c:pt idx="3">
                  <c:v>6</c:v>
                </c:pt>
                <c:pt idx="4">
                  <c:v>5</c:v>
                </c:pt>
                <c:pt idx="5">
                  <c:v>3.5</c:v>
                </c:pt>
                <c:pt idx="6">
                  <c:v>6.5</c:v>
                </c:pt>
                <c:pt idx="7">
                  <c:v>7</c:v>
                </c:pt>
              </c:numCache>
            </c:numRef>
          </c:val>
          <c:smooth val="0"/>
          <c:extLst>
            <c:ext xmlns:c15="http://schemas.microsoft.com/office/drawing/2012/chart" uri="{02D57815-91ED-43cb-92C2-25804820EDAC}">
              <c15:filteredSeriesTitle>
                <c15:tx>
                  <c:strRef>
                    <c:extLst>
                      <c:ext uri="{02D57815-91ED-43cb-92C2-25804820EDAC}">
                        <c15:formulaRef>
                          <c15:sqref>Sheet1!$E$1</c15:sqref>
                        </c15:formulaRef>
                      </c:ext>
                    </c:extLst>
                    <c:strCache>
                      <c:ptCount val="1"/>
                      <c:pt idx="0">
                        <c:v>Series 4</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General</c:formatCode>
                      <c:ptCount val="8"/>
                      <c:pt idx="0">
                        <c:v>1</c:v>
                      </c:pt>
                      <c:pt idx="1">
                        <c:v>2</c:v>
                      </c:pt>
                      <c:pt idx="2">
                        <c:v>3</c:v>
                      </c:pt>
                      <c:pt idx="3">
                        <c:v>4</c:v>
                      </c:pt>
                      <c:pt idx="4">
                        <c:v>5</c:v>
                      </c:pt>
                      <c:pt idx="5">
                        <c:v>6</c:v>
                      </c:pt>
                      <c:pt idx="6">
                        <c:v>7</c:v>
                      </c:pt>
                      <c:pt idx="7">
                        <c:v>8</c:v>
                      </c:pt>
                    </c:numCache>
                  </c:numRef>
                </c15:cat>
              </c15:filteredCategoryTitle>
            </c:ext>
            <c:ext xmlns:c16="http://schemas.microsoft.com/office/drawing/2014/chart" uri="{C3380CC4-5D6E-409C-BE32-E72D297353CC}">
              <c16:uniqueId val="{00000003-788A-4F27-846C-561D9788800D}"/>
            </c:ext>
          </c:extLst>
        </c:ser>
        <c:dLbls>
          <c:showLegendKey val="0"/>
          <c:showVal val="0"/>
          <c:showCatName val="0"/>
          <c:showSerName val="0"/>
          <c:showPercent val="0"/>
          <c:showBubbleSize val="0"/>
        </c:dLbls>
        <c:marker val="1"/>
        <c:smooth val="0"/>
        <c:axId val="-1153781968"/>
        <c:axId val="-1153781424"/>
      </c:lineChart>
      <c:catAx>
        <c:axId val="-1153781968"/>
        <c:scaling>
          <c:orientation val="minMax"/>
        </c:scaling>
        <c:delete val="0"/>
        <c:axPos val="b"/>
        <c:numFmt formatCode="#\ ?/?" sourceLinked="0"/>
        <c:majorTickMark val="out"/>
        <c:minorTickMark val="none"/>
        <c:tickLblPos val="low"/>
        <c:crossAx val="-1153781424"/>
        <c:crosses val="autoZero"/>
        <c:auto val="1"/>
        <c:lblAlgn val="ctr"/>
        <c:lblOffset val="100"/>
        <c:noMultiLvlLbl val="0"/>
      </c:catAx>
      <c:valAx>
        <c:axId val="-1153781424"/>
        <c:scaling>
          <c:orientation val="minMax"/>
        </c:scaling>
        <c:delete val="0"/>
        <c:axPos val="l"/>
        <c:majorGridlines>
          <c:spPr>
            <a:ln>
              <a:solidFill>
                <a:schemeClr val="bg1">
                  <a:lumMod val="95000"/>
                </a:schemeClr>
              </a:solidFill>
            </a:ln>
          </c:spPr>
        </c:majorGridlines>
        <c:numFmt formatCode="General" sourceLinked="1"/>
        <c:majorTickMark val="out"/>
        <c:minorTickMark val="none"/>
        <c:tickLblPos val="nextTo"/>
        <c:crossAx val="-1153781968"/>
        <c:crosses val="autoZero"/>
        <c:crossBetween val="between"/>
      </c:valAx>
      <c:spPr>
        <a:ln w="12700"/>
      </c:spPr>
    </c:plotArea>
    <c:plotVisOnly val="1"/>
    <c:dispBlanksAs val="gap"/>
    <c:showDLblsOverMax val="0"/>
  </c:chart>
  <c:txPr>
    <a:bodyPr/>
    <a:lstStyle/>
    <a:p>
      <a:pPr>
        <a:defRPr sz="1000">
          <a:solidFill>
            <a:schemeClr val="bg1">
              <a:lumMod val="65000"/>
            </a:schemeClr>
          </a:solidFill>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01A41-A85B-4BA3-A58B-5DF29B5ACF29}" type="datetimeFigureOut">
              <a:rPr lang="zh-CN" altLang="en-US" smtClean="0"/>
              <a:t>2019/6/10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788F8D-94BC-43CD-A0DF-0660451385C5}" type="slidenum">
              <a:rPr lang="zh-CN" altLang="en-US" smtClean="0"/>
              <a:t>‹#›</a:t>
            </a:fld>
            <a:endParaRPr lang="zh-CN" altLang="en-US"/>
          </a:p>
        </p:txBody>
      </p:sp>
    </p:spTree>
    <p:extLst>
      <p:ext uri="{BB962C8B-B14F-4D97-AF65-F5344CB8AC3E}">
        <p14:creationId xmlns:p14="http://schemas.microsoft.com/office/powerpoint/2010/main" val="916052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788F8D-94BC-43CD-A0DF-0660451385C5}" type="slidenum">
              <a:rPr lang="zh-CN" altLang="en-US" smtClean="0"/>
              <a:t>1</a:t>
            </a:fld>
            <a:endParaRPr lang="zh-CN" altLang="en-US"/>
          </a:p>
        </p:txBody>
      </p:sp>
    </p:spTree>
    <p:extLst>
      <p:ext uri="{BB962C8B-B14F-4D97-AF65-F5344CB8AC3E}">
        <p14:creationId xmlns:p14="http://schemas.microsoft.com/office/powerpoint/2010/main" val="835108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788F8D-94BC-43CD-A0DF-0660451385C5}" type="slidenum">
              <a:rPr lang="zh-CN" altLang="en-US" smtClean="0"/>
              <a:t>10</a:t>
            </a:fld>
            <a:endParaRPr lang="zh-CN" altLang="en-US"/>
          </a:p>
        </p:txBody>
      </p:sp>
    </p:spTree>
    <p:extLst>
      <p:ext uri="{BB962C8B-B14F-4D97-AF65-F5344CB8AC3E}">
        <p14:creationId xmlns:p14="http://schemas.microsoft.com/office/powerpoint/2010/main" val="935689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2020673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2135267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59700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1384073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46653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582979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788F8D-94BC-43CD-A0DF-0660451385C5}" type="slidenum">
              <a:rPr lang="zh-CN" altLang="en-US" smtClean="0"/>
              <a:t>17</a:t>
            </a:fld>
            <a:endParaRPr lang="zh-CN" altLang="en-US"/>
          </a:p>
        </p:txBody>
      </p:sp>
    </p:spTree>
    <p:extLst>
      <p:ext uri="{BB962C8B-B14F-4D97-AF65-F5344CB8AC3E}">
        <p14:creationId xmlns:p14="http://schemas.microsoft.com/office/powerpoint/2010/main" val="4117863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401204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23945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788F8D-94BC-43CD-A0DF-0660451385C5}" type="slidenum">
              <a:rPr lang="zh-CN" altLang="en-US" smtClean="0"/>
              <a:t>2</a:t>
            </a:fld>
            <a:endParaRPr lang="zh-CN" altLang="en-US"/>
          </a:p>
        </p:txBody>
      </p:sp>
    </p:spTree>
    <p:extLst>
      <p:ext uri="{BB962C8B-B14F-4D97-AF65-F5344CB8AC3E}">
        <p14:creationId xmlns:p14="http://schemas.microsoft.com/office/powerpoint/2010/main" val="28526359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32769261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1188007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41411556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788F8D-94BC-43CD-A0DF-0660451385C5}" type="slidenum">
              <a:rPr lang="zh-CN" altLang="en-US" smtClean="0"/>
              <a:t>23</a:t>
            </a:fld>
            <a:endParaRPr lang="zh-CN" altLang="en-US"/>
          </a:p>
        </p:txBody>
      </p:sp>
    </p:spTree>
    <p:extLst>
      <p:ext uri="{BB962C8B-B14F-4D97-AF65-F5344CB8AC3E}">
        <p14:creationId xmlns:p14="http://schemas.microsoft.com/office/powerpoint/2010/main" val="2556689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2544434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96579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3971195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1713386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2754863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788F8D-94BC-43CD-A0DF-0660451385C5}" type="slidenum">
              <a:rPr lang="zh-CN" altLang="en-US" smtClean="0"/>
              <a:t>29</a:t>
            </a:fld>
            <a:endParaRPr lang="zh-CN" altLang="en-US"/>
          </a:p>
        </p:txBody>
      </p:sp>
    </p:spTree>
    <p:extLst>
      <p:ext uri="{BB962C8B-B14F-4D97-AF65-F5344CB8AC3E}">
        <p14:creationId xmlns:p14="http://schemas.microsoft.com/office/powerpoint/2010/main" val="2237210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788F8D-94BC-43CD-A0DF-0660451385C5}" type="slidenum">
              <a:rPr lang="zh-CN" altLang="en-US" smtClean="0"/>
              <a:t>3</a:t>
            </a:fld>
            <a:endParaRPr lang="zh-CN" altLang="en-US"/>
          </a:p>
        </p:txBody>
      </p:sp>
    </p:spTree>
    <p:extLst>
      <p:ext uri="{BB962C8B-B14F-4D97-AF65-F5344CB8AC3E}">
        <p14:creationId xmlns:p14="http://schemas.microsoft.com/office/powerpoint/2010/main" val="2272905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4952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2271521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1182104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32776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3324039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3067107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637919"/>
      </p:ext>
    </p:extLst>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182387"/>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417057"/>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673230"/>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797355"/>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20205"/>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613060"/>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9781339"/>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6725525"/>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1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205497"/>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2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102779"/>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638" y="2130426"/>
            <a:ext cx="10365899"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829276" y="3886200"/>
            <a:ext cx="8536623"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609759" y="6356351"/>
            <a:ext cx="2845541" cy="365125"/>
          </a:xfrm>
          <a:prstGeom prst="rect">
            <a:avLst/>
          </a:prstGeom>
        </p:spPr>
        <p:txBody>
          <a:bodyPr/>
          <a:lstStyle/>
          <a:p>
            <a:fld id="{FC8A9CF0-91C9-42F9-83C2-B72FF9A18BA5}" type="datetimeFigureOut">
              <a:rPr lang="zh-CN" altLang="en-US" smtClean="0"/>
              <a:t>2019/6/10</a:t>
            </a:fld>
            <a:endParaRPr lang="zh-CN" altLang="en-US"/>
          </a:p>
        </p:txBody>
      </p:sp>
      <p:sp>
        <p:nvSpPr>
          <p:cNvPr id="5" name="页脚占位符 4"/>
          <p:cNvSpPr>
            <a:spLocks noGrp="1"/>
          </p:cNvSpPr>
          <p:nvPr>
            <p:ph type="ftr" sz="quarter" idx="11"/>
          </p:nvPr>
        </p:nvSpPr>
        <p:spPr>
          <a:xfrm>
            <a:off x="4166685" y="6356351"/>
            <a:ext cx="3861805"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9875" y="6356351"/>
            <a:ext cx="2845541" cy="365125"/>
          </a:xfrm>
          <a:prstGeom prst="rect">
            <a:avLst/>
          </a:prstGeom>
        </p:spPr>
        <p:txBody>
          <a:bodyPr/>
          <a:lstStyle/>
          <a:p>
            <a:fld id="{A7F1AA27-B7A4-475F-8430-0E6442A33CF0}" type="slidenum">
              <a:rPr lang="zh-CN" altLang="en-US" smtClean="0"/>
              <a:t>‹#›</a:t>
            </a:fld>
            <a:endParaRPr lang="zh-CN" altLang="en-US"/>
          </a:p>
        </p:txBody>
      </p:sp>
    </p:spTree>
    <p:extLst>
      <p:ext uri="{BB962C8B-B14F-4D97-AF65-F5344CB8AC3E}">
        <p14:creationId xmlns:p14="http://schemas.microsoft.com/office/powerpoint/2010/main" val="2541091769"/>
      </p:ext>
    </p:extLst>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3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9123211"/>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2" name="圆角矩形 1"/>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3" name="TextBox 2"/>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6" name="直接连接符 5"/>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8687688"/>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4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5456266"/>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5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1580761"/>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6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89868"/>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7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393973"/>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8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465866"/>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9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1465054"/>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0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144674"/>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21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759" y="274638"/>
            <a:ext cx="10975658"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09759" y="1600201"/>
            <a:ext cx="10975658"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759" y="6356351"/>
            <a:ext cx="2845541" cy="365125"/>
          </a:xfrm>
          <a:prstGeom prst="rect">
            <a:avLst/>
          </a:prstGeom>
        </p:spPr>
        <p:txBody>
          <a:bodyPr/>
          <a:lstStyle/>
          <a:p>
            <a:fld id="{FC8A9CF0-91C9-42F9-83C2-B72FF9A18BA5}" type="datetimeFigureOut">
              <a:rPr lang="zh-CN" altLang="en-US" smtClean="0"/>
              <a:t>2019/6/10</a:t>
            </a:fld>
            <a:endParaRPr lang="zh-CN" altLang="en-US"/>
          </a:p>
        </p:txBody>
      </p:sp>
      <p:sp>
        <p:nvSpPr>
          <p:cNvPr id="5" name="页脚占位符 4"/>
          <p:cNvSpPr>
            <a:spLocks noGrp="1"/>
          </p:cNvSpPr>
          <p:nvPr>
            <p:ph type="ftr" sz="quarter" idx="11"/>
          </p:nvPr>
        </p:nvSpPr>
        <p:spPr>
          <a:xfrm>
            <a:off x="4166685" y="6356351"/>
            <a:ext cx="3861805"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9875" y="6356351"/>
            <a:ext cx="2845541" cy="365125"/>
          </a:xfrm>
          <a:prstGeom prst="rect">
            <a:avLst/>
          </a:prstGeom>
        </p:spPr>
        <p:txBody>
          <a:bodyPr/>
          <a:lstStyle/>
          <a:p>
            <a:fld id="{A7F1AA27-B7A4-475F-8430-0E6442A33CF0}" type="slidenum">
              <a:rPr lang="zh-CN" altLang="en-US" smtClean="0"/>
              <a:t>‹#›</a:t>
            </a:fld>
            <a:endParaRPr lang="zh-CN" altLang="en-US"/>
          </a:p>
        </p:txBody>
      </p:sp>
    </p:spTree>
    <p:extLst>
      <p:ext uri="{BB962C8B-B14F-4D97-AF65-F5344CB8AC3E}">
        <p14:creationId xmlns:p14="http://schemas.microsoft.com/office/powerpoint/2010/main" val="2561797083"/>
      </p:ext>
    </p:extLst>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164741"/>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1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875328"/>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2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4130411"/>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3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8453916"/>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4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467265"/>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5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811051"/>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6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78018"/>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7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2655049"/>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8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991975"/>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9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6062568"/>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335" y="4406901"/>
            <a:ext cx="10365899"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335" y="2906713"/>
            <a:ext cx="10365899"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609759" y="6356351"/>
            <a:ext cx="2845541" cy="365125"/>
          </a:xfrm>
          <a:prstGeom prst="rect">
            <a:avLst/>
          </a:prstGeom>
        </p:spPr>
        <p:txBody>
          <a:bodyPr/>
          <a:lstStyle/>
          <a:p>
            <a:fld id="{FC8A9CF0-91C9-42F9-83C2-B72FF9A18BA5}" type="datetimeFigureOut">
              <a:rPr lang="zh-CN" altLang="en-US" smtClean="0"/>
              <a:t>2019/6/10</a:t>
            </a:fld>
            <a:endParaRPr lang="zh-CN" altLang="en-US"/>
          </a:p>
        </p:txBody>
      </p:sp>
      <p:sp>
        <p:nvSpPr>
          <p:cNvPr id="5" name="页脚占位符 4"/>
          <p:cNvSpPr>
            <a:spLocks noGrp="1"/>
          </p:cNvSpPr>
          <p:nvPr>
            <p:ph type="ftr" sz="quarter" idx="11"/>
          </p:nvPr>
        </p:nvSpPr>
        <p:spPr>
          <a:xfrm>
            <a:off x="4166685" y="6356351"/>
            <a:ext cx="3861805"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9875" y="6356351"/>
            <a:ext cx="2845541" cy="365125"/>
          </a:xfrm>
          <a:prstGeom prst="rect">
            <a:avLst/>
          </a:prstGeom>
        </p:spPr>
        <p:txBody>
          <a:bodyPr/>
          <a:lstStyle/>
          <a:p>
            <a:fld id="{A7F1AA27-B7A4-475F-8430-0E6442A33CF0}" type="slidenum">
              <a:rPr lang="zh-CN" altLang="en-US" smtClean="0"/>
              <a:t>‹#›</a:t>
            </a:fld>
            <a:endParaRPr lang="zh-CN" altLang="en-US"/>
          </a:p>
        </p:txBody>
      </p:sp>
    </p:spTree>
    <p:extLst>
      <p:ext uri="{BB962C8B-B14F-4D97-AF65-F5344CB8AC3E}">
        <p14:creationId xmlns:p14="http://schemas.microsoft.com/office/powerpoint/2010/main" val="2713839696"/>
      </p:ext>
    </p:extLst>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0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846502"/>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1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924760"/>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2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24682"/>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3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043183"/>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4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002129"/>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5_标题和内容">
    <p:spTree>
      <p:nvGrpSpPr>
        <p:cNvPr id="1" name=""/>
        <p:cNvGrpSpPr/>
        <p:nvPr/>
      </p:nvGrpSpPr>
      <p:grpSpPr>
        <a:xfrm>
          <a:off x="0" y="0"/>
          <a:ext cx="0" cy="0"/>
          <a:chOff x="0" y="0"/>
          <a:chExt cx="0" cy="0"/>
        </a:xfrm>
      </p:grpSpPr>
      <p:grpSp>
        <p:nvGrpSpPr>
          <p:cNvPr id="4" name="组合 3"/>
          <p:cNvGrpSpPr/>
          <p:nvPr userDrawn="1"/>
        </p:nvGrpSpPr>
        <p:grpSpPr>
          <a:xfrm>
            <a:off x="4693066" y="333450"/>
            <a:ext cx="2809043" cy="576064"/>
            <a:chOff x="406574" y="333450"/>
            <a:chExt cx="2808312" cy="576064"/>
          </a:xfrm>
        </p:grpSpPr>
        <p:sp>
          <p:nvSpPr>
            <p:cNvPr id="5" name="圆角矩形 4"/>
            <p:cNvSpPr/>
            <p:nvPr userDrawn="1"/>
          </p:nvSpPr>
          <p:spPr>
            <a:xfrm>
              <a:off x="406574" y="333450"/>
              <a:ext cx="2808312" cy="576064"/>
            </a:xfrm>
            <a:prstGeom prst="roundRect">
              <a:avLst>
                <a:gd name="adj" fmla="val 12985"/>
              </a:avLst>
            </a:prstGeom>
            <a:solidFill>
              <a:schemeClr val="bg1">
                <a:lumMod val="95000"/>
              </a:schemeClr>
            </a:solidFill>
            <a:ln w="25400">
              <a:gradFill flip="none" rotWithShape="1">
                <a:gsLst>
                  <a:gs pos="0">
                    <a:schemeClr val="bg1">
                      <a:lumMod val="75000"/>
                    </a:schemeClr>
                  </a:gs>
                  <a:gs pos="100000">
                    <a:schemeClr val="bg1"/>
                  </a:gs>
                </a:gsLst>
                <a:lin ang="2700000" scaled="1"/>
                <a:tileRect/>
              </a:gradFill>
            </a:ln>
            <a:effectLst>
              <a:innerShdw blurRad="139700" dist="762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accent1"/>
                </a:solidFill>
              </a:endParaRPr>
            </a:p>
          </p:txBody>
        </p:sp>
        <p:sp>
          <p:nvSpPr>
            <p:cNvPr id="6" name="TextBox 5"/>
            <p:cNvSpPr txBox="1"/>
            <p:nvPr userDrawn="1"/>
          </p:nvSpPr>
          <p:spPr>
            <a:xfrm>
              <a:off x="563500" y="442761"/>
              <a:ext cx="2492990" cy="400110"/>
            </a:xfrm>
            <a:prstGeom prst="rect">
              <a:avLst/>
            </a:prstGeom>
            <a:noFill/>
          </p:spPr>
          <p:txBody>
            <a:bodyPr wrap="none" rtlCol="0">
              <a:spAutoFit/>
            </a:bodyPr>
            <a:lstStyle/>
            <a:p>
              <a:r>
                <a:rPr lang="zh-CN" altLang="en-US" sz="2000" b="1" dirty="0">
                  <a:solidFill>
                    <a:schemeClr val="accent1"/>
                  </a:solidFill>
                  <a:effectLst/>
                  <a:latin typeface="微软雅黑" panose="020B0503020204020204" pitchFamily="34" charset="-122"/>
                  <a:ea typeface="微软雅黑" panose="020B0503020204020204" pitchFamily="34" charset="-122"/>
                </a:rPr>
                <a:t>时尚微立体图表合集</a:t>
              </a:r>
            </a:p>
          </p:txBody>
        </p:sp>
      </p:grpSp>
      <p:cxnSp>
        <p:nvCxnSpPr>
          <p:cNvPr id="9" name="直接连接符 8"/>
          <p:cNvCxnSpPr/>
          <p:nvPr userDrawn="1"/>
        </p:nvCxnSpPr>
        <p:spPr>
          <a:xfrm flipH="1">
            <a:off x="-127033"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7507654" y="621482"/>
            <a:ext cx="4776444" cy="0"/>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457894"/>
      </p:ext>
    </p:extLst>
  </p:cSld>
  <p:clrMapOvr>
    <a:masterClrMapping/>
  </p:clrMapOvr>
  <mc:AlternateContent xmlns:mc="http://schemas.openxmlformats.org/markup-compatibility/2006" xmlns:p14="http://schemas.microsoft.com/office/powerpoint/2010/main">
    <mc:Choice Requires="p14">
      <p:transition p14:dur="250" advTm="0"/>
    </mc:Choice>
    <mc:Fallback xmlns="">
      <p:transition advTm="0"/>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337409" y="356629"/>
            <a:ext cx="7520358" cy="471365"/>
          </a:xfrm>
          <a:prstGeom prst="rect">
            <a:avLst/>
          </a:prstGeom>
        </p:spPr>
        <p:txBody>
          <a:bodyPr wrap="none" lIns="0" tIns="0" rIns="0" bIns="0" anchor="ctr">
            <a:noAutofit/>
          </a:bodyPr>
          <a:lstStyle>
            <a:lvl1pPr algn="ctr">
              <a:defRPr sz="3199" b="1" baseline="0">
                <a:solidFill>
                  <a:schemeClr val="tx1">
                    <a:lumMod val="90000"/>
                    <a:lumOff val="1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3353674" y="825951"/>
            <a:ext cx="5487828"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448" indent="0">
              <a:buNone/>
              <a:defRPr sz="1600"/>
            </a:lvl2pPr>
            <a:lvl3pPr marL="1218895" indent="0">
              <a:buNone/>
              <a:defRPr sz="1333"/>
            </a:lvl3pPr>
            <a:lvl4pPr marL="1828343" indent="0">
              <a:buNone/>
              <a:defRPr sz="1200"/>
            </a:lvl4pPr>
            <a:lvl5pPr marL="2437790" indent="0">
              <a:buNone/>
              <a:defRPr sz="1200"/>
            </a:lvl5pPr>
            <a:lvl6pPr marL="3047238" indent="0">
              <a:buNone/>
              <a:defRPr sz="1200"/>
            </a:lvl6pPr>
            <a:lvl7pPr marL="3656686" indent="0">
              <a:buNone/>
              <a:defRPr sz="1200"/>
            </a:lvl7pPr>
            <a:lvl8pPr marL="4266133" indent="0">
              <a:buNone/>
              <a:defRPr sz="1200"/>
            </a:lvl8pPr>
            <a:lvl9pPr marL="4875581" indent="0">
              <a:buNone/>
              <a:defRPr sz="1200"/>
            </a:lvl9pPr>
          </a:lstStyle>
          <a:p>
            <a:pPr lvl="0"/>
            <a:r>
              <a:rPr lang="en-US" dirty="0"/>
              <a:t>Subtext Goes Here</a:t>
            </a:r>
          </a:p>
        </p:txBody>
      </p:sp>
      <p:sp>
        <p:nvSpPr>
          <p:cNvPr id="8" name="Flowchart: Off-page Connector 6"/>
          <p:cNvSpPr/>
          <p:nvPr userDrawn="1"/>
        </p:nvSpPr>
        <p:spPr>
          <a:xfrm rot="5400000">
            <a:off x="11709092" y="6244036"/>
            <a:ext cx="455692" cy="565874"/>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p>
        </p:txBody>
      </p:sp>
      <p:sp>
        <p:nvSpPr>
          <p:cNvPr id="9" name="Slide Number Placeholder 4"/>
          <p:cNvSpPr txBox="1">
            <a:spLocks/>
          </p:cNvSpPr>
          <p:nvPr userDrawn="1"/>
        </p:nvSpPr>
        <p:spPr>
          <a:xfrm>
            <a:off x="11670940" y="6337836"/>
            <a:ext cx="610400" cy="366183"/>
          </a:xfrm>
          <a:prstGeom prst="rect">
            <a:avLst/>
          </a:prstGeom>
        </p:spPr>
        <p:txBody>
          <a:bodyPr anchor="ctr"/>
          <a:lstStyle>
            <a:defPPr>
              <a:defRPr lang="en-US"/>
            </a:defPPr>
            <a:lvl1pPr marL="0" algn="ctr" defTabSz="1375261" rtl="0" eaLnBrk="1" latinLnBrk="0" hangingPunct="1">
              <a:defRPr sz="1600" b="0" kern="1200">
                <a:solidFill>
                  <a:schemeClr val="tx1">
                    <a:lumMod val="75000"/>
                    <a:lumOff val="25000"/>
                  </a:schemeClr>
                </a:solidFill>
                <a:latin typeface="+mn-lt"/>
                <a:ea typeface="+mn-ea"/>
                <a:cs typeface="+mn-cs"/>
              </a:defRPr>
            </a:lvl1pPr>
            <a:lvl2pPr marL="687630" algn="l" defTabSz="1375261" rtl="0" eaLnBrk="1" latinLnBrk="0" hangingPunct="1">
              <a:defRPr sz="2666" kern="1200">
                <a:solidFill>
                  <a:schemeClr val="tx1"/>
                </a:solidFill>
                <a:latin typeface="+mn-lt"/>
                <a:ea typeface="+mn-ea"/>
                <a:cs typeface="+mn-cs"/>
              </a:defRPr>
            </a:lvl2pPr>
            <a:lvl3pPr marL="1375261" algn="l" defTabSz="1375261" rtl="0" eaLnBrk="1" latinLnBrk="0" hangingPunct="1">
              <a:defRPr sz="2666" kern="1200">
                <a:solidFill>
                  <a:schemeClr val="tx1"/>
                </a:solidFill>
                <a:latin typeface="+mn-lt"/>
                <a:ea typeface="+mn-ea"/>
                <a:cs typeface="+mn-cs"/>
              </a:defRPr>
            </a:lvl3pPr>
            <a:lvl4pPr marL="2062891" algn="l" defTabSz="1375261" rtl="0" eaLnBrk="1" latinLnBrk="0" hangingPunct="1">
              <a:defRPr sz="2666" kern="1200">
                <a:solidFill>
                  <a:schemeClr val="tx1"/>
                </a:solidFill>
                <a:latin typeface="+mn-lt"/>
                <a:ea typeface="+mn-ea"/>
                <a:cs typeface="+mn-cs"/>
              </a:defRPr>
            </a:lvl4pPr>
            <a:lvl5pPr marL="2750521" algn="l" defTabSz="1375261" rtl="0" eaLnBrk="1" latinLnBrk="0" hangingPunct="1">
              <a:defRPr sz="2666" kern="1200">
                <a:solidFill>
                  <a:schemeClr val="tx1"/>
                </a:solidFill>
                <a:latin typeface="+mn-lt"/>
                <a:ea typeface="+mn-ea"/>
                <a:cs typeface="+mn-cs"/>
              </a:defRPr>
            </a:lvl5pPr>
            <a:lvl6pPr marL="3438152" algn="l" defTabSz="1375261" rtl="0" eaLnBrk="1" latinLnBrk="0" hangingPunct="1">
              <a:defRPr sz="2666" kern="1200">
                <a:solidFill>
                  <a:schemeClr val="tx1"/>
                </a:solidFill>
                <a:latin typeface="+mn-lt"/>
                <a:ea typeface="+mn-ea"/>
                <a:cs typeface="+mn-cs"/>
              </a:defRPr>
            </a:lvl6pPr>
            <a:lvl7pPr marL="4125782" algn="l" defTabSz="1375261" rtl="0" eaLnBrk="1" latinLnBrk="0" hangingPunct="1">
              <a:defRPr sz="2666" kern="1200">
                <a:solidFill>
                  <a:schemeClr val="tx1"/>
                </a:solidFill>
                <a:latin typeface="+mn-lt"/>
                <a:ea typeface="+mn-ea"/>
                <a:cs typeface="+mn-cs"/>
              </a:defRPr>
            </a:lvl7pPr>
            <a:lvl8pPr marL="4813412" algn="l" defTabSz="1375261" rtl="0" eaLnBrk="1" latinLnBrk="0" hangingPunct="1">
              <a:defRPr sz="2666" kern="1200">
                <a:solidFill>
                  <a:schemeClr val="tx1"/>
                </a:solidFill>
                <a:latin typeface="+mn-lt"/>
                <a:ea typeface="+mn-ea"/>
                <a:cs typeface="+mn-cs"/>
              </a:defRPr>
            </a:lvl8pPr>
            <a:lvl9pPr marL="5501042" algn="l" defTabSz="1375261" rtl="0" eaLnBrk="1" latinLnBrk="0" hangingPunct="1">
              <a:defRPr sz="2666" kern="1200">
                <a:solidFill>
                  <a:schemeClr val="tx1"/>
                </a:solidFill>
                <a:latin typeface="+mn-lt"/>
                <a:ea typeface="+mn-ea"/>
                <a:cs typeface="+mn-cs"/>
              </a:defRPr>
            </a:lvl9pPr>
          </a:lstStyle>
          <a:p>
            <a:fld id="{C136B7D2-B98C-44FD-8D04-7EC62A564975}" type="slidenum">
              <a:rPr lang="en-US" sz="1600" smtClean="0"/>
              <a:pPr/>
              <a:t>‹#›</a:t>
            </a:fld>
            <a:endParaRPr lang="en-US" sz="1600" dirty="0"/>
          </a:p>
        </p:txBody>
      </p:sp>
    </p:spTree>
    <p:extLst>
      <p:ext uri="{BB962C8B-B14F-4D97-AF65-F5344CB8AC3E}">
        <p14:creationId xmlns:p14="http://schemas.microsoft.com/office/powerpoint/2010/main" val="183504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759" y="274638"/>
            <a:ext cx="10975658"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13012" y="1600201"/>
            <a:ext cx="7217596"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8233862" y="1600201"/>
            <a:ext cx="721759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609759" y="6356351"/>
            <a:ext cx="2845541" cy="365125"/>
          </a:xfrm>
          <a:prstGeom prst="rect">
            <a:avLst/>
          </a:prstGeom>
        </p:spPr>
        <p:txBody>
          <a:bodyPr/>
          <a:lstStyle/>
          <a:p>
            <a:fld id="{FC8A9CF0-91C9-42F9-83C2-B72FF9A18BA5}" type="datetimeFigureOut">
              <a:rPr lang="zh-CN" altLang="en-US" smtClean="0"/>
              <a:t>2019/6/10</a:t>
            </a:fld>
            <a:endParaRPr lang="zh-CN" altLang="en-US"/>
          </a:p>
        </p:txBody>
      </p:sp>
      <p:sp>
        <p:nvSpPr>
          <p:cNvPr id="6" name="页脚占位符 5"/>
          <p:cNvSpPr>
            <a:spLocks noGrp="1"/>
          </p:cNvSpPr>
          <p:nvPr>
            <p:ph type="ftr" sz="quarter" idx="11"/>
          </p:nvPr>
        </p:nvSpPr>
        <p:spPr>
          <a:xfrm>
            <a:off x="4166685" y="6356351"/>
            <a:ext cx="3861805"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739875" y="6356351"/>
            <a:ext cx="2845541" cy="365125"/>
          </a:xfrm>
          <a:prstGeom prst="rect">
            <a:avLst/>
          </a:prstGeom>
        </p:spPr>
        <p:txBody>
          <a:bodyPr/>
          <a:lstStyle/>
          <a:p>
            <a:fld id="{A7F1AA27-B7A4-475F-8430-0E6442A33CF0}" type="slidenum">
              <a:rPr lang="zh-CN" altLang="en-US" smtClean="0"/>
              <a:t>‹#›</a:t>
            </a:fld>
            <a:endParaRPr lang="zh-CN" altLang="en-US"/>
          </a:p>
        </p:txBody>
      </p:sp>
    </p:spTree>
    <p:extLst>
      <p:ext uri="{BB962C8B-B14F-4D97-AF65-F5344CB8AC3E}">
        <p14:creationId xmlns:p14="http://schemas.microsoft.com/office/powerpoint/2010/main" val="487283112"/>
      </p:ext>
    </p:extLst>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759" y="274638"/>
            <a:ext cx="10975658"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759" y="1535113"/>
            <a:ext cx="538832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759" y="2174875"/>
            <a:ext cx="538832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4980" y="1535113"/>
            <a:ext cx="539043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4980" y="2174875"/>
            <a:ext cx="539043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609759" y="6356351"/>
            <a:ext cx="2845541" cy="365125"/>
          </a:xfrm>
          <a:prstGeom prst="rect">
            <a:avLst/>
          </a:prstGeom>
        </p:spPr>
        <p:txBody>
          <a:bodyPr/>
          <a:lstStyle/>
          <a:p>
            <a:fld id="{FC8A9CF0-91C9-42F9-83C2-B72FF9A18BA5}" type="datetimeFigureOut">
              <a:rPr lang="zh-CN" altLang="en-US" smtClean="0"/>
              <a:t>2019/6/10</a:t>
            </a:fld>
            <a:endParaRPr lang="zh-CN" altLang="en-US"/>
          </a:p>
        </p:txBody>
      </p:sp>
      <p:sp>
        <p:nvSpPr>
          <p:cNvPr id="8" name="页脚占位符 7"/>
          <p:cNvSpPr>
            <a:spLocks noGrp="1"/>
          </p:cNvSpPr>
          <p:nvPr>
            <p:ph type="ftr" sz="quarter" idx="11"/>
          </p:nvPr>
        </p:nvSpPr>
        <p:spPr>
          <a:xfrm>
            <a:off x="4166685" y="6356351"/>
            <a:ext cx="3861805"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739875" y="6356351"/>
            <a:ext cx="2845541" cy="365125"/>
          </a:xfrm>
          <a:prstGeom prst="rect">
            <a:avLst/>
          </a:prstGeom>
        </p:spPr>
        <p:txBody>
          <a:bodyPr/>
          <a:lstStyle/>
          <a:p>
            <a:fld id="{A7F1AA27-B7A4-475F-8430-0E6442A33CF0}" type="slidenum">
              <a:rPr lang="zh-CN" altLang="en-US" smtClean="0"/>
              <a:t>‹#›</a:t>
            </a:fld>
            <a:endParaRPr lang="zh-CN" altLang="en-US"/>
          </a:p>
        </p:txBody>
      </p:sp>
    </p:spTree>
    <p:extLst>
      <p:ext uri="{BB962C8B-B14F-4D97-AF65-F5344CB8AC3E}">
        <p14:creationId xmlns:p14="http://schemas.microsoft.com/office/powerpoint/2010/main" val="3094297797"/>
      </p:ext>
    </p:extLst>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759" y="274638"/>
            <a:ext cx="10975658" cy="114300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609759" y="6356351"/>
            <a:ext cx="2845541" cy="365125"/>
          </a:xfrm>
          <a:prstGeom prst="rect">
            <a:avLst/>
          </a:prstGeom>
        </p:spPr>
        <p:txBody>
          <a:bodyPr/>
          <a:lstStyle/>
          <a:p>
            <a:fld id="{FC8A9CF0-91C9-42F9-83C2-B72FF9A18BA5}" type="datetimeFigureOut">
              <a:rPr lang="zh-CN" altLang="en-US" smtClean="0"/>
              <a:t>2019/6/10</a:t>
            </a:fld>
            <a:endParaRPr lang="zh-CN" altLang="en-US"/>
          </a:p>
        </p:txBody>
      </p:sp>
      <p:sp>
        <p:nvSpPr>
          <p:cNvPr id="4" name="页脚占位符 3"/>
          <p:cNvSpPr>
            <a:spLocks noGrp="1"/>
          </p:cNvSpPr>
          <p:nvPr>
            <p:ph type="ftr" sz="quarter" idx="11"/>
          </p:nvPr>
        </p:nvSpPr>
        <p:spPr>
          <a:xfrm>
            <a:off x="4166685" y="6356351"/>
            <a:ext cx="3861805"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739875" y="6356351"/>
            <a:ext cx="2845541" cy="365125"/>
          </a:xfrm>
          <a:prstGeom prst="rect">
            <a:avLst/>
          </a:prstGeom>
        </p:spPr>
        <p:txBody>
          <a:bodyPr/>
          <a:lstStyle/>
          <a:p>
            <a:fld id="{A7F1AA27-B7A4-475F-8430-0E6442A33CF0}" type="slidenum">
              <a:rPr lang="zh-CN" altLang="en-US" smtClean="0"/>
              <a:t>‹#›</a:t>
            </a:fld>
            <a:endParaRPr lang="zh-CN" altLang="en-US"/>
          </a:p>
        </p:txBody>
      </p:sp>
    </p:spTree>
    <p:extLst>
      <p:ext uri="{BB962C8B-B14F-4D97-AF65-F5344CB8AC3E}">
        <p14:creationId xmlns:p14="http://schemas.microsoft.com/office/powerpoint/2010/main" val="3472649450"/>
      </p:ext>
    </p:extLst>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759" y="6356351"/>
            <a:ext cx="2845541" cy="365125"/>
          </a:xfrm>
          <a:prstGeom prst="rect">
            <a:avLst/>
          </a:prstGeom>
        </p:spPr>
        <p:txBody>
          <a:bodyPr/>
          <a:lstStyle/>
          <a:p>
            <a:fld id="{FC8A9CF0-91C9-42F9-83C2-B72FF9A18BA5}" type="datetimeFigureOut">
              <a:rPr lang="zh-CN" altLang="en-US" smtClean="0"/>
              <a:t>2019/6/10</a:t>
            </a:fld>
            <a:endParaRPr lang="zh-CN" altLang="en-US"/>
          </a:p>
        </p:txBody>
      </p:sp>
      <p:sp>
        <p:nvSpPr>
          <p:cNvPr id="3" name="页脚占位符 2"/>
          <p:cNvSpPr>
            <a:spLocks noGrp="1"/>
          </p:cNvSpPr>
          <p:nvPr>
            <p:ph type="ftr" sz="quarter" idx="11"/>
          </p:nvPr>
        </p:nvSpPr>
        <p:spPr>
          <a:xfrm>
            <a:off x="4166685" y="6356351"/>
            <a:ext cx="3861805"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739875" y="6356351"/>
            <a:ext cx="2845541" cy="365125"/>
          </a:xfrm>
          <a:prstGeom prst="rect">
            <a:avLst/>
          </a:prstGeom>
        </p:spPr>
        <p:txBody>
          <a:bodyPr/>
          <a:lstStyle/>
          <a:p>
            <a:fld id="{A7F1AA27-B7A4-475F-8430-0E6442A33CF0}" type="slidenum">
              <a:rPr lang="zh-CN" altLang="en-US" smtClean="0"/>
              <a:t>‹#›</a:t>
            </a:fld>
            <a:endParaRPr lang="zh-CN" altLang="en-US"/>
          </a:p>
        </p:txBody>
      </p:sp>
    </p:spTree>
    <p:extLst>
      <p:ext uri="{BB962C8B-B14F-4D97-AF65-F5344CB8AC3E}">
        <p14:creationId xmlns:p14="http://schemas.microsoft.com/office/powerpoint/2010/main" val="989663885"/>
      </p:ext>
    </p:extLst>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2" name="矩形 1"/>
          <p:cNvSpPr/>
          <p:nvPr userDrawn="1"/>
        </p:nvSpPr>
        <p:spPr>
          <a:xfrm>
            <a:off x="0" y="0"/>
            <a:ext cx="2184969"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 name="矩形 2"/>
          <p:cNvSpPr/>
          <p:nvPr userDrawn="1"/>
        </p:nvSpPr>
        <p:spPr>
          <a:xfrm>
            <a:off x="0" y="999067"/>
            <a:ext cx="2184969" cy="880533"/>
          </a:xfrm>
          <a:prstGeom prst="rect">
            <a:avLst/>
          </a:prstGeom>
          <a:solidFill>
            <a:srgbClr val="1A3F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6" name="直接连接符 5"/>
          <p:cNvCxnSpPr/>
          <p:nvPr userDrawn="1"/>
        </p:nvCxnSpPr>
        <p:spPr>
          <a:xfrm>
            <a:off x="2083342" y="999067"/>
            <a:ext cx="101118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userDrawn="1"/>
        </p:nvCxnSpPr>
        <p:spPr>
          <a:xfrm flipH="1">
            <a:off x="0" y="2794000"/>
            <a:ext cx="2184969"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H="1">
            <a:off x="0" y="3674533"/>
            <a:ext cx="2184969"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H="1">
            <a:off x="0" y="4605867"/>
            <a:ext cx="2184969"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userDrawn="1"/>
        </p:nvCxnSpPr>
        <p:spPr>
          <a:xfrm flipH="1">
            <a:off x="0" y="5486400"/>
            <a:ext cx="2184969"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76153" y="1224281"/>
            <a:ext cx="2235782" cy="420564"/>
          </a:xfrm>
          <a:prstGeom prst="rect">
            <a:avLst/>
          </a:prstGeom>
          <a:noFill/>
        </p:spPr>
        <p:txBody>
          <a:bodyPr wrap="square" rtlCol="0">
            <a:spAutoFit/>
          </a:bodyPr>
          <a:lstStyle/>
          <a:p>
            <a:r>
              <a:rPr lang="zh-CN" altLang="en-US" sz="2133" dirty="0">
                <a:solidFill>
                  <a:schemeClr val="bg1"/>
                </a:solidFill>
                <a:latin typeface="微软雅黑" panose="020B0503020204020204" pitchFamily="34" charset="-122"/>
                <a:ea typeface="微软雅黑" panose="020B0503020204020204" pitchFamily="34" charset="-122"/>
              </a:rPr>
              <a:t>课题背景及内容</a:t>
            </a:r>
          </a:p>
        </p:txBody>
      </p:sp>
      <p:sp>
        <p:nvSpPr>
          <p:cNvPr id="14" name="TextBox 13"/>
          <p:cNvSpPr txBox="1"/>
          <p:nvPr userDrawn="1"/>
        </p:nvSpPr>
        <p:spPr>
          <a:xfrm>
            <a:off x="176153" y="2072641"/>
            <a:ext cx="2235782" cy="420564"/>
          </a:xfrm>
          <a:prstGeom prst="rect">
            <a:avLst/>
          </a:prstGeom>
          <a:noFill/>
        </p:spPr>
        <p:txBody>
          <a:bodyPr wrap="square" rtlCol="0">
            <a:spAutoFit/>
          </a:bodyPr>
          <a:lstStyle/>
          <a:p>
            <a:r>
              <a:rPr lang="zh-CN" altLang="en-US" sz="2133" dirty="0">
                <a:solidFill>
                  <a:schemeClr val="tx1">
                    <a:lumMod val="75000"/>
                    <a:lumOff val="25000"/>
                  </a:schemeClr>
                </a:solidFill>
                <a:latin typeface="方正兰亭细黑_GBK" pitchFamily="2" charset="-122"/>
                <a:ea typeface="方正兰亭细黑_GBK" pitchFamily="2" charset="-122"/>
              </a:rPr>
              <a:t>课题现状及发展</a:t>
            </a:r>
          </a:p>
        </p:txBody>
      </p:sp>
      <p:sp>
        <p:nvSpPr>
          <p:cNvPr id="15" name="TextBox 14"/>
          <p:cNvSpPr txBox="1"/>
          <p:nvPr userDrawn="1"/>
        </p:nvSpPr>
        <p:spPr>
          <a:xfrm>
            <a:off x="176153" y="2967038"/>
            <a:ext cx="2235782" cy="420564"/>
          </a:xfrm>
          <a:prstGeom prst="rect">
            <a:avLst/>
          </a:prstGeom>
          <a:noFill/>
        </p:spPr>
        <p:txBody>
          <a:bodyPr wrap="square" rtlCol="0">
            <a:spAutoFit/>
          </a:bodyPr>
          <a:lstStyle/>
          <a:p>
            <a:r>
              <a:rPr lang="zh-CN" altLang="en-US" sz="2133" dirty="0">
                <a:solidFill>
                  <a:schemeClr val="tx1">
                    <a:lumMod val="75000"/>
                    <a:lumOff val="25000"/>
                  </a:schemeClr>
                </a:solidFill>
                <a:latin typeface="方正兰亭细黑_GBK" pitchFamily="2" charset="-122"/>
                <a:ea typeface="方正兰亭细黑_GBK" pitchFamily="2" charset="-122"/>
              </a:rPr>
              <a:t>研究思路及过程</a:t>
            </a:r>
          </a:p>
        </p:txBody>
      </p:sp>
      <p:sp>
        <p:nvSpPr>
          <p:cNvPr id="16" name="TextBox 15"/>
          <p:cNvSpPr txBox="1"/>
          <p:nvPr userDrawn="1"/>
        </p:nvSpPr>
        <p:spPr>
          <a:xfrm>
            <a:off x="176153" y="3871278"/>
            <a:ext cx="2235782" cy="420564"/>
          </a:xfrm>
          <a:prstGeom prst="rect">
            <a:avLst/>
          </a:prstGeom>
          <a:noFill/>
        </p:spPr>
        <p:txBody>
          <a:bodyPr wrap="square" rtlCol="0">
            <a:spAutoFit/>
          </a:bodyPr>
          <a:lstStyle/>
          <a:p>
            <a:r>
              <a:rPr lang="zh-CN" altLang="en-US" sz="2133" dirty="0">
                <a:solidFill>
                  <a:schemeClr val="tx1">
                    <a:lumMod val="75000"/>
                    <a:lumOff val="25000"/>
                  </a:schemeClr>
                </a:solidFill>
                <a:latin typeface="方正兰亭细黑_GBK" pitchFamily="2" charset="-122"/>
                <a:ea typeface="方正兰亭细黑_GBK" pitchFamily="2" charset="-122"/>
              </a:rPr>
              <a:t>实验数据结果</a:t>
            </a:r>
          </a:p>
        </p:txBody>
      </p:sp>
      <p:sp>
        <p:nvSpPr>
          <p:cNvPr id="17" name="TextBox 16"/>
          <p:cNvSpPr txBox="1"/>
          <p:nvPr userDrawn="1"/>
        </p:nvSpPr>
        <p:spPr>
          <a:xfrm>
            <a:off x="176153" y="4755198"/>
            <a:ext cx="2235782" cy="420564"/>
          </a:xfrm>
          <a:prstGeom prst="rect">
            <a:avLst/>
          </a:prstGeom>
          <a:noFill/>
        </p:spPr>
        <p:txBody>
          <a:bodyPr wrap="square" rtlCol="0">
            <a:spAutoFit/>
          </a:bodyPr>
          <a:lstStyle/>
          <a:p>
            <a:r>
              <a:rPr lang="zh-CN" altLang="en-US" sz="2133" dirty="0">
                <a:solidFill>
                  <a:schemeClr val="tx1">
                    <a:lumMod val="75000"/>
                    <a:lumOff val="25000"/>
                  </a:schemeClr>
                </a:solidFill>
                <a:latin typeface="方正兰亭细黑_GBK" pitchFamily="2" charset="-122"/>
                <a:ea typeface="方正兰亭细黑_GBK" pitchFamily="2" charset="-122"/>
              </a:rPr>
              <a:t>解决方案及总结</a:t>
            </a:r>
          </a:p>
        </p:txBody>
      </p:sp>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4606" y="7667"/>
            <a:ext cx="740597" cy="740404"/>
          </a:xfrm>
          <a:prstGeom prst="rect">
            <a:avLst/>
          </a:prstGeom>
          <a:noFill/>
          <a:ln>
            <a:noFill/>
          </a:ln>
        </p:spPr>
      </p:pic>
      <p:sp>
        <p:nvSpPr>
          <p:cNvPr id="19" name="TextBox 18"/>
          <p:cNvSpPr txBox="1"/>
          <p:nvPr userDrawn="1"/>
        </p:nvSpPr>
        <p:spPr>
          <a:xfrm>
            <a:off x="357768" y="645522"/>
            <a:ext cx="1521570" cy="359009"/>
          </a:xfrm>
          <a:prstGeom prst="rect">
            <a:avLst/>
          </a:prstGeom>
          <a:noFill/>
        </p:spPr>
        <p:txBody>
          <a:bodyPr wrap="none" rtlCol="0">
            <a:spAutoFit/>
          </a:bodyPr>
          <a:lstStyle/>
          <a:p>
            <a:pPr algn="ctr"/>
            <a:r>
              <a:rPr lang="zh-CN" altLang="en-US" sz="1733" dirty="0">
                <a:solidFill>
                  <a:schemeClr val="tx1">
                    <a:lumMod val="65000"/>
                    <a:lumOff val="35000"/>
                  </a:schemeClr>
                </a:solidFill>
                <a:latin typeface="微软雅黑" pitchFamily="34" charset="-122"/>
                <a:ea typeface="微软雅黑" pitchFamily="34" charset="-122"/>
              </a:rPr>
              <a:t>你学习的名称</a:t>
            </a:r>
          </a:p>
        </p:txBody>
      </p:sp>
      <p:sp>
        <p:nvSpPr>
          <p:cNvPr id="20" name="等腰三角形 19"/>
          <p:cNvSpPr/>
          <p:nvPr userDrawn="1"/>
        </p:nvSpPr>
        <p:spPr>
          <a:xfrm rot="5400000">
            <a:off x="-44417" y="1364503"/>
            <a:ext cx="342900" cy="25406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extLst>
      <p:ext uri="{BB962C8B-B14F-4D97-AF65-F5344CB8AC3E}">
        <p14:creationId xmlns:p14="http://schemas.microsoft.com/office/powerpoint/2010/main" val="2136159029"/>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613301"/>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0" r:id="rId3"/>
    <p:sldLayoutId id="2147483651" r:id="rId4"/>
    <p:sldLayoutId id="2147483652" r:id="rId5"/>
    <p:sldLayoutId id="2147483653" r:id="rId6"/>
    <p:sldLayoutId id="2147483654" r:id="rId7"/>
    <p:sldLayoutId id="2147483655" r:id="rId8"/>
    <p:sldLayoutId id="2147483657"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 id="2147483692" r:id="rId43"/>
    <p:sldLayoutId id="2147483693" r:id="rId44"/>
    <p:sldLayoutId id="2147483694" r:id="rId45"/>
    <p:sldLayoutId id="2147483695" r:id="rId46"/>
  </p:sldLayoutIdLst>
  <p:transition spd="slow">
    <p:comb/>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9">
            <a:lum/>
          </a:blip>
          <a:srcRect/>
          <a:stretch>
            <a:fillRect t="-9000" b="-9000"/>
          </a:stretch>
        </a:blipFill>
        <a:effectLst/>
      </p:bgPr>
    </p:bg>
    <p:spTree>
      <p:nvGrpSpPr>
        <p:cNvPr id="1" name=""/>
        <p:cNvGrpSpPr/>
        <p:nvPr/>
      </p:nvGrpSpPr>
      <p:grpSpPr>
        <a:xfrm>
          <a:off x="0" y="0"/>
          <a:ext cx="0" cy="0"/>
          <a:chOff x="0" y="0"/>
          <a:chExt cx="0" cy="0"/>
        </a:xfrm>
      </p:grpSpPr>
      <p:sp>
        <p:nvSpPr>
          <p:cNvPr id="12" name="PA_文本框 11"/>
          <p:cNvSpPr txBox="1"/>
          <p:nvPr>
            <p:custDataLst>
              <p:tags r:id="rId1"/>
            </p:custDataLst>
          </p:nvPr>
        </p:nvSpPr>
        <p:spPr>
          <a:xfrm>
            <a:off x="1386595" y="1385392"/>
            <a:ext cx="3241722" cy="1569660"/>
          </a:xfrm>
          <a:prstGeom prst="rect">
            <a:avLst/>
          </a:prstGeom>
          <a:noFill/>
          <a:ln>
            <a:solidFill>
              <a:schemeClr val="bg1"/>
            </a:solidFill>
          </a:ln>
          <a:effectLst/>
        </p:spPr>
        <p:txBody>
          <a:bodyPr wrap="square" rtlCol="0">
            <a:spAutoFit/>
          </a:bodyPr>
          <a:lstStyle/>
          <a:p>
            <a:r>
              <a:rPr lang="en-US" altLang="zh-CN" sz="9600" b="1" dirty="0">
                <a:solidFill>
                  <a:schemeClr val="bg1"/>
                </a:solidFill>
                <a:latin typeface="幼圆" panose="02010509060101010101" pitchFamily="49" charset="-122"/>
                <a:ea typeface="幼圆" panose="02010509060101010101" pitchFamily="49" charset="-122"/>
              </a:rPr>
              <a:t>20XX</a:t>
            </a:r>
            <a:endParaRPr lang="zh-CN" altLang="en-US" sz="9600" b="1" dirty="0">
              <a:solidFill>
                <a:schemeClr val="bg1"/>
              </a:solidFill>
              <a:latin typeface="幼圆" panose="02010509060101010101" pitchFamily="49" charset="-122"/>
              <a:ea typeface="幼圆" panose="02010509060101010101" pitchFamily="49" charset="-122"/>
            </a:endParaRPr>
          </a:p>
        </p:txBody>
      </p:sp>
      <p:sp>
        <p:nvSpPr>
          <p:cNvPr id="14" name="PA_文本框 13"/>
          <p:cNvSpPr txBox="1"/>
          <p:nvPr>
            <p:custDataLst>
              <p:tags r:id="rId2"/>
            </p:custDataLst>
          </p:nvPr>
        </p:nvSpPr>
        <p:spPr>
          <a:xfrm>
            <a:off x="1386595" y="4791311"/>
            <a:ext cx="5599890" cy="403957"/>
          </a:xfrm>
          <a:prstGeom prst="rect">
            <a:avLst/>
          </a:prstGeom>
          <a:noFill/>
          <a:ln>
            <a:solidFill>
              <a:schemeClr val="bg1"/>
            </a:solidFill>
          </a:ln>
        </p:spPr>
        <p:txBody>
          <a:bodyPr wrap="square" rtlCol="0">
            <a:spAutoFit/>
          </a:bodyPr>
          <a:lstStyle/>
          <a:p>
            <a:pPr>
              <a:lnSpc>
                <a:spcPct val="150000"/>
              </a:lnSpc>
            </a:pPr>
            <a:r>
              <a:rPr lang="en-US" altLang="zh-CN" sz="1600" dirty="0">
                <a:solidFill>
                  <a:schemeClr val="bg1"/>
                </a:solidFill>
                <a:latin typeface="幼圆" panose="02010509060101010101" pitchFamily="49" charset="-122"/>
                <a:ea typeface="幼圆" panose="02010509060101010101" pitchFamily="49" charset="-122"/>
              </a:rPr>
              <a:t>/</a:t>
            </a:r>
            <a:r>
              <a:rPr lang="zh-CN" altLang="en-US" sz="1600" dirty="0">
                <a:solidFill>
                  <a:schemeClr val="bg1"/>
                </a:solidFill>
                <a:latin typeface="幼圆" panose="02010509060101010101" pitchFamily="49" charset="-122"/>
                <a:ea typeface="幼圆" panose="02010509060101010101" pitchFamily="49" charset="-122"/>
              </a:rPr>
              <a:t>工作总结</a:t>
            </a:r>
            <a:r>
              <a:rPr lang="en-US" altLang="zh-CN" sz="1600" dirty="0">
                <a:solidFill>
                  <a:schemeClr val="bg1"/>
                </a:solidFill>
                <a:latin typeface="幼圆" panose="02010509060101010101" pitchFamily="49" charset="-122"/>
                <a:ea typeface="幼圆" panose="02010509060101010101" pitchFamily="49" charset="-122"/>
              </a:rPr>
              <a:t>/ </a:t>
            </a:r>
            <a:r>
              <a:rPr lang="zh-CN" altLang="en-US" sz="1600" dirty="0">
                <a:solidFill>
                  <a:schemeClr val="bg1"/>
                </a:solidFill>
                <a:latin typeface="幼圆" panose="02010509060101010101" pitchFamily="49" charset="-122"/>
                <a:ea typeface="幼圆" panose="02010509060101010101" pitchFamily="49" charset="-122"/>
              </a:rPr>
              <a:t>工作计划</a:t>
            </a:r>
            <a:r>
              <a:rPr lang="en-US" altLang="zh-CN" sz="1600" dirty="0">
                <a:solidFill>
                  <a:schemeClr val="bg1"/>
                </a:solidFill>
                <a:latin typeface="幼圆" panose="02010509060101010101" pitchFamily="49" charset="-122"/>
                <a:ea typeface="幼圆" panose="02010509060101010101" pitchFamily="49" charset="-122"/>
              </a:rPr>
              <a:t>/ </a:t>
            </a:r>
            <a:r>
              <a:rPr lang="zh-CN" altLang="en-US" sz="1600" dirty="0">
                <a:solidFill>
                  <a:schemeClr val="bg1"/>
                </a:solidFill>
                <a:latin typeface="幼圆" panose="02010509060101010101" pitchFamily="49" charset="-122"/>
                <a:ea typeface="幼圆" panose="02010509060101010101" pitchFamily="49" charset="-122"/>
              </a:rPr>
              <a:t>商务演示</a:t>
            </a:r>
            <a:r>
              <a:rPr lang="en-US" altLang="zh-CN" sz="1600" dirty="0">
                <a:solidFill>
                  <a:schemeClr val="bg1"/>
                </a:solidFill>
                <a:latin typeface="幼圆" panose="02010509060101010101" pitchFamily="49" charset="-122"/>
                <a:ea typeface="幼圆" panose="02010509060101010101" pitchFamily="49" charset="-122"/>
              </a:rPr>
              <a:t>/</a:t>
            </a:r>
            <a:r>
              <a:rPr lang="zh-CN" altLang="en-US" sz="1600" dirty="0">
                <a:solidFill>
                  <a:schemeClr val="bg1"/>
                </a:solidFill>
                <a:latin typeface="幼圆" panose="02010509060101010101" pitchFamily="49" charset="-122"/>
                <a:ea typeface="幼圆" panose="02010509060101010101" pitchFamily="49" charset="-122"/>
              </a:rPr>
              <a:t>计划总结</a:t>
            </a:r>
            <a:r>
              <a:rPr lang="en-US" altLang="zh-CN" sz="1600" dirty="0">
                <a:solidFill>
                  <a:schemeClr val="bg1"/>
                </a:solidFill>
                <a:latin typeface="幼圆" panose="02010509060101010101" pitchFamily="49" charset="-122"/>
                <a:ea typeface="幼圆" panose="02010509060101010101" pitchFamily="49" charset="-122"/>
              </a:rPr>
              <a:t>/</a:t>
            </a:r>
            <a:r>
              <a:rPr lang="zh-CN" altLang="en-US" sz="1600" dirty="0">
                <a:solidFill>
                  <a:schemeClr val="bg1"/>
                </a:solidFill>
                <a:latin typeface="幼圆" panose="02010509060101010101" pitchFamily="49" charset="-122"/>
                <a:ea typeface="幼圆" panose="02010509060101010101" pitchFamily="49" charset="-122"/>
              </a:rPr>
              <a:t>教师说课</a:t>
            </a:r>
          </a:p>
        </p:txBody>
      </p:sp>
      <p:sp>
        <p:nvSpPr>
          <p:cNvPr id="15" name="PA_文本框 14"/>
          <p:cNvSpPr txBox="1"/>
          <p:nvPr>
            <p:custDataLst>
              <p:tags r:id="rId3"/>
            </p:custDataLst>
          </p:nvPr>
        </p:nvSpPr>
        <p:spPr>
          <a:xfrm>
            <a:off x="1379032" y="4147071"/>
            <a:ext cx="6912768" cy="403957"/>
          </a:xfrm>
          <a:prstGeom prst="rect">
            <a:avLst/>
          </a:prstGeom>
          <a:noFill/>
          <a:ln>
            <a:solidFill>
              <a:schemeClr val="bg1"/>
            </a:solidFill>
          </a:ln>
        </p:spPr>
        <p:txBody>
          <a:bodyPr wrap="square" rtlCol="0">
            <a:spAutoFit/>
          </a:bodyPr>
          <a:lstStyle/>
          <a:p>
            <a:pPr>
              <a:lnSpc>
                <a:spcPct val="150000"/>
              </a:lnSpc>
            </a:pPr>
            <a:r>
              <a:rPr lang="en-US" altLang="zh-CN" sz="1600" dirty="0">
                <a:solidFill>
                  <a:schemeClr val="bg1"/>
                </a:solidFill>
                <a:latin typeface="幼圆" panose="02010509060101010101" pitchFamily="49" charset="-122"/>
                <a:ea typeface="幼圆" panose="02010509060101010101" pitchFamily="49" charset="-122"/>
              </a:rPr>
              <a:t>Thesis defense Thesis </a:t>
            </a:r>
            <a:r>
              <a:rPr lang="en-US" altLang="zh-CN" sz="1600" dirty="0" err="1">
                <a:solidFill>
                  <a:schemeClr val="bg1"/>
                </a:solidFill>
                <a:latin typeface="幼圆" panose="02010509060101010101" pitchFamily="49" charset="-122"/>
                <a:ea typeface="幼圆" panose="02010509060101010101" pitchFamily="49" charset="-122"/>
              </a:rPr>
              <a:t>defenseThesis</a:t>
            </a:r>
            <a:r>
              <a:rPr lang="en-US" altLang="zh-CN" sz="1600" dirty="0">
                <a:solidFill>
                  <a:schemeClr val="bg1"/>
                </a:solidFill>
                <a:latin typeface="幼圆" panose="02010509060101010101" pitchFamily="49" charset="-122"/>
                <a:ea typeface="幼圆" panose="02010509060101010101" pitchFamily="49" charset="-122"/>
              </a:rPr>
              <a:t> </a:t>
            </a:r>
            <a:r>
              <a:rPr lang="en-US" altLang="zh-CN" sz="1600" dirty="0" err="1">
                <a:solidFill>
                  <a:schemeClr val="bg1"/>
                </a:solidFill>
                <a:latin typeface="幼圆" panose="02010509060101010101" pitchFamily="49" charset="-122"/>
                <a:ea typeface="幼圆" panose="02010509060101010101" pitchFamily="49" charset="-122"/>
              </a:rPr>
              <a:t>defenseThesis</a:t>
            </a:r>
            <a:r>
              <a:rPr lang="en-US" altLang="zh-CN" sz="1600" dirty="0">
                <a:solidFill>
                  <a:schemeClr val="bg1"/>
                </a:solidFill>
                <a:latin typeface="幼圆" panose="02010509060101010101" pitchFamily="49" charset="-122"/>
                <a:ea typeface="幼圆" panose="02010509060101010101" pitchFamily="49" charset="-122"/>
              </a:rPr>
              <a:t> defense</a:t>
            </a:r>
            <a:endParaRPr lang="zh-CN" altLang="en-US" sz="1600" dirty="0">
              <a:solidFill>
                <a:schemeClr val="bg1"/>
              </a:solidFill>
              <a:latin typeface="幼圆" panose="02010509060101010101" pitchFamily="49" charset="-122"/>
              <a:ea typeface="幼圆" panose="02010509060101010101" pitchFamily="49" charset="-122"/>
            </a:endParaRPr>
          </a:p>
        </p:txBody>
      </p:sp>
      <p:sp>
        <p:nvSpPr>
          <p:cNvPr id="8" name="PA_文本框 7"/>
          <p:cNvSpPr txBox="1"/>
          <p:nvPr>
            <p:custDataLst>
              <p:tags r:id="rId4"/>
            </p:custDataLst>
          </p:nvPr>
        </p:nvSpPr>
        <p:spPr>
          <a:xfrm>
            <a:off x="1379032" y="3185592"/>
            <a:ext cx="8106383" cy="830997"/>
          </a:xfrm>
          <a:prstGeom prst="rect">
            <a:avLst/>
          </a:prstGeom>
          <a:noFill/>
          <a:ln>
            <a:solidFill>
              <a:schemeClr val="bg1"/>
            </a:solidFill>
          </a:ln>
          <a:effectLst/>
        </p:spPr>
        <p:txBody>
          <a:bodyPr wrap="square" rtlCol="0">
            <a:spAutoFit/>
          </a:bodyPr>
          <a:lstStyle/>
          <a:p>
            <a:r>
              <a:rPr lang="zh-CN" altLang="en-US" sz="4800" b="1" dirty="0">
                <a:solidFill>
                  <a:schemeClr val="bg1"/>
                </a:solidFill>
                <a:latin typeface="幼圆" panose="02010509060101010101" pitchFamily="49" charset="-122"/>
                <a:ea typeface="幼圆" panose="02010509060101010101" pitchFamily="49" charset="-122"/>
              </a:rPr>
              <a:t>季度工作汇报总结模板</a:t>
            </a:r>
          </a:p>
        </p:txBody>
      </p:sp>
      <p:cxnSp>
        <p:nvCxnSpPr>
          <p:cNvPr id="4" name="PA_直接连接符 3"/>
          <p:cNvCxnSpPr/>
          <p:nvPr>
            <p:custDataLst>
              <p:tags r:id="rId5"/>
            </p:custDataLst>
          </p:nvPr>
        </p:nvCxnSpPr>
        <p:spPr>
          <a:xfrm>
            <a:off x="1964021" y="-459432"/>
            <a:ext cx="0" cy="18448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PA_直接连接符 8"/>
          <p:cNvCxnSpPr/>
          <p:nvPr>
            <p:custDataLst>
              <p:tags r:id="rId6"/>
            </p:custDataLst>
          </p:nvPr>
        </p:nvCxnSpPr>
        <p:spPr>
          <a:xfrm>
            <a:off x="1964021" y="5195268"/>
            <a:ext cx="0" cy="18448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4846763"/>
      </p:ext>
    </p:extLst>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16" presetClass="entr" presetSubtype="37" fill="hold" grpId="0" nodeType="withEffect">
                                  <p:stCondLst>
                                    <p:cond delay="1100"/>
                                  </p:stCondLst>
                                  <p:childTnLst>
                                    <p:set>
                                      <p:cBhvr>
                                        <p:cTn id="9" dur="1" fill="hold">
                                          <p:stCondLst>
                                            <p:cond delay="0"/>
                                          </p:stCondLst>
                                        </p:cTn>
                                        <p:tgtEl>
                                          <p:spTgt spid="12"/>
                                        </p:tgtEl>
                                        <p:attrNameLst>
                                          <p:attrName>style.visibility</p:attrName>
                                        </p:attrNameLst>
                                      </p:cBhvr>
                                      <p:to>
                                        <p:strVal val="visible"/>
                                      </p:to>
                                    </p:set>
                                    <p:animEffect transition="in" filter="barn(outVertical)">
                                      <p:cBhvr>
                                        <p:cTn id="10" dur="500"/>
                                        <p:tgtEl>
                                          <p:spTgt spid="12"/>
                                        </p:tgtEl>
                                      </p:cBhvr>
                                    </p:animEffect>
                                  </p:childTnLst>
                                </p:cTn>
                              </p:par>
                            </p:childTnLst>
                          </p:cTn>
                        </p:par>
                        <p:par>
                          <p:cTn id="11" fill="hold">
                            <p:stCondLst>
                              <p:cond delay="1600"/>
                            </p:stCondLst>
                            <p:childTnLst>
                              <p:par>
                                <p:cTn id="12" presetID="26" presetClass="emph" presetSubtype="0" fill="hold" grpId="1" nodeType="afterEffect">
                                  <p:stCondLst>
                                    <p:cond delay="0"/>
                                  </p:stCondLst>
                                  <p:childTnLst>
                                    <p:animEffect transition="out" filter="fade">
                                      <p:cBhvr>
                                        <p:cTn id="13" dur="500" tmFilter="0, 0; .2, .5; .8, .5; 1, 0"/>
                                        <p:tgtEl>
                                          <p:spTgt spid="12"/>
                                        </p:tgtEl>
                                      </p:cBhvr>
                                    </p:animEffect>
                                    <p:animScale>
                                      <p:cBhvr>
                                        <p:cTn id="14" dur="250" autoRev="1" fill="hold"/>
                                        <p:tgtEl>
                                          <p:spTgt spid="12"/>
                                        </p:tgtEl>
                                      </p:cBhvr>
                                      <p:by x="105000" y="105000"/>
                                    </p:animScale>
                                  </p:childTnLst>
                                </p:cTn>
                              </p:par>
                            </p:childTnLst>
                          </p:cTn>
                        </p:par>
                        <p:par>
                          <p:cTn id="15" fill="hold">
                            <p:stCondLst>
                              <p:cond delay="2100"/>
                            </p:stCondLst>
                            <p:childTnLst>
                              <p:par>
                                <p:cTn id="16" presetID="16" presetClass="entr" presetSubtype="37"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outVertical)">
                                      <p:cBhvr>
                                        <p:cTn id="18" dur="500"/>
                                        <p:tgtEl>
                                          <p:spTgt spid="8"/>
                                        </p:tgtEl>
                                      </p:cBhvr>
                                    </p:animEffect>
                                  </p:childTnLst>
                                </p:cTn>
                              </p:par>
                            </p:childTnLst>
                          </p:cTn>
                        </p:par>
                        <p:par>
                          <p:cTn id="19" fill="hold">
                            <p:stCondLst>
                              <p:cond delay="2600"/>
                            </p:stCondLst>
                            <p:childTnLst>
                              <p:par>
                                <p:cTn id="20" presetID="26" presetClass="emph" presetSubtype="0" fill="hold" grpId="1" nodeType="afterEffect">
                                  <p:stCondLst>
                                    <p:cond delay="0"/>
                                  </p:stCondLst>
                                  <p:childTnLst>
                                    <p:animEffect transition="out" filter="fade">
                                      <p:cBhvr>
                                        <p:cTn id="21" dur="500" tmFilter="0, 0; .2, .5; .8, .5; 1, 0"/>
                                        <p:tgtEl>
                                          <p:spTgt spid="8"/>
                                        </p:tgtEl>
                                      </p:cBhvr>
                                    </p:animEffect>
                                    <p:animScale>
                                      <p:cBhvr>
                                        <p:cTn id="22" dur="250" autoRev="1" fill="hold"/>
                                        <p:tgtEl>
                                          <p:spTgt spid="8"/>
                                        </p:tgtEl>
                                      </p:cBhvr>
                                      <p:by x="105000" y="105000"/>
                                    </p:animScale>
                                  </p:childTnLst>
                                </p:cTn>
                              </p:par>
                            </p:childTnLst>
                          </p:cTn>
                        </p:par>
                        <p:par>
                          <p:cTn id="23" fill="hold">
                            <p:stCondLst>
                              <p:cond delay="3100"/>
                            </p:stCondLst>
                            <p:childTnLst>
                              <p:par>
                                <p:cTn id="24" presetID="10"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900"/>
                                        <p:tgtEl>
                                          <p:spTgt spid="15"/>
                                        </p:tgtEl>
                                      </p:cBhvr>
                                    </p:animEffect>
                                  </p:childTnLst>
                                </p:cTn>
                              </p:par>
                            </p:childTnLst>
                          </p:cTn>
                        </p:par>
                        <p:par>
                          <p:cTn id="27" fill="hold">
                            <p:stCondLst>
                              <p:cond delay="5000"/>
                            </p:stCondLst>
                            <p:childTnLst>
                              <p:par>
                                <p:cTn id="28" presetID="10" presetClass="entr" presetSubtype="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900"/>
                                        <p:tgtEl>
                                          <p:spTgt spid="14"/>
                                        </p:tgtEl>
                                      </p:cBhvr>
                                    </p:animEffect>
                                  </p:childTnLst>
                                </p:cTn>
                              </p:par>
                              <p:par>
                                <p:cTn id="31" presetID="22" presetClass="entr" presetSubtype="1"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4" grpId="0" animBg="1"/>
      <p:bldP spid="15" grpId="0" animBg="1"/>
      <p:bldP spid="8" grpId="0" animBg="1"/>
      <p:bldP spid="8"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19" name="TextBox 76"/>
          <p:cNvSpPr txBox="1"/>
          <p:nvPr/>
        </p:nvSpPr>
        <p:spPr>
          <a:xfrm>
            <a:off x="5298889" y="2304509"/>
            <a:ext cx="1569661" cy="646331"/>
          </a:xfrm>
          <a:prstGeom prst="rect">
            <a:avLst/>
          </a:prstGeom>
          <a:noFill/>
          <a:ln>
            <a:solidFill>
              <a:schemeClr val="bg1"/>
            </a:solidFill>
          </a:ln>
          <a:effectLst/>
        </p:spPr>
        <p:txBody>
          <a:bodyPr wrap="none" rtlCol="0">
            <a:spAutoFit/>
          </a:bodyPr>
          <a:lstStyle/>
          <a:p>
            <a:pPr algn="ctr"/>
            <a:r>
              <a:rPr lang="zh-CN" altLang="en-US" sz="3600" dirty="0">
                <a:solidFill>
                  <a:schemeClr val="bg1"/>
                </a:solidFill>
                <a:latin typeface="幼圆" panose="02010509060101010101" pitchFamily="49" charset="-122"/>
                <a:ea typeface="幼圆" panose="02010509060101010101" pitchFamily="49" charset="-122"/>
              </a:rPr>
              <a:t>第二章</a:t>
            </a:r>
          </a:p>
        </p:txBody>
      </p:sp>
      <p:sp>
        <p:nvSpPr>
          <p:cNvPr id="23" name="文本框 21"/>
          <p:cNvSpPr txBox="1"/>
          <p:nvPr/>
        </p:nvSpPr>
        <p:spPr>
          <a:xfrm>
            <a:off x="2353171" y="4365104"/>
            <a:ext cx="7519154" cy="492443"/>
          </a:xfrm>
          <a:prstGeom prst="rect">
            <a:avLst/>
          </a:prstGeom>
          <a:noFill/>
          <a:ln>
            <a:solidFill>
              <a:schemeClr val="bg1"/>
            </a:solidFill>
          </a:ln>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1000" dirty="0">
                <a:solidFill>
                  <a:schemeClr val="bg1"/>
                </a:solidFill>
                <a:latin typeface="幼圆" panose="02010509060101010101" pitchFamily="49" charset="-122"/>
                <a:ea typeface="幼圆" panose="02010509060101010101" pitchFamily="49" charset="-122"/>
              </a:rPr>
              <a:t>Fresh business general template</a:t>
            </a:r>
          </a:p>
          <a:p>
            <a:pPr algn="ctr">
              <a:lnSpc>
                <a:spcPct val="130000"/>
              </a:lnSpc>
            </a:pPr>
            <a:r>
              <a:rPr lang="en-US" altLang="zh-CN" sz="1000" dirty="0">
                <a:solidFill>
                  <a:schemeClr val="bg1"/>
                </a:solidFill>
                <a:latin typeface="幼圆" panose="02010509060101010101" pitchFamily="49" charset="-122"/>
                <a:ea typeface="幼圆" panose="02010509060101010101" pitchFamily="49" charset="-122"/>
              </a:rPr>
              <a:t>Applicable to enterprise introduction, summary report, sales marketing, chart </a:t>
            </a:r>
            <a:r>
              <a:rPr lang="en-US" altLang="zh-CN" sz="1000" dirty="0" err="1">
                <a:solidFill>
                  <a:schemeClr val="bg1"/>
                </a:solidFill>
                <a:latin typeface="幼圆" panose="02010509060101010101" pitchFamily="49" charset="-122"/>
                <a:ea typeface="幼圆" panose="02010509060101010101" pitchFamily="49" charset="-122"/>
              </a:rPr>
              <a:t>dataa</a:t>
            </a:r>
            <a:endParaRPr lang="zh-CN" altLang="en-US" sz="1000" dirty="0">
              <a:solidFill>
                <a:schemeClr val="bg1"/>
              </a:solidFill>
              <a:latin typeface="幼圆" panose="02010509060101010101" pitchFamily="49" charset="-122"/>
              <a:ea typeface="幼圆" panose="02010509060101010101" pitchFamily="49" charset="-122"/>
            </a:endParaRPr>
          </a:p>
        </p:txBody>
      </p:sp>
      <p:sp>
        <p:nvSpPr>
          <p:cNvPr id="27" name="TextBox 76"/>
          <p:cNvSpPr txBox="1"/>
          <p:nvPr/>
        </p:nvSpPr>
        <p:spPr>
          <a:xfrm>
            <a:off x="2584357" y="3273251"/>
            <a:ext cx="6696744" cy="769441"/>
          </a:xfrm>
          <a:prstGeom prst="rect">
            <a:avLst/>
          </a:prstGeom>
          <a:noFill/>
          <a:ln>
            <a:solidFill>
              <a:schemeClr val="bg1"/>
            </a:solidFill>
          </a:ln>
          <a:effectLst/>
        </p:spPr>
        <p:txBody>
          <a:bodyPr wrap="square" rtlCol="0">
            <a:spAutoFit/>
          </a:bodyPr>
          <a:lstStyle/>
          <a:p>
            <a:pPr algn="ctr"/>
            <a:r>
              <a:rPr lang="zh-CN" altLang="en-US" sz="4400" dirty="0">
                <a:solidFill>
                  <a:schemeClr val="bg1"/>
                </a:solidFill>
                <a:latin typeface="幼圆" panose="02010509060101010101" pitchFamily="49" charset="-122"/>
                <a:ea typeface="幼圆" panose="02010509060101010101" pitchFamily="49" charset="-122"/>
              </a:rPr>
              <a:t>单击添加您的标题</a:t>
            </a:r>
          </a:p>
        </p:txBody>
      </p:sp>
      <p:cxnSp>
        <p:nvCxnSpPr>
          <p:cNvPr id="8" name="直接连接符 7"/>
          <p:cNvCxnSpPr>
            <a:endCxn id="19" idx="0"/>
          </p:cNvCxnSpPr>
          <p:nvPr/>
        </p:nvCxnSpPr>
        <p:spPr>
          <a:xfrm flipH="1">
            <a:off x="6083720" y="0"/>
            <a:ext cx="34769" cy="230450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6065946" y="4925237"/>
            <a:ext cx="31642" cy="20971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267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2000"/>
                                        <p:tgtEl>
                                          <p:spTgt spid="19"/>
                                        </p:tgtEl>
                                      </p:cBhvr>
                                    </p:animEffect>
                                  </p:childTnLst>
                                </p:cTn>
                              </p:par>
                            </p:childTnLst>
                          </p:cTn>
                        </p:par>
                        <p:par>
                          <p:cTn id="12" fill="hold">
                            <p:stCondLst>
                              <p:cond delay="2500"/>
                            </p:stCondLst>
                            <p:childTnLst>
                              <p:par>
                                <p:cTn id="13" presetID="50" presetClass="entr" presetSubtype="0" decel="10000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p:cTn id="15" dur="1000" fill="hold"/>
                                        <p:tgtEl>
                                          <p:spTgt spid="27"/>
                                        </p:tgtEl>
                                        <p:attrNameLst>
                                          <p:attrName>ppt_w</p:attrName>
                                        </p:attrNameLst>
                                      </p:cBhvr>
                                      <p:tavLst>
                                        <p:tav tm="0">
                                          <p:val>
                                            <p:strVal val="#ppt_w+.3"/>
                                          </p:val>
                                        </p:tav>
                                        <p:tav tm="100000">
                                          <p:val>
                                            <p:strVal val="#ppt_w"/>
                                          </p:val>
                                        </p:tav>
                                      </p:tavLst>
                                    </p:anim>
                                    <p:anim calcmode="lin" valueType="num">
                                      <p:cBhvr>
                                        <p:cTn id="16" dur="1000" fill="hold"/>
                                        <p:tgtEl>
                                          <p:spTgt spid="27"/>
                                        </p:tgtEl>
                                        <p:attrNameLst>
                                          <p:attrName>ppt_h</p:attrName>
                                        </p:attrNameLst>
                                      </p:cBhvr>
                                      <p:tavLst>
                                        <p:tav tm="0">
                                          <p:val>
                                            <p:strVal val="#ppt_h"/>
                                          </p:val>
                                        </p:tav>
                                        <p:tav tm="100000">
                                          <p:val>
                                            <p:strVal val="#ppt_h"/>
                                          </p:val>
                                        </p:tav>
                                      </p:tavLst>
                                    </p:anim>
                                    <p:animEffect transition="in" filter="fade">
                                      <p:cBhvr>
                                        <p:cTn id="17" dur="1000"/>
                                        <p:tgtEl>
                                          <p:spTgt spid="27"/>
                                        </p:tgtEl>
                                      </p:cBhvr>
                                    </p:animEffect>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par>
                                <p:cTn id="24" presetID="22" presetClass="entr" presetSubtype="1"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Line 5"/>
          <p:cNvSpPr>
            <a:spLocks noChangeShapeType="1"/>
          </p:cNvSpPr>
          <p:nvPr/>
        </p:nvSpPr>
        <p:spPr bwMode="auto">
          <a:xfrm flipH="1">
            <a:off x="-1762725" y="730954"/>
            <a:ext cx="19046" cy="2117"/>
          </a:xfrm>
          <a:prstGeom prst="line">
            <a:avLst/>
          </a:prstGeom>
          <a:noFill/>
          <a:ln w="3175" cap="rnd">
            <a:solidFill>
              <a:srgbClr val="003333"/>
            </a:solidFill>
            <a:prstDash val="solid"/>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7174" name="Freeform 6"/>
          <p:cNvSpPr>
            <a:spLocks/>
          </p:cNvSpPr>
          <p:nvPr/>
        </p:nvSpPr>
        <p:spPr bwMode="auto">
          <a:xfrm>
            <a:off x="5504231" y="2211340"/>
            <a:ext cx="1755187" cy="874178"/>
          </a:xfrm>
          <a:custGeom>
            <a:avLst/>
            <a:gdLst/>
            <a:ahLst/>
            <a:cxnLst>
              <a:cxn ang="0">
                <a:pos x="718" y="90"/>
              </a:cxn>
              <a:cxn ang="0">
                <a:pos x="1531" y="333"/>
              </a:cxn>
              <a:cxn ang="0">
                <a:pos x="1529" y="421"/>
              </a:cxn>
              <a:cxn ang="0">
                <a:pos x="1228" y="762"/>
              </a:cxn>
              <a:cxn ang="0">
                <a:pos x="941" y="750"/>
              </a:cxn>
              <a:cxn ang="0">
                <a:pos x="715" y="532"/>
              </a:cxn>
              <a:cxn ang="0">
                <a:pos x="439" y="533"/>
              </a:cxn>
              <a:cxn ang="0">
                <a:pos x="0" y="164"/>
              </a:cxn>
              <a:cxn ang="0">
                <a:pos x="166" y="66"/>
              </a:cxn>
              <a:cxn ang="0">
                <a:pos x="660" y="66"/>
              </a:cxn>
              <a:cxn ang="0">
                <a:pos x="715" y="89"/>
              </a:cxn>
              <a:cxn ang="0">
                <a:pos x="718" y="90"/>
              </a:cxn>
            </a:cxnLst>
            <a:rect l="0" t="0" r="r" b="b"/>
            <a:pathLst>
              <a:path w="1531" h="762">
                <a:moveTo>
                  <a:pt x="718" y="90"/>
                </a:moveTo>
                <a:cubicBezTo>
                  <a:pt x="1081" y="5"/>
                  <a:pt x="1352" y="86"/>
                  <a:pt x="1531" y="333"/>
                </a:cubicBezTo>
                <a:cubicBezTo>
                  <a:pt x="1531" y="383"/>
                  <a:pt x="1530" y="412"/>
                  <a:pt x="1529" y="421"/>
                </a:cubicBezTo>
                <a:cubicBezTo>
                  <a:pt x="1506" y="570"/>
                  <a:pt x="1406" y="684"/>
                  <a:pt x="1228" y="762"/>
                </a:cubicBezTo>
                <a:cubicBezTo>
                  <a:pt x="1130" y="733"/>
                  <a:pt x="1035" y="729"/>
                  <a:pt x="941" y="750"/>
                </a:cubicBezTo>
                <a:cubicBezTo>
                  <a:pt x="905" y="633"/>
                  <a:pt x="830" y="560"/>
                  <a:pt x="715" y="532"/>
                </a:cubicBezTo>
                <a:cubicBezTo>
                  <a:pt x="640" y="513"/>
                  <a:pt x="548" y="514"/>
                  <a:pt x="439" y="533"/>
                </a:cubicBezTo>
                <a:cubicBezTo>
                  <a:pt x="368" y="379"/>
                  <a:pt x="222" y="256"/>
                  <a:pt x="0" y="164"/>
                </a:cubicBezTo>
                <a:cubicBezTo>
                  <a:pt x="54" y="123"/>
                  <a:pt x="110" y="90"/>
                  <a:pt x="166" y="66"/>
                </a:cubicBezTo>
                <a:cubicBezTo>
                  <a:pt x="321" y="0"/>
                  <a:pt x="485" y="0"/>
                  <a:pt x="660" y="66"/>
                </a:cubicBezTo>
                <a:cubicBezTo>
                  <a:pt x="678" y="73"/>
                  <a:pt x="697" y="80"/>
                  <a:pt x="715" y="89"/>
                </a:cubicBezTo>
                <a:cubicBezTo>
                  <a:pt x="716" y="89"/>
                  <a:pt x="717" y="89"/>
                  <a:pt x="718" y="90"/>
                </a:cubicBez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7175" name="Freeform 7"/>
          <p:cNvSpPr>
            <a:spLocks/>
          </p:cNvSpPr>
          <p:nvPr/>
        </p:nvSpPr>
        <p:spPr bwMode="auto">
          <a:xfrm>
            <a:off x="4496875" y="2460618"/>
            <a:ext cx="1980560" cy="1166140"/>
          </a:xfrm>
          <a:custGeom>
            <a:avLst/>
            <a:gdLst/>
            <a:ahLst/>
            <a:cxnLst>
              <a:cxn ang="0">
                <a:pos x="1690" y="555"/>
              </a:cxn>
              <a:cxn ang="0">
                <a:pos x="1690" y="825"/>
              </a:cxn>
              <a:cxn ang="0">
                <a:pos x="1627" y="894"/>
              </a:cxn>
              <a:cxn ang="0">
                <a:pos x="1593" y="918"/>
              </a:cxn>
              <a:cxn ang="0">
                <a:pos x="1400" y="981"/>
              </a:cxn>
              <a:cxn ang="0">
                <a:pos x="1252" y="974"/>
              </a:cxn>
              <a:cxn ang="0">
                <a:pos x="1245" y="973"/>
              </a:cxn>
              <a:cxn ang="0">
                <a:pos x="968" y="1016"/>
              </a:cxn>
              <a:cxn ang="0">
                <a:pos x="769" y="874"/>
              </a:cxn>
              <a:cxn ang="0">
                <a:pos x="0" y="784"/>
              </a:cxn>
              <a:cxn ang="0">
                <a:pos x="223" y="471"/>
              </a:cxn>
              <a:cxn ang="0">
                <a:pos x="684" y="6"/>
              </a:cxn>
              <a:cxn ang="0">
                <a:pos x="667" y="0"/>
              </a:cxn>
              <a:cxn ang="0">
                <a:pos x="684" y="6"/>
              </a:cxn>
              <a:cxn ang="0">
                <a:pos x="684" y="6"/>
              </a:cxn>
              <a:cxn ang="0">
                <a:pos x="1218" y="409"/>
              </a:cxn>
              <a:cxn ang="0">
                <a:pos x="1247" y="443"/>
              </a:cxn>
              <a:cxn ang="0">
                <a:pos x="1291" y="449"/>
              </a:cxn>
              <a:cxn ang="0">
                <a:pos x="1593" y="457"/>
              </a:cxn>
              <a:cxn ang="0">
                <a:pos x="1690" y="555"/>
              </a:cxn>
            </a:cxnLst>
            <a:rect l="0" t="0" r="r" b="b"/>
            <a:pathLst>
              <a:path w="1727" h="1016">
                <a:moveTo>
                  <a:pt x="1690" y="555"/>
                </a:moveTo>
                <a:cubicBezTo>
                  <a:pt x="1727" y="647"/>
                  <a:pt x="1727" y="737"/>
                  <a:pt x="1690" y="825"/>
                </a:cubicBezTo>
                <a:cubicBezTo>
                  <a:pt x="1674" y="850"/>
                  <a:pt x="1653" y="873"/>
                  <a:pt x="1627" y="894"/>
                </a:cubicBezTo>
                <a:cubicBezTo>
                  <a:pt x="1616" y="903"/>
                  <a:pt x="1605" y="911"/>
                  <a:pt x="1593" y="918"/>
                </a:cubicBezTo>
                <a:cubicBezTo>
                  <a:pt x="1537" y="954"/>
                  <a:pt x="1473" y="975"/>
                  <a:pt x="1400" y="981"/>
                </a:cubicBezTo>
                <a:cubicBezTo>
                  <a:pt x="1354" y="985"/>
                  <a:pt x="1305" y="982"/>
                  <a:pt x="1252" y="974"/>
                </a:cubicBezTo>
                <a:cubicBezTo>
                  <a:pt x="1249" y="974"/>
                  <a:pt x="1247" y="974"/>
                  <a:pt x="1245" y="973"/>
                </a:cubicBezTo>
                <a:cubicBezTo>
                  <a:pt x="1145" y="970"/>
                  <a:pt x="1053" y="984"/>
                  <a:pt x="968" y="1016"/>
                </a:cubicBezTo>
                <a:cubicBezTo>
                  <a:pt x="901" y="960"/>
                  <a:pt x="835" y="913"/>
                  <a:pt x="769" y="874"/>
                </a:cubicBezTo>
                <a:cubicBezTo>
                  <a:pt x="507" y="717"/>
                  <a:pt x="250" y="687"/>
                  <a:pt x="0" y="784"/>
                </a:cubicBezTo>
                <a:cubicBezTo>
                  <a:pt x="35" y="673"/>
                  <a:pt x="109" y="569"/>
                  <a:pt x="223" y="471"/>
                </a:cubicBezTo>
                <a:cubicBezTo>
                  <a:pt x="293" y="238"/>
                  <a:pt x="446" y="83"/>
                  <a:pt x="684" y="6"/>
                </a:cubicBezTo>
                <a:cubicBezTo>
                  <a:pt x="679" y="4"/>
                  <a:pt x="673" y="2"/>
                  <a:pt x="667" y="0"/>
                </a:cubicBezTo>
                <a:cubicBezTo>
                  <a:pt x="673" y="2"/>
                  <a:pt x="678" y="4"/>
                  <a:pt x="684" y="6"/>
                </a:cubicBezTo>
                <a:cubicBezTo>
                  <a:pt x="684" y="6"/>
                  <a:pt x="684" y="6"/>
                  <a:pt x="684" y="6"/>
                </a:cubicBezTo>
                <a:cubicBezTo>
                  <a:pt x="983" y="121"/>
                  <a:pt x="1161" y="255"/>
                  <a:pt x="1218" y="409"/>
                </a:cubicBezTo>
                <a:cubicBezTo>
                  <a:pt x="1223" y="424"/>
                  <a:pt x="1233" y="435"/>
                  <a:pt x="1247" y="443"/>
                </a:cubicBezTo>
                <a:cubicBezTo>
                  <a:pt x="1261" y="450"/>
                  <a:pt x="1276" y="453"/>
                  <a:pt x="1291" y="449"/>
                </a:cubicBezTo>
                <a:cubicBezTo>
                  <a:pt x="1422" y="420"/>
                  <a:pt x="1522" y="423"/>
                  <a:pt x="1593" y="457"/>
                </a:cubicBezTo>
                <a:cubicBezTo>
                  <a:pt x="1636" y="478"/>
                  <a:pt x="1668" y="511"/>
                  <a:pt x="1690" y="555"/>
                </a:cubicBez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7176" name="Freeform 8"/>
          <p:cNvSpPr>
            <a:spLocks/>
          </p:cNvSpPr>
          <p:nvPr/>
        </p:nvSpPr>
        <p:spPr bwMode="auto">
          <a:xfrm>
            <a:off x="7069897" y="2750871"/>
            <a:ext cx="811006" cy="1032966"/>
          </a:xfrm>
          <a:custGeom>
            <a:avLst/>
            <a:gdLst/>
            <a:ahLst/>
            <a:cxnLst>
              <a:cxn ang="0">
                <a:pos x="284" y="0"/>
              </a:cxn>
              <a:cxn ang="0">
                <a:pos x="593" y="900"/>
              </a:cxn>
              <a:cxn ang="0">
                <a:pos x="292" y="797"/>
              </a:cxn>
              <a:cxn ang="0">
                <a:pos x="0" y="364"/>
              </a:cxn>
              <a:cxn ang="0">
                <a:pos x="284" y="0"/>
              </a:cxn>
            </a:cxnLst>
            <a:rect l="0" t="0" r="r" b="b"/>
            <a:pathLst>
              <a:path w="707" h="900">
                <a:moveTo>
                  <a:pt x="284" y="0"/>
                </a:moveTo>
                <a:cubicBezTo>
                  <a:pt x="604" y="216"/>
                  <a:pt x="707" y="517"/>
                  <a:pt x="593" y="900"/>
                </a:cubicBezTo>
                <a:cubicBezTo>
                  <a:pt x="496" y="834"/>
                  <a:pt x="396" y="800"/>
                  <a:pt x="292" y="797"/>
                </a:cubicBezTo>
                <a:cubicBezTo>
                  <a:pt x="279" y="629"/>
                  <a:pt x="181" y="485"/>
                  <a:pt x="0" y="364"/>
                </a:cubicBezTo>
                <a:cubicBezTo>
                  <a:pt x="161" y="274"/>
                  <a:pt x="255" y="153"/>
                  <a:pt x="284" y="0"/>
                </a:cubicBez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7177" name="Freeform 9"/>
          <p:cNvSpPr>
            <a:spLocks/>
          </p:cNvSpPr>
          <p:nvPr/>
        </p:nvSpPr>
        <p:spPr bwMode="auto">
          <a:xfrm>
            <a:off x="5415446" y="3193086"/>
            <a:ext cx="2310085" cy="1811529"/>
          </a:xfrm>
          <a:custGeom>
            <a:avLst/>
            <a:gdLst/>
            <a:ahLst/>
            <a:cxnLst>
              <a:cxn ang="0">
                <a:pos x="1678" y="541"/>
              </a:cxn>
              <a:cxn ang="0">
                <a:pos x="2005" y="648"/>
              </a:cxn>
              <a:cxn ang="0">
                <a:pos x="2006" y="648"/>
              </a:cxn>
              <a:cxn ang="0">
                <a:pos x="2009" y="651"/>
              </a:cxn>
              <a:cxn ang="0">
                <a:pos x="1428" y="1227"/>
              </a:cxn>
              <a:cxn ang="0">
                <a:pos x="1520" y="1543"/>
              </a:cxn>
              <a:cxn ang="0">
                <a:pos x="1520" y="1578"/>
              </a:cxn>
              <a:cxn ang="0">
                <a:pos x="963" y="1056"/>
              </a:cxn>
              <a:cxn ang="0">
                <a:pos x="634" y="1030"/>
              </a:cxn>
              <a:cxn ang="0">
                <a:pos x="599" y="1055"/>
              </a:cxn>
              <a:cxn ang="0">
                <a:pos x="0" y="898"/>
              </a:cxn>
              <a:cxn ang="0">
                <a:pos x="2" y="877"/>
              </a:cxn>
              <a:cxn ang="0">
                <a:pos x="5" y="834"/>
              </a:cxn>
              <a:cxn ang="0">
                <a:pos x="108" y="548"/>
              </a:cxn>
              <a:cxn ang="0">
                <a:pos x="179" y="510"/>
              </a:cxn>
              <a:cxn ang="0">
                <a:pos x="181" y="509"/>
              </a:cxn>
              <a:cxn ang="0">
                <a:pos x="181" y="509"/>
              </a:cxn>
              <a:cxn ang="0">
                <a:pos x="183" y="508"/>
              </a:cxn>
              <a:cxn ang="0">
                <a:pos x="435" y="462"/>
              </a:cxn>
              <a:cxn ang="0">
                <a:pos x="599" y="471"/>
              </a:cxn>
              <a:cxn ang="0">
                <a:pos x="792" y="425"/>
              </a:cxn>
              <a:cxn ang="0">
                <a:pos x="906" y="355"/>
              </a:cxn>
              <a:cxn ang="0">
                <a:pos x="1047" y="17"/>
              </a:cxn>
              <a:cxn ang="0">
                <a:pos x="1283" y="32"/>
              </a:cxn>
              <a:cxn ang="0">
                <a:pos x="1609" y="475"/>
              </a:cxn>
              <a:cxn ang="0">
                <a:pos x="1617" y="510"/>
              </a:cxn>
              <a:cxn ang="0">
                <a:pos x="1643" y="534"/>
              </a:cxn>
              <a:cxn ang="0">
                <a:pos x="1678" y="541"/>
              </a:cxn>
            </a:cxnLst>
            <a:rect l="0" t="0" r="r" b="b"/>
            <a:pathLst>
              <a:path w="2013" h="1578">
                <a:moveTo>
                  <a:pt x="1678" y="541"/>
                </a:moveTo>
                <a:cubicBezTo>
                  <a:pt x="1772" y="532"/>
                  <a:pt x="1881" y="568"/>
                  <a:pt x="2005" y="648"/>
                </a:cubicBezTo>
                <a:cubicBezTo>
                  <a:pt x="2000" y="645"/>
                  <a:pt x="2000" y="645"/>
                  <a:pt x="2006" y="648"/>
                </a:cubicBezTo>
                <a:cubicBezTo>
                  <a:pt x="2012" y="651"/>
                  <a:pt x="2013" y="652"/>
                  <a:pt x="2009" y="651"/>
                </a:cubicBezTo>
                <a:cubicBezTo>
                  <a:pt x="1987" y="975"/>
                  <a:pt x="1793" y="1167"/>
                  <a:pt x="1428" y="1227"/>
                </a:cubicBezTo>
                <a:cubicBezTo>
                  <a:pt x="1389" y="1326"/>
                  <a:pt x="1420" y="1432"/>
                  <a:pt x="1520" y="1543"/>
                </a:cubicBezTo>
                <a:cubicBezTo>
                  <a:pt x="1520" y="1578"/>
                  <a:pt x="1520" y="1578"/>
                  <a:pt x="1520" y="1578"/>
                </a:cubicBezTo>
                <a:cubicBezTo>
                  <a:pt x="1203" y="1534"/>
                  <a:pt x="1017" y="1360"/>
                  <a:pt x="963" y="1056"/>
                </a:cubicBezTo>
                <a:cubicBezTo>
                  <a:pt x="844" y="1099"/>
                  <a:pt x="734" y="1090"/>
                  <a:pt x="634" y="1030"/>
                </a:cubicBezTo>
                <a:cubicBezTo>
                  <a:pt x="623" y="1039"/>
                  <a:pt x="611" y="1047"/>
                  <a:pt x="599" y="1055"/>
                </a:cubicBezTo>
                <a:cubicBezTo>
                  <a:pt x="415" y="1175"/>
                  <a:pt x="215" y="1123"/>
                  <a:pt x="0" y="898"/>
                </a:cubicBezTo>
                <a:cubicBezTo>
                  <a:pt x="1" y="890"/>
                  <a:pt x="1" y="883"/>
                  <a:pt x="2" y="877"/>
                </a:cubicBezTo>
                <a:cubicBezTo>
                  <a:pt x="4" y="850"/>
                  <a:pt x="5" y="835"/>
                  <a:pt x="5" y="834"/>
                </a:cubicBezTo>
                <a:cubicBezTo>
                  <a:pt x="8" y="704"/>
                  <a:pt x="42" y="608"/>
                  <a:pt x="108" y="548"/>
                </a:cubicBezTo>
                <a:cubicBezTo>
                  <a:pt x="131" y="533"/>
                  <a:pt x="155" y="520"/>
                  <a:pt x="179" y="510"/>
                </a:cubicBezTo>
                <a:cubicBezTo>
                  <a:pt x="181" y="509"/>
                  <a:pt x="181" y="509"/>
                  <a:pt x="181" y="509"/>
                </a:cubicBezTo>
                <a:cubicBezTo>
                  <a:pt x="181" y="509"/>
                  <a:pt x="181" y="509"/>
                  <a:pt x="181" y="509"/>
                </a:cubicBezTo>
                <a:cubicBezTo>
                  <a:pt x="183" y="508"/>
                  <a:pt x="183" y="508"/>
                  <a:pt x="183" y="508"/>
                </a:cubicBezTo>
                <a:cubicBezTo>
                  <a:pt x="259" y="474"/>
                  <a:pt x="343" y="459"/>
                  <a:pt x="435" y="462"/>
                </a:cubicBezTo>
                <a:cubicBezTo>
                  <a:pt x="493" y="471"/>
                  <a:pt x="548" y="474"/>
                  <a:pt x="599" y="471"/>
                </a:cubicBezTo>
                <a:cubicBezTo>
                  <a:pt x="670" y="467"/>
                  <a:pt x="734" y="452"/>
                  <a:pt x="792" y="425"/>
                </a:cubicBezTo>
                <a:cubicBezTo>
                  <a:pt x="833" y="407"/>
                  <a:pt x="871" y="384"/>
                  <a:pt x="906" y="355"/>
                </a:cubicBezTo>
                <a:cubicBezTo>
                  <a:pt x="1020" y="262"/>
                  <a:pt x="1067" y="149"/>
                  <a:pt x="1047" y="17"/>
                </a:cubicBezTo>
                <a:cubicBezTo>
                  <a:pt x="1124" y="0"/>
                  <a:pt x="1203" y="5"/>
                  <a:pt x="1283" y="32"/>
                </a:cubicBezTo>
                <a:cubicBezTo>
                  <a:pt x="1503" y="150"/>
                  <a:pt x="1611" y="298"/>
                  <a:pt x="1609" y="475"/>
                </a:cubicBezTo>
                <a:cubicBezTo>
                  <a:pt x="1608" y="488"/>
                  <a:pt x="1611" y="499"/>
                  <a:pt x="1617" y="510"/>
                </a:cubicBezTo>
                <a:cubicBezTo>
                  <a:pt x="1624" y="520"/>
                  <a:pt x="1632" y="528"/>
                  <a:pt x="1643" y="534"/>
                </a:cubicBezTo>
                <a:cubicBezTo>
                  <a:pt x="1654" y="540"/>
                  <a:pt x="1666" y="542"/>
                  <a:pt x="1678" y="541"/>
                </a:cubicBezTo>
                <a:close/>
              </a:path>
            </a:pathLst>
          </a:custGeom>
          <a:solidFill>
            <a:schemeClr val="accent6"/>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7178" name="Freeform 10"/>
          <p:cNvSpPr>
            <a:spLocks/>
          </p:cNvSpPr>
          <p:nvPr/>
        </p:nvSpPr>
        <p:spPr bwMode="auto">
          <a:xfrm>
            <a:off x="4467852" y="3430412"/>
            <a:ext cx="995403" cy="729051"/>
          </a:xfrm>
          <a:custGeom>
            <a:avLst/>
            <a:gdLst/>
            <a:ahLst/>
            <a:cxnLst>
              <a:cxn ang="0">
                <a:pos x="861" y="238"/>
              </a:cxn>
              <a:cxn ang="0">
                <a:pos x="855" y="242"/>
              </a:cxn>
              <a:cxn ang="0">
                <a:pos x="703" y="625"/>
              </a:cxn>
              <a:cxn ang="0">
                <a:pos x="703" y="631"/>
              </a:cxn>
              <a:cxn ang="0">
                <a:pos x="424" y="604"/>
              </a:cxn>
              <a:cxn ang="0">
                <a:pos x="21" y="245"/>
              </a:cxn>
              <a:cxn ang="0">
                <a:pos x="0" y="89"/>
              </a:cxn>
              <a:cxn ang="0">
                <a:pos x="32" y="74"/>
              </a:cxn>
              <a:cxn ang="0">
                <a:pos x="453" y="30"/>
              </a:cxn>
              <a:cxn ang="0">
                <a:pos x="867" y="234"/>
              </a:cxn>
              <a:cxn ang="0">
                <a:pos x="861" y="238"/>
              </a:cxn>
            </a:cxnLst>
            <a:rect l="0" t="0" r="r" b="b"/>
            <a:pathLst>
              <a:path w="867" h="635">
                <a:moveTo>
                  <a:pt x="861" y="238"/>
                </a:moveTo>
                <a:cubicBezTo>
                  <a:pt x="859" y="239"/>
                  <a:pt x="857" y="241"/>
                  <a:pt x="855" y="242"/>
                </a:cubicBezTo>
                <a:cubicBezTo>
                  <a:pt x="758" y="321"/>
                  <a:pt x="707" y="448"/>
                  <a:pt x="703" y="625"/>
                </a:cubicBezTo>
                <a:cubicBezTo>
                  <a:pt x="703" y="627"/>
                  <a:pt x="703" y="629"/>
                  <a:pt x="703" y="631"/>
                </a:cubicBezTo>
                <a:cubicBezTo>
                  <a:pt x="600" y="635"/>
                  <a:pt x="507" y="626"/>
                  <a:pt x="424" y="604"/>
                </a:cubicBezTo>
                <a:cubicBezTo>
                  <a:pt x="234" y="554"/>
                  <a:pt x="100" y="434"/>
                  <a:pt x="21" y="245"/>
                </a:cubicBezTo>
                <a:cubicBezTo>
                  <a:pt x="7" y="192"/>
                  <a:pt x="0" y="139"/>
                  <a:pt x="0" y="89"/>
                </a:cubicBezTo>
                <a:cubicBezTo>
                  <a:pt x="17" y="81"/>
                  <a:pt x="28" y="76"/>
                  <a:pt x="32" y="74"/>
                </a:cubicBezTo>
                <a:cubicBezTo>
                  <a:pt x="170" y="15"/>
                  <a:pt x="310" y="0"/>
                  <a:pt x="453" y="30"/>
                </a:cubicBezTo>
                <a:cubicBezTo>
                  <a:pt x="589" y="58"/>
                  <a:pt x="727" y="126"/>
                  <a:pt x="867" y="234"/>
                </a:cubicBezTo>
                <a:cubicBezTo>
                  <a:pt x="865" y="235"/>
                  <a:pt x="863" y="237"/>
                  <a:pt x="861" y="238"/>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nvGrpSpPr>
          <p:cNvPr id="111" name="Group 62"/>
          <p:cNvGrpSpPr/>
          <p:nvPr/>
        </p:nvGrpSpPr>
        <p:grpSpPr>
          <a:xfrm>
            <a:off x="1585483" y="1970005"/>
            <a:ext cx="2162451" cy="620857"/>
            <a:chOff x="1252708" y="1329747"/>
            <a:chExt cx="1622261" cy="465764"/>
          </a:xfrm>
        </p:grpSpPr>
        <p:sp>
          <p:nvSpPr>
            <p:cNvPr id="115" name="TextBox 114"/>
            <p:cNvSpPr txBox="1"/>
            <p:nvPr/>
          </p:nvSpPr>
          <p:spPr>
            <a:xfrm>
              <a:off x="2254445" y="1329747"/>
              <a:ext cx="620524" cy="184714"/>
            </a:xfrm>
            <a:prstGeom prst="rect">
              <a:avLst/>
            </a:prstGeom>
            <a:noFill/>
          </p:spPr>
          <p:txBody>
            <a:bodyPr wrap="none" lIns="0" tIns="0" rIns="0" bIns="0" rtlCol="0" anchor="t">
              <a:spAutoFit/>
            </a:bodyPr>
            <a:lstStyle/>
            <a:p>
              <a:pPr algn="r"/>
              <a:r>
                <a:rPr lang="zh-CN" altLang="en-US" sz="1600" b="1" dirty="0">
                  <a:solidFill>
                    <a:schemeClr val="accent4"/>
                  </a:solidFill>
                  <a:latin typeface="Arial" panose="020B0604020202020204" pitchFamily="34" charset="0"/>
                  <a:cs typeface="Arial" panose="020B0604020202020204" pitchFamily="34" charset="0"/>
                </a:rPr>
                <a:t>添加标题</a:t>
              </a:r>
              <a:endParaRPr lang="en-US" sz="1600" b="1" dirty="0">
                <a:solidFill>
                  <a:schemeClr val="accent4"/>
                </a:solidFill>
                <a:latin typeface="Arial" panose="020B0604020202020204" pitchFamily="34" charset="0"/>
                <a:cs typeface="Arial" panose="020B0604020202020204" pitchFamily="34" charset="0"/>
              </a:endParaRPr>
            </a:p>
          </p:txBody>
        </p:sp>
        <p:sp>
          <p:nvSpPr>
            <p:cNvPr id="119" name="TextBox 118"/>
            <p:cNvSpPr txBox="1"/>
            <p:nvPr/>
          </p:nvSpPr>
          <p:spPr>
            <a:xfrm>
              <a:off x="1252708" y="1487750"/>
              <a:ext cx="1622261" cy="307761"/>
            </a:xfrm>
            <a:prstGeom prst="rect">
              <a:avLst/>
            </a:prstGeom>
            <a:noFill/>
          </p:spPr>
          <p:txBody>
            <a:bodyPr wrap="none" lIns="0" tIns="0" rIns="0" bIns="0" rtlCol="0" anchor="t">
              <a:spAutoFit/>
            </a:bodyPr>
            <a:lstStyle/>
            <a:p>
              <a:pPr algn="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123" name="Group 62"/>
          <p:cNvGrpSpPr/>
          <p:nvPr/>
        </p:nvGrpSpPr>
        <p:grpSpPr>
          <a:xfrm>
            <a:off x="990598" y="2794581"/>
            <a:ext cx="2162451" cy="620857"/>
            <a:chOff x="1252708" y="1329747"/>
            <a:chExt cx="1622261" cy="465764"/>
          </a:xfrm>
        </p:grpSpPr>
        <p:sp>
          <p:nvSpPr>
            <p:cNvPr id="124" name="TextBox 123"/>
            <p:cNvSpPr txBox="1"/>
            <p:nvPr/>
          </p:nvSpPr>
          <p:spPr>
            <a:xfrm>
              <a:off x="2254445" y="1329747"/>
              <a:ext cx="620524" cy="184714"/>
            </a:xfrm>
            <a:prstGeom prst="rect">
              <a:avLst/>
            </a:prstGeom>
            <a:noFill/>
          </p:spPr>
          <p:txBody>
            <a:bodyPr wrap="none" lIns="0" tIns="0" rIns="0" bIns="0" rtlCol="0" anchor="t">
              <a:spAutoFit/>
            </a:bodyPr>
            <a:lstStyle/>
            <a:p>
              <a:pPr algn="r"/>
              <a:r>
                <a:rPr lang="zh-CN" altLang="en-US" sz="1600" b="1" dirty="0">
                  <a:solidFill>
                    <a:schemeClr val="accent3"/>
                  </a:solidFill>
                  <a:latin typeface="Arial" panose="020B0604020202020204" pitchFamily="34" charset="0"/>
                  <a:cs typeface="Arial" panose="020B0604020202020204" pitchFamily="34" charset="0"/>
                </a:rPr>
                <a:t>添加标题</a:t>
              </a:r>
              <a:endParaRPr lang="en-US" sz="1600" b="1" dirty="0">
                <a:solidFill>
                  <a:schemeClr val="accent3"/>
                </a:solidFill>
                <a:latin typeface="Arial" panose="020B0604020202020204" pitchFamily="34" charset="0"/>
                <a:cs typeface="Arial" panose="020B0604020202020204" pitchFamily="34" charset="0"/>
              </a:endParaRPr>
            </a:p>
          </p:txBody>
        </p:sp>
        <p:sp>
          <p:nvSpPr>
            <p:cNvPr id="125" name="TextBox 124"/>
            <p:cNvSpPr txBox="1"/>
            <p:nvPr/>
          </p:nvSpPr>
          <p:spPr>
            <a:xfrm>
              <a:off x="1252708" y="1487750"/>
              <a:ext cx="1622261" cy="307761"/>
            </a:xfrm>
            <a:prstGeom prst="rect">
              <a:avLst/>
            </a:prstGeom>
            <a:noFill/>
          </p:spPr>
          <p:txBody>
            <a:bodyPr wrap="none" lIns="0" tIns="0" rIns="0" bIns="0" rtlCol="0" anchor="t">
              <a:spAutoFit/>
            </a:bodyPr>
            <a:lstStyle/>
            <a:p>
              <a:pPr algn="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126" name="Group 62"/>
          <p:cNvGrpSpPr/>
          <p:nvPr/>
        </p:nvGrpSpPr>
        <p:grpSpPr>
          <a:xfrm>
            <a:off x="990598" y="3721861"/>
            <a:ext cx="2162451" cy="620857"/>
            <a:chOff x="1252708" y="1329747"/>
            <a:chExt cx="1622261" cy="465764"/>
          </a:xfrm>
        </p:grpSpPr>
        <p:sp>
          <p:nvSpPr>
            <p:cNvPr id="127" name="TextBox 126"/>
            <p:cNvSpPr txBox="1"/>
            <p:nvPr/>
          </p:nvSpPr>
          <p:spPr>
            <a:xfrm>
              <a:off x="2254445" y="1329747"/>
              <a:ext cx="620524" cy="184714"/>
            </a:xfrm>
            <a:prstGeom prst="rect">
              <a:avLst/>
            </a:prstGeom>
            <a:noFill/>
          </p:spPr>
          <p:txBody>
            <a:bodyPr wrap="none" lIns="0" tIns="0" rIns="0" bIns="0" rtlCol="0" anchor="t">
              <a:spAutoFit/>
            </a:bodyPr>
            <a:lstStyle/>
            <a:p>
              <a:pPr algn="r"/>
              <a:r>
                <a:rPr lang="zh-CN" altLang="en-US" sz="1600" b="1" dirty="0">
                  <a:solidFill>
                    <a:schemeClr val="accent2"/>
                  </a:solidFill>
                  <a:latin typeface="Arial" panose="020B0604020202020204" pitchFamily="34" charset="0"/>
                  <a:cs typeface="Arial" panose="020B0604020202020204" pitchFamily="34" charset="0"/>
                </a:rPr>
                <a:t>添加标题</a:t>
              </a:r>
              <a:endParaRPr lang="en-US" sz="1600" b="1" dirty="0">
                <a:solidFill>
                  <a:schemeClr val="accent2"/>
                </a:solidFill>
                <a:latin typeface="Arial" panose="020B0604020202020204" pitchFamily="34" charset="0"/>
                <a:cs typeface="Arial" panose="020B0604020202020204" pitchFamily="34" charset="0"/>
              </a:endParaRPr>
            </a:p>
          </p:txBody>
        </p:sp>
        <p:sp>
          <p:nvSpPr>
            <p:cNvPr id="128" name="TextBox 127"/>
            <p:cNvSpPr txBox="1"/>
            <p:nvPr/>
          </p:nvSpPr>
          <p:spPr>
            <a:xfrm>
              <a:off x="1252708" y="1487750"/>
              <a:ext cx="1622261" cy="307761"/>
            </a:xfrm>
            <a:prstGeom prst="rect">
              <a:avLst/>
            </a:prstGeom>
            <a:noFill/>
          </p:spPr>
          <p:txBody>
            <a:bodyPr wrap="none" lIns="0" tIns="0" rIns="0" bIns="0" rtlCol="0" anchor="t">
              <a:spAutoFit/>
            </a:bodyPr>
            <a:lstStyle/>
            <a:p>
              <a:pPr algn="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129" name="Group 62"/>
          <p:cNvGrpSpPr/>
          <p:nvPr/>
        </p:nvGrpSpPr>
        <p:grpSpPr>
          <a:xfrm>
            <a:off x="1247511" y="4585248"/>
            <a:ext cx="2162451" cy="620857"/>
            <a:chOff x="1252708" y="1329747"/>
            <a:chExt cx="1622261" cy="465764"/>
          </a:xfrm>
        </p:grpSpPr>
        <p:sp>
          <p:nvSpPr>
            <p:cNvPr id="135" name="TextBox 134"/>
            <p:cNvSpPr txBox="1"/>
            <p:nvPr/>
          </p:nvSpPr>
          <p:spPr>
            <a:xfrm>
              <a:off x="2254445" y="1329747"/>
              <a:ext cx="620524" cy="184714"/>
            </a:xfrm>
            <a:prstGeom prst="rect">
              <a:avLst/>
            </a:prstGeom>
            <a:noFill/>
          </p:spPr>
          <p:txBody>
            <a:bodyPr wrap="none" lIns="0" tIns="0" rIns="0" bIns="0" rtlCol="0" anchor="t">
              <a:spAutoFit/>
            </a:bodyPr>
            <a:lstStyle/>
            <a:p>
              <a:pPr algn="r"/>
              <a:r>
                <a:rPr lang="zh-CN" altLang="en-US" sz="1600" b="1" dirty="0">
                  <a:solidFill>
                    <a:schemeClr val="accent1"/>
                  </a:solidFill>
                  <a:latin typeface="Arial" panose="020B0604020202020204" pitchFamily="34" charset="0"/>
                  <a:cs typeface="Arial" panose="020B0604020202020204" pitchFamily="34" charset="0"/>
                </a:rPr>
                <a:t>添加标题</a:t>
              </a:r>
              <a:endParaRPr lang="en-US" sz="1600" b="1" dirty="0">
                <a:solidFill>
                  <a:schemeClr val="accent1"/>
                </a:solidFill>
                <a:latin typeface="Arial" panose="020B0604020202020204" pitchFamily="34" charset="0"/>
                <a:cs typeface="Arial" panose="020B0604020202020204" pitchFamily="34" charset="0"/>
              </a:endParaRPr>
            </a:p>
          </p:txBody>
        </p:sp>
        <p:sp>
          <p:nvSpPr>
            <p:cNvPr id="136" name="TextBox 135"/>
            <p:cNvSpPr txBox="1"/>
            <p:nvPr/>
          </p:nvSpPr>
          <p:spPr>
            <a:xfrm>
              <a:off x="1252708" y="1487750"/>
              <a:ext cx="1622261" cy="307761"/>
            </a:xfrm>
            <a:prstGeom prst="rect">
              <a:avLst/>
            </a:prstGeom>
            <a:noFill/>
          </p:spPr>
          <p:txBody>
            <a:bodyPr wrap="none" lIns="0" tIns="0" rIns="0" bIns="0" rtlCol="0" anchor="t">
              <a:spAutoFit/>
            </a:bodyPr>
            <a:lstStyle/>
            <a:p>
              <a:pPr algn="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137" name="Group 136"/>
          <p:cNvGrpSpPr/>
          <p:nvPr/>
        </p:nvGrpSpPr>
        <p:grpSpPr>
          <a:xfrm>
            <a:off x="8392057" y="1970005"/>
            <a:ext cx="2162451" cy="620857"/>
            <a:chOff x="6183120" y="1602591"/>
            <a:chExt cx="1622261" cy="465764"/>
          </a:xfrm>
        </p:grpSpPr>
        <p:sp>
          <p:nvSpPr>
            <p:cNvPr id="138" name="TextBox 137"/>
            <p:cNvSpPr txBox="1"/>
            <p:nvPr/>
          </p:nvSpPr>
          <p:spPr>
            <a:xfrm>
              <a:off x="6183120" y="1602591"/>
              <a:ext cx="620524" cy="184714"/>
            </a:xfrm>
            <a:prstGeom prst="rect">
              <a:avLst/>
            </a:prstGeom>
            <a:noFill/>
          </p:spPr>
          <p:txBody>
            <a:bodyPr wrap="none" lIns="0" tIns="0" rIns="0" bIns="0" rtlCol="0" anchor="t">
              <a:spAutoFit/>
            </a:bodyPr>
            <a:lstStyle/>
            <a:p>
              <a:r>
                <a:rPr lang="zh-CN" altLang="en-US" sz="1600" b="1" dirty="0">
                  <a:solidFill>
                    <a:schemeClr val="accent6"/>
                  </a:solidFill>
                  <a:latin typeface="Arial" panose="020B0604020202020204" pitchFamily="34" charset="0"/>
                  <a:cs typeface="Arial" panose="020B0604020202020204" pitchFamily="34" charset="0"/>
                </a:rPr>
                <a:t>添加标题</a:t>
              </a:r>
              <a:endParaRPr lang="en-US" sz="1600" b="1" dirty="0">
                <a:solidFill>
                  <a:schemeClr val="accent6"/>
                </a:solidFill>
                <a:latin typeface="Arial" panose="020B0604020202020204" pitchFamily="34" charset="0"/>
                <a:cs typeface="Arial" panose="020B0604020202020204" pitchFamily="34" charset="0"/>
              </a:endParaRPr>
            </a:p>
          </p:txBody>
        </p:sp>
        <p:sp>
          <p:nvSpPr>
            <p:cNvPr id="139" name="TextBox 138"/>
            <p:cNvSpPr txBox="1"/>
            <p:nvPr/>
          </p:nvSpPr>
          <p:spPr>
            <a:xfrm>
              <a:off x="6183120" y="1760594"/>
              <a:ext cx="1622261"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140" name="Group 139"/>
          <p:cNvGrpSpPr/>
          <p:nvPr/>
        </p:nvGrpSpPr>
        <p:grpSpPr>
          <a:xfrm>
            <a:off x="9042127" y="2794582"/>
            <a:ext cx="2162451" cy="620857"/>
            <a:chOff x="6183120" y="2221184"/>
            <a:chExt cx="1622261" cy="465764"/>
          </a:xfrm>
        </p:grpSpPr>
        <p:sp>
          <p:nvSpPr>
            <p:cNvPr id="141" name="TextBox 140"/>
            <p:cNvSpPr txBox="1"/>
            <p:nvPr/>
          </p:nvSpPr>
          <p:spPr>
            <a:xfrm>
              <a:off x="6183120" y="2221184"/>
              <a:ext cx="620524" cy="184714"/>
            </a:xfrm>
            <a:prstGeom prst="rect">
              <a:avLst/>
            </a:prstGeom>
            <a:noFill/>
          </p:spPr>
          <p:txBody>
            <a:bodyPr wrap="none" lIns="0" tIns="0" rIns="0" bIns="0" rtlCol="0" anchor="t">
              <a:spAutoFit/>
            </a:bodyPr>
            <a:lstStyle/>
            <a:p>
              <a:r>
                <a:rPr lang="zh-CN" altLang="en-US" sz="1600" b="1" dirty="0">
                  <a:solidFill>
                    <a:schemeClr val="accent3">
                      <a:lumMod val="75000"/>
                    </a:schemeClr>
                  </a:solidFill>
                  <a:latin typeface="Arial" panose="020B0604020202020204" pitchFamily="34" charset="0"/>
                  <a:cs typeface="Arial" panose="020B0604020202020204" pitchFamily="34" charset="0"/>
                </a:rPr>
                <a:t>添加标题</a:t>
              </a:r>
              <a:endParaRPr lang="en-US" sz="1600" b="1" dirty="0">
                <a:solidFill>
                  <a:schemeClr val="accent3">
                    <a:lumMod val="75000"/>
                  </a:schemeClr>
                </a:solidFill>
                <a:latin typeface="Arial" panose="020B0604020202020204" pitchFamily="34" charset="0"/>
                <a:cs typeface="Arial" panose="020B0604020202020204" pitchFamily="34" charset="0"/>
              </a:endParaRPr>
            </a:p>
          </p:txBody>
        </p:sp>
        <p:sp>
          <p:nvSpPr>
            <p:cNvPr id="142" name="TextBox 141"/>
            <p:cNvSpPr txBox="1"/>
            <p:nvPr/>
          </p:nvSpPr>
          <p:spPr>
            <a:xfrm>
              <a:off x="6183120" y="2379187"/>
              <a:ext cx="1622261"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143" name="Group 142"/>
          <p:cNvGrpSpPr/>
          <p:nvPr/>
        </p:nvGrpSpPr>
        <p:grpSpPr>
          <a:xfrm>
            <a:off x="9042127" y="3721862"/>
            <a:ext cx="2162451" cy="620857"/>
            <a:chOff x="6183120" y="2916825"/>
            <a:chExt cx="1622261" cy="465764"/>
          </a:xfrm>
        </p:grpSpPr>
        <p:sp>
          <p:nvSpPr>
            <p:cNvPr id="144" name="TextBox 143"/>
            <p:cNvSpPr txBox="1"/>
            <p:nvPr/>
          </p:nvSpPr>
          <p:spPr>
            <a:xfrm>
              <a:off x="6183120" y="2916825"/>
              <a:ext cx="620524" cy="184714"/>
            </a:xfrm>
            <a:prstGeom prst="rect">
              <a:avLst/>
            </a:prstGeom>
            <a:noFill/>
          </p:spPr>
          <p:txBody>
            <a:bodyPr wrap="none" lIns="0" tIns="0" rIns="0" bIns="0" rtlCol="0" anchor="t">
              <a:spAutoFit/>
            </a:bodyPr>
            <a:lstStyle/>
            <a:p>
              <a:r>
                <a:rPr lang="zh-CN" altLang="en-US" sz="1600" b="1" dirty="0">
                  <a:solidFill>
                    <a:schemeClr val="accent5">
                      <a:lumMod val="75000"/>
                    </a:schemeClr>
                  </a:solidFill>
                  <a:latin typeface="Arial" panose="020B0604020202020204" pitchFamily="34" charset="0"/>
                  <a:cs typeface="Arial" panose="020B0604020202020204" pitchFamily="34" charset="0"/>
                </a:rPr>
                <a:t>添加标题</a:t>
              </a:r>
              <a:endParaRPr lang="en-US" sz="1600" b="1" dirty="0">
                <a:solidFill>
                  <a:schemeClr val="accent5">
                    <a:lumMod val="75000"/>
                  </a:schemeClr>
                </a:solidFill>
                <a:latin typeface="Arial" panose="020B0604020202020204" pitchFamily="34" charset="0"/>
                <a:cs typeface="Arial" panose="020B0604020202020204" pitchFamily="34" charset="0"/>
              </a:endParaRPr>
            </a:p>
          </p:txBody>
        </p:sp>
        <p:sp>
          <p:nvSpPr>
            <p:cNvPr id="145" name="TextBox 144"/>
            <p:cNvSpPr txBox="1"/>
            <p:nvPr/>
          </p:nvSpPr>
          <p:spPr>
            <a:xfrm>
              <a:off x="6183120" y="3074828"/>
              <a:ext cx="1622261"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146" name="Group 145"/>
          <p:cNvGrpSpPr/>
          <p:nvPr/>
        </p:nvGrpSpPr>
        <p:grpSpPr>
          <a:xfrm>
            <a:off x="8638065" y="4585250"/>
            <a:ext cx="2162451" cy="620857"/>
            <a:chOff x="6183120" y="3564534"/>
            <a:chExt cx="1622261" cy="465764"/>
          </a:xfrm>
        </p:grpSpPr>
        <p:sp>
          <p:nvSpPr>
            <p:cNvPr id="147" name="TextBox 146"/>
            <p:cNvSpPr txBox="1"/>
            <p:nvPr/>
          </p:nvSpPr>
          <p:spPr>
            <a:xfrm>
              <a:off x="6183120" y="3564534"/>
              <a:ext cx="620524" cy="184714"/>
            </a:xfrm>
            <a:prstGeom prst="rect">
              <a:avLst/>
            </a:prstGeom>
            <a:noFill/>
          </p:spPr>
          <p:txBody>
            <a:bodyPr wrap="none" lIns="0" tIns="0" rIns="0" bIns="0" rtlCol="0" anchor="t">
              <a:spAutoFit/>
            </a:bodyPr>
            <a:lstStyle/>
            <a:p>
              <a:r>
                <a:rPr lang="zh-CN" altLang="en-US" sz="1600" b="1" dirty="0">
                  <a:solidFill>
                    <a:schemeClr val="accent1">
                      <a:lumMod val="75000"/>
                    </a:schemeClr>
                  </a:solidFill>
                  <a:latin typeface="Arial" panose="020B0604020202020204" pitchFamily="34" charset="0"/>
                  <a:cs typeface="Arial" panose="020B0604020202020204" pitchFamily="34" charset="0"/>
                </a:rPr>
                <a:t>添加标题</a:t>
              </a:r>
              <a:endParaRPr lang="en-US" sz="1600" b="1" dirty="0">
                <a:solidFill>
                  <a:schemeClr val="accent1">
                    <a:lumMod val="75000"/>
                  </a:schemeClr>
                </a:solidFill>
                <a:latin typeface="Arial" panose="020B0604020202020204" pitchFamily="34" charset="0"/>
                <a:cs typeface="Arial" panose="020B0604020202020204" pitchFamily="34" charset="0"/>
              </a:endParaRPr>
            </a:p>
          </p:txBody>
        </p:sp>
        <p:sp>
          <p:nvSpPr>
            <p:cNvPr id="148" name="TextBox 147"/>
            <p:cNvSpPr txBox="1"/>
            <p:nvPr/>
          </p:nvSpPr>
          <p:spPr>
            <a:xfrm>
              <a:off x="6183120" y="3722537"/>
              <a:ext cx="1622261"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149" name="Group 148"/>
          <p:cNvGrpSpPr/>
          <p:nvPr/>
        </p:nvGrpSpPr>
        <p:grpSpPr>
          <a:xfrm>
            <a:off x="3854070" y="2046794"/>
            <a:ext cx="657655" cy="638827"/>
            <a:chOff x="3580207" y="1753209"/>
            <a:chExt cx="493370" cy="479245"/>
          </a:xfrm>
        </p:grpSpPr>
        <p:sp>
          <p:nvSpPr>
            <p:cNvPr id="150" name="Oval 149"/>
            <p:cNvSpPr/>
            <p:nvPr/>
          </p:nvSpPr>
          <p:spPr>
            <a:xfrm>
              <a:off x="3580207" y="1753209"/>
              <a:ext cx="493370" cy="4792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bIns="121888"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151" name="Freeform 64"/>
            <p:cNvSpPr>
              <a:spLocks noEditPoints="1"/>
            </p:cNvSpPr>
            <p:nvPr/>
          </p:nvSpPr>
          <p:spPr bwMode="auto">
            <a:xfrm>
              <a:off x="3694336" y="1882500"/>
              <a:ext cx="265113" cy="220663"/>
            </a:xfrm>
            <a:custGeom>
              <a:avLst/>
              <a:gdLst/>
              <a:ahLst/>
              <a:cxnLst>
                <a:cxn ang="0">
                  <a:pos x="77" y="51"/>
                </a:cxn>
                <a:cxn ang="0">
                  <a:pos x="75" y="55"/>
                </a:cxn>
                <a:cxn ang="0">
                  <a:pos x="59" y="63"/>
                </a:cxn>
                <a:cxn ang="0">
                  <a:pos x="57" y="64"/>
                </a:cxn>
                <a:cxn ang="0">
                  <a:pos x="55" y="63"/>
                </a:cxn>
                <a:cxn ang="0">
                  <a:pos x="39" y="55"/>
                </a:cxn>
                <a:cxn ang="0">
                  <a:pos x="39" y="55"/>
                </a:cxn>
                <a:cxn ang="0">
                  <a:pos x="38" y="55"/>
                </a:cxn>
                <a:cxn ang="0">
                  <a:pos x="22" y="63"/>
                </a:cxn>
                <a:cxn ang="0">
                  <a:pos x="20" y="64"/>
                </a:cxn>
                <a:cxn ang="0">
                  <a:pos x="18" y="63"/>
                </a:cxn>
                <a:cxn ang="0">
                  <a:pos x="2" y="55"/>
                </a:cxn>
                <a:cxn ang="0">
                  <a:pos x="0" y="51"/>
                </a:cxn>
                <a:cxn ang="0">
                  <a:pos x="0" y="37"/>
                </a:cxn>
                <a:cxn ang="0">
                  <a:pos x="3" y="32"/>
                </a:cxn>
                <a:cxn ang="0">
                  <a:pos x="18" y="26"/>
                </a:cxn>
                <a:cxn ang="0">
                  <a:pos x="18" y="11"/>
                </a:cxn>
                <a:cxn ang="0">
                  <a:pos x="21" y="7"/>
                </a:cxn>
                <a:cxn ang="0">
                  <a:pos x="37" y="0"/>
                </a:cxn>
                <a:cxn ang="0">
                  <a:pos x="39" y="0"/>
                </a:cxn>
                <a:cxn ang="0">
                  <a:pos x="40" y="0"/>
                </a:cxn>
                <a:cxn ang="0">
                  <a:pos x="56" y="7"/>
                </a:cxn>
                <a:cxn ang="0">
                  <a:pos x="59" y="11"/>
                </a:cxn>
                <a:cxn ang="0">
                  <a:pos x="59" y="26"/>
                </a:cxn>
                <a:cxn ang="0">
                  <a:pos x="75" y="32"/>
                </a:cxn>
                <a:cxn ang="0">
                  <a:pos x="77" y="37"/>
                </a:cxn>
                <a:cxn ang="0">
                  <a:pos x="77" y="51"/>
                </a:cxn>
                <a:cxn ang="0">
                  <a:pos x="35" y="36"/>
                </a:cxn>
                <a:cxn ang="0">
                  <a:pos x="20" y="30"/>
                </a:cxn>
                <a:cxn ang="0">
                  <a:pos x="6" y="36"/>
                </a:cxn>
                <a:cxn ang="0">
                  <a:pos x="20" y="42"/>
                </a:cxn>
                <a:cxn ang="0">
                  <a:pos x="35" y="36"/>
                </a:cxn>
                <a:cxn ang="0">
                  <a:pos x="36" y="51"/>
                </a:cxn>
                <a:cxn ang="0">
                  <a:pos x="36" y="40"/>
                </a:cxn>
                <a:cxn ang="0">
                  <a:pos x="23" y="46"/>
                </a:cxn>
                <a:cxn ang="0">
                  <a:pos x="23" y="58"/>
                </a:cxn>
                <a:cxn ang="0">
                  <a:pos x="36" y="51"/>
                </a:cxn>
                <a:cxn ang="0">
                  <a:pos x="54" y="11"/>
                </a:cxn>
                <a:cxn ang="0">
                  <a:pos x="39" y="5"/>
                </a:cxn>
                <a:cxn ang="0">
                  <a:pos x="23" y="11"/>
                </a:cxn>
                <a:cxn ang="0">
                  <a:pos x="39" y="18"/>
                </a:cxn>
                <a:cxn ang="0">
                  <a:pos x="54" y="11"/>
                </a:cxn>
                <a:cxn ang="0">
                  <a:pos x="55" y="26"/>
                </a:cxn>
                <a:cxn ang="0">
                  <a:pos x="55" y="16"/>
                </a:cxn>
                <a:cxn ang="0">
                  <a:pos x="41" y="22"/>
                </a:cxn>
                <a:cxn ang="0">
                  <a:pos x="41" y="32"/>
                </a:cxn>
                <a:cxn ang="0">
                  <a:pos x="55" y="26"/>
                </a:cxn>
                <a:cxn ang="0">
                  <a:pos x="71" y="36"/>
                </a:cxn>
                <a:cxn ang="0">
                  <a:pos x="57" y="30"/>
                </a:cxn>
                <a:cxn ang="0">
                  <a:pos x="42" y="36"/>
                </a:cxn>
                <a:cxn ang="0">
                  <a:pos x="57" y="42"/>
                </a:cxn>
                <a:cxn ang="0">
                  <a:pos x="71" y="36"/>
                </a:cxn>
                <a:cxn ang="0">
                  <a:pos x="73" y="51"/>
                </a:cxn>
                <a:cxn ang="0">
                  <a:pos x="73" y="40"/>
                </a:cxn>
                <a:cxn ang="0">
                  <a:pos x="59" y="46"/>
                </a:cxn>
                <a:cxn ang="0">
                  <a:pos x="59" y="58"/>
                </a:cxn>
                <a:cxn ang="0">
                  <a:pos x="73" y="51"/>
                </a:cxn>
              </a:cxnLst>
              <a:rect l="0" t="0" r="r" b="b"/>
              <a:pathLst>
                <a:path w="77" h="64">
                  <a:moveTo>
                    <a:pt x="77" y="51"/>
                  </a:moveTo>
                  <a:cubicBezTo>
                    <a:pt x="77" y="53"/>
                    <a:pt x="76" y="55"/>
                    <a:pt x="75" y="55"/>
                  </a:cubicBezTo>
                  <a:cubicBezTo>
                    <a:pt x="59" y="63"/>
                    <a:pt x="59" y="63"/>
                    <a:pt x="59" y="63"/>
                  </a:cubicBezTo>
                  <a:cubicBezTo>
                    <a:pt x="58" y="64"/>
                    <a:pt x="58" y="64"/>
                    <a:pt x="57" y="64"/>
                  </a:cubicBezTo>
                  <a:cubicBezTo>
                    <a:pt x="56" y="64"/>
                    <a:pt x="55" y="64"/>
                    <a:pt x="55" y="63"/>
                  </a:cubicBezTo>
                  <a:cubicBezTo>
                    <a:pt x="39" y="55"/>
                    <a:pt x="39" y="55"/>
                    <a:pt x="39" y="55"/>
                  </a:cubicBezTo>
                  <a:cubicBezTo>
                    <a:pt x="39" y="55"/>
                    <a:pt x="39" y="55"/>
                    <a:pt x="39" y="55"/>
                  </a:cubicBezTo>
                  <a:cubicBezTo>
                    <a:pt x="39" y="55"/>
                    <a:pt x="38" y="55"/>
                    <a:pt x="38" y="55"/>
                  </a:cubicBezTo>
                  <a:cubicBezTo>
                    <a:pt x="22" y="63"/>
                    <a:pt x="22" y="63"/>
                    <a:pt x="22" y="63"/>
                  </a:cubicBezTo>
                  <a:cubicBezTo>
                    <a:pt x="22" y="64"/>
                    <a:pt x="21" y="64"/>
                    <a:pt x="20" y="64"/>
                  </a:cubicBezTo>
                  <a:cubicBezTo>
                    <a:pt x="20" y="64"/>
                    <a:pt x="19" y="64"/>
                    <a:pt x="18" y="63"/>
                  </a:cubicBezTo>
                  <a:cubicBezTo>
                    <a:pt x="2" y="55"/>
                    <a:pt x="2" y="55"/>
                    <a:pt x="2" y="55"/>
                  </a:cubicBezTo>
                  <a:cubicBezTo>
                    <a:pt x="1" y="55"/>
                    <a:pt x="0" y="53"/>
                    <a:pt x="0" y="51"/>
                  </a:cubicBezTo>
                  <a:cubicBezTo>
                    <a:pt x="0" y="37"/>
                    <a:pt x="0" y="37"/>
                    <a:pt x="0" y="37"/>
                  </a:cubicBezTo>
                  <a:cubicBezTo>
                    <a:pt x="0" y="35"/>
                    <a:pt x="1" y="33"/>
                    <a:pt x="3" y="32"/>
                  </a:cubicBezTo>
                  <a:cubicBezTo>
                    <a:pt x="18" y="26"/>
                    <a:pt x="18" y="26"/>
                    <a:pt x="18" y="26"/>
                  </a:cubicBezTo>
                  <a:cubicBezTo>
                    <a:pt x="18" y="11"/>
                    <a:pt x="18" y="11"/>
                    <a:pt x="18" y="11"/>
                  </a:cubicBezTo>
                  <a:cubicBezTo>
                    <a:pt x="18" y="10"/>
                    <a:pt x="19" y="8"/>
                    <a:pt x="21" y="7"/>
                  </a:cubicBezTo>
                  <a:cubicBezTo>
                    <a:pt x="37" y="0"/>
                    <a:pt x="37" y="0"/>
                    <a:pt x="37" y="0"/>
                  </a:cubicBezTo>
                  <a:cubicBezTo>
                    <a:pt x="37" y="0"/>
                    <a:pt x="38" y="0"/>
                    <a:pt x="39" y="0"/>
                  </a:cubicBezTo>
                  <a:cubicBezTo>
                    <a:pt x="39" y="0"/>
                    <a:pt x="40" y="0"/>
                    <a:pt x="40" y="0"/>
                  </a:cubicBezTo>
                  <a:cubicBezTo>
                    <a:pt x="56" y="7"/>
                    <a:pt x="56" y="7"/>
                    <a:pt x="56" y="7"/>
                  </a:cubicBezTo>
                  <a:cubicBezTo>
                    <a:pt x="58" y="8"/>
                    <a:pt x="59" y="10"/>
                    <a:pt x="59" y="11"/>
                  </a:cubicBezTo>
                  <a:cubicBezTo>
                    <a:pt x="59" y="26"/>
                    <a:pt x="59" y="26"/>
                    <a:pt x="59" y="26"/>
                  </a:cubicBezTo>
                  <a:cubicBezTo>
                    <a:pt x="75" y="32"/>
                    <a:pt x="75" y="32"/>
                    <a:pt x="75" y="32"/>
                  </a:cubicBezTo>
                  <a:cubicBezTo>
                    <a:pt x="76" y="33"/>
                    <a:pt x="77" y="35"/>
                    <a:pt x="77" y="37"/>
                  </a:cubicBezTo>
                  <a:lnTo>
                    <a:pt x="77" y="51"/>
                  </a:lnTo>
                  <a:close/>
                  <a:moveTo>
                    <a:pt x="35" y="36"/>
                  </a:moveTo>
                  <a:cubicBezTo>
                    <a:pt x="20" y="30"/>
                    <a:pt x="20" y="30"/>
                    <a:pt x="20" y="30"/>
                  </a:cubicBezTo>
                  <a:cubicBezTo>
                    <a:pt x="6" y="36"/>
                    <a:pt x="6" y="36"/>
                    <a:pt x="6" y="36"/>
                  </a:cubicBezTo>
                  <a:cubicBezTo>
                    <a:pt x="20" y="42"/>
                    <a:pt x="20" y="42"/>
                    <a:pt x="20" y="42"/>
                  </a:cubicBezTo>
                  <a:lnTo>
                    <a:pt x="35" y="36"/>
                  </a:lnTo>
                  <a:close/>
                  <a:moveTo>
                    <a:pt x="36" y="51"/>
                  </a:moveTo>
                  <a:cubicBezTo>
                    <a:pt x="36" y="40"/>
                    <a:pt x="36" y="40"/>
                    <a:pt x="36" y="40"/>
                  </a:cubicBezTo>
                  <a:cubicBezTo>
                    <a:pt x="23" y="46"/>
                    <a:pt x="23" y="46"/>
                    <a:pt x="23" y="46"/>
                  </a:cubicBezTo>
                  <a:cubicBezTo>
                    <a:pt x="23" y="58"/>
                    <a:pt x="23" y="58"/>
                    <a:pt x="23" y="58"/>
                  </a:cubicBezTo>
                  <a:lnTo>
                    <a:pt x="36" y="51"/>
                  </a:lnTo>
                  <a:close/>
                  <a:moveTo>
                    <a:pt x="54" y="11"/>
                  </a:moveTo>
                  <a:cubicBezTo>
                    <a:pt x="39" y="5"/>
                    <a:pt x="39" y="5"/>
                    <a:pt x="39" y="5"/>
                  </a:cubicBezTo>
                  <a:cubicBezTo>
                    <a:pt x="23" y="11"/>
                    <a:pt x="23" y="11"/>
                    <a:pt x="23" y="11"/>
                  </a:cubicBezTo>
                  <a:cubicBezTo>
                    <a:pt x="39" y="18"/>
                    <a:pt x="39" y="18"/>
                    <a:pt x="39" y="18"/>
                  </a:cubicBezTo>
                  <a:lnTo>
                    <a:pt x="54" y="11"/>
                  </a:lnTo>
                  <a:close/>
                  <a:moveTo>
                    <a:pt x="55" y="26"/>
                  </a:moveTo>
                  <a:cubicBezTo>
                    <a:pt x="55" y="16"/>
                    <a:pt x="55" y="16"/>
                    <a:pt x="55" y="16"/>
                  </a:cubicBezTo>
                  <a:cubicBezTo>
                    <a:pt x="41" y="22"/>
                    <a:pt x="41" y="22"/>
                    <a:pt x="41" y="22"/>
                  </a:cubicBezTo>
                  <a:cubicBezTo>
                    <a:pt x="41" y="32"/>
                    <a:pt x="41" y="32"/>
                    <a:pt x="41" y="32"/>
                  </a:cubicBezTo>
                  <a:lnTo>
                    <a:pt x="55" y="26"/>
                  </a:lnTo>
                  <a:close/>
                  <a:moveTo>
                    <a:pt x="71" y="36"/>
                  </a:moveTo>
                  <a:cubicBezTo>
                    <a:pt x="57" y="30"/>
                    <a:pt x="57" y="30"/>
                    <a:pt x="57" y="30"/>
                  </a:cubicBezTo>
                  <a:cubicBezTo>
                    <a:pt x="42" y="36"/>
                    <a:pt x="42" y="36"/>
                    <a:pt x="42" y="36"/>
                  </a:cubicBezTo>
                  <a:cubicBezTo>
                    <a:pt x="57" y="42"/>
                    <a:pt x="57" y="42"/>
                    <a:pt x="57" y="42"/>
                  </a:cubicBezTo>
                  <a:lnTo>
                    <a:pt x="71" y="36"/>
                  </a:lnTo>
                  <a:close/>
                  <a:moveTo>
                    <a:pt x="73" y="51"/>
                  </a:moveTo>
                  <a:cubicBezTo>
                    <a:pt x="73" y="40"/>
                    <a:pt x="73" y="40"/>
                    <a:pt x="73" y="40"/>
                  </a:cubicBezTo>
                  <a:cubicBezTo>
                    <a:pt x="59" y="46"/>
                    <a:pt x="59" y="46"/>
                    <a:pt x="59" y="46"/>
                  </a:cubicBezTo>
                  <a:cubicBezTo>
                    <a:pt x="59" y="58"/>
                    <a:pt x="59" y="58"/>
                    <a:pt x="59" y="58"/>
                  </a:cubicBezTo>
                  <a:lnTo>
                    <a:pt x="73" y="51"/>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52" name="Group 151"/>
          <p:cNvGrpSpPr/>
          <p:nvPr/>
        </p:nvGrpSpPr>
        <p:grpSpPr>
          <a:xfrm>
            <a:off x="3596989" y="4567298"/>
            <a:ext cx="657655" cy="638827"/>
            <a:chOff x="3387346" y="3644080"/>
            <a:chExt cx="493370" cy="479245"/>
          </a:xfrm>
        </p:grpSpPr>
        <p:sp>
          <p:nvSpPr>
            <p:cNvPr id="153" name="Oval 152"/>
            <p:cNvSpPr/>
            <p:nvPr/>
          </p:nvSpPr>
          <p:spPr>
            <a:xfrm>
              <a:off x="3387346" y="3644080"/>
              <a:ext cx="493370" cy="4792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154" name="Freeform 145"/>
            <p:cNvSpPr>
              <a:spLocks/>
            </p:cNvSpPr>
            <p:nvPr/>
          </p:nvSpPr>
          <p:spPr bwMode="auto">
            <a:xfrm>
              <a:off x="3524494" y="3789246"/>
              <a:ext cx="219075" cy="188913"/>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55" name="Group 154"/>
          <p:cNvGrpSpPr/>
          <p:nvPr/>
        </p:nvGrpSpPr>
        <p:grpSpPr>
          <a:xfrm>
            <a:off x="3213042" y="3721860"/>
            <a:ext cx="657655" cy="638827"/>
            <a:chOff x="3099311" y="3009836"/>
            <a:chExt cx="493370" cy="479245"/>
          </a:xfrm>
        </p:grpSpPr>
        <p:sp>
          <p:nvSpPr>
            <p:cNvPr id="156" name="Oval 155"/>
            <p:cNvSpPr/>
            <p:nvPr/>
          </p:nvSpPr>
          <p:spPr>
            <a:xfrm>
              <a:off x="3099311" y="3009836"/>
              <a:ext cx="493370" cy="47924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157" name="Freeform 171"/>
            <p:cNvSpPr>
              <a:spLocks/>
            </p:cNvSpPr>
            <p:nvPr/>
          </p:nvSpPr>
          <p:spPr bwMode="auto">
            <a:xfrm>
              <a:off x="3236459" y="3170083"/>
              <a:ext cx="219075" cy="158750"/>
            </a:xfrm>
            <a:custGeom>
              <a:avLst/>
              <a:gdLst/>
              <a:ahLst/>
              <a:cxnLst>
                <a:cxn ang="0">
                  <a:pos x="64" y="42"/>
                </a:cxn>
                <a:cxn ang="0">
                  <a:pos x="62" y="44"/>
                </a:cxn>
                <a:cxn ang="0">
                  <a:pos x="61" y="45"/>
                </a:cxn>
                <a:cxn ang="0">
                  <a:pos x="60" y="44"/>
                </a:cxn>
                <a:cxn ang="0">
                  <a:pos x="45" y="30"/>
                </a:cxn>
                <a:cxn ang="0">
                  <a:pos x="45" y="36"/>
                </a:cxn>
                <a:cxn ang="0">
                  <a:pos x="35" y="46"/>
                </a:cxn>
                <a:cxn ang="0">
                  <a:pos x="10" y="46"/>
                </a:cxn>
                <a:cxn ang="0">
                  <a:pos x="0" y="36"/>
                </a:cxn>
                <a:cxn ang="0">
                  <a:pos x="0" y="10"/>
                </a:cxn>
                <a:cxn ang="0">
                  <a:pos x="10" y="0"/>
                </a:cxn>
                <a:cxn ang="0">
                  <a:pos x="35" y="0"/>
                </a:cxn>
                <a:cxn ang="0">
                  <a:pos x="45" y="10"/>
                </a:cxn>
                <a:cxn ang="0">
                  <a:pos x="45" y="16"/>
                </a:cxn>
                <a:cxn ang="0">
                  <a:pos x="60" y="2"/>
                </a:cxn>
                <a:cxn ang="0">
                  <a:pos x="61" y="1"/>
                </a:cxn>
                <a:cxn ang="0">
                  <a:pos x="62" y="1"/>
                </a:cxn>
                <a:cxn ang="0">
                  <a:pos x="64" y="4"/>
                </a:cxn>
                <a:cxn ang="0">
                  <a:pos x="64" y="42"/>
                </a:cxn>
              </a:cxnLst>
              <a:rect l="0" t="0" r="r" b="b"/>
              <a:pathLst>
                <a:path w="64" h="46">
                  <a:moveTo>
                    <a:pt x="64" y="42"/>
                  </a:moveTo>
                  <a:cubicBezTo>
                    <a:pt x="64" y="43"/>
                    <a:pt x="63" y="44"/>
                    <a:pt x="62" y="44"/>
                  </a:cubicBezTo>
                  <a:cubicBezTo>
                    <a:pt x="62" y="45"/>
                    <a:pt x="62" y="45"/>
                    <a:pt x="61" y="45"/>
                  </a:cubicBezTo>
                  <a:cubicBezTo>
                    <a:pt x="61" y="45"/>
                    <a:pt x="60" y="44"/>
                    <a:pt x="60" y="44"/>
                  </a:cubicBezTo>
                  <a:cubicBezTo>
                    <a:pt x="45" y="30"/>
                    <a:pt x="45" y="30"/>
                    <a:pt x="45" y="30"/>
                  </a:cubicBezTo>
                  <a:cubicBezTo>
                    <a:pt x="45" y="36"/>
                    <a:pt x="45" y="36"/>
                    <a:pt x="45" y="36"/>
                  </a:cubicBezTo>
                  <a:cubicBezTo>
                    <a:pt x="45" y="41"/>
                    <a:pt x="41" y="46"/>
                    <a:pt x="35" y="46"/>
                  </a:cubicBezTo>
                  <a:cubicBezTo>
                    <a:pt x="10" y="46"/>
                    <a:pt x="10" y="46"/>
                    <a:pt x="10" y="46"/>
                  </a:cubicBezTo>
                  <a:cubicBezTo>
                    <a:pt x="4" y="46"/>
                    <a:pt x="0" y="41"/>
                    <a:pt x="0" y="36"/>
                  </a:cubicBezTo>
                  <a:cubicBezTo>
                    <a:pt x="0" y="10"/>
                    <a:pt x="0" y="10"/>
                    <a:pt x="0" y="10"/>
                  </a:cubicBezTo>
                  <a:cubicBezTo>
                    <a:pt x="0" y="5"/>
                    <a:pt x="4" y="0"/>
                    <a:pt x="10" y="0"/>
                  </a:cubicBezTo>
                  <a:cubicBezTo>
                    <a:pt x="35" y="0"/>
                    <a:pt x="35" y="0"/>
                    <a:pt x="35" y="0"/>
                  </a:cubicBezTo>
                  <a:cubicBezTo>
                    <a:pt x="41" y="0"/>
                    <a:pt x="45" y="5"/>
                    <a:pt x="45" y="10"/>
                  </a:cubicBezTo>
                  <a:cubicBezTo>
                    <a:pt x="45" y="16"/>
                    <a:pt x="45" y="16"/>
                    <a:pt x="45" y="16"/>
                  </a:cubicBezTo>
                  <a:cubicBezTo>
                    <a:pt x="60" y="2"/>
                    <a:pt x="60" y="2"/>
                    <a:pt x="60" y="2"/>
                  </a:cubicBezTo>
                  <a:cubicBezTo>
                    <a:pt x="60" y="1"/>
                    <a:pt x="61" y="1"/>
                    <a:pt x="61" y="1"/>
                  </a:cubicBezTo>
                  <a:cubicBezTo>
                    <a:pt x="62" y="1"/>
                    <a:pt x="62" y="1"/>
                    <a:pt x="62" y="1"/>
                  </a:cubicBezTo>
                  <a:cubicBezTo>
                    <a:pt x="63" y="2"/>
                    <a:pt x="64" y="3"/>
                    <a:pt x="64" y="4"/>
                  </a:cubicBezTo>
                  <a:lnTo>
                    <a:pt x="64" y="42"/>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58" name="Group 157"/>
          <p:cNvGrpSpPr/>
          <p:nvPr/>
        </p:nvGrpSpPr>
        <p:grpSpPr>
          <a:xfrm>
            <a:off x="3268161" y="2801144"/>
            <a:ext cx="657655" cy="638827"/>
            <a:chOff x="3140661" y="2319119"/>
            <a:chExt cx="493370" cy="479245"/>
          </a:xfrm>
        </p:grpSpPr>
        <p:sp>
          <p:nvSpPr>
            <p:cNvPr id="159" name="Oval 158"/>
            <p:cNvSpPr/>
            <p:nvPr/>
          </p:nvSpPr>
          <p:spPr>
            <a:xfrm>
              <a:off x="3140661" y="2319119"/>
              <a:ext cx="493370" cy="4792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160" name="Freeform 115"/>
            <p:cNvSpPr>
              <a:spLocks noEditPoints="1"/>
            </p:cNvSpPr>
            <p:nvPr/>
          </p:nvSpPr>
          <p:spPr bwMode="auto">
            <a:xfrm>
              <a:off x="3277809" y="2448410"/>
              <a:ext cx="219075" cy="220663"/>
            </a:xfrm>
            <a:custGeom>
              <a:avLst/>
              <a:gdLst/>
              <a:ahLst/>
              <a:cxnLst>
                <a:cxn ang="0">
                  <a:pos x="64" y="32"/>
                </a:cxn>
                <a:cxn ang="0">
                  <a:pos x="32" y="64"/>
                </a:cxn>
                <a:cxn ang="0">
                  <a:pos x="0" y="32"/>
                </a:cxn>
                <a:cxn ang="0">
                  <a:pos x="32" y="0"/>
                </a:cxn>
                <a:cxn ang="0">
                  <a:pos x="64" y="32"/>
                </a:cxn>
                <a:cxn ang="0">
                  <a:pos x="14" y="38"/>
                </a:cxn>
                <a:cxn ang="0">
                  <a:pos x="13" y="32"/>
                </a:cxn>
                <a:cxn ang="0">
                  <a:pos x="14" y="26"/>
                </a:cxn>
                <a:cxn ang="0">
                  <a:pos x="8" y="19"/>
                </a:cxn>
                <a:cxn ang="0">
                  <a:pos x="4" y="32"/>
                </a:cxn>
                <a:cxn ang="0">
                  <a:pos x="8" y="45"/>
                </a:cxn>
                <a:cxn ang="0">
                  <a:pos x="14" y="38"/>
                </a:cxn>
                <a:cxn ang="0">
                  <a:pos x="45" y="32"/>
                </a:cxn>
                <a:cxn ang="0">
                  <a:pos x="32" y="18"/>
                </a:cxn>
                <a:cxn ang="0">
                  <a:pos x="18" y="32"/>
                </a:cxn>
                <a:cxn ang="0">
                  <a:pos x="32" y="46"/>
                </a:cxn>
                <a:cxn ang="0">
                  <a:pos x="45" y="32"/>
                </a:cxn>
                <a:cxn ang="0">
                  <a:pos x="19" y="8"/>
                </a:cxn>
                <a:cxn ang="0">
                  <a:pos x="26" y="15"/>
                </a:cxn>
                <a:cxn ang="0">
                  <a:pos x="32" y="14"/>
                </a:cxn>
                <a:cxn ang="0">
                  <a:pos x="38" y="15"/>
                </a:cxn>
                <a:cxn ang="0">
                  <a:pos x="45" y="8"/>
                </a:cxn>
                <a:cxn ang="0">
                  <a:pos x="32" y="5"/>
                </a:cxn>
                <a:cxn ang="0">
                  <a:pos x="19" y="8"/>
                </a:cxn>
                <a:cxn ang="0">
                  <a:pos x="45" y="56"/>
                </a:cxn>
                <a:cxn ang="0">
                  <a:pos x="38" y="49"/>
                </a:cxn>
                <a:cxn ang="0">
                  <a:pos x="32" y="50"/>
                </a:cxn>
                <a:cxn ang="0">
                  <a:pos x="26" y="49"/>
                </a:cxn>
                <a:cxn ang="0">
                  <a:pos x="19" y="56"/>
                </a:cxn>
                <a:cxn ang="0">
                  <a:pos x="32" y="60"/>
                </a:cxn>
                <a:cxn ang="0">
                  <a:pos x="45" y="56"/>
                </a:cxn>
                <a:cxn ang="0">
                  <a:pos x="56" y="45"/>
                </a:cxn>
                <a:cxn ang="0">
                  <a:pos x="59" y="32"/>
                </a:cxn>
                <a:cxn ang="0">
                  <a:pos x="56" y="19"/>
                </a:cxn>
                <a:cxn ang="0">
                  <a:pos x="49" y="26"/>
                </a:cxn>
                <a:cxn ang="0">
                  <a:pos x="50" y="32"/>
                </a:cxn>
                <a:cxn ang="0">
                  <a:pos x="49" y="38"/>
                </a:cxn>
                <a:cxn ang="0">
                  <a:pos x="56" y="45"/>
                </a:cxn>
              </a:cxnLst>
              <a:rect l="0" t="0" r="r" b="b"/>
              <a:pathLst>
                <a:path w="64" h="64">
                  <a:moveTo>
                    <a:pt x="64" y="32"/>
                  </a:moveTo>
                  <a:cubicBezTo>
                    <a:pt x="64" y="50"/>
                    <a:pt x="49" y="64"/>
                    <a:pt x="32" y="64"/>
                  </a:cubicBezTo>
                  <a:cubicBezTo>
                    <a:pt x="14" y="64"/>
                    <a:pt x="0" y="50"/>
                    <a:pt x="0" y="32"/>
                  </a:cubicBezTo>
                  <a:cubicBezTo>
                    <a:pt x="0" y="14"/>
                    <a:pt x="14" y="0"/>
                    <a:pt x="32" y="0"/>
                  </a:cubicBezTo>
                  <a:cubicBezTo>
                    <a:pt x="49" y="0"/>
                    <a:pt x="64" y="14"/>
                    <a:pt x="64" y="32"/>
                  </a:cubicBezTo>
                  <a:close/>
                  <a:moveTo>
                    <a:pt x="14" y="38"/>
                  </a:moveTo>
                  <a:cubicBezTo>
                    <a:pt x="14" y="36"/>
                    <a:pt x="13" y="34"/>
                    <a:pt x="13" y="32"/>
                  </a:cubicBezTo>
                  <a:cubicBezTo>
                    <a:pt x="13" y="30"/>
                    <a:pt x="14" y="28"/>
                    <a:pt x="14" y="26"/>
                  </a:cubicBezTo>
                  <a:cubicBezTo>
                    <a:pt x="8" y="19"/>
                    <a:pt x="8" y="19"/>
                    <a:pt x="8" y="19"/>
                  </a:cubicBezTo>
                  <a:cubicBezTo>
                    <a:pt x="6" y="23"/>
                    <a:pt x="4" y="28"/>
                    <a:pt x="4" y="32"/>
                  </a:cubicBezTo>
                  <a:cubicBezTo>
                    <a:pt x="4" y="37"/>
                    <a:pt x="6" y="41"/>
                    <a:pt x="8" y="45"/>
                  </a:cubicBezTo>
                  <a:lnTo>
                    <a:pt x="14" y="38"/>
                  </a:lnTo>
                  <a:close/>
                  <a:moveTo>
                    <a:pt x="45" y="32"/>
                  </a:moveTo>
                  <a:cubicBezTo>
                    <a:pt x="45" y="25"/>
                    <a:pt x="39" y="18"/>
                    <a:pt x="32" y="18"/>
                  </a:cubicBezTo>
                  <a:cubicBezTo>
                    <a:pt x="24" y="18"/>
                    <a:pt x="18" y="25"/>
                    <a:pt x="18" y="32"/>
                  </a:cubicBezTo>
                  <a:cubicBezTo>
                    <a:pt x="18" y="40"/>
                    <a:pt x="24" y="46"/>
                    <a:pt x="32" y="46"/>
                  </a:cubicBezTo>
                  <a:cubicBezTo>
                    <a:pt x="39" y="46"/>
                    <a:pt x="45" y="40"/>
                    <a:pt x="45" y="32"/>
                  </a:cubicBezTo>
                  <a:close/>
                  <a:moveTo>
                    <a:pt x="19" y="8"/>
                  </a:moveTo>
                  <a:cubicBezTo>
                    <a:pt x="26" y="15"/>
                    <a:pt x="26" y="15"/>
                    <a:pt x="26" y="15"/>
                  </a:cubicBezTo>
                  <a:cubicBezTo>
                    <a:pt x="28" y="14"/>
                    <a:pt x="30" y="14"/>
                    <a:pt x="32" y="14"/>
                  </a:cubicBezTo>
                  <a:cubicBezTo>
                    <a:pt x="34" y="14"/>
                    <a:pt x="36" y="14"/>
                    <a:pt x="38" y="15"/>
                  </a:cubicBezTo>
                  <a:cubicBezTo>
                    <a:pt x="45" y="8"/>
                    <a:pt x="45" y="8"/>
                    <a:pt x="45" y="8"/>
                  </a:cubicBezTo>
                  <a:cubicBezTo>
                    <a:pt x="41" y="6"/>
                    <a:pt x="36" y="5"/>
                    <a:pt x="32" y="5"/>
                  </a:cubicBezTo>
                  <a:cubicBezTo>
                    <a:pt x="27" y="5"/>
                    <a:pt x="23" y="6"/>
                    <a:pt x="19" y="8"/>
                  </a:cubicBezTo>
                  <a:close/>
                  <a:moveTo>
                    <a:pt x="45" y="56"/>
                  </a:moveTo>
                  <a:cubicBezTo>
                    <a:pt x="38" y="49"/>
                    <a:pt x="38" y="49"/>
                    <a:pt x="38" y="49"/>
                  </a:cubicBezTo>
                  <a:cubicBezTo>
                    <a:pt x="36" y="50"/>
                    <a:pt x="34" y="50"/>
                    <a:pt x="32" y="50"/>
                  </a:cubicBezTo>
                  <a:cubicBezTo>
                    <a:pt x="30" y="50"/>
                    <a:pt x="28" y="50"/>
                    <a:pt x="26" y="49"/>
                  </a:cubicBezTo>
                  <a:cubicBezTo>
                    <a:pt x="19" y="56"/>
                    <a:pt x="19" y="56"/>
                    <a:pt x="19" y="56"/>
                  </a:cubicBezTo>
                  <a:cubicBezTo>
                    <a:pt x="23" y="58"/>
                    <a:pt x="27" y="60"/>
                    <a:pt x="32" y="60"/>
                  </a:cubicBezTo>
                  <a:cubicBezTo>
                    <a:pt x="36" y="60"/>
                    <a:pt x="41" y="58"/>
                    <a:pt x="45" y="56"/>
                  </a:cubicBezTo>
                  <a:close/>
                  <a:moveTo>
                    <a:pt x="56" y="45"/>
                  </a:moveTo>
                  <a:cubicBezTo>
                    <a:pt x="58" y="41"/>
                    <a:pt x="59" y="37"/>
                    <a:pt x="59" y="32"/>
                  </a:cubicBezTo>
                  <a:cubicBezTo>
                    <a:pt x="59" y="28"/>
                    <a:pt x="58" y="23"/>
                    <a:pt x="56" y="19"/>
                  </a:cubicBezTo>
                  <a:cubicBezTo>
                    <a:pt x="49" y="26"/>
                    <a:pt x="49" y="26"/>
                    <a:pt x="49" y="26"/>
                  </a:cubicBezTo>
                  <a:cubicBezTo>
                    <a:pt x="50" y="28"/>
                    <a:pt x="50" y="30"/>
                    <a:pt x="50" y="32"/>
                  </a:cubicBezTo>
                  <a:cubicBezTo>
                    <a:pt x="50" y="34"/>
                    <a:pt x="50" y="36"/>
                    <a:pt x="49" y="38"/>
                  </a:cubicBezTo>
                  <a:lnTo>
                    <a:pt x="56" y="45"/>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61" name="Group 160"/>
          <p:cNvGrpSpPr/>
          <p:nvPr/>
        </p:nvGrpSpPr>
        <p:grpSpPr>
          <a:xfrm>
            <a:off x="7618133" y="2044589"/>
            <a:ext cx="657655" cy="638827"/>
            <a:chOff x="5074206" y="1751555"/>
            <a:chExt cx="493370" cy="479245"/>
          </a:xfrm>
        </p:grpSpPr>
        <p:sp>
          <p:nvSpPr>
            <p:cNvPr id="162" name="Oval 161"/>
            <p:cNvSpPr/>
            <p:nvPr/>
          </p:nvSpPr>
          <p:spPr>
            <a:xfrm>
              <a:off x="5074206" y="1751555"/>
              <a:ext cx="493370" cy="47924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163" name="Freeform 100"/>
            <p:cNvSpPr>
              <a:spLocks noEditPoints="1"/>
            </p:cNvSpPr>
            <p:nvPr/>
          </p:nvSpPr>
          <p:spPr bwMode="auto">
            <a:xfrm>
              <a:off x="5205797" y="1880846"/>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64" name="Group 163"/>
          <p:cNvGrpSpPr/>
          <p:nvPr/>
        </p:nvGrpSpPr>
        <p:grpSpPr>
          <a:xfrm>
            <a:off x="8275789" y="2801144"/>
            <a:ext cx="657655" cy="638827"/>
            <a:chOff x="5567576" y="2319119"/>
            <a:chExt cx="493370" cy="479245"/>
          </a:xfrm>
        </p:grpSpPr>
        <p:sp>
          <p:nvSpPr>
            <p:cNvPr id="165" name="Oval 164"/>
            <p:cNvSpPr/>
            <p:nvPr/>
          </p:nvSpPr>
          <p:spPr>
            <a:xfrm>
              <a:off x="5567576" y="2319119"/>
              <a:ext cx="493370" cy="479245"/>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166" name="Freeform 131"/>
            <p:cNvSpPr>
              <a:spLocks/>
            </p:cNvSpPr>
            <p:nvPr/>
          </p:nvSpPr>
          <p:spPr bwMode="auto">
            <a:xfrm>
              <a:off x="5709486" y="2452379"/>
              <a:ext cx="209550" cy="212725"/>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67" name="Group 166"/>
          <p:cNvGrpSpPr/>
          <p:nvPr/>
        </p:nvGrpSpPr>
        <p:grpSpPr>
          <a:xfrm>
            <a:off x="8287567" y="3721860"/>
            <a:ext cx="657655" cy="638827"/>
            <a:chOff x="5576412" y="3009836"/>
            <a:chExt cx="493370" cy="479245"/>
          </a:xfrm>
        </p:grpSpPr>
        <p:sp>
          <p:nvSpPr>
            <p:cNvPr id="168" name="Oval 167"/>
            <p:cNvSpPr/>
            <p:nvPr/>
          </p:nvSpPr>
          <p:spPr>
            <a:xfrm>
              <a:off x="5576412" y="3009836"/>
              <a:ext cx="493370" cy="479245"/>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169" name="Freeform 66"/>
            <p:cNvSpPr>
              <a:spLocks noEditPoints="1"/>
            </p:cNvSpPr>
            <p:nvPr/>
          </p:nvSpPr>
          <p:spPr bwMode="auto">
            <a:xfrm>
              <a:off x="5699272" y="3153414"/>
              <a:ext cx="247650" cy="192088"/>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70" name="Group 169"/>
          <p:cNvGrpSpPr/>
          <p:nvPr/>
        </p:nvGrpSpPr>
        <p:grpSpPr>
          <a:xfrm>
            <a:off x="7870172" y="4567298"/>
            <a:ext cx="657655" cy="638827"/>
            <a:chOff x="5263284" y="3644080"/>
            <a:chExt cx="493370" cy="479245"/>
          </a:xfrm>
        </p:grpSpPr>
        <p:sp>
          <p:nvSpPr>
            <p:cNvPr id="171" name="Oval 170"/>
            <p:cNvSpPr/>
            <p:nvPr/>
          </p:nvSpPr>
          <p:spPr>
            <a:xfrm>
              <a:off x="5263284" y="3644080"/>
              <a:ext cx="493370" cy="479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172" name="Freeform 101"/>
            <p:cNvSpPr>
              <a:spLocks noEditPoints="1"/>
            </p:cNvSpPr>
            <p:nvPr/>
          </p:nvSpPr>
          <p:spPr bwMode="auto">
            <a:xfrm>
              <a:off x="5378207" y="3796390"/>
              <a:ext cx="263525" cy="174625"/>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sp>
        <p:nvSpPr>
          <p:cNvPr id="58"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59" name="直接连接符 58"/>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8721531"/>
      </p:ext>
    </p:extLst>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177"/>
                                        </p:tgtEl>
                                        <p:attrNameLst>
                                          <p:attrName>style.visibility</p:attrName>
                                        </p:attrNameLst>
                                      </p:cBhvr>
                                      <p:to>
                                        <p:strVal val="visible"/>
                                      </p:to>
                                    </p:set>
                                    <p:anim calcmode="lin" valueType="num">
                                      <p:cBhvr>
                                        <p:cTn id="7" dur="500" fill="hold"/>
                                        <p:tgtEl>
                                          <p:spTgt spid="7177"/>
                                        </p:tgtEl>
                                        <p:attrNameLst>
                                          <p:attrName>ppt_w</p:attrName>
                                        </p:attrNameLst>
                                      </p:cBhvr>
                                      <p:tavLst>
                                        <p:tav tm="0">
                                          <p:val>
                                            <p:fltVal val="0"/>
                                          </p:val>
                                        </p:tav>
                                        <p:tav tm="100000">
                                          <p:val>
                                            <p:strVal val="#ppt_w"/>
                                          </p:val>
                                        </p:tav>
                                      </p:tavLst>
                                    </p:anim>
                                    <p:anim calcmode="lin" valueType="num">
                                      <p:cBhvr>
                                        <p:cTn id="8" dur="500" fill="hold"/>
                                        <p:tgtEl>
                                          <p:spTgt spid="7177"/>
                                        </p:tgtEl>
                                        <p:attrNameLst>
                                          <p:attrName>ppt_h</p:attrName>
                                        </p:attrNameLst>
                                      </p:cBhvr>
                                      <p:tavLst>
                                        <p:tav tm="0">
                                          <p:val>
                                            <p:fltVal val="0"/>
                                          </p:val>
                                        </p:tav>
                                        <p:tav tm="100000">
                                          <p:val>
                                            <p:strVal val="#ppt_h"/>
                                          </p:val>
                                        </p:tav>
                                      </p:tavLst>
                                    </p:anim>
                                    <p:animEffect transition="in" filter="fade">
                                      <p:cBhvr>
                                        <p:cTn id="9" dur="500"/>
                                        <p:tgtEl>
                                          <p:spTgt spid="7177"/>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7178"/>
                                        </p:tgtEl>
                                        <p:attrNameLst>
                                          <p:attrName>style.visibility</p:attrName>
                                        </p:attrNameLst>
                                      </p:cBhvr>
                                      <p:to>
                                        <p:strVal val="visible"/>
                                      </p:to>
                                    </p:set>
                                    <p:anim calcmode="lin" valueType="num">
                                      <p:cBhvr>
                                        <p:cTn id="13" dur="500" fill="hold"/>
                                        <p:tgtEl>
                                          <p:spTgt spid="7178"/>
                                        </p:tgtEl>
                                        <p:attrNameLst>
                                          <p:attrName>ppt_w</p:attrName>
                                        </p:attrNameLst>
                                      </p:cBhvr>
                                      <p:tavLst>
                                        <p:tav tm="0">
                                          <p:val>
                                            <p:fltVal val="0"/>
                                          </p:val>
                                        </p:tav>
                                        <p:tav tm="100000">
                                          <p:val>
                                            <p:strVal val="#ppt_w"/>
                                          </p:val>
                                        </p:tav>
                                      </p:tavLst>
                                    </p:anim>
                                    <p:anim calcmode="lin" valueType="num">
                                      <p:cBhvr>
                                        <p:cTn id="14" dur="500" fill="hold"/>
                                        <p:tgtEl>
                                          <p:spTgt spid="7178"/>
                                        </p:tgtEl>
                                        <p:attrNameLst>
                                          <p:attrName>ppt_h</p:attrName>
                                        </p:attrNameLst>
                                      </p:cBhvr>
                                      <p:tavLst>
                                        <p:tav tm="0">
                                          <p:val>
                                            <p:fltVal val="0"/>
                                          </p:val>
                                        </p:tav>
                                        <p:tav tm="100000">
                                          <p:val>
                                            <p:strVal val="#ppt_h"/>
                                          </p:val>
                                        </p:tav>
                                      </p:tavLst>
                                    </p:anim>
                                    <p:animEffect transition="in" filter="fade">
                                      <p:cBhvr>
                                        <p:cTn id="15" dur="500"/>
                                        <p:tgtEl>
                                          <p:spTgt spid="7178"/>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7175"/>
                                        </p:tgtEl>
                                        <p:attrNameLst>
                                          <p:attrName>style.visibility</p:attrName>
                                        </p:attrNameLst>
                                      </p:cBhvr>
                                      <p:to>
                                        <p:strVal val="visible"/>
                                      </p:to>
                                    </p:set>
                                    <p:anim calcmode="lin" valueType="num">
                                      <p:cBhvr>
                                        <p:cTn id="19" dur="500" fill="hold"/>
                                        <p:tgtEl>
                                          <p:spTgt spid="7175"/>
                                        </p:tgtEl>
                                        <p:attrNameLst>
                                          <p:attrName>ppt_w</p:attrName>
                                        </p:attrNameLst>
                                      </p:cBhvr>
                                      <p:tavLst>
                                        <p:tav tm="0">
                                          <p:val>
                                            <p:fltVal val="0"/>
                                          </p:val>
                                        </p:tav>
                                        <p:tav tm="100000">
                                          <p:val>
                                            <p:strVal val="#ppt_w"/>
                                          </p:val>
                                        </p:tav>
                                      </p:tavLst>
                                    </p:anim>
                                    <p:anim calcmode="lin" valueType="num">
                                      <p:cBhvr>
                                        <p:cTn id="20" dur="500" fill="hold"/>
                                        <p:tgtEl>
                                          <p:spTgt spid="7175"/>
                                        </p:tgtEl>
                                        <p:attrNameLst>
                                          <p:attrName>ppt_h</p:attrName>
                                        </p:attrNameLst>
                                      </p:cBhvr>
                                      <p:tavLst>
                                        <p:tav tm="0">
                                          <p:val>
                                            <p:fltVal val="0"/>
                                          </p:val>
                                        </p:tav>
                                        <p:tav tm="100000">
                                          <p:val>
                                            <p:strVal val="#ppt_h"/>
                                          </p:val>
                                        </p:tav>
                                      </p:tavLst>
                                    </p:anim>
                                    <p:animEffect transition="in" filter="fade">
                                      <p:cBhvr>
                                        <p:cTn id="21" dur="500"/>
                                        <p:tgtEl>
                                          <p:spTgt spid="7175"/>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7174"/>
                                        </p:tgtEl>
                                        <p:attrNameLst>
                                          <p:attrName>style.visibility</p:attrName>
                                        </p:attrNameLst>
                                      </p:cBhvr>
                                      <p:to>
                                        <p:strVal val="visible"/>
                                      </p:to>
                                    </p:set>
                                    <p:anim calcmode="lin" valueType="num">
                                      <p:cBhvr>
                                        <p:cTn id="25" dur="500" fill="hold"/>
                                        <p:tgtEl>
                                          <p:spTgt spid="7174"/>
                                        </p:tgtEl>
                                        <p:attrNameLst>
                                          <p:attrName>ppt_w</p:attrName>
                                        </p:attrNameLst>
                                      </p:cBhvr>
                                      <p:tavLst>
                                        <p:tav tm="0">
                                          <p:val>
                                            <p:fltVal val="0"/>
                                          </p:val>
                                        </p:tav>
                                        <p:tav tm="100000">
                                          <p:val>
                                            <p:strVal val="#ppt_w"/>
                                          </p:val>
                                        </p:tav>
                                      </p:tavLst>
                                    </p:anim>
                                    <p:anim calcmode="lin" valueType="num">
                                      <p:cBhvr>
                                        <p:cTn id="26" dur="500" fill="hold"/>
                                        <p:tgtEl>
                                          <p:spTgt spid="7174"/>
                                        </p:tgtEl>
                                        <p:attrNameLst>
                                          <p:attrName>ppt_h</p:attrName>
                                        </p:attrNameLst>
                                      </p:cBhvr>
                                      <p:tavLst>
                                        <p:tav tm="0">
                                          <p:val>
                                            <p:fltVal val="0"/>
                                          </p:val>
                                        </p:tav>
                                        <p:tav tm="100000">
                                          <p:val>
                                            <p:strVal val="#ppt_h"/>
                                          </p:val>
                                        </p:tav>
                                      </p:tavLst>
                                    </p:anim>
                                    <p:animEffect transition="in" filter="fade">
                                      <p:cBhvr>
                                        <p:cTn id="27" dur="500"/>
                                        <p:tgtEl>
                                          <p:spTgt spid="7174"/>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7176"/>
                                        </p:tgtEl>
                                        <p:attrNameLst>
                                          <p:attrName>style.visibility</p:attrName>
                                        </p:attrNameLst>
                                      </p:cBhvr>
                                      <p:to>
                                        <p:strVal val="visible"/>
                                      </p:to>
                                    </p:set>
                                    <p:anim calcmode="lin" valueType="num">
                                      <p:cBhvr>
                                        <p:cTn id="31" dur="500" fill="hold"/>
                                        <p:tgtEl>
                                          <p:spTgt spid="7176"/>
                                        </p:tgtEl>
                                        <p:attrNameLst>
                                          <p:attrName>ppt_w</p:attrName>
                                        </p:attrNameLst>
                                      </p:cBhvr>
                                      <p:tavLst>
                                        <p:tav tm="0">
                                          <p:val>
                                            <p:fltVal val="0"/>
                                          </p:val>
                                        </p:tav>
                                        <p:tav tm="100000">
                                          <p:val>
                                            <p:strVal val="#ppt_w"/>
                                          </p:val>
                                        </p:tav>
                                      </p:tavLst>
                                    </p:anim>
                                    <p:anim calcmode="lin" valueType="num">
                                      <p:cBhvr>
                                        <p:cTn id="32" dur="500" fill="hold"/>
                                        <p:tgtEl>
                                          <p:spTgt spid="7176"/>
                                        </p:tgtEl>
                                        <p:attrNameLst>
                                          <p:attrName>ppt_h</p:attrName>
                                        </p:attrNameLst>
                                      </p:cBhvr>
                                      <p:tavLst>
                                        <p:tav tm="0">
                                          <p:val>
                                            <p:fltVal val="0"/>
                                          </p:val>
                                        </p:tav>
                                        <p:tav tm="100000">
                                          <p:val>
                                            <p:strVal val="#ppt_h"/>
                                          </p:val>
                                        </p:tav>
                                      </p:tavLst>
                                    </p:anim>
                                    <p:animEffect transition="in" filter="fade">
                                      <p:cBhvr>
                                        <p:cTn id="33" dur="500"/>
                                        <p:tgtEl>
                                          <p:spTgt spid="7176"/>
                                        </p:tgtEl>
                                      </p:cBhvr>
                                    </p:animEffect>
                                  </p:childTnLst>
                                </p:cTn>
                              </p:par>
                            </p:childTnLst>
                          </p:cTn>
                        </p:par>
                        <p:par>
                          <p:cTn id="34" fill="hold">
                            <p:stCondLst>
                              <p:cond delay="2500"/>
                            </p:stCondLst>
                            <p:childTnLst>
                              <p:par>
                                <p:cTn id="35" presetID="53" presetClass="entr" presetSubtype="0" fill="hold" nodeType="afterEffect">
                                  <p:stCondLst>
                                    <p:cond delay="0"/>
                                  </p:stCondLst>
                                  <p:childTnLst>
                                    <p:set>
                                      <p:cBhvr>
                                        <p:cTn id="36" dur="1" fill="hold">
                                          <p:stCondLst>
                                            <p:cond delay="0"/>
                                          </p:stCondLst>
                                        </p:cTn>
                                        <p:tgtEl>
                                          <p:spTgt spid="152"/>
                                        </p:tgtEl>
                                        <p:attrNameLst>
                                          <p:attrName>style.visibility</p:attrName>
                                        </p:attrNameLst>
                                      </p:cBhvr>
                                      <p:to>
                                        <p:strVal val="visible"/>
                                      </p:to>
                                    </p:set>
                                    <p:anim calcmode="lin" valueType="num">
                                      <p:cBhvr>
                                        <p:cTn id="37" dur="500" fill="hold"/>
                                        <p:tgtEl>
                                          <p:spTgt spid="152"/>
                                        </p:tgtEl>
                                        <p:attrNameLst>
                                          <p:attrName>ppt_w</p:attrName>
                                        </p:attrNameLst>
                                      </p:cBhvr>
                                      <p:tavLst>
                                        <p:tav tm="0">
                                          <p:val>
                                            <p:fltVal val="0"/>
                                          </p:val>
                                        </p:tav>
                                        <p:tav tm="100000">
                                          <p:val>
                                            <p:strVal val="#ppt_w"/>
                                          </p:val>
                                        </p:tav>
                                      </p:tavLst>
                                    </p:anim>
                                    <p:anim calcmode="lin" valueType="num">
                                      <p:cBhvr>
                                        <p:cTn id="38" dur="500" fill="hold"/>
                                        <p:tgtEl>
                                          <p:spTgt spid="152"/>
                                        </p:tgtEl>
                                        <p:attrNameLst>
                                          <p:attrName>ppt_h</p:attrName>
                                        </p:attrNameLst>
                                      </p:cBhvr>
                                      <p:tavLst>
                                        <p:tav tm="0">
                                          <p:val>
                                            <p:fltVal val="0"/>
                                          </p:val>
                                        </p:tav>
                                        <p:tav tm="100000">
                                          <p:val>
                                            <p:strVal val="#ppt_h"/>
                                          </p:val>
                                        </p:tav>
                                      </p:tavLst>
                                    </p:anim>
                                    <p:animEffect transition="in" filter="fade">
                                      <p:cBhvr>
                                        <p:cTn id="39" dur="500"/>
                                        <p:tgtEl>
                                          <p:spTgt spid="152"/>
                                        </p:tgtEl>
                                      </p:cBhvr>
                                    </p:animEffect>
                                  </p:childTnLst>
                                </p:cTn>
                              </p:par>
                              <p:par>
                                <p:cTn id="40" presetID="2" presetClass="entr" presetSubtype="8" accel="50000" decel="50000" fill="hold" nodeType="withEffect">
                                  <p:stCondLst>
                                    <p:cond delay="0"/>
                                  </p:stCondLst>
                                  <p:childTnLst>
                                    <p:set>
                                      <p:cBhvr>
                                        <p:cTn id="41" dur="1" fill="hold">
                                          <p:stCondLst>
                                            <p:cond delay="0"/>
                                          </p:stCondLst>
                                        </p:cTn>
                                        <p:tgtEl>
                                          <p:spTgt spid="129"/>
                                        </p:tgtEl>
                                        <p:attrNameLst>
                                          <p:attrName>style.visibility</p:attrName>
                                        </p:attrNameLst>
                                      </p:cBhvr>
                                      <p:to>
                                        <p:strVal val="visible"/>
                                      </p:to>
                                    </p:set>
                                    <p:anim calcmode="lin" valueType="num">
                                      <p:cBhvr additive="base">
                                        <p:cTn id="42" dur="500" fill="hold"/>
                                        <p:tgtEl>
                                          <p:spTgt spid="129"/>
                                        </p:tgtEl>
                                        <p:attrNameLst>
                                          <p:attrName>ppt_x</p:attrName>
                                        </p:attrNameLst>
                                      </p:cBhvr>
                                      <p:tavLst>
                                        <p:tav tm="0">
                                          <p:val>
                                            <p:strVal val="0-#ppt_w/2"/>
                                          </p:val>
                                        </p:tav>
                                        <p:tav tm="100000">
                                          <p:val>
                                            <p:strVal val="#ppt_x"/>
                                          </p:val>
                                        </p:tav>
                                      </p:tavLst>
                                    </p:anim>
                                    <p:anim calcmode="lin" valueType="num">
                                      <p:cBhvr additive="base">
                                        <p:cTn id="43" dur="500" fill="hold"/>
                                        <p:tgtEl>
                                          <p:spTgt spid="129"/>
                                        </p:tgtEl>
                                        <p:attrNameLst>
                                          <p:attrName>ppt_y</p:attrName>
                                        </p:attrNameLst>
                                      </p:cBhvr>
                                      <p:tavLst>
                                        <p:tav tm="0">
                                          <p:val>
                                            <p:strVal val="#ppt_y"/>
                                          </p:val>
                                        </p:tav>
                                        <p:tav tm="100000">
                                          <p:val>
                                            <p:strVal val="#ppt_y"/>
                                          </p:val>
                                        </p:tav>
                                      </p:tavLst>
                                    </p:anim>
                                  </p:childTnLst>
                                </p:cTn>
                              </p:par>
                            </p:childTnLst>
                          </p:cTn>
                        </p:par>
                        <p:par>
                          <p:cTn id="44" fill="hold">
                            <p:stCondLst>
                              <p:cond delay="3000"/>
                            </p:stCondLst>
                            <p:childTnLst>
                              <p:par>
                                <p:cTn id="45" presetID="53" presetClass="entr" presetSubtype="0" fill="hold" nodeType="afterEffect">
                                  <p:stCondLst>
                                    <p:cond delay="0"/>
                                  </p:stCondLst>
                                  <p:childTnLst>
                                    <p:set>
                                      <p:cBhvr>
                                        <p:cTn id="46" dur="1" fill="hold">
                                          <p:stCondLst>
                                            <p:cond delay="0"/>
                                          </p:stCondLst>
                                        </p:cTn>
                                        <p:tgtEl>
                                          <p:spTgt spid="155"/>
                                        </p:tgtEl>
                                        <p:attrNameLst>
                                          <p:attrName>style.visibility</p:attrName>
                                        </p:attrNameLst>
                                      </p:cBhvr>
                                      <p:to>
                                        <p:strVal val="visible"/>
                                      </p:to>
                                    </p:set>
                                    <p:anim calcmode="lin" valueType="num">
                                      <p:cBhvr>
                                        <p:cTn id="47" dur="500" fill="hold"/>
                                        <p:tgtEl>
                                          <p:spTgt spid="155"/>
                                        </p:tgtEl>
                                        <p:attrNameLst>
                                          <p:attrName>ppt_w</p:attrName>
                                        </p:attrNameLst>
                                      </p:cBhvr>
                                      <p:tavLst>
                                        <p:tav tm="0">
                                          <p:val>
                                            <p:fltVal val="0"/>
                                          </p:val>
                                        </p:tav>
                                        <p:tav tm="100000">
                                          <p:val>
                                            <p:strVal val="#ppt_w"/>
                                          </p:val>
                                        </p:tav>
                                      </p:tavLst>
                                    </p:anim>
                                    <p:anim calcmode="lin" valueType="num">
                                      <p:cBhvr>
                                        <p:cTn id="48" dur="500" fill="hold"/>
                                        <p:tgtEl>
                                          <p:spTgt spid="155"/>
                                        </p:tgtEl>
                                        <p:attrNameLst>
                                          <p:attrName>ppt_h</p:attrName>
                                        </p:attrNameLst>
                                      </p:cBhvr>
                                      <p:tavLst>
                                        <p:tav tm="0">
                                          <p:val>
                                            <p:fltVal val="0"/>
                                          </p:val>
                                        </p:tav>
                                        <p:tav tm="100000">
                                          <p:val>
                                            <p:strVal val="#ppt_h"/>
                                          </p:val>
                                        </p:tav>
                                      </p:tavLst>
                                    </p:anim>
                                    <p:animEffect transition="in" filter="fade">
                                      <p:cBhvr>
                                        <p:cTn id="49" dur="500"/>
                                        <p:tgtEl>
                                          <p:spTgt spid="155"/>
                                        </p:tgtEl>
                                      </p:cBhvr>
                                    </p:animEffect>
                                  </p:childTnLst>
                                </p:cTn>
                              </p:par>
                              <p:par>
                                <p:cTn id="50" presetID="2" presetClass="entr" presetSubtype="8" accel="50000" decel="50000" fill="hold" nodeType="withEffect">
                                  <p:stCondLst>
                                    <p:cond delay="0"/>
                                  </p:stCondLst>
                                  <p:childTnLst>
                                    <p:set>
                                      <p:cBhvr>
                                        <p:cTn id="51" dur="1" fill="hold">
                                          <p:stCondLst>
                                            <p:cond delay="0"/>
                                          </p:stCondLst>
                                        </p:cTn>
                                        <p:tgtEl>
                                          <p:spTgt spid="126"/>
                                        </p:tgtEl>
                                        <p:attrNameLst>
                                          <p:attrName>style.visibility</p:attrName>
                                        </p:attrNameLst>
                                      </p:cBhvr>
                                      <p:to>
                                        <p:strVal val="visible"/>
                                      </p:to>
                                    </p:set>
                                    <p:anim calcmode="lin" valueType="num">
                                      <p:cBhvr additive="base">
                                        <p:cTn id="52" dur="500" fill="hold"/>
                                        <p:tgtEl>
                                          <p:spTgt spid="126"/>
                                        </p:tgtEl>
                                        <p:attrNameLst>
                                          <p:attrName>ppt_x</p:attrName>
                                        </p:attrNameLst>
                                      </p:cBhvr>
                                      <p:tavLst>
                                        <p:tav tm="0">
                                          <p:val>
                                            <p:strVal val="0-#ppt_w/2"/>
                                          </p:val>
                                        </p:tav>
                                        <p:tav tm="100000">
                                          <p:val>
                                            <p:strVal val="#ppt_x"/>
                                          </p:val>
                                        </p:tav>
                                      </p:tavLst>
                                    </p:anim>
                                    <p:anim calcmode="lin" valueType="num">
                                      <p:cBhvr additive="base">
                                        <p:cTn id="53" dur="500" fill="hold"/>
                                        <p:tgtEl>
                                          <p:spTgt spid="126"/>
                                        </p:tgtEl>
                                        <p:attrNameLst>
                                          <p:attrName>ppt_y</p:attrName>
                                        </p:attrNameLst>
                                      </p:cBhvr>
                                      <p:tavLst>
                                        <p:tav tm="0">
                                          <p:val>
                                            <p:strVal val="#ppt_y"/>
                                          </p:val>
                                        </p:tav>
                                        <p:tav tm="100000">
                                          <p:val>
                                            <p:strVal val="#ppt_y"/>
                                          </p:val>
                                        </p:tav>
                                      </p:tavLst>
                                    </p:anim>
                                  </p:childTnLst>
                                </p:cTn>
                              </p:par>
                            </p:childTnLst>
                          </p:cTn>
                        </p:par>
                        <p:par>
                          <p:cTn id="54" fill="hold">
                            <p:stCondLst>
                              <p:cond delay="3500"/>
                            </p:stCondLst>
                            <p:childTnLst>
                              <p:par>
                                <p:cTn id="55" presetID="53" presetClass="entr" presetSubtype="0" fill="hold" nodeType="afterEffect">
                                  <p:stCondLst>
                                    <p:cond delay="0"/>
                                  </p:stCondLst>
                                  <p:childTnLst>
                                    <p:set>
                                      <p:cBhvr>
                                        <p:cTn id="56" dur="1" fill="hold">
                                          <p:stCondLst>
                                            <p:cond delay="0"/>
                                          </p:stCondLst>
                                        </p:cTn>
                                        <p:tgtEl>
                                          <p:spTgt spid="158"/>
                                        </p:tgtEl>
                                        <p:attrNameLst>
                                          <p:attrName>style.visibility</p:attrName>
                                        </p:attrNameLst>
                                      </p:cBhvr>
                                      <p:to>
                                        <p:strVal val="visible"/>
                                      </p:to>
                                    </p:set>
                                    <p:anim calcmode="lin" valueType="num">
                                      <p:cBhvr>
                                        <p:cTn id="57" dur="500" fill="hold"/>
                                        <p:tgtEl>
                                          <p:spTgt spid="158"/>
                                        </p:tgtEl>
                                        <p:attrNameLst>
                                          <p:attrName>ppt_w</p:attrName>
                                        </p:attrNameLst>
                                      </p:cBhvr>
                                      <p:tavLst>
                                        <p:tav tm="0">
                                          <p:val>
                                            <p:fltVal val="0"/>
                                          </p:val>
                                        </p:tav>
                                        <p:tav tm="100000">
                                          <p:val>
                                            <p:strVal val="#ppt_w"/>
                                          </p:val>
                                        </p:tav>
                                      </p:tavLst>
                                    </p:anim>
                                    <p:anim calcmode="lin" valueType="num">
                                      <p:cBhvr>
                                        <p:cTn id="58" dur="500" fill="hold"/>
                                        <p:tgtEl>
                                          <p:spTgt spid="158"/>
                                        </p:tgtEl>
                                        <p:attrNameLst>
                                          <p:attrName>ppt_h</p:attrName>
                                        </p:attrNameLst>
                                      </p:cBhvr>
                                      <p:tavLst>
                                        <p:tav tm="0">
                                          <p:val>
                                            <p:fltVal val="0"/>
                                          </p:val>
                                        </p:tav>
                                        <p:tav tm="100000">
                                          <p:val>
                                            <p:strVal val="#ppt_h"/>
                                          </p:val>
                                        </p:tav>
                                      </p:tavLst>
                                    </p:anim>
                                    <p:animEffect transition="in" filter="fade">
                                      <p:cBhvr>
                                        <p:cTn id="59" dur="500"/>
                                        <p:tgtEl>
                                          <p:spTgt spid="158"/>
                                        </p:tgtEl>
                                      </p:cBhvr>
                                    </p:animEffect>
                                  </p:childTnLst>
                                </p:cTn>
                              </p:par>
                              <p:par>
                                <p:cTn id="60" presetID="2" presetClass="entr" presetSubtype="8" accel="50000" decel="50000" fill="hold" nodeType="withEffect">
                                  <p:stCondLst>
                                    <p:cond delay="0"/>
                                  </p:stCondLst>
                                  <p:childTnLst>
                                    <p:set>
                                      <p:cBhvr>
                                        <p:cTn id="61" dur="1" fill="hold">
                                          <p:stCondLst>
                                            <p:cond delay="0"/>
                                          </p:stCondLst>
                                        </p:cTn>
                                        <p:tgtEl>
                                          <p:spTgt spid="123"/>
                                        </p:tgtEl>
                                        <p:attrNameLst>
                                          <p:attrName>style.visibility</p:attrName>
                                        </p:attrNameLst>
                                      </p:cBhvr>
                                      <p:to>
                                        <p:strVal val="visible"/>
                                      </p:to>
                                    </p:set>
                                    <p:anim calcmode="lin" valueType="num">
                                      <p:cBhvr additive="base">
                                        <p:cTn id="62" dur="500" fill="hold"/>
                                        <p:tgtEl>
                                          <p:spTgt spid="123"/>
                                        </p:tgtEl>
                                        <p:attrNameLst>
                                          <p:attrName>ppt_x</p:attrName>
                                        </p:attrNameLst>
                                      </p:cBhvr>
                                      <p:tavLst>
                                        <p:tav tm="0">
                                          <p:val>
                                            <p:strVal val="0-#ppt_w/2"/>
                                          </p:val>
                                        </p:tav>
                                        <p:tav tm="100000">
                                          <p:val>
                                            <p:strVal val="#ppt_x"/>
                                          </p:val>
                                        </p:tav>
                                      </p:tavLst>
                                    </p:anim>
                                    <p:anim calcmode="lin" valueType="num">
                                      <p:cBhvr additive="base">
                                        <p:cTn id="63" dur="500" fill="hold"/>
                                        <p:tgtEl>
                                          <p:spTgt spid="123"/>
                                        </p:tgtEl>
                                        <p:attrNameLst>
                                          <p:attrName>ppt_y</p:attrName>
                                        </p:attrNameLst>
                                      </p:cBhvr>
                                      <p:tavLst>
                                        <p:tav tm="0">
                                          <p:val>
                                            <p:strVal val="#ppt_y"/>
                                          </p:val>
                                        </p:tav>
                                        <p:tav tm="100000">
                                          <p:val>
                                            <p:strVal val="#ppt_y"/>
                                          </p:val>
                                        </p:tav>
                                      </p:tavLst>
                                    </p:anim>
                                  </p:childTnLst>
                                </p:cTn>
                              </p:par>
                            </p:childTnLst>
                          </p:cTn>
                        </p:par>
                        <p:par>
                          <p:cTn id="64" fill="hold">
                            <p:stCondLst>
                              <p:cond delay="4000"/>
                            </p:stCondLst>
                            <p:childTnLst>
                              <p:par>
                                <p:cTn id="65" presetID="53" presetClass="entr" presetSubtype="0" fill="hold" nodeType="afterEffect">
                                  <p:stCondLst>
                                    <p:cond delay="0"/>
                                  </p:stCondLst>
                                  <p:childTnLst>
                                    <p:set>
                                      <p:cBhvr>
                                        <p:cTn id="66" dur="1" fill="hold">
                                          <p:stCondLst>
                                            <p:cond delay="0"/>
                                          </p:stCondLst>
                                        </p:cTn>
                                        <p:tgtEl>
                                          <p:spTgt spid="149"/>
                                        </p:tgtEl>
                                        <p:attrNameLst>
                                          <p:attrName>style.visibility</p:attrName>
                                        </p:attrNameLst>
                                      </p:cBhvr>
                                      <p:to>
                                        <p:strVal val="visible"/>
                                      </p:to>
                                    </p:set>
                                    <p:anim calcmode="lin" valueType="num">
                                      <p:cBhvr>
                                        <p:cTn id="67" dur="500" fill="hold"/>
                                        <p:tgtEl>
                                          <p:spTgt spid="149"/>
                                        </p:tgtEl>
                                        <p:attrNameLst>
                                          <p:attrName>ppt_w</p:attrName>
                                        </p:attrNameLst>
                                      </p:cBhvr>
                                      <p:tavLst>
                                        <p:tav tm="0">
                                          <p:val>
                                            <p:fltVal val="0"/>
                                          </p:val>
                                        </p:tav>
                                        <p:tav tm="100000">
                                          <p:val>
                                            <p:strVal val="#ppt_w"/>
                                          </p:val>
                                        </p:tav>
                                      </p:tavLst>
                                    </p:anim>
                                    <p:anim calcmode="lin" valueType="num">
                                      <p:cBhvr>
                                        <p:cTn id="68" dur="500" fill="hold"/>
                                        <p:tgtEl>
                                          <p:spTgt spid="149"/>
                                        </p:tgtEl>
                                        <p:attrNameLst>
                                          <p:attrName>ppt_h</p:attrName>
                                        </p:attrNameLst>
                                      </p:cBhvr>
                                      <p:tavLst>
                                        <p:tav tm="0">
                                          <p:val>
                                            <p:fltVal val="0"/>
                                          </p:val>
                                        </p:tav>
                                        <p:tav tm="100000">
                                          <p:val>
                                            <p:strVal val="#ppt_h"/>
                                          </p:val>
                                        </p:tav>
                                      </p:tavLst>
                                    </p:anim>
                                    <p:animEffect transition="in" filter="fade">
                                      <p:cBhvr>
                                        <p:cTn id="69" dur="500"/>
                                        <p:tgtEl>
                                          <p:spTgt spid="149"/>
                                        </p:tgtEl>
                                      </p:cBhvr>
                                    </p:animEffect>
                                  </p:childTnLst>
                                </p:cTn>
                              </p:par>
                              <p:par>
                                <p:cTn id="70" presetID="2" presetClass="entr" presetSubtype="8" accel="50000" decel="50000" fill="hold" nodeType="withEffect">
                                  <p:stCondLst>
                                    <p:cond delay="0"/>
                                  </p:stCondLst>
                                  <p:childTnLst>
                                    <p:set>
                                      <p:cBhvr>
                                        <p:cTn id="71" dur="1" fill="hold">
                                          <p:stCondLst>
                                            <p:cond delay="0"/>
                                          </p:stCondLst>
                                        </p:cTn>
                                        <p:tgtEl>
                                          <p:spTgt spid="111"/>
                                        </p:tgtEl>
                                        <p:attrNameLst>
                                          <p:attrName>style.visibility</p:attrName>
                                        </p:attrNameLst>
                                      </p:cBhvr>
                                      <p:to>
                                        <p:strVal val="visible"/>
                                      </p:to>
                                    </p:set>
                                    <p:anim calcmode="lin" valueType="num">
                                      <p:cBhvr additive="base">
                                        <p:cTn id="72" dur="500" fill="hold"/>
                                        <p:tgtEl>
                                          <p:spTgt spid="111"/>
                                        </p:tgtEl>
                                        <p:attrNameLst>
                                          <p:attrName>ppt_x</p:attrName>
                                        </p:attrNameLst>
                                      </p:cBhvr>
                                      <p:tavLst>
                                        <p:tav tm="0">
                                          <p:val>
                                            <p:strVal val="0-#ppt_w/2"/>
                                          </p:val>
                                        </p:tav>
                                        <p:tav tm="100000">
                                          <p:val>
                                            <p:strVal val="#ppt_x"/>
                                          </p:val>
                                        </p:tav>
                                      </p:tavLst>
                                    </p:anim>
                                    <p:anim calcmode="lin" valueType="num">
                                      <p:cBhvr additive="base">
                                        <p:cTn id="73" dur="500" fill="hold"/>
                                        <p:tgtEl>
                                          <p:spTgt spid="111"/>
                                        </p:tgtEl>
                                        <p:attrNameLst>
                                          <p:attrName>ppt_y</p:attrName>
                                        </p:attrNameLst>
                                      </p:cBhvr>
                                      <p:tavLst>
                                        <p:tav tm="0">
                                          <p:val>
                                            <p:strVal val="#ppt_y"/>
                                          </p:val>
                                        </p:tav>
                                        <p:tav tm="100000">
                                          <p:val>
                                            <p:strVal val="#ppt_y"/>
                                          </p:val>
                                        </p:tav>
                                      </p:tavLst>
                                    </p:anim>
                                  </p:childTnLst>
                                </p:cTn>
                              </p:par>
                            </p:childTnLst>
                          </p:cTn>
                        </p:par>
                        <p:par>
                          <p:cTn id="74" fill="hold">
                            <p:stCondLst>
                              <p:cond delay="4500"/>
                            </p:stCondLst>
                            <p:childTnLst>
                              <p:par>
                                <p:cTn id="75" presetID="53" presetClass="entr" presetSubtype="0" fill="hold" nodeType="afterEffect">
                                  <p:stCondLst>
                                    <p:cond delay="0"/>
                                  </p:stCondLst>
                                  <p:childTnLst>
                                    <p:set>
                                      <p:cBhvr>
                                        <p:cTn id="76" dur="1" fill="hold">
                                          <p:stCondLst>
                                            <p:cond delay="0"/>
                                          </p:stCondLst>
                                        </p:cTn>
                                        <p:tgtEl>
                                          <p:spTgt spid="161"/>
                                        </p:tgtEl>
                                        <p:attrNameLst>
                                          <p:attrName>style.visibility</p:attrName>
                                        </p:attrNameLst>
                                      </p:cBhvr>
                                      <p:to>
                                        <p:strVal val="visible"/>
                                      </p:to>
                                    </p:set>
                                    <p:anim calcmode="lin" valueType="num">
                                      <p:cBhvr>
                                        <p:cTn id="77" dur="500" fill="hold"/>
                                        <p:tgtEl>
                                          <p:spTgt spid="161"/>
                                        </p:tgtEl>
                                        <p:attrNameLst>
                                          <p:attrName>ppt_w</p:attrName>
                                        </p:attrNameLst>
                                      </p:cBhvr>
                                      <p:tavLst>
                                        <p:tav tm="0">
                                          <p:val>
                                            <p:fltVal val="0"/>
                                          </p:val>
                                        </p:tav>
                                        <p:tav tm="100000">
                                          <p:val>
                                            <p:strVal val="#ppt_w"/>
                                          </p:val>
                                        </p:tav>
                                      </p:tavLst>
                                    </p:anim>
                                    <p:anim calcmode="lin" valueType="num">
                                      <p:cBhvr>
                                        <p:cTn id="78" dur="500" fill="hold"/>
                                        <p:tgtEl>
                                          <p:spTgt spid="161"/>
                                        </p:tgtEl>
                                        <p:attrNameLst>
                                          <p:attrName>ppt_h</p:attrName>
                                        </p:attrNameLst>
                                      </p:cBhvr>
                                      <p:tavLst>
                                        <p:tav tm="0">
                                          <p:val>
                                            <p:fltVal val="0"/>
                                          </p:val>
                                        </p:tav>
                                        <p:tav tm="100000">
                                          <p:val>
                                            <p:strVal val="#ppt_h"/>
                                          </p:val>
                                        </p:tav>
                                      </p:tavLst>
                                    </p:anim>
                                    <p:animEffect transition="in" filter="fade">
                                      <p:cBhvr>
                                        <p:cTn id="79" dur="500"/>
                                        <p:tgtEl>
                                          <p:spTgt spid="161"/>
                                        </p:tgtEl>
                                      </p:cBhvr>
                                    </p:animEffect>
                                  </p:childTnLst>
                                </p:cTn>
                              </p:par>
                              <p:par>
                                <p:cTn id="80" presetID="2" presetClass="entr" presetSubtype="2" accel="50000" decel="50000" fill="hold" nodeType="withEffect">
                                  <p:stCondLst>
                                    <p:cond delay="0"/>
                                  </p:stCondLst>
                                  <p:childTnLst>
                                    <p:set>
                                      <p:cBhvr>
                                        <p:cTn id="81" dur="1" fill="hold">
                                          <p:stCondLst>
                                            <p:cond delay="0"/>
                                          </p:stCondLst>
                                        </p:cTn>
                                        <p:tgtEl>
                                          <p:spTgt spid="137"/>
                                        </p:tgtEl>
                                        <p:attrNameLst>
                                          <p:attrName>style.visibility</p:attrName>
                                        </p:attrNameLst>
                                      </p:cBhvr>
                                      <p:to>
                                        <p:strVal val="visible"/>
                                      </p:to>
                                    </p:set>
                                    <p:anim calcmode="lin" valueType="num">
                                      <p:cBhvr additive="base">
                                        <p:cTn id="82" dur="500" fill="hold"/>
                                        <p:tgtEl>
                                          <p:spTgt spid="137"/>
                                        </p:tgtEl>
                                        <p:attrNameLst>
                                          <p:attrName>ppt_x</p:attrName>
                                        </p:attrNameLst>
                                      </p:cBhvr>
                                      <p:tavLst>
                                        <p:tav tm="0">
                                          <p:val>
                                            <p:strVal val="1+#ppt_w/2"/>
                                          </p:val>
                                        </p:tav>
                                        <p:tav tm="100000">
                                          <p:val>
                                            <p:strVal val="#ppt_x"/>
                                          </p:val>
                                        </p:tav>
                                      </p:tavLst>
                                    </p:anim>
                                    <p:anim calcmode="lin" valueType="num">
                                      <p:cBhvr additive="base">
                                        <p:cTn id="83" dur="500" fill="hold"/>
                                        <p:tgtEl>
                                          <p:spTgt spid="137"/>
                                        </p:tgtEl>
                                        <p:attrNameLst>
                                          <p:attrName>ppt_y</p:attrName>
                                        </p:attrNameLst>
                                      </p:cBhvr>
                                      <p:tavLst>
                                        <p:tav tm="0">
                                          <p:val>
                                            <p:strVal val="#ppt_y"/>
                                          </p:val>
                                        </p:tav>
                                        <p:tav tm="100000">
                                          <p:val>
                                            <p:strVal val="#ppt_y"/>
                                          </p:val>
                                        </p:tav>
                                      </p:tavLst>
                                    </p:anim>
                                  </p:childTnLst>
                                </p:cTn>
                              </p:par>
                            </p:childTnLst>
                          </p:cTn>
                        </p:par>
                        <p:par>
                          <p:cTn id="84" fill="hold">
                            <p:stCondLst>
                              <p:cond delay="5000"/>
                            </p:stCondLst>
                            <p:childTnLst>
                              <p:par>
                                <p:cTn id="85" presetID="53" presetClass="entr" presetSubtype="0" fill="hold" nodeType="afterEffect">
                                  <p:stCondLst>
                                    <p:cond delay="0"/>
                                  </p:stCondLst>
                                  <p:childTnLst>
                                    <p:set>
                                      <p:cBhvr>
                                        <p:cTn id="86" dur="1" fill="hold">
                                          <p:stCondLst>
                                            <p:cond delay="0"/>
                                          </p:stCondLst>
                                        </p:cTn>
                                        <p:tgtEl>
                                          <p:spTgt spid="164"/>
                                        </p:tgtEl>
                                        <p:attrNameLst>
                                          <p:attrName>style.visibility</p:attrName>
                                        </p:attrNameLst>
                                      </p:cBhvr>
                                      <p:to>
                                        <p:strVal val="visible"/>
                                      </p:to>
                                    </p:set>
                                    <p:anim calcmode="lin" valueType="num">
                                      <p:cBhvr>
                                        <p:cTn id="87" dur="500" fill="hold"/>
                                        <p:tgtEl>
                                          <p:spTgt spid="164"/>
                                        </p:tgtEl>
                                        <p:attrNameLst>
                                          <p:attrName>ppt_w</p:attrName>
                                        </p:attrNameLst>
                                      </p:cBhvr>
                                      <p:tavLst>
                                        <p:tav tm="0">
                                          <p:val>
                                            <p:fltVal val="0"/>
                                          </p:val>
                                        </p:tav>
                                        <p:tav tm="100000">
                                          <p:val>
                                            <p:strVal val="#ppt_w"/>
                                          </p:val>
                                        </p:tav>
                                      </p:tavLst>
                                    </p:anim>
                                    <p:anim calcmode="lin" valueType="num">
                                      <p:cBhvr>
                                        <p:cTn id="88" dur="500" fill="hold"/>
                                        <p:tgtEl>
                                          <p:spTgt spid="164"/>
                                        </p:tgtEl>
                                        <p:attrNameLst>
                                          <p:attrName>ppt_h</p:attrName>
                                        </p:attrNameLst>
                                      </p:cBhvr>
                                      <p:tavLst>
                                        <p:tav tm="0">
                                          <p:val>
                                            <p:fltVal val="0"/>
                                          </p:val>
                                        </p:tav>
                                        <p:tav tm="100000">
                                          <p:val>
                                            <p:strVal val="#ppt_h"/>
                                          </p:val>
                                        </p:tav>
                                      </p:tavLst>
                                    </p:anim>
                                    <p:animEffect transition="in" filter="fade">
                                      <p:cBhvr>
                                        <p:cTn id="89" dur="500"/>
                                        <p:tgtEl>
                                          <p:spTgt spid="164"/>
                                        </p:tgtEl>
                                      </p:cBhvr>
                                    </p:animEffect>
                                  </p:childTnLst>
                                </p:cTn>
                              </p:par>
                              <p:par>
                                <p:cTn id="90" presetID="2" presetClass="entr" presetSubtype="2" accel="50000" decel="50000" fill="hold" nodeType="withEffect">
                                  <p:stCondLst>
                                    <p:cond delay="0"/>
                                  </p:stCondLst>
                                  <p:childTnLst>
                                    <p:set>
                                      <p:cBhvr>
                                        <p:cTn id="91" dur="1" fill="hold">
                                          <p:stCondLst>
                                            <p:cond delay="0"/>
                                          </p:stCondLst>
                                        </p:cTn>
                                        <p:tgtEl>
                                          <p:spTgt spid="140"/>
                                        </p:tgtEl>
                                        <p:attrNameLst>
                                          <p:attrName>style.visibility</p:attrName>
                                        </p:attrNameLst>
                                      </p:cBhvr>
                                      <p:to>
                                        <p:strVal val="visible"/>
                                      </p:to>
                                    </p:set>
                                    <p:anim calcmode="lin" valueType="num">
                                      <p:cBhvr additive="base">
                                        <p:cTn id="92" dur="500" fill="hold"/>
                                        <p:tgtEl>
                                          <p:spTgt spid="140"/>
                                        </p:tgtEl>
                                        <p:attrNameLst>
                                          <p:attrName>ppt_x</p:attrName>
                                        </p:attrNameLst>
                                      </p:cBhvr>
                                      <p:tavLst>
                                        <p:tav tm="0">
                                          <p:val>
                                            <p:strVal val="1+#ppt_w/2"/>
                                          </p:val>
                                        </p:tav>
                                        <p:tav tm="100000">
                                          <p:val>
                                            <p:strVal val="#ppt_x"/>
                                          </p:val>
                                        </p:tav>
                                      </p:tavLst>
                                    </p:anim>
                                    <p:anim calcmode="lin" valueType="num">
                                      <p:cBhvr additive="base">
                                        <p:cTn id="93" dur="500" fill="hold"/>
                                        <p:tgtEl>
                                          <p:spTgt spid="140"/>
                                        </p:tgtEl>
                                        <p:attrNameLst>
                                          <p:attrName>ppt_y</p:attrName>
                                        </p:attrNameLst>
                                      </p:cBhvr>
                                      <p:tavLst>
                                        <p:tav tm="0">
                                          <p:val>
                                            <p:strVal val="#ppt_y"/>
                                          </p:val>
                                        </p:tav>
                                        <p:tav tm="100000">
                                          <p:val>
                                            <p:strVal val="#ppt_y"/>
                                          </p:val>
                                        </p:tav>
                                      </p:tavLst>
                                    </p:anim>
                                  </p:childTnLst>
                                </p:cTn>
                              </p:par>
                            </p:childTnLst>
                          </p:cTn>
                        </p:par>
                        <p:par>
                          <p:cTn id="94" fill="hold">
                            <p:stCondLst>
                              <p:cond delay="5500"/>
                            </p:stCondLst>
                            <p:childTnLst>
                              <p:par>
                                <p:cTn id="95" presetID="53" presetClass="entr" presetSubtype="0" fill="hold" nodeType="afterEffect">
                                  <p:stCondLst>
                                    <p:cond delay="0"/>
                                  </p:stCondLst>
                                  <p:childTnLst>
                                    <p:set>
                                      <p:cBhvr>
                                        <p:cTn id="96" dur="1" fill="hold">
                                          <p:stCondLst>
                                            <p:cond delay="0"/>
                                          </p:stCondLst>
                                        </p:cTn>
                                        <p:tgtEl>
                                          <p:spTgt spid="167"/>
                                        </p:tgtEl>
                                        <p:attrNameLst>
                                          <p:attrName>style.visibility</p:attrName>
                                        </p:attrNameLst>
                                      </p:cBhvr>
                                      <p:to>
                                        <p:strVal val="visible"/>
                                      </p:to>
                                    </p:set>
                                    <p:anim calcmode="lin" valueType="num">
                                      <p:cBhvr>
                                        <p:cTn id="97" dur="500" fill="hold"/>
                                        <p:tgtEl>
                                          <p:spTgt spid="167"/>
                                        </p:tgtEl>
                                        <p:attrNameLst>
                                          <p:attrName>ppt_w</p:attrName>
                                        </p:attrNameLst>
                                      </p:cBhvr>
                                      <p:tavLst>
                                        <p:tav tm="0">
                                          <p:val>
                                            <p:fltVal val="0"/>
                                          </p:val>
                                        </p:tav>
                                        <p:tav tm="100000">
                                          <p:val>
                                            <p:strVal val="#ppt_w"/>
                                          </p:val>
                                        </p:tav>
                                      </p:tavLst>
                                    </p:anim>
                                    <p:anim calcmode="lin" valueType="num">
                                      <p:cBhvr>
                                        <p:cTn id="98" dur="500" fill="hold"/>
                                        <p:tgtEl>
                                          <p:spTgt spid="167"/>
                                        </p:tgtEl>
                                        <p:attrNameLst>
                                          <p:attrName>ppt_h</p:attrName>
                                        </p:attrNameLst>
                                      </p:cBhvr>
                                      <p:tavLst>
                                        <p:tav tm="0">
                                          <p:val>
                                            <p:fltVal val="0"/>
                                          </p:val>
                                        </p:tav>
                                        <p:tav tm="100000">
                                          <p:val>
                                            <p:strVal val="#ppt_h"/>
                                          </p:val>
                                        </p:tav>
                                      </p:tavLst>
                                    </p:anim>
                                    <p:animEffect transition="in" filter="fade">
                                      <p:cBhvr>
                                        <p:cTn id="99" dur="500"/>
                                        <p:tgtEl>
                                          <p:spTgt spid="167"/>
                                        </p:tgtEl>
                                      </p:cBhvr>
                                    </p:animEffect>
                                  </p:childTnLst>
                                </p:cTn>
                              </p:par>
                              <p:par>
                                <p:cTn id="100" presetID="2" presetClass="entr" presetSubtype="2" accel="50000" decel="50000" fill="hold" nodeType="withEffect">
                                  <p:stCondLst>
                                    <p:cond delay="0"/>
                                  </p:stCondLst>
                                  <p:childTnLst>
                                    <p:set>
                                      <p:cBhvr>
                                        <p:cTn id="101" dur="1" fill="hold">
                                          <p:stCondLst>
                                            <p:cond delay="0"/>
                                          </p:stCondLst>
                                        </p:cTn>
                                        <p:tgtEl>
                                          <p:spTgt spid="143"/>
                                        </p:tgtEl>
                                        <p:attrNameLst>
                                          <p:attrName>style.visibility</p:attrName>
                                        </p:attrNameLst>
                                      </p:cBhvr>
                                      <p:to>
                                        <p:strVal val="visible"/>
                                      </p:to>
                                    </p:set>
                                    <p:anim calcmode="lin" valueType="num">
                                      <p:cBhvr additive="base">
                                        <p:cTn id="102" dur="500" fill="hold"/>
                                        <p:tgtEl>
                                          <p:spTgt spid="143"/>
                                        </p:tgtEl>
                                        <p:attrNameLst>
                                          <p:attrName>ppt_x</p:attrName>
                                        </p:attrNameLst>
                                      </p:cBhvr>
                                      <p:tavLst>
                                        <p:tav tm="0">
                                          <p:val>
                                            <p:strVal val="1+#ppt_w/2"/>
                                          </p:val>
                                        </p:tav>
                                        <p:tav tm="100000">
                                          <p:val>
                                            <p:strVal val="#ppt_x"/>
                                          </p:val>
                                        </p:tav>
                                      </p:tavLst>
                                    </p:anim>
                                    <p:anim calcmode="lin" valueType="num">
                                      <p:cBhvr additive="base">
                                        <p:cTn id="103" dur="500" fill="hold"/>
                                        <p:tgtEl>
                                          <p:spTgt spid="143"/>
                                        </p:tgtEl>
                                        <p:attrNameLst>
                                          <p:attrName>ppt_y</p:attrName>
                                        </p:attrNameLst>
                                      </p:cBhvr>
                                      <p:tavLst>
                                        <p:tav tm="0">
                                          <p:val>
                                            <p:strVal val="#ppt_y"/>
                                          </p:val>
                                        </p:tav>
                                        <p:tav tm="100000">
                                          <p:val>
                                            <p:strVal val="#ppt_y"/>
                                          </p:val>
                                        </p:tav>
                                      </p:tavLst>
                                    </p:anim>
                                  </p:childTnLst>
                                </p:cTn>
                              </p:par>
                            </p:childTnLst>
                          </p:cTn>
                        </p:par>
                        <p:par>
                          <p:cTn id="104" fill="hold">
                            <p:stCondLst>
                              <p:cond delay="6000"/>
                            </p:stCondLst>
                            <p:childTnLst>
                              <p:par>
                                <p:cTn id="105" presetID="53" presetClass="entr" presetSubtype="0" fill="hold" nodeType="afterEffect">
                                  <p:stCondLst>
                                    <p:cond delay="0"/>
                                  </p:stCondLst>
                                  <p:childTnLst>
                                    <p:set>
                                      <p:cBhvr>
                                        <p:cTn id="106" dur="1" fill="hold">
                                          <p:stCondLst>
                                            <p:cond delay="0"/>
                                          </p:stCondLst>
                                        </p:cTn>
                                        <p:tgtEl>
                                          <p:spTgt spid="170"/>
                                        </p:tgtEl>
                                        <p:attrNameLst>
                                          <p:attrName>style.visibility</p:attrName>
                                        </p:attrNameLst>
                                      </p:cBhvr>
                                      <p:to>
                                        <p:strVal val="visible"/>
                                      </p:to>
                                    </p:set>
                                    <p:anim calcmode="lin" valueType="num">
                                      <p:cBhvr>
                                        <p:cTn id="107" dur="500" fill="hold"/>
                                        <p:tgtEl>
                                          <p:spTgt spid="170"/>
                                        </p:tgtEl>
                                        <p:attrNameLst>
                                          <p:attrName>ppt_w</p:attrName>
                                        </p:attrNameLst>
                                      </p:cBhvr>
                                      <p:tavLst>
                                        <p:tav tm="0">
                                          <p:val>
                                            <p:fltVal val="0"/>
                                          </p:val>
                                        </p:tav>
                                        <p:tav tm="100000">
                                          <p:val>
                                            <p:strVal val="#ppt_w"/>
                                          </p:val>
                                        </p:tav>
                                      </p:tavLst>
                                    </p:anim>
                                    <p:anim calcmode="lin" valueType="num">
                                      <p:cBhvr>
                                        <p:cTn id="108" dur="500" fill="hold"/>
                                        <p:tgtEl>
                                          <p:spTgt spid="170"/>
                                        </p:tgtEl>
                                        <p:attrNameLst>
                                          <p:attrName>ppt_h</p:attrName>
                                        </p:attrNameLst>
                                      </p:cBhvr>
                                      <p:tavLst>
                                        <p:tav tm="0">
                                          <p:val>
                                            <p:fltVal val="0"/>
                                          </p:val>
                                        </p:tav>
                                        <p:tav tm="100000">
                                          <p:val>
                                            <p:strVal val="#ppt_h"/>
                                          </p:val>
                                        </p:tav>
                                      </p:tavLst>
                                    </p:anim>
                                    <p:animEffect transition="in" filter="fade">
                                      <p:cBhvr>
                                        <p:cTn id="109" dur="500"/>
                                        <p:tgtEl>
                                          <p:spTgt spid="170"/>
                                        </p:tgtEl>
                                      </p:cBhvr>
                                    </p:animEffect>
                                  </p:childTnLst>
                                </p:cTn>
                              </p:par>
                              <p:par>
                                <p:cTn id="110" presetID="2" presetClass="entr" presetSubtype="2" accel="50000" decel="50000" fill="hold" nodeType="withEffect">
                                  <p:stCondLst>
                                    <p:cond delay="0"/>
                                  </p:stCondLst>
                                  <p:childTnLst>
                                    <p:set>
                                      <p:cBhvr>
                                        <p:cTn id="111" dur="1" fill="hold">
                                          <p:stCondLst>
                                            <p:cond delay="0"/>
                                          </p:stCondLst>
                                        </p:cTn>
                                        <p:tgtEl>
                                          <p:spTgt spid="146"/>
                                        </p:tgtEl>
                                        <p:attrNameLst>
                                          <p:attrName>style.visibility</p:attrName>
                                        </p:attrNameLst>
                                      </p:cBhvr>
                                      <p:to>
                                        <p:strVal val="visible"/>
                                      </p:to>
                                    </p:set>
                                    <p:anim calcmode="lin" valueType="num">
                                      <p:cBhvr additive="base">
                                        <p:cTn id="112" dur="500" fill="hold"/>
                                        <p:tgtEl>
                                          <p:spTgt spid="146"/>
                                        </p:tgtEl>
                                        <p:attrNameLst>
                                          <p:attrName>ppt_x</p:attrName>
                                        </p:attrNameLst>
                                      </p:cBhvr>
                                      <p:tavLst>
                                        <p:tav tm="0">
                                          <p:val>
                                            <p:strVal val="1+#ppt_w/2"/>
                                          </p:val>
                                        </p:tav>
                                        <p:tav tm="100000">
                                          <p:val>
                                            <p:strVal val="#ppt_x"/>
                                          </p:val>
                                        </p:tav>
                                      </p:tavLst>
                                    </p:anim>
                                    <p:anim calcmode="lin" valueType="num">
                                      <p:cBhvr additive="base">
                                        <p:cTn id="113" dur="500" fill="hold"/>
                                        <p:tgtEl>
                                          <p:spTgt spid="1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75" grpId="0" animBg="1"/>
      <p:bldP spid="7176" grpId="0" animBg="1"/>
      <p:bldP spid="7177" grpId="0" animBg="1"/>
      <p:bldP spid="717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 name="Freeform 30"/>
          <p:cNvSpPr>
            <a:spLocks/>
          </p:cNvSpPr>
          <p:nvPr/>
        </p:nvSpPr>
        <p:spPr bwMode="auto">
          <a:xfrm>
            <a:off x="6861506" y="2010146"/>
            <a:ext cx="3770918" cy="833749"/>
          </a:xfrm>
          <a:custGeom>
            <a:avLst/>
            <a:gdLst/>
            <a:ahLst/>
            <a:cxnLst>
              <a:cxn ang="0">
                <a:pos x="2677" y="296"/>
              </a:cxn>
              <a:cxn ang="0">
                <a:pos x="2324" y="590"/>
              </a:cxn>
              <a:cxn ang="0">
                <a:pos x="487" y="592"/>
              </a:cxn>
              <a:cxn ang="0">
                <a:pos x="487" y="590"/>
              </a:cxn>
              <a:cxn ang="0">
                <a:pos x="488" y="590"/>
              </a:cxn>
              <a:cxn ang="0">
                <a:pos x="275" y="218"/>
              </a:cxn>
              <a:cxn ang="0">
                <a:pos x="0" y="0"/>
              </a:cxn>
              <a:cxn ang="0">
                <a:pos x="2324" y="3"/>
              </a:cxn>
              <a:cxn ang="0">
                <a:pos x="2677" y="296"/>
              </a:cxn>
            </a:cxnLst>
            <a:rect l="0" t="0" r="r" b="b"/>
            <a:pathLst>
              <a:path w="2677" h="592">
                <a:moveTo>
                  <a:pt x="2677" y="296"/>
                </a:moveTo>
                <a:cubicBezTo>
                  <a:pt x="2324" y="590"/>
                  <a:pt x="2324" y="590"/>
                  <a:pt x="2324" y="590"/>
                </a:cubicBezTo>
                <a:cubicBezTo>
                  <a:pt x="487" y="592"/>
                  <a:pt x="487" y="592"/>
                  <a:pt x="487" y="592"/>
                </a:cubicBezTo>
                <a:cubicBezTo>
                  <a:pt x="487" y="591"/>
                  <a:pt x="487" y="591"/>
                  <a:pt x="487" y="590"/>
                </a:cubicBezTo>
                <a:cubicBezTo>
                  <a:pt x="488" y="590"/>
                  <a:pt x="488" y="590"/>
                  <a:pt x="488" y="590"/>
                </a:cubicBezTo>
                <a:cubicBezTo>
                  <a:pt x="444" y="453"/>
                  <a:pt x="373" y="329"/>
                  <a:pt x="275" y="218"/>
                </a:cubicBezTo>
                <a:cubicBezTo>
                  <a:pt x="192" y="123"/>
                  <a:pt x="100" y="50"/>
                  <a:pt x="0" y="0"/>
                </a:cubicBezTo>
                <a:cubicBezTo>
                  <a:pt x="2324" y="3"/>
                  <a:pt x="2324" y="3"/>
                  <a:pt x="2324" y="3"/>
                </a:cubicBezTo>
                <a:lnTo>
                  <a:pt x="2677" y="296"/>
                </a:ln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55" name="Freeform 31"/>
          <p:cNvSpPr>
            <a:spLocks/>
          </p:cNvSpPr>
          <p:nvPr/>
        </p:nvSpPr>
        <p:spPr bwMode="auto">
          <a:xfrm>
            <a:off x="6941919" y="3925228"/>
            <a:ext cx="3690505" cy="831634"/>
          </a:xfrm>
          <a:custGeom>
            <a:avLst/>
            <a:gdLst/>
            <a:ahLst/>
            <a:cxnLst>
              <a:cxn ang="0">
                <a:pos x="1557" y="0"/>
              </a:cxn>
              <a:cxn ang="0">
                <a:pos x="1557" y="0"/>
              </a:cxn>
              <a:cxn ang="0">
                <a:pos x="2267" y="1"/>
              </a:cxn>
              <a:cxn ang="0">
                <a:pos x="2620" y="294"/>
              </a:cxn>
              <a:cxn ang="0">
                <a:pos x="2267" y="588"/>
              </a:cxn>
              <a:cxn ang="0">
                <a:pos x="1557" y="589"/>
              </a:cxn>
              <a:cxn ang="0">
                <a:pos x="1557" y="590"/>
              </a:cxn>
              <a:cxn ang="0">
                <a:pos x="0" y="590"/>
              </a:cxn>
              <a:cxn ang="0">
                <a:pos x="127" y="320"/>
              </a:cxn>
              <a:cxn ang="0">
                <a:pos x="298" y="82"/>
              </a:cxn>
              <a:cxn ang="0">
                <a:pos x="306" y="74"/>
              </a:cxn>
              <a:cxn ang="0">
                <a:pos x="364" y="0"/>
              </a:cxn>
              <a:cxn ang="0">
                <a:pos x="1557" y="0"/>
              </a:cxn>
            </a:cxnLst>
            <a:rect l="0" t="0" r="r" b="b"/>
            <a:pathLst>
              <a:path w="2620" h="590">
                <a:moveTo>
                  <a:pt x="1557" y="0"/>
                </a:moveTo>
                <a:cubicBezTo>
                  <a:pt x="1557" y="0"/>
                  <a:pt x="1557" y="0"/>
                  <a:pt x="1557" y="0"/>
                </a:cubicBezTo>
                <a:cubicBezTo>
                  <a:pt x="2267" y="1"/>
                  <a:pt x="2267" y="1"/>
                  <a:pt x="2267" y="1"/>
                </a:cubicBezTo>
                <a:cubicBezTo>
                  <a:pt x="2620" y="294"/>
                  <a:pt x="2620" y="294"/>
                  <a:pt x="2620" y="294"/>
                </a:cubicBezTo>
                <a:cubicBezTo>
                  <a:pt x="2267" y="588"/>
                  <a:pt x="2267" y="588"/>
                  <a:pt x="2267" y="588"/>
                </a:cubicBezTo>
                <a:cubicBezTo>
                  <a:pt x="1557" y="589"/>
                  <a:pt x="1557" y="589"/>
                  <a:pt x="1557" y="589"/>
                </a:cubicBezTo>
                <a:cubicBezTo>
                  <a:pt x="1557" y="590"/>
                  <a:pt x="1557" y="590"/>
                  <a:pt x="1557" y="590"/>
                </a:cubicBezTo>
                <a:cubicBezTo>
                  <a:pt x="0" y="590"/>
                  <a:pt x="0" y="590"/>
                  <a:pt x="0" y="590"/>
                </a:cubicBezTo>
                <a:cubicBezTo>
                  <a:pt x="21" y="511"/>
                  <a:pt x="63" y="421"/>
                  <a:pt x="127" y="320"/>
                </a:cubicBezTo>
                <a:cubicBezTo>
                  <a:pt x="172" y="247"/>
                  <a:pt x="230" y="167"/>
                  <a:pt x="298" y="82"/>
                </a:cubicBezTo>
                <a:cubicBezTo>
                  <a:pt x="301" y="79"/>
                  <a:pt x="303" y="76"/>
                  <a:pt x="306" y="74"/>
                </a:cubicBezTo>
                <a:cubicBezTo>
                  <a:pt x="326" y="49"/>
                  <a:pt x="345" y="25"/>
                  <a:pt x="364" y="0"/>
                </a:cubicBezTo>
                <a:lnTo>
                  <a:pt x="1557" y="0"/>
                </a:ln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56" name="Freeform 32"/>
          <p:cNvSpPr>
            <a:spLocks/>
          </p:cNvSpPr>
          <p:nvPr/>
        </p:nvSpPr>
        <p:spPr bwMode="auto">
          <a:xfrm>
            <a:off x="7536547" y="2953932"/>
            <a:ext cx="3095878" cy="831634"/>
          </a:xfrm>
          <a:custGeom>
            <a:avLst/>
            <a:gdLst/>
            <a:ahLst/>
            <a:cxnLst>
              <a:cxn ang="0">
                <a:pos x="2198" y="295"/>
              </a:cxn>
              <a:cxn ang="0">
                <a:pos x="1845" y="589"/>
              </a:cxn>
              <a:cxn ang="0">
                <a:pos x="323" y="591"/>
              </a:cxn>
              <a:cxn ang="0">
                <a:pos x="323" y="591"/>
              </a:cxn>
              <a:cxn ang="0">
                <a:pos x="0" y="591"/>
              </a:cxn>
              <a:cxn ang="0">
                <a:pos x="60" y="226"/>
              </a:cxn>
              <a:cxn ang="0">
                <a:pos x="39" y="0"/>
              </a:cxn>
              <a:cxn ang="0">
                <a:pos x="323" y="0"/>
              </a:cxn>
              <a:cxn ang="0">
                <a:pos x="323" y="0"/>
              </a:cxn>
              <a:cxn ang="0">
                <a:pos x="1845" y="2"/>
              </a:cxn>
              <a:cxn ang="0">
                <a:pos x="2198" y="295"/>
              </a:cxn>
            </a:cxnLst>
            <a:rect l="0" t="0" r="r" b="b"/>
            <a:pathLst>
              <a:path w="2198" h="591">
                <a:moveTo>
                  <a:pt x="2198" y="295"/>
                </a:moveTo>
                <a:cubicBezTo>
                  <a:pt x="1845" y="589"/>
                  <a:pt x="1845" y="589"/>
                  <a:pt x="1845" y="589"/>
                </a:cubicBezTo>
                <a:cubicBezTo>
                  <a:pt x="323" y="591"/>
                  <a:pt x="323" y="591"/>
                  <a:pt x="323" y="591"/>
                </a:cubicBezTo>
                <a:cubicBezTo>
                  <a:pt x="323" y="591"/>
                  <a:pt x="323" y="591"/>
                  <a:pt x="323" y="591"/>
                </a:cubicBezTo>
                <a:cubicBezTo>
                  <a:pt x="0" y="591"/>
                  <a:pt x="0" y="591"/>
                  <a:pt x="0" y="591"/>
                </a:cubicBezTo>
                <a:cubicBezTo>
                  <a:pt x="40" y="478"/>
                  <a:pt x="60" y="356"/>
                  <a:pt x="60" y="226"/>
                </a:cubicBezTo>
                <a:cubicBezTo>
                  <a:pt x="60" y="147"/>
                  <a:pt x="53" y="72"/>
                  <a:pt x="39" y="0"/>
                </a:cubicBezTo>
                <a:cubicBezTo>
                  <a:pt x="323" y="0"/>
                  <a:pt x="323" y="0"/>
                  <a:pt x="323" y="0"/>
                </a:cubicBezTo>
                <a:cubicBezTo>
                  <a:pt x="323" y="0"/>
                  <a:pt x="323" y="0"/>
                  <a:pt x="323" y="0"/>
                </a:cubicBezTo>
                <a:cubicBezTo>
                  <a:pt x="1845" y="2"/>
                  <a:pt x="1845" y="2"/>
                  <a:pt x="1845" y="2"/>
                </a:cubicBezTo>
                <a:lnTo>
                  <a:pt x="2198" y="295"/>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57" name="Freeform 33"/>
          <p:cNvSpPr>
            <a:spLocks/>
          </p:cNvSpPr>
          <p:nvPr/>
        </p:nvSpPr>
        <p:spPr bwMode="auto">
          <a:xfrm>
            <a:off x="1562753" y="2010146"/>
            <a:ext cx="3770918" cy="833749"/>
          </a:xfrm>
          <a:custGeom>
            <a:avLst/>
            <a:gdLst/>
            <a:ahLst/>
            <a:cxnLst>
              <a:cxn ang="0">
                <a:pos x="2190" y="592"/>
              </a:cxn>
              <a:cxn ang="0">
                <a:pos x="353" y="590"/>
              </a:cxn>
              <a:cxn ang="0">
                <a:pos x="0" y="296"/>
              </a:cxn>
              <a:cxn ang="0">
                <a:pos x="353" y="3"/>
              </a:cxn>
              <a:cxn ang="0">
                <a:pos x="2677" y="0"/>
              </a:cxn>
              <a:cxn ang="0">
                <a:pos x="2402" y="218"/>
              </a:cxn>
              <a:cxn ang="0">
                <a:pos x="2189" y="590"/>
              </a:cxn>
              <a:cxn ang="0">
                <a:pos x="2191" y="590"/>
              </a:cxn>
              <a:cxn ang="0">
                <a:pos x="2190" y="592"/>
              </a:cxn>
            </a:cxnLst>
            <a:rect l="0" t="0" r="r" b="b"/>
            <a:pathLst>
              <a:path w="2677" h="592">
                <a:moveTo>
                  <a:pt x="2190" y="592"/>
                </a:moveTo>
                <a:cubicBezTo>
                  <a:pt x="353" y="590"/>
                  <a:pt x="353" y="590"/>
                  <a:pt x="353" y="590"/>
                </a:cubicBezTo>
                <a:cubicBezTo>
                  <a:pt x="0" y="296"/>
                  <a:pt x="0" y="296"/>
                  <a:pt x="0" y="296"/>
                </a:cubicBezTo>
                <a:cubicBezTo>
                  <a:pt x="353" y="3"/>
                  <a:pt x="353" y="3"/>
                  <a:pt x="353" y="3"/>
                </a:cubicBezTo>
                <a:cubicBezTo>
                  <a:pt x="2677" y="0"/>
                  <a:pt x="2677" y="0"/>
                  <a:pt x="2677" y="0"/>
                </a:cubicBezTo>
                <a:cubicBezTo>
                  <a:pt x="2577" y="50"/>
                  <a:pt x="2485" y="123"/>
                  <a:pt x="2402" y="218"/>
                </a:cubicBezTo>
                <a:cubicBezTo>
                  <a:pt x="2304" y="329"/>
                  <a:pt x="2233" y="453"/>
                  <a:pt x="2189" y="590"/>
                </a:cubicBezTo>
                <a:cubicBezTo>
                  <a:pt x="2191" y="590"/>
                  <a:pt x="2191" y="590"/>
                  <a:pt x="2191" y="590"/>
                </a:cubicBezTo>
                <a:cubicBezTo>
                  <a:pt x="2190" y="591"/>
                  <a:pt x="2190" y="591"/>
                  <a:pt x="2190" y="592"/>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58" name="Freeform 34"/>
          <p:cNvSpPr>
            <a:spLocks/>
          </p:cNvSpPr>
          <p:nvPr/>
        </p:nvSpPr>
        <p:spPr bwMode="auto">
          <a:xfrm>
            <a:off x="1562753" y="2953932"/>
            <a:ext cx="3085296" cy="831634"/>
          </a:xfrm>
          <a:custGeom>
            <a:avLst/>
            <a:gdLst/>
            <a:ahLst/>
            <a:cxnLst>
              <a:cxn ang="0">
                <a:pos x="2130" y="226"/>
              </a:cxn>
              <a:cxn ang="0">
                <a:pos x="2190" y="591"/>
              </a:cxn>
              <a:cxn ang="0">
                <a:pos x="353" y="589"/>
              </a:cxn>
              <a:cxn ang="0">
                <a:pos x="0" y="295"/>
              </a:cxn>
              <a:cxn ang="0">
                <a:pos x="353" y="2"/>
              </a:cxn>
              <a:cxn ang="0">
                <a:pos x="2152" y="0"/>
              </a:cxn>
              <a:cxn ang="0">
                <a:pos x="2130" y="226"/>
              </a:cxn>
            </a:cxnLst>
            <a:rect l="0" t="0" r="r" b="b"/>
            <a:pathLst>
              <a:path w="2190" h="591">
                <a:moveTo>
                  <a:pt x="2130" y="226"/>
                </a:moveTo>
                <a:cubicBezTo>
                  <a:pt x="2130" y="356"/>
                  <a:pt x="2150" y="478"/>
                  <a:pt x="2190" y="591"/>
                </a:cubicBezTo>
                <a:cubicBezTo>
                  <a:pt x="353" y="589"/>
                  <a:pt x="353" y="589"/>
                  <a:pt x="353" y="589"/>
                </a:cubicBezTo>
                <a:cubicBezTo>
                  <a:pt x="0" y="295"/>
                  <a:pt x="0" y="295"/>
                  <a:pt x="0" y="295"/>
                </a:cubicBezTo>
                <a:cubicBezTo>
                  <a:pt x="353" y="2"/>
                  <a:pt x="353" y="2"/>
                  <a:pt x="353" y="2"/>
                </a:cubicBezTo>
                <a:cubicBezTo>
                  <a:pt x="2152" y="0"/>
                  <a:pt x="2152" y="0"/>
                  <a:pt x="2152" y="0"/>
                </a:cubicBezTo>
                <a:cubicBezTo>
                  <a:pt x="2137" y="72"/>
                  <a:pt x="2130" y="147"/>
                  <a:pt x="2130" y="226"/>
                </a:cubicBez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59" name="Freeform 35"/>
          <p:cNvSpPr>
            <a:spLocks/>
          </p:cNvSpPr>
          <p:nvPr/>
        </p:nvSpPr>
        <p:spPr bwMode="auto">
          <a:xfrm>
            <a:off x="1562754" y="3925228"/>
            <a:ext cx="3677809" cy="831634"/>
          </a:xfrm>
          <a:custGeom>
            <a:avLst/>
            <a:gdLst/>
            <a:ahLst/>
            <a:cxnLst>
              <a:cxn ang="0">
                <a:pos x="2305" y="73"/>
              </a:cxn>
              <a:cxn ang="0">
                <a:pos x="2611" y="590"/>
              </a:cxn>
              <a:cxn ang="0">
                <a:pos x="1546" y="589"/>
              </a:cxn>
              <a:cxn ang="0">
                <a:pos x="1546" y="589"/>
              </a:cxn>
              <a:cxn ang="0">
                <a:pos x="353" y="588"/>
              </a:cxn>
              <a:cxn ang="0">
                <a:pos x="0" y="294"/>
              </a:cxn>
              <a:cxn ang="0">
                <a:pos x="353" y="1"/>
              </a:cxn>
              <a:cxn ang="0">
                <a:pos x="1546" y="0"/>
              </a:cxn>
              <a:cxn ang="0">
                <a:pos x="1546" y="0"/>
              </a:cxn>
              <a:cxn ang="0">
                <a:pos x="2248" y="0"/>
              </a:cxn>
              <a:cxn ang="0">
                <a:pos x="2295" y="61"/>
              </a:cxn>
              <a:cxn ang="0">
                <a:pos x="2305" y="73"/>
              </a:cxn>
            </a:cxnLst>
            <a:rect l="0" t="0" r="r" b="b"/>
            <a:pathLst>
              <a:path w="2611" h="590">
                <a:moveTo>
                  <a:pt x="2305" y="73"/>
                </a:moveTo>
                <a:cubicBezTo>
                  <a:pt x="2471" y="278"/>
                  <a:pt x="2573" y="450"/>
                  <a:pt x="2611" y="590"/>
                </a:cubicBezTo>
                <a:cubicBezTo>
                  <a:pt x="1546" y="589"/>
                  <a:pt x="1546" y="589"/>
                  <a:pt x="1546" y="589"/>
                </a:cubicBezTo>
                <a:cubicBezTo>
                  <a:pt x="1546" y="589"/>
                  <a:pt x="1546" y="589"/>
                  <a:pt x="1546" y="589"/>
                </a:cubicBezTo>
                <a:cubicBezTo>
                  <a:pt x="353" y="588"/>
                  <a:pt x="353" y="588"/>
                  <a:pt x="353" y="588"/>
                </a:cubicBezTo>
                <a:cubicBezTo>
                  <a:pt x="0" y="294"/>
                  <a:pt x="0" y="294"/>
                  <a:pt x="0" y="294"/>
                </a:cubicBezTo>
                <a:cubicBezTo>
                  <a:pt x="353" y="1"/>
                  <a:pt x="353" y="1"/>
                  <a:pt x="353" y="1"/>
                </a:cubicBezTo>
                <a:cubicBezTo>
                  <a:pt x="1546" y="0"/>
                  <a:pt x="1546" y="0"/>
                  <a:pt x="1546" y="0"/>
                </a:cubicBezTo>
                <a:cubicBezTo>
                  <a:pt x="1546" y="0"/>
                  <a:pt x="1546" y="0"/>
                  <a:pt x="1546" y="0"/>
                </a:cubicBezTo>
                <a:cubicBezTo>
                  <a:pt x="2248" y="0"/>
                  <a:pt x="2248" y="0"/>
                  <a:pt x="2248" y="0"/>
                </a:cubicBezTo>
                <a:cubicBezTo>
                  <a:pt x="2263" y="21"/>
                  <a:pt x="2279" y="41"/>
                  <a:pt x="2295" y="61"/>
                </a:cubicBezTo>
                <a:lnTo>
                  <a:pt x="2305" y="73"/>
                </a:ln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53" name="Freeform 29"/>
          <p:cNvSpPr>
            <a:spLocks/>
          </p:cNvSpPr>
          <p:nvPr/>
        </p:nvSpPr>
        <p:spPr bwMode="auto">
          <a:xfrm>
            <a:off x="9134213" y="3925229"/>
            <a:ext cx="143896" cy="2117"/>
          </a:xfrm>
          <a:custGeom>
            <a:avLst/>
            <a:gdLst/>
            <a:ahLst/>
            <a:cxnLst>
              <a:cxn ang="0">
                <a:pos x="0" y="0"/>
              </a:cxn>
              <a:cxn ang="0">
                <a:pos x="68" y="0"/>
              </a:cxn>
              <a:cxn ang="0">
                <a:pos x="0" y="0"/>
              </a:cxn>
              <a:cxn ang="0">
                <a:pos x="0" y="0"/>
              </a:cxn>
            </a:cxnLst>
            <a:rect l="0" t="0" r="r" b="b"/>
            <a:pathLst>
              <a:path w="68">
                <a:moveTo>
                  <a:pt x="0" y="0"/>
                </a:moveTo>
                <a:lnTo>
                  <a:pt x="68" y="0"/>
                </a:lnTo>
                <a:lnTo>
                  <a:pt x="0" y="0"/>
                </a:lnTo>
                <a:lnTo>
                  <a:pt x="0" y="0"/>
                </a:lnTo>
                <a:close/>
              </a:path>
            </a:pathLst>
          </a:custGeom>
          <a:solidFill>
            <a:srgbClr val="FFFFFF"/>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nvGrpSpPr>
          <p:cNvPr id="4" name="Group 134"/>
          <p:cNvGrpSpPr/>
          <p:nvPr/>
        </p:nvGrpSpPr>
        <p:grpSpPr>
          <a:xfrm>
            <a:off x="4810991" y="2003797"/>
            <a:ext cx="2560500" cy="3959253"/>
            <a:chOff x="3606801" y="1272140"/>
            <a:chExt cx="1920875" cy="2970213"/>
          </a:xfrm>
        </p:grpSpPr>
        <p:sp>
          <p:nvSpPr>
            <p:cNvPr id="1061" name="Freeform 37"/>
            <p:cNvSpPr>
              <a:spLocks/>
            </p:cNvSpPr>
            <p:nvPr/>
          </p:nvSpPr>
          <p:spPr bwMode="auto">
            <a:xfrm>
              <a:off x="4586288" y="1272140"/>
              <a:ext cx="885825" cy="628650"/>
            </a:xfrm>
            <a:custGeom>
              <a:avLst/>
              <a:gdLst/>
              <a:ahLst/>
              <a:cxnLst>
                <a:cxn ang="0">
                  <a:pos x="626" y="266"/>
                </a:cxn>
                <a:cxn ang="0">
                  <a:pos x="839" y="594"/>
                </a:cxn>
                <a:cxn ang="0">
                  <a:pos x="0" y="594"/>
                </a:cxn>
                <a:cxn ang="0">
                  <a:pos x="0" y="0"/>
                </a:cxn>
                <a:cxn ang="0">
                  <a:pos x="626" y="266"/>
                </a:cxn>
              </a:cxnLst>
              <a:rect l="0" t="0" r="r" b="b"/>
              <a:pathLst>
                <a:path w="839" h="594">
                  <a:moveTo>
                    <a:pt x="626" y="266"/>
                  </a:moveTo>
                  <a:cubicBezTo>
                    <a:pt x="724" y="364"/>
                    <a:pt x="795" y="473"/>
                    <a:pt x="839" y="594"/>
                  </a:cubicBezTo>
                  <a:cubicBezTo>
                    <a:pt x="0" y="594"/>
                    <a:pt x="0" y="594"/>
                    <a:pt x="0" y="594"/>
                  </a:cubicBezTo>
                  <a:cubicBezTo>
                    <a:pt x="0" y="0"/>
                    <a:pt x="0" y="0"/>
                    <a:pt x="0" y="0"/>
                  </a:cubicBezTo>
                  <a:cubicBezTo>
                    <a:pt x="244" y="4"/>
                    <a:pt x="452" y="92"/>
                    <a:pt x="626" y="266"/>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nvGrpSpPr>
            <p:cNvPr id="5" name="Group 104"/>
            <p:cNvGrpSpPr/>
            <p:nvPr/>
          </p:nvGrpSpPr>
          <p:grpSpPr>
            <a:xfrm>
              <a:off x="4089401" y="3400978"/>
              <a:ext cx="963612" cy="841375"/>
              <a:chOff x="4089401" y="2825751"/>
              <a:chExt cx="963612" cy="841375"/>
            </a:xfrm>
            <a:solidFill>
              <a:schemeClr val="tx1">
                <a:lumMod val="65000"/>
                <a:lumOff val="35000"/>
              </a:schemeClr>
            </a:solidFill>
            <a:effectLst>
              <a:outerShdw blurRad="76200" dir="13500000" sy="23000" kx="1200000" algn="br" rotWithShape="0">
                <a:prstClr val="black">
                  <a:alpha val="20000"/>
                </a:prstClr>
              </a:outerShdw>
            </a:effectLst>
          </p:grpSpPr>
          <p:sp>
            <p:nvSpPr>
              <p:cNvPr id="1060" name="Freeform 36"/>
              <p:cNvSpPr>
                <a:spLocks/>
              </p:cNvSpPr>
              <p:nvPr/>
            </p:nvSpPr>
            <p:spPr bwMode="auto">
              <a:xfrm>
                <a:off x="4203701" y="3382963"/>
                <a:ext cx="736600" cy="284163"/>
              </a:xfrm>
              <a:custGeom>
                <a:avLst/>
                <a:gdLst/>
                <a:ahLst/>
                <a:cxnLst>
                  <a:cxn ang="0">
                    <a:pos x="682" y="13"/>
                  </a:cxn>
                  <a:cxn ang="0">
                    <a:pos x="696" y="47"/>
                  </a:cxn>
                  <a:cxn ang="0">
                    <a:pos x="682" y="80"/>
                  </a:cxn>
                  <a:cxn ang="0">
                    <a:pos x="649" y="94"/>
                  </a:cxn>
                  <a:cxn ang="0">
                    <a:pos x="596" y="94"/>
                  </a:cxn>
                  <a:cxn ang="0">
                    <a:pos x="446" y="194"/>
                  </a:cxn>
                  <a:cxn ang="0">
                    <a:pos x="410" y="213"/>
                  </a:cxn>
                  <a:cxn ang="0">
                    <a:pos x="411" y="221"/>
                  </a:cxn>
                  <a:cxn ang="0">
                    <a:pos x="411" y="249"/>
                  </a:cxn>
                  <a:cxn ang="0">
                    <a:pos x="349" y="268"/>
                  </a:cxn>
                  <a:cxn ang="0">
                    <a:pos x="285" y="249"/>
                  </a:cxn>
                  <a:cxn ang="0">
                    <a:pos x="285" y="221"/>
                  </a:cxn>
                  <a:cxn ang="0">
                    <a:pos x="286" y="212"/>
                  </a:cxn>
                  <a:cxn ang="0">
                    <a:pos x="245" y="194"/>
                  </a:cxn>
                  <a:cxn ang="0">
                    <a:pos x="89" y="94"/>
                  </a:cxn>
                  <a:cxn ang="0">
                    <a:pos x="47" y="94"/>
                  </a:cxn>
                  <a:cxn ang="0">
                    <a:pos x="14" y="80"/>
                  </a:cxn>
                  <a:cxn ang="0">
                    <a:pos x="0" y="47"/>
                  </a:cxn>
                  <a:cxn ang="0">
                    <a:pos x="14" y="13"/>
                  </a:cxn>
                  <a:cxn ang="0">
                    <a:pos x="47" y="0"/>
                  </a:cxn>
                  <a:cxn ang="0">
                    <a:pos x="649" y="0"/>
                  </a:cxn>
                  <a:cxn ang="0">
                    <a:pos x="682" y="13"/>
                  </a:cxn>
                </a:cxnLst>
                <a:rect l="0" t="0" r="r" b="b"/>
                <a:pathLst>
                  <a:path w="696" h="268">
                    <a:moveTo>
                      <a:pt x="682" y="13"/>
                    </a:moveTo>
                    <a:cubicBezTo>
                      <a:pt x="691" y="23"/>
                      <a:pt x="696" y="34"/>
                      <a:pt x="696" y="47"/>
                    </a:cubicBezTo>
                    <a:cubicBezTo>
                      <a:pt x="696" y="60"/>
                      <a:pt x="691" y="71"/>
                      <a:pt x="682" y="80"/>
                    </a:cubicBezTo>
                    <a:cubicBezTo>
                      <a:pt x="673" y="89"/>
                      <a:pt x="662" y="94"/>
                      <a:pt x="649" y="94"/>
                    </a:cubicBezTo>
                    <a:cubicBezTo>
                      <a:pt x="596" y="94"/>
                      <a:pt x="596" y="94"/>
                      <a:pt x="596" y="94"/>
                    </a:cubicBezTo>
                    <a:cubicBezTo>
                      <a:pt x="555" y="128"/>
                      <a:pt x="505" y="161"/>
                      <a:pt x="446" y="194"/>
                    </a:cubicBezTo>
                    <a:cubicBezTo>
                      <a:pt x="434" y="200"/>
                      <a:pt x="423" y="206"/>
                      <a:pt x="410" y="213"/>
                    </a:cubicBezTo>
                    <a:cubicBezTo>
                      <a:pt x="411" y="215"/>
                      <a:pt x="411" y="218"/>
                      <a:pt x="411" y="221"/>
                    </a:cubicBezTo>
                    <a:cubicBezTo>
                      <a:pt x="411" y="249"/>
                      <a:pt x="411" y="249"/>
                      <a:pt x="411" y="249"/>
                    </a:cubicBezTo>
                    <a:cubicBezTo>
                      <a:pt x="390" y="262"/>
                      <a:pt x="370" y="268"/>
                      <a:pt x="349" y="268"/>
                    </a:cubicBezTo>
                    <a:cubicBezTo>
                      <a:pt x="328" y="268"/>
                      <a:pt x="306" y="262"/>
                      <a:pt x="285" y="249"/>
                    </a:cubicBezTo>
                    <a:cubicBezTo>
                      <a:pt x="285" y="221"/>
                      <a:pt x="285" y="221"/>
                      <a:pt x="285" y="221"/>
                    </a:cubicBezTo>
                    <a:cubicBezTo>
                      <a:pt x="285" y="218"/>
                      <a:pt x="285" y="215"/>
                      <a:pt x="286" y="212"/>
                    </a:cubicBezTo>
                    <a:cubicBezTo>
                      <a:pt x="272" y="206"/>
                      <a:pt x="258" y="200"/>
                      <a:pt x="245" y="194"/>
                    </a:cubicBezTo>
                    <a:cubicBezTo>
                      <a:pt x="189" y="166"/>
                      <a:pt x="137" y="133"/>
                      <a:pt x="89" y="94"/>
                    </a:cubicBezTo>
                    <a:cubicBezTo>
                      <a:pt x="47" y="94"/>
                      <a:pt x="47" y="94"/>
                      <a:pt x="47" y="94"/>
                    </a:cubicBezTo>
                    <a:cubicBezTo>
                      <a:pt x="34" y="94"/>
                      <a:pt x="23" y="89"/>
                      <a:pt x="14" y="80"/>
                    </a:cubicBezTo>
                    <a:cubicBezTo>
                      <a:pt x="5" y="71"/>
                      <a:pt x="0" y="60"/>
                      <a:pt x="0" y="47"/>
                    </a:cubicBezTo>
                    <a:cubicBezTo>
                      <a:pt x="0" y="34"/>
                      <a:pt x="5" y="23"/>
                      <a:pt x="14" y="13"/>
                    </a:cubicBezTo>
                    <a:cubicBezTo>
                      <a:pt x="23" y="4"/>
                      <a:pt x="34" y="0"/>
                      <a:pt x="47" y="0"/>
                    </a:cubicBezTo>
                    <a:cubicBezTo>
                      <a:pt x="649" y="0"/>
                      <a:pt x="649" y="0"/>
                      <a:pt x="649" y="0"/>
                    </a:cubicBezTo>
                    <a:cubicBezTo>
                      <a:pt x="662" y="0"/>
                      <a:pt x="673" y="4"/>
                      <a:pt x="682" y="13"/>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62" name="Freeform 38"/>
              <p:cNvSpPr>
                <a:spLocks noEditPoints="1"/>
              </p:cNvSpPr>
              <p:nvPr/>
            </p:nvSpPr>
            <p:spPr bwMode="auto">
              <a:xfrm>
                <a:off x="4089401" y="2825751"/>
                <a:ext cx="496888" cy="500063"/>
              </a:xfrm>
              <a:custGeom>
                <a:avLst/>
                <a:gdLst/>
                <a:ahLst/>
                <a:cxnLst>
                  <a:cxn ang="0">
                    <a:pos x="471" y="0"/>
                  </a:cxn>
                  <a:cxn ang="0">
                    <a:pos x="471" y="126"/>
                  </a:cxn>
                  <a:cxn ang="0">
                    <a:pos x="64" y="126"/>
                  </a:cxn>
                  <a:cxn ang="0">
                    <a:pos x="19" y="107"/>
                  </a:cxn>
                  <a:cxn ang="0">
                    <a:pos x="1" y="63"/>
                  </a:cxn>
                  <a:cxn ang="0">
                    <a:pos x="19" y="18"/>
                  </a:cxn>
                  <a:cxn ang="0">
                    <a:pos x="64" y="0"/>
                  </a:cxn>
                  <a:cxn ang="0">
                    <a:pos x="471" y="0"/>
                  </a:cxn>
                  <a:cxn ang="0">
                    <a:pos x="471" y="175"/>
                  </a:cxn>
                  <a:cxn ang="0">
                    <a:pos x="471" y="301"/>
                  </a:cxn>
                  <a:cxn ang="0">
                    <a:pos x="63" y="301"/>
                  </a:cxn>
                  <a:cxn ang="0">
                    <a:pos x="18" y="282"/>
                  </a:cxn>
                  <a:cxn ang="0">
                    <a:pos x="0" y="238"/>
                  </a:cxn>
                  <a:cxn ang="0">
                    <a:pos x="0" y="237"/>
                  </a:cxn>
                  <a:cxn ang="0">
                    <a:pos x="18" y="193"/>
                  </a:cxn>
                  <a:cxn ang="0">
                    <a:pos x="63" y="175"/>
                  </a:cxn>
                  <a:cxn ang="0">
                    <a:pos x="471" y="175"/>
                  </a:cxn>
                  <a:cxn ang="0">
                    <a:pos x="471" y="347"/>
                  </a:cxn>
                  <a:cxn ang="0">
                    <a:pos x="471" y="473"/>
                  </a:cxn>
                  <a:cxn ang="0">
                    <a:pos x="64" y="473"/>
                  </a:cxn>
                  <a:cxn ang="0">
                    <a:pos x="20" y="455"/>
                  </a:cxn>
                  <a:cxn ang="0">
                    <a:pos x="1" y="410"/>
                  </a:cxn>
                  <a:cxn ang="0">
                    <a:pos x="20" y="365"/>
                  </a:cxn>
                  <a:cxn ang="0">
                    <a:pos x="64" y="347"/>
                  </a:cxn>
                  <a:cxn ang="0">
                    <a:pos x="471" y="347"/>
                  </a:cxn>
                </a:cxnLst>
                <a:rect l="0" t="0" r="r" b="b"/>
                <a:pathLst>
                  <a:path w="471" h="473">
                    <a:moveTo>
                      <a:pt x="471" y="0"/>
                    </a:moveTo>
                    <a:cubicBezTo>
                      <a:pt x="471" y="126"/>
                      <a:pt x="471" y="126"/>
                      <a:pt x="471" y="126"/>
                    </a:cubicBezTo>
                    <a:cubicBezTo>
                      <a:pt x="64" y="126"/>
                      <a:pt x="64" y="126"/>
                      <a:pt x="64" y="126"/>
                    </a:cubicBezTo>
                    <a:cubicBezTo>
                      <a:pt x="46" y="126"/>
                      <a:pt x="32" y="120"/>
                      <a:pt x="19" y="107"/>
                    </a:cubicBezTo>
                    <a:cubicBezTo>
                      <a:pt x="7" y="95"/>
                      <a:pt x="1" y="80"/>
                      <a:pt x="1" y="63"/>
                    </a:cubicBezTo>
                    <a:cubicBezTo>
                      <a:pt x="1" y="45"/>
                      <a:pt x="7" y="30"/>
                      <a:pt x="19" y="18"/>
                    </a:cubicBezTo>
                    <a:cubicBezTo>
                      <a:pt x="32" y="6"/>
                      <a:pt x="46" y="0"/>
                      <a:pt x="64" y="0"/>
                    </a:cubicBezTo>
                    <a:lnTo>
                      <a:pt x="471" y="0"/>
                    </a:lnTo>
                    <a:close/>
                    <a:moveTo>
                      <a:pt x="471" y="175"/>
                    </a:moveTo>
                    <a:cubicBezTo>
                      <a:pt x="471" y="301"/>
                      <a:pt x="471" y="301"/>
                      <a:pt x="471" y="301"/>
                    </a:cubicBezTo>
                    <a:cubicBezTo>
                      <a:pt x="63" y="301"/>
                      <a:pt x="63" y="301"/>
                      <a:pt x="63" y="301"/>
                    </a:cubicBezTo>
                    <a:cubicBezTo>
                      <a:pt x="46" y="301"/>
                      <a:pt x="31" y="295"/>
                      <a:pt x="18" y="282"/>
                    </a:cubicBezTo>
                    <a:cubicBezTo>
                      <a:pt x="6" y="270"/>
                      <a:pt x="0" y="255"/>
                      <a:pt x="0" y="238"/>
                    </a:cubicBezTo>
                    <a:cubicBezTo>
                      <a:pt x="0" y="237"/>
                      <a:pt x="0" y="237"/>
                      <a:pt x="0" y="237"/>
                    </a:cubicBezTo>
                    <a:cubicBezTo>
                      <a:pt x="0" y="220"/>
                      <a:pt x="6" y="206"/>
                      <a:pt x="18" y="193"/>
                    </a:cubicBezTo>
                    <a:cubicBezTo>
                      <a:pt x="31" y="181"/>
                      <a:pt x="46" y="175"/>
                      <a:pt x="63" y="175"/>
                    </a:cubicBezTo>
                    <a:lnTo>
                      <a:pt x="471" y="175"/>
                    </a:lnTo>
                    <a:close/>
                    <a:moveTo>
                      <a:pt x="471" y="347"/>
                    </a:moveTo>
                    <a:cubicBezTo>
                      <a:pt x="471" y="473"/>
                      <a:pt x="471" y="473"/>
                      <a:pt x="471" y="473"/>
                    </a:cubicBezTo>
                    <a:cubicBezTo>
                      <a:pt x="64" y="473"/>
                      <a:pt x="64" y="473"/>
                      <a:pt x="64" y="473"/>
                    </a:cubicBezTo>
                    <a:cubicBezTo>
                      <a:pt x="47" y="473"/>
                      <a:pt x="32" y="467"/>
                      <a:pt x="20" y="455"/>
                    </a:cubicBezTo>
                    <a:cubicBezTo>
                      <a:pt x="7" y="442"/>
                      <a:pt x="1" y="428"/>
                      <a:pt x="1" y="410"/>
                    </a:cubicBezTo>
                    <a:cubicBezTo>
                      <a:pt x="1" y="393"/>
                      <a:pt x="7" y="378"/>
                      <a:pt x="20" y="365"/>
                    </a:cubicBezTo>
                    <a:cubicBezTo>
                      <a:pt x="32" y="353"/>
                      <a:pt x="47" y="347"/>
                      <a:pt x="64" y="347"/>
                    </a:cubicBezTo>
                    <a:lnTo>
                      <a:pt x="471" y="347"/>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63" name="Freeform 39"/>
              <p:cNvSpPr>
                <a:spLocks noEditPoints="1"/>
              </p:cNvSpPr>
              <p:nvPr/>
            </p:nvSpPr>
            <p:spPr bwMode="auto">
              <a:xfrm>
                <a:off x="4586288" y="2825751"/>
                <a:ext cx="466725" cy="500063"/>
              </a:xfrm>
              <a:custGeom>
                <a:avLst/>
                <a:gdLst/>
                <a:ahLst/>
                <a:cxnLst>
                  <a:cxn ang="0">
                    <a:pos x="0" y="473"/>
                  </a:cxn>
                  <a:cxn ang="0">
                    <a:pos x="0" y="347"/>
                  </a:cxn>
                  <a:cxn ang="0">
                    <a:pos x="378" y="347"/>
                  </a:cxn>
                  <a:cxn ang="0">
                    <a:pos x="422" y="365"/>
                  </a:cxn>
                  <a:cxn ang="0">
                    <a:pos x="441" y="410"/>
                  </a:cxn>
                  <a:cxn ang="0">
                    <a:pos x="422" y="455"/>
                  </a:cxn>
                  <a:cxn ang="0">
                    <a:pos x="378" y="473"/>
                  </a:cxn>
                  <a:cxn ang="0">
                    <a:pos x="0" y="473"/>
                  </a:cxn>
                  <a:cxn ang="0">
                    <a:pos x="0" y="175"/>
                  </a:cxn>
                  <a:cxn ang="0">
                    <a:pos x="376" y="175"/>
                  </a:cxn>
                  <a:cxn ang="0">
                    <a:pos x="421" y="193"/>
                  </a:cxn>
                  <a:cxn ang="0">
                    <a:pos x="440" y="237"/>
                  </a:cxn>
                  <a:cxn ang="0">
                    <a:pos x="440" y="238"/>
                  </a:cxn>
                  <a:cxn ang="0">
                    <a:pos x="421" y="282"/>
                  </a:cxn>
                  <a:cxn ang="0">
                    <a:pos x="376" y="301"/>
                  </a:cxn>
                  <a:cxn ang="0">
                    <a:pos x="0" y="301"/>
                  </a:cxn>
                  <a:cxn ang="0">
                    <a:pos x="0" y="175"/>
                  </a:cxn>
                  <a:cxn ang="0">
                    <a:pos x="0" y="0"/>
                  </a:cxn>
                  <a:cxn ang="0">
                    <a:pos x="377" y="0"/>
                  </a:cxn>
                  <a:cxn ang="0">
                    <a:pos x="422" y="18"/>
                  </a:cxn>
                  <a:cxn ang="0">
                    <a:pos x="440" y="63"/>
                  </a:cxn>
                  <a:cxn ang="0">
                    <a:pos x="422" y="107"/>
                  </a:cxn>
                  <a:cxn ang="0">
                    <a:pos x="377" y="126"/>
                  </a:cxn>
                  <a:cxn ang="0">
                    <a:pos x="0" y="126"/>
                  </a:cxn>
                  <a:cxn ang="0">
                    <a:pos x="0" y="0"/>
                  </a:cxn>
                </a:cxnLst>
                <a:rect l="0" t="0" r="r" b="b"/>
                <a:pathLst>
                  <a:path w="441" h="473">
                    <a:moveTo>
                      <a:pt x="0" y="473"/>
                    </a:moveTo>
                    <a:cubicBezTo>
                      <a:pt x="0" y="347"/>
                      <a:pt x="0" y="347"/>
                      <a:pt x="0" y="347"/>
                    </a:cubicBezTo>
                    <a:cubicBezTo>
                      <a:pt x="378" y="347"/>
                      <a:pt x="378" y="347"/>
                      <a:pt x="378" y="347"/>
                    </a:cubicBezTo>
                    <a:cubicBezTo>
                      <a:pt x="395" y="347"/>
                      <a:pt x="410" y="353"/>
                      <a:pt x="422" y="365"/>
                    </a:cubicBezTo>
                    <a:cubicBezTo>
                      <a:pt x="434" y="378"/>
                      <a:pt x="441" y="393"/>
                      <a:pt x="441" y="410"/>
                    </a:cubicBezTo>
                    <a:cubicBezTo>
                      <a:pt x="441" y="428"/>
                      <a:pt x="434" y="442"/>
                      <a:pt x="422" y="455"/>
                    </a:cubicBezTo>
                    <a:cubicBezTo>
                      <a:pt x="410" y="467"/>
                      <a:pt x="395" y="473"/>
                      <a:pt x="378" y="473"/>
                    </a:cubicBezTo>
                    <a:lnTo>
                      <a:pt x="0" y="473"/>
                    </a:lnTo>
                    <a:close/>
                    <a:moveTo>
                      <a:pt x="0" y="175"/>
                    </a:moveTo>
                    <a:cubicBezTo>
                      <a:pt x="376" y="175"/>
                      <a:pt x="376" y="175"/>
                      <a:pt x="376" y="175"/>
                    </a:cubicBezTo>
                    <a:cubicBezTo>
                      <a:pt x="394" y="175"/>
                      <a:pt x="409" y="181"/>
                      <a:pt x="421" y="193"/>
                    </a:cubicBezTo>
                    <a:cubicBezTo>
                      <a:pt x="433" y="206"/>
                      <a:pt x="440" y="220"/>
                      <a:pt x="440" y="237"/>
                    </a:cubicBezTo>
                    <a:cubicBezTo>
                      <a:pt x="440" y="238"/>
                      <a:pt x="440" y="238"/>
                      <a:pt x="440" y="238"/>
                    </a:cubicBezTo>
                    <a:cubicBezTo>
                      <a:pt x="440" y="255"/>
                      <a:pt x="433" y="270"/>
                      <a:pt x="421" y="282"/>
                    </a:cubicBezTo>
                    <a:cubicBezTo>
                      <a:pt x="409" y="295"/>
                      <a:pt x="394" y="301"/>
                      <a:pt x="376" y="301"/>
                    </a:cubicBezTo>
                    <a:cubicBezTo>
                      <a:pt x="0" y="301"/>
                      <a:pt x="0" y="301"/>
                      <a:pt x="0" y="301"/>
                    </a:cubicBezTo>
                    <a:lnTo>
                      <a:pt x="0" y="175"/>
                    </a:lnTo>
                    <a:close/>
                    <a:moveTo>
                      <a:pt x="0" y="0"/>
                    </a:moveTo>
                    <a:cubicBezTo>
                      <a:pt x="377" y="0"/>
                      <a:pt x="377" y="0"/>
                      <a:pt x="377" y="0"/>
                    </a:cubicBezTo>
                    <a:cubicBezTo>
                      <a:pt x="395" y="0"/>
                      <a:pt x="409" y="6"/>
                      <a:pt x="422" y="18"/>
                    </a:cubicBezTo>
                    <a:cubicBezTo>
                      <a:pt x="434" y="30"/>
                      <a:pt x="440" y="45"/>
                      <a:pt x="440" y="63"/>
                    </a:cubicBezTo>
                    <a:cubicBezTo>
                      <a:pt x="440" y="80"/>
                      <a:pt x="434" y="95"/>
                      <a:pt x="422" y="107"/>
                    </a:cubicBezTo>
                    <a:cubicBezTo>
                      <a:pt x="409" y="120"/>
                      <a:pt x="395" y="126"/>
                      <a:pt x="377" y="126"/>
                    </a:cubicBezTo>
                    <a:cubicBezTo>
                      <a:pt x="0" y="126"/>
                      <a:pt x="0" y="126"/>
                      <a:pt x="0" y="126"/>
                    </a:cubicBezTo>
                    <a:lnTo>
                      <a:pt x="0" y="0"/>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sp>
          <p:nvSpPr>
            <p:cNvPr id="1064" name="Freeform 40"/>
            <p:cNvSpPr>
              <a:spLocks/>
            </p:cNvSpPr>
            <p:nvPr/>
          </p:nvSpPr>
          <p:spPr bwMode="auto">
            <a:xfrm>
              <a:off x="3662363" y="1272140"/>
              <a:ext cx="923925" cy="628650"/>
            </a:xfrm>
            <a:custGeom>
              <a:avLst/>
              <a:gdLst/>
              <a:ahLst/>
              <a:cxnLst>
                <a:cxn ang="0">
                  <a:pos x="856" y="0"/>
                </a:cxn>
                <a:cxn ang="0">
                  <a:pos x="873" y="0"/>
                </a:cxn>
                <a:cxn ang="0">
                  <a:pos x="873" y="594"/>
                </a:cxn>
                <a:cxn ang="0">
                  <a:pos x="0" y="594"/>
                </a:cxn>
                <a:cxn ang="0">
                  <a:pos x="213" y="266"/>
                </a:cxn>
                <a:cxn ang="0">
                  <a:pos x="856" y="0"/>
                </a:cxn>
              </a:cxnLst>
              <a:rect l="0" t="0" r="r" b="b"/>
              <a:pathLst>
                <a:path w="873" h="594">
                  <a:moveTo>
                    <a:pt x="856" y="0"/>
                  </a:moveTo>
                  <a:cubicBezTo>
                    <a:pt x="862" y="0"/>
                    <a:pt x="868" y="0"/>
                    <a:pt x="873" y="0"/>
                  </a:cubicBezTo>
                  <a:cubicBezTo>
                    <a:pt x="873" y="594"/>
                    <a:pt x="873" y="594"/>
                    <a:pt x="873" y="594"/>
                  </a:cubicBezTo>
                  <a:cubicBezTo>
                    <a:pt x="0" y="594"/>
                    <a:pt x="0" y="594"/>
                    <a:pt x="0" y="594"/>
                  </a:cubicBezTo>
                  <a:cubicBezTo>
                    <a:pt x="44" y="473"/>
                    <a:pt x="115" y="364"/>
                    <a:pt x="213" y="266"/>
                  </a:cubicBezTo>
                  <a:cubicBezTo>
                    <a:pt x="391" y="88"/>
                    <a:pt x="605" y="0"/>
                    <a:pt x="856" y="0"/>
                  </a:cubicBezTo>
                  <a:close/>
                </a:path>
              </a:pathLst>
            </a:custGeom>
            <a:solidFill>
              <a:schemeClr val="accent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65" name="Freeform 41"/>
            <p:cNvSpPr>
              <a:spLocks/>
            </p:cNvSpPr>
            <p:nvPr/>
          </p:nvSpPr>
          <p:spPr bwMode="auto">
            <a:xfrm>
              <a:off x="4586288" y="1984928"/>
              <a:ext cx="941388" cy="639763"/>
            </a:xfrm>
            <a:custGeom>
              <a:avLst/>
              <a:gdLst/>
              <a:ahLst/>
              <a:cxnLst>
                <a:cxn ang="0">
                  <a:pos x="0" y="606"/>
                </a:cxn>
                <a:cxn ang="0">
                  <a:pos x="0" y="0"/>
                </a:cxn>
                <a:cxn ang="0">
                  <a:pos x="864" y="0"/>
                </a:cxn>
                <a:cxn ang="0">
                  <a:pos x="892" y="235"/>
                </a:cxn>
                <a:cxn ang="0">
                  <a:pos x="816" y="606"/>
                </a:cxn>
                <a:cxn ang="0">
                  <a:pos x="0" y="606"/>
                </a:cxn>
              </a:cxnLst>
              <a:rect l="0" t="0" r="r" b="b"/>
              <a:pathLst>
                <a:path w="892" h="606">
                  <a:moveTo>
                    <a:pt x="0" y="606"/>
                  </a:moveTo>
                  <a:cubicBezTo>
                    <a:pt x="0" y="0"/>
                    <a:pt x="0" y="0"/>
                    <a:pt x="0" y="0"/>
                  </a:cubicBezTo>
                  <a:cubicBezTo>
                    <a:pt x="864" y="0"/>
                    <a:pt x="864" y="0"/>
                    <a:pt x="864" y="0"/>
                  </a:cubicBezTo>
                  <a:cubicBezTo>
                    <a:pt x="883" y="74"/>
                    <a:pt x="892" y="153"/>
                    <a:pt x="892" y="235"/>
                  </a:cubicBezTo>
                  <a:cubicBezTo>
                    <a:pt x="892" y="369"/>
                    <a:pt x="867" y="493"/>
                    <a:pt x="816" y="606"/>
                  </a:cubicBezTo>
                  <a:lnTo>
                    <a:pt x="0" y="606"/>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66" name="Freeform 42"/>
            <p:cNvSpPr>
              <a:spLocks/>
            </p:cNvSpPr>
            <p:nvPr/>
          </p:nvSpPr>
          <p:spPr bwMode="auto">
            <a:xfrm>
              <a:off x="3606801" y="1984928"/>
              <a:ext cx="979488" cy="639763"/>
            </a:xfrm>
            <a:custGeom>
              <a:avLst/>
              <a:gdLst/>
              <a:ahLst/>
              <a:cxnLst>
                <a:cxn ang="0">
                  <a:pos x="926" y="606"/>
                </a:cxn>
                <a:cxn ang="0">
                  <a:pos x="76" y="606"/>
                </a:cxn>
                <a:cxn ang="0">
                  <a:pos x="0" y="235"/>
                </a:cxn>
                <a:cxn ang="0">
                  <a:pos x="29" y="0"/>
                </a:cxn>
                <a:cxn ang="0">
                  <a:pos x="926" y="0"/>
                </a:cxn>
                <a:cxn ang="0">
                  <a:pos x="926" y="606"/>
                </a:cxn>
              </a:cxnLst>
              <a:rect l="0" t="0" r="r" b="b"/>
              <a:pathLst>
                <a:path w="926" h="606">
                  <a:moveTo>
                    <a:pt x="926" y="606"/>
                  </a:moveTo>
                  <a:cubicBezTo>
                    <a:pt x="76" y="606"/>
                    <a:pt x="76" y="606"/>
                    <a:pt x="76" y="606"/>
                  </a:cubicBezTo>
                  <a:cubicBezTo>
                    <a:pt x="25" y="493"/>
                    <a:pt x="0" y="369"/>
                    <a:pt x="0" y="235"/>
                  </a:cubicBezTo>
                  <a:cubicBezTo>
                    <a:pt x="0" y="153"/>
                    <a:pt x="10" y="74"/>
                    <a:pt x="29" y="0"/>
                  </a:cubicBezTo>
                  <a:cubicBezTo>
                    <a:pt x="926" y="0"/>
                    <a:pt x="926" y="0"/>
                    <a:pt x="926" y="0"/>
                  </a:cubicBezTo>
                  <a:lnTo>
                    <a:pt x="926" y="606"/>
                  </a:lnTo>
                  <a:close/>
                </a:path>
              </a:pathLst>
            </a:custGeom>
            <a:solidFill>
              <a:schemeClr val="accent3">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67" name="Freeform 43"/>
            <p:cNvSpPr>
              <a:spLocks/>
            </p:cNvSpPr>
            <p:nvPr/>
          </p:nvSpPr>
          <p:spPr bwMode="auto">
            <a:xfrm>
              <a:off x="3730626" y="2710415"/>
              <a:ext cx="855663" cy="641350"/>
            </a:xfrm>
            <a:custGeom>
              <a:avLst/>
              <a:gdLst/>
              <a:ahLst/>
              <a:cxnLst>
                <a:cxn ang="0">
                  <a:pos x="809" y="0"/>
                </a:cxn>
                <a:cxn ang="0">
                  <a:pos x="809" y="607"/>
                </a:cxn>
                <a:cxn ang="0">
                  <a:pos x="339" y="607"/>
                </a:cxn>
                <a:cxn ang="0">
                  <a:pos x="339" y="607"/>
                </a:cxn>
                <a:cxn ang="0">
                  <a:pos x="91" y="129"/>
                </a:cxn>
                <a:cxn ang="0">
                  <a:pos x="84" y="120"/>
                </a:cxn>
                <a:cxn ang="0">
                  <a:pos x="0" y="0"/>
                </a:cxn>
                <a:cxn ang="0">
                  <a:pos x="809" y="0"/>
                </a:cxn>
              </a:cxnLst>
              <a:rect l="0" t="0" r="r" b="b"/>
              <a:pathLst>
                <a:path w="809" h="607">
                  <a:moveTo>
                    <a:pt x="809" y="0"/>
                  </a:moveTo>
                  <a:cubicBezTo>
                    <a:pt x="809" y="607"/>
                    <a:pt x="809" y="607"/>
                    <a:pt x="809" y="607"/>
                  </a:cubicBezTo>
                  <a:cubicBezTo>
                    <a:pt x="339" y="607"/>
                    <a:pt x="339" y="607"/>
                    <a:pt x="339" y="607"/>
                  </a:cubicBezTo>
                  <a:cubicBezTo>
                    <a:pt x="339" y="607"/>
                    <a:pt x="339" y="607"/>
                    <a:pt x="339" y="607"/>
                  </a:cubicBezTo>
                  <a:cubicBezTo>
                    <a:pt x="336" y="488"/>
                    <a:pt x="253" y="329"/>
                    <a:pt x="91" y="129"/>
                  </a:cubicBezTo>
                  <a:cubicBezTo>
                    <a:pt x="84" y="120"/>
                    <a:pt x="84" y="120"/>
                    <a:pt x="84" y="120"/>
                  </a:cubicBezTo>
                  <a:cubicBezTo>
                    <a:pt x="52" y="82"/>
                    <a:pt x="24" y="42"/>
                    <a:pt x="0" y="0"/>
                  </a:cubicBezTo>
                  <a:lnTo>
                    <a:pt x="809" y="0"/>
                  </a:lnTo>
                  <a:close/>
                </a:path>
              </a:pathLst>
            </a:custGeom>
            <a:solidFill>
              <a:schemeClr val="accent4">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68" name="Freeform 44"/>
            <p:cNvSpPr>
              <a:spLocks/>
            </p:cNvSpPr>
            <p:nvPr/>
          </p:nvSpPr>
          <p:spPr bwMode="auto">
            <a:xfrm>
              <a:off x="4586288" y="2710415"/>
              <a:ext cx="819150" cy="641350"/>
            </a:xfrm>
            <a:custGeom>
              <a:avLst/>
              <a:gdLst/>
              <a:ahLst/>
              <a:cxnLst>
                <a:cxn ang="0">
                  <a:pos x="0" y="0"/>
                </a:cxn>
                <a:cxn ang="0">
                  <a:pos x="775" y="0"/>
                </a:cxn>
                <a:cxn ang="0">
                  <a:pos x="683" y="130"/>
                </a:cxn>
                <a:cxn ang="0">
                  <a:pos x="677" y="136"/>
                </a:cxn>
                <a:cxn ang="0">
                  <a:pos x="545" y="319"/>
                </a:cxn>
                <a:cxn ang="0">
                  <a:pos x="435" y="607"/>
                </a:cxn>
                <a:cxn ang="0">
                  <a:pos x="435" y="607"/>
                </a:cxn>
                <a:cxn ang="0">
                  <a:pos x="0" y="607"/>
                </a:cxn>
                <a:cxn ang="0">
                  <a:pos x="0" y="0"/>
                </a:cxn>
              </a:cxnLst>
              <a:rect l="0" t="0" r="r" b="b"/>
              <a:pathLst>
                <a:path w="775" h="607">
                  <a:moveTo>
                    <a:pt x="0" y="0"/>
                  </a:moveTo>
                  <a:cubicBezTo>
                    <a:pt x="775" y="0"/>
                    <a:pt x="775" y="0"/>
                    <a:pt x="775" y="0"/>
                  </a:cubicBezTo>
                  <a:cubicBezTo>
                    <a:pt x="748" y="45"/>
                    <a:pt x="718" y="88"/>
                    <a:pt x="683" y="130"/>
                  </a:cubicBezTo>
                  <a:cubicBezTo>
                    <a:pt x="681" y="132"/>
                    <a:pt x="679" y="134"/>
                    <a:pt x="677" y="136"/>
                  </a:cubicBezTo>
                  <a:cubicBezTo>
                    <a:pt x="624" y="202"/>
                    <a:pt x="580" y="263"/>
                    <a:pt x="545" y="319"/>
                  </a:cubicBezTo>
                  <a:cubicBezTo>
                    <a:pt x="473" y="433"/>
                    <a:pt x="437" y="529"/>
                    <a:pt x="435" y="607"/>
                  </a:cubicBezTo>
                  <a:cubicBezTo>
                    <a:pt x="435" y="607"/>
                    <a:pt x="435" y="607"/>
                    <a:pt x="435" y="607"/>
                  </a:cubicBezTo>
                  <a:cubicBezTo>
                    <a:pt x="0" y="607"/>
                    <a:pt x="0" y="607"/>
                    <a:pt x="0" y="607"/>
                  </a:cubicBezTo>
                  <a:lnTo>
                    <a:pt x="0" y="0"/>
                  </a:ln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23" name="Group 62"/>
          <p:cNvGrpSpPr/>
          <p:nvPr/>
        </p:nvGrpSpPr>
        <p:grpSpPr>
          <a:xfrm>
            <a:off x="2207692" y="2091453"/>
            <a:ext cx="1697581" cy="620857"/>
            <a:chOff x="1601452" y="1329747"/>
            <a:chExt cx="1273517" cy="465764"/>
          </a:xfrm>
        </p:grpSpPr>
        <p:sp>
          <p:nvSpPr>
            <p:cNvPr id="24" name="TextBox 23"/>
            <p:cNvSpPr txBox="1"/>
            <p:nvPr/>
          </p:nvSpPr>
          <p:spPr>
            <a:xfrm>
              <a:off x="2254445" y="1329747"/>
              <a:ext cx="620524" cy="184714"/>
            </a:xfrm>
            <a:prstGeom prst="rect">
              <a:avLst/>
            </a:prstGeom>
            <a:noFill/>
          </p:spPr>
          <p:txBody>
            <a:bodyPr wrap="none" lIns="0" tIns="0" rIns="0" bIns="0" rtlCol="0" anchor="t">
              <a:spAutoFit/>
            </a:bodyPr>
            <a:lstStyle/>
            <a:p>
              <a:pPr algn="r"/>
              <a:r>
                <a:rPr lang="zh-CN" altLang="en-US" sz="1600" b="1" dirty="0">
                  <a:solidFill>
                    <a:schemeClr val="bg1"/>
                  </a:solidFill>
                  <a:latin typeface="Arial" panose="020B0604020202020204" pitchFamily="34" charset="0"/>
                  <a:cs typeface="Arial" panose="020B0604020202020204" pitchFamily="34" charset="0"/>
                </a:rPr>
                <a:t>添加标题</a:t>
              </a:r>
              <a:endParaRPr lang="en-US" sz="1600" b="1" dirty="0">
                <a:solidFill>
                  <a:schemeClr val="bg1"/>
                </a:solidFill>
                <a:latin typeface="Arial" panose="020B0604020202020204" pitchFamily="34" charset="0"/>
                <a:cs typeface="Arial" panose="020B0604020202020204" pitchFamily="34" charset="0"/>
              </a:endParaRPr>
            </a:p>
          </p:txBody>
        </p:sp>
        <p:sp>
          <p:nvSpPr>
            <p:cNvPr id="25" name="TextBox 24"/>
            <p:cNvSpPr txBox="1"/>
            <p:nvPr/>
          </p:nvSpPr>
          <p:spPr>
            <a:xfrm>
              <a:off x="1601452" y="1487750"/>
              <a:ext cx="1273517" cy="307761"/>
            </a:xfrm>
            <a:prstGeom prst="rect">
              <a:avLst/>
            </a:prstGeom>
            <a:noFill/>
          </p:spPr>
          <p:txBody>
            <a:bodyPr wrap="none" lIns="0" tIns="0" rIns="0" bIns="0" rtlCol="0" anchor="t">
              <a:spAutoFit/>
            </a:bodyPr>
            <a:lstStyle/>
            <a:p>
              <a:pPr algn="r" defTabSz="1218895">
                <a:spcBef>
                  <a:spcPct val="20000"/>
                </a:spcBef>
                <a:defRPr/>
              </a:pPr>
              <a:r>
                <a:rPr lang="en-US" sz="1333" dirty="0">
                  <a:solidFill>
                    <a:schemeClr val="bg1"/>
                  </a:solidFill>
                  <a:latin typeface="Arial" panose="020B0604020202020204" pitchFamily="34" charset="0"/>
                  <a:cs typeface="Arial" panose="020B0604020202020204" pitchFamily="34" charset="0"/>
                </a:rPr>
                <a:t>variations of passages</a:t>
              </a:r>
              <a:br>
                <a:rPr lang="en-US" sz="1333" dirty="0">
                  <a:solidFill>
                    <a:schemeClr val="bg1"/>
                  </a:solidFill>
                  <a:latin typeface="Arial" panose="020B0604020202020204" pitchFamily="34" charset="0"/>
                  <a:cs typeface="Arial" panose="020B0604020202020204" pitchFamily="34" charset="0"/>
                </a:rPr>
              </a:br>
              <a:r>
                <a:rPr lang="en-US" sz="1333" dirty="0">
                  <a:solidFill>
                    <a:schemeClr val="bg1"/>
                  </a:solidFill>
                  <a:latin typeface="Arial" panose="020B0604020202020204" pitchFamily="34" charset="0"/>
                  <a:cs typeface="Arial" panose="020B0604020202020204" pitchFamily="34" charset="0"/>
                </a:rPr>
                <a:t>lorem ipsum available</a:t>
              </a:r>
            </a:p>
          </p:txBody>
        </p:sp>
      </p:grpSp>
      <p:grpSp>
        <p:nvGrpSpPr>
          <p:cNvPr id="26" name="Group 25"/>
          <p:cNvGrpSpPr/>
          <p:nvPr/>
        </p:nvGrpSpPr>
        <p:grpSpPr>
          <a:xfrm>
            <a:off x="4011408" y="2111767"/>
            <a:ext cx="657655" cy="638827"/>
            <a:chOff x="3580207" y="1753209"/>
            <a:chExt cx="493370" cy="479245"/>
          </a:xfrm>
        </p:grpSpPr>
        <p:sp>
          <p:nvSpPr>
            <p:cNvPr id="27" name="Oval 26"/>
            <p:cNvSpPr/>
            <p:nvPr/>
          </p:nvSpPr>
          <p:spPr>
            <a:xfrm>
              <a:off x="3580207" y="1753209"/>
              <a:ext cx="493370" cy="479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121888"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28" name="Freeform 64"/>
            <p:cNvSpPr>
              <a:spLocks noEditPoints="1"/>
            </p:cNvSpPr>
            <p:nvPr/>
          </p:nvSpPr>
          <p:spPr bwMode="auto">
            <a:xfrm>
              <a:off x="3694336" y="1882500"/>
              <a:ext cx="265113" cy="220663"/>
            </a:xfrm>
            <a:custGeom>
              <a:avLst/>
              <a:gdLst/>
              <a:ahLst/>
              <a:cxnLst>
                <a:cxn ang="0">
                  <a:pos x="77" y="51"/>
                </a:cxn>
                <a:cxn ang="0">
                  <a:pos x="75" y="55"/>
                </a:cxn>
                <a:cxn ang="0">
                  <a:pos x="59" y="63"/>
                </a:cxn>
                <a:cxn ang="0">
                  <a:pos x="57" y="64"/>
                </a:cxn>
                <a:cxn ang="0">
                  <a:pos x="55" y="63"/>
                </a:cxn>
                <a:cxn ang="0">
                  <a:pos x="39" y="55"/>
                </a:cxn>
                <a:cxn ang="0">
                  <a:pos x="39" y="55"/>
                </a:cxn>
                <a:cxn ang="0">
                  <a:pos x="38" y="55"/>
                </a:cxn>
                <a:cxn ang="0">
                  <a:pos x="22" y="63"/>
                </a:cxn>
                <a:cxn ang="0">
                  <a:pos x="20" y="64"/>
                </a:cxn>
                <a:cxn ang="0">
                  <a:pos x="18" y="63"/>
                </a:cxn>
                <a:cxn ang="0">
                  <a:pos x="2" y="55"/>
                </a:cxn>
                <a:cxn ang="0">
                  <a:pos x="0" y="51"/>
                </a:cxn>
                <a:cxn ang="0">
                  <a:pos x="0" y="37"/>
                </a:cxn>
                <a:cxn ang="0">
                  <a:pos x="3" y="32"/>
                </a:cxn>
                <a:cxn ang="0">
                  <a:pos x="18" y="26"/>
                </a:cxn>
                <a:cxn ang="0">
                  <a:pos x="18" y="11"/>
                </a:cxn>
                <a:cxn ang="0">
                  <a:pos x="21" y="7"/>
                </a:cxn>
                <a:cxn ang="0">
                  <a:pos x="37" y="0"/>
                </a:cxn>
                <a:cxn ang="0">
                  <a:pos x="39" y="0"/>
                </a:cxn>
                <a:cxn ang="0">
                  <a:pos x="40" y="0"/>
                </a:cxn>
                <a:cxn ang="0">
                  <a:pos x="56" y="7"/>
                </a:cxn>
                <a:cxn ang="0">
                  <a:pos x="59" y="11"/>
                </a:cxn>
                <a:cxn ang="0">
                  <a:pos x="59" y="26"/>
                </a:cxn>
                <a:cxn ang="0">
                  <a:pos x="75" y="32"/>
                </a:cxn>
                <a:cxn ang="0">
                  <a:pos x="77" y="37"/>
                </a:cxn>
                <a:cxn ang="0">
                  <a:pos x="77" y="51"/>
                </a:cxn>
                <a:cxn ang="0">
                  <a:pos x="35" y="36"/>
                </a:cxn>
                <a:cxn ang="0">
                  <a:pos x="20" y="30"/>
                </a:cxn>
                <a:cxn ang="0">
                  <a:pos x="6" y="36"/>
                </a:cxn>
                <a:cxn ang="0">
                  <a:pos x="20" y="42"/>
                </a:cxn>
                <a:cxn ang="0">
                  <a:pos x="35" y="36"/>
                </a:cxn>
                <a:cxn ang="0">
                  <a:pos x="36" y="51"/>
                </a:cxn>
                <a:cxn ang="0">
                  <a:pos x="36" y="40"/>
                </a:cxn>
                <a:cxn ang="0">
                  <a:pos x="23" y="46"/>
                </a:cxn>
                <a:cxn ang="0">
                  <a:pos x="23" y="58"/>
                </a:cxn>
                <a:cxn ang="0">
                  <a:pos x="36" y="51"/>
                </a:cxn>
                <a:cxn ang="0">
                  <a:pos x="54" y="11"/>
                </a:cxn>
                <a:cxn ang="0">
                  <a:pos x="39" y="5"/>
                </a:cxn>
                <a:cxn ang="0">
                  <a:pos x="23" y="11"/>
                </a:cxn>
                <a:cxn ang="0">
                  <a:pos x="39" y="18"/>
                </a:cxn>
                <a:cxn ang="0">
                  <a:pos x="54" y="11"/>
                </a:cxn>
                <a:cxn ang="0">
                  <a:pos x="55" y="26"/>
                </a:cxn>
                <a:cxn ang="0">
                  <a:pos x="55" y="16"/>
                </a:cxn>
                <a:cxn ang="0">
                  <a:pos x="41" y="22"/>
                </a:cxn>
                <a:cxn ang="0">
                  <a:pos x="41" y="32"/>
                </a:cxn>
                <a:cxn ang="0">
                  <a:pos x="55" y="26"/>
                </a:cxn>
                <a:cxn ang="0">
                  <a:pos x="71" y="36"/>
                </a:cxn>
                <a:cxn ang="0">
                  <a:pos x="57" y="30"/>
                </a:cxn>
                <a:cxn ang="0">
                  <a:pos x="42" y="36"/>
                </a:cxn>
                <a:cxn ang="0">
                  <a:pos x="57" y="42"/>
                </a:cxn>
                <a:cxn ang="0">
                  <a:pos x="71" y="36"/>
                </a:cxn>
                <a:cxn ang="0">
                  <a:pos x="73" y="51"/>
                </a:cxn>
                <a:cxn ang="0">
                  <a:pos x="73" y="40"/>
                </a:cxn>
                <a:cxn ang="0">
                  <a:pos x="59" y="46"/>
                </a:cxn>
                <a:cxn ang="0">
                  <a:pos x="59" y="58"/>
                </a:cxn>
                <a:cxn ang="0">
                  <a:pos x="73" y="51"/>
                </a:cxn>
              </a:cxnLst>
              <a:rect l="0" t="0" r="r" b="b"/>
              <a:pathLst>
                <a:path w="77" h="64">
                  <a:moveTo>
                    <a:pt x="77" y="51"/>
                  </a:moveTo>
                  <a:cubicBezTo>
                    <a:pt x="77" y="53"/>
                    <a:pt x="76" y="55"/>
                    <a:pt x="75" y="55"/>
                  </a:cubicBezTo>
                  <a:cubicBezTo>
                    <a:pt x="59" y="63"/>
                    <a:pt x="59" y="63"/>
                    <a:pt x="59" y="63"/>
                  </a:cubicBezTo>
                  <a:cubicBezTo>
                    <a:pt x="58" y="64"/>
                    <a:pt x="58" y="64"/>
                    <a:pt x="57" y="64"/>
                  </a:cubicBezTo>
                  <a:cubicBezTo>
                    <a:pt x="56" y="64"/>
                    <a:pt x="55" y="64"/>
                    <a:pt x="55" y="63"/>
                  </a:cubicBezTo>
                  <a:cubicBezTo>
                    <a:pt x="39" y="55"/>
                    <a:pt x="39" y="55"/>
                    <a:pt x="39" y="55"/>
                  </a:cubicBezTo>
                  <a:cubicBezTo>
                    <a:pt x="39" y="55"/>
                    <a:pt x="39" y="55"/>
                    <a:pt x="39" y="55"/>
                  </a:cubicBezTo>
                  <a:cubicBezTo>
                    <a:pt x="39" y="55"/>
                    <a:pt x="38" y="55"/>
                    <a:pt x="38" y="55"/>
                  </a:cubicBezTo>
                  <a:cubicBezTo>
                    <a:pt x="22" y="63"/>
                    <a:pt x="22" y="63"/>
                    <a:pt x="22" y="63"/>
                  </a:cubicBezTo>
                  <a:cubicBezTo>
                    <a:pt x="22" y="64"/>
                    <a:pt x="21" y="64"/>
                    <a:pt x="20" y="64"/>
                  </a:cubicBezTo>
                  <a:cubicBezTo>
                    <a:pt x="20" y="64"/>
                    <a:pt x="19" y="64"/>
                    <a:pt x="18" y="63"/>
                  </a:cubicBezTo>
                  <a:cubicBezTo>
                    <a:pt x="2" y="55"/>
                    <a:pt x="2" y="55"/>
                    <a:pt x="2" y="55"/>
                  </a:cubicBezTo>
                  <a:cubicBezTo>
                    <a:pt x="1" y="55"/>
                    <a:pt x="0" y="53"/>
                    <a:pt x="0" y="51"/>
                  </a:cubicBezTo>
                  <a:cubicBezTo>
                    <a:pt x="0" y="37"/>
                    <a:pt x="0" y="37"/>
                    <a:pt x="0" y="37"/>
                  </a:cubicBezTo>
                  <a:cubicBezTo>
                    <a:pt x="0" y="35"/>
                    <a:pt x="1" y="33"/>
                    <a:pt x="3" y="32"/>
                  </a:cubicBezTo>
                  <a:cubicBezTo>
                    <a:pt x="18" y="26"/>
                    <a:pt x="18" y="26"/>
                    <a:pt x="18" y="26"/>
                  </a:cubicBezTo>
                  <a:cubicBezTo>
                    <a:pt x="18" y="11"/>
                    <a:pt x="18" y="11"/>
                    <a:pt x="18" y="11"/>
                  </a:cubicBezTo>
                  <a:cubicBezTo>
                    <a:pt x="18" y="10"/>
                    <a:pt x="19" y="8"/>
                    <a:pt x="21" y="7"/>
                  </a:cubicBezTo>
                  <a:cubicBezTo>
                    <a:pt x="37" y="0"/>
                    <a:pt x="37" y="0"/>
                    <a:pt x="37" y="0"/>
                  </a:cubicBezTo>
                  <a:cubicBezTo>
                    <a:pt x="37" y="0"/>
                    <a:pt x="38" y="0"/>
                    <a:pt x="39" y="0"/>
                  </a:cubicBezTo>
                  <a:cubicBezTo>
                    <a:pt x="39" y="0"/>
                    <a:pt x="40" y="0"/>
                    <a:pt x="40" y="0"/>
                  </a:cubicBezTo>
                  <a:cubicBezTo>
                    <a:pt x="56" y="7"/>
                    <a:pt x="56" y="7"/>
                    <a:pt x="56" y="7"/>
                  </a:cubicBezTo>
                  <a:cubicBezTo>
                    <a:pt x="58" y="8"/>
                    <a:pt x="59" y="10"/>
                    <a:pt x="59" y="11"/>
                  </a:cubicBezTo>
                  <a:cubicBezTo>
                    <a:pt x="59" y="26"/>
                    <a:pt x="59" y="26"/>
                    <a:pt x="59" y="26"/>
                  </a:cubicBezTo>
                  <a:cubicBezTo>
                    <a:pt x="75" y="32"/>
                    <a:pt x="75" y="32"/>
                    <a:pt x="75" y="32"/>
                  </a:cubicBezTo>
                  <a:cubicBezTo>
                    <a:pt x="76" y="33"/>
                    <a:pt x="77" y="35"/>
                    <a:pt x="77" y="37"/>
                  </a:cubicBezTo>
                  <a:lnTo>
                    <a:pt x="77" y="51"/>
                  </a:lnTo>
                  <a:close/>
                  <a:moveTo>
                    <a:pt x="35" y="36"/>
                  </a:moveTo>
                  <a:cubicBezTo>
                    <a:pt x="20" y="30"/>
                    <a:pt x="20" y="30"/>
                    <a:pt x="20" y="30"/>
                  </a:cubicBezTo>
                  <a:cubicBezTo>
                    <a:pt x="6" y="36"/>
                    <a:pt x="6" y="36"/>
                    <a:pt x="6" y="36"/>
                  </a:cubicBezTo>
                  <a:cubicBezTo>
                    <a:pt x="20" y="42"/>
                    <a:pt x="20" y="42"/>
                    <a:pt x="20" y="42"/>
                  </a:cubicBezTo>
                  <a:lnTo>
                    <a:pt x="35" y="36"/>
                  </a:lnTo>
                  <a:close/>
                  <a:moveTo>
                    <a:pt x="36" y="51"/>
                  </a:moveTo>
                  <a:cubicBezTo>
                    <a:pt x="36" y="40"/>
                    <a:pt x="36" y="40"/>
                    <a:pt x="36" y="40"/>
                  </a:cubicBezTo>
                  <a:cubicBezTo>
                    <a:pt x="23" y="46"/>
                    <a:pt x="23" y="46"/>
                    <a:pt x="23" y="46"/>
                  </a:cubicBezTo>
                  <a:cubicBezTo>
                    <a:pt x="23" y="58"/>
                    <a:pt x="23" y="58"/>
                    <a:pt x="23" y="58"/>
                  </a:cubicBezTo>
                  <a:lnTo>
                    <a:pt x="36" y="51"/>
                  </a:lnTo>
                  <a:close/>
                  <a:moveTo>
                    <a:pt x="54" y="11"/>
                  </a:moveTo>
                  <a:cubicBezTo>
                    <a:pt x="39" y="5"/>
                    <a:pt x="39" y="5"/>
                    <a:pt x="39" y="5"/>
                  </a:cubicBezTo>
                  <a:cubicBezTo>
                    <a:pt x="23" y="11"/>
                    <a:pt x="23" y="11"/>
                    <a:pt x="23" y="11"/>
                  </a:cubicBezTo>
                  <a:cubicBezTo>
                    <a:pt x="39" y="18"/>
                    <a:pt x="39" y="18"/>
                    <a:pt x="39" y="18"/>
                  </a:cubicBezTo>
                  <a:lnTo>
                    <a:pt x="54" y="11"/>
                  </a:lnTo>
                  <a:close/>
                  <a:moveTo>
                    <a:pt x="55" y="26"/>
                  </a:moveTo>
                  <a:cubicBezTo>
                    <a:pt x="55" y="16"/>
                    <a:pt x="55" y="16"/>
                    <a:pt x="55" y="16"/>
                  </a:cubicBezTo>
                  <a:cubicBezTo>
                    <a:pt x="41" y="22"/>
                    <a:pt x="41" y="22"/>
                    <a:pt x="41" y="22"/>
                  </a:cubicBezTo>
                  <a:cubicBezTo>
                    <a:pt x="41" y="32"/>
                    <a:pt x="41" y="32"/>
                    <a:pt x="41" y="32"/>
                  </a:cubicBezTo>
                  <a:lnTo>
                    <a:pt x="55" y="26"/>
                  </a:lnTo>
                  <a:close/>
                  <a:moveTo>
                    <a:pt x="71" y="36"/>
                  </a:moveTo>
                  <a:cubicBezTo>
                    <a:pt x="57" y="30"/>
                    <a:pt x="57" y="30"/>
                    <a:pt x="57" y="30"/>
                  </a:cubicBezTo>
                  <a:cubicBezTo>
                    <a:pt x="42" y="36"/>
                    <a:pt x="42" y="36"/>
                    <a:pt x="42" y="36"/>
                  </a:cubicBezTo>
                  <a:cubicBezTo>
                    <a:pt x="57" y="42"/>
                    <a:pt x="57" y="42"/>
                    <a:pt x="57" y="42"/>
                  </a:cubicBezTo>
                  <a:lnTo>
                    <a:pt x="71" y="36"/>
                  </a:lnTo>
                  <a:close/>
                  <a:moveTo>
                    <a:pt x="73" y="51"/>
                  </a:moveTo>
                  <a:cubicBezTo>
                    <a:pt x="73" y="40"/>
                    <a:pt x="73" y="40"/>
                    <a:pt x="73" y="40"/>
                  </a:cubicBezTo>
                  <a:cubicBezTo>
                    <a:pt x="59" y="46"/>
                    <a:pt x="59" y="46"/>
                    <a:pt x="59" y="46"/>
                  </a:cubicBezTo>
                  <a:cubicBezTo>
                    <a:pt x="59" y="58"/>
                    <a:pt x="59" y="58"/>
                    <a:pt x="59" y="58"/>
                  </a:cubicBezTo>
                  <a:lnTo>
                    <a:pt x="73" y="51"/>
                  </a:ln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29" name="Group 62"/>
          <p:cNvGrpSpPr/>
          <p:nvPr/>
        </p:nvGrpSpPr>
        <p:grpSpPr>
          <a:xfrm>
            <a:off x="1992994" y="3045056"/>
            <a:ext cx="1697581" cy="620857"/>
            <a:chOff x="1601452" y="1329747"/>
            <a:chExt cx="1273517" cy="465764"/>
          </a:xfrm>
        </p:grpSpPr>
        <p:sp>
          <p:nvSpPr>
            <p:cNvPr id="30" name="TextBox 29"/>
            <p:cNvSpPr txBox="1"/>
            <p:nvPr/>
          </p:nvSpPr>
          <p:spPr>
            <a:xfrm>
              <a:off x="2254445" y="1329747"/>
              <a:ext cx="620524" cy="184714"/>
            </a:xfrm>
            <a:prstGeom prst="rect">
              <a:avLst/>
            </a:prstGeom>
            <a:noFill/>
          </p:spPr>
          <p:txBody>
            <a:bodyPr wrap="none" lIns="0" tIns="0" rIns="0" bIns="0" rtlCol="0" anchor="t">
              <a:spAutoFit/>
            </a:bodyPr>
            <a:lstStyle/>
            <a:p>
              <a:pPr algn="r"/>
              <a:r>
                <a:rPr lang="zh-CN" altLang="en-US" sz="1600" b="1" dirty="0">
                  <a:solidFill>
                    <a:schemeClr val="bg1"/>
                  </a:solidFill>
                  <a:latin typeface="Arial" panose="020B0604020202020204" pitchFamily="34" charset="0"/>
                  <a:cs typeface="Arial" panose="020B0604020202020204" pitchFamily="34" charset="0"/>
                </a:rPr>
                <a:t>添加标题</a:t>
              </a:r>
              <a:endParaRPr lang="en-US" sz="1600" b="1" dirty="0">
                <a:solidFill>
                  <a:schemeClr val="bg1"/>
                </a:solidFill>
                <a:latin typeface="Arial" panose="020B0604020202020204" pitchFamily="34" charset="0"/>
                <a:cs typeface="Arial" panose="020B0604020202020204" pitchFamily="34" charset="0"/>
              </a:endParaRPr>
            </a:p>
          </p:txBody>
        </p:sp>
        <p:sp>
          <p:nvSpPr>
            <p:cNvPr id="31" name="TextBox 30"/>
            <p:cNvSpPr txBox="1"/>
            <p:nvPr/>
          </p:nvSpPr>
          <p:spPr>
            <a:xfrm>
              <a:off x="1601452" y="1487750"/>
              <a:ext cx="1273517" cy="307761"/>
            </a:xfrm>
            <a:prstGeom prst="rect">
              <a:avLst/>
            </a:prstGeom>
            <a:noFill/>
          </p:spPr>
          <p:txBody>
            <a:bodyPr wrap="none" lIns="0" tIns="0" rIns="0" bIns="0" rtlCol="0" anchor="t">
              <a:spAutoFit/>
            </a:bodyPr>
            <a:lstStyle/>
            <a:p>
              <a:pPr algn="r" defTabSz="1218895">
                <a:spcBef>
                  <a:spcPct val="20000"/>
                </a:spcBef>
                <a:defRPr/>
              </a:pPr>
              <a:r>
                <a:rPr lang="en-US" sz="1333" dirty="0">
                  <a:solidFill>
                    <a:schemeClr val="bg1"/>
                  </a:solidFill>
                  <a:latin typeface="Arial" panose="020B0604020202020204" pitchFamily="34" charset="0"/>
                  <a:cs typeface="Arial" panose="020B0604020202020204" pitchFamily="34" charset="0"/>
                </a:rPr>
                <a:t>variations of passages</a:t>
              </a:r>
              <a:br>
                <a:rPr lang="en-US" sz="1333" dirty="0">
                  <a:solidFill>
                    <a:schemeClr val="bg1"/>
                  </a:solidFill>
                  <a:latin typeface="Arial" panose="020B0604020202020204" pitchFamily="34" charset="0"/>
                  <a:cs typeface="Arial" panose="020B0604020202020204" pitchFamily="34" charset="0"/>
                </a:rPr>
              </a:br>
              <a:r>
                <a:rPr lang="en-US" sz="1333" dirty="0">
                  <a:solidFill>
                    <a:schemeClr val="bg1"/>
                  </a:solidFill>
                  <a:latin typeface="Arial" panose="020B0604020202020204" pitchFamily="34" charset="0"/>
                  <a:cs typeface="Arial" panose="020B0604020202020204" pitchFamily="34" charset="0"/>
                </a:rPr>
                <a:t>lorem ipsum available</a:t>
              </a:r>
            </a:p>
          </p:txBody>
        </p:sp>
      </p:grpSp>
      <p:grpSp>
        <p:nvGrpSpPr>
          <p:cNvPr id="32" name="Group 31"/>
          <p:cNvGrpSpPr/>
          <p:nvPr/>
        </p:nvGrpSpPr>
        <p:grpSpPr>
          <a:xfrm>
            <a:off x="3805687" y="3051619"/>
            <a:ext cx="657655" cy="638827"/>
            <a:chOff x="3140661" y="2319119"/>
            <a:chExt cx="493370" cy="479245"/>
          </a:xfrm>
        </p:grpSpPr>
        <p:sp>
          <p:nvSpPr>
            <p:cNvPr id="33" name="Oval 32"/>
            <p:cNvSpPr/>
            <p:nvPr/>
          </p:nvSpPr>
          <p:spPr>
            <a:xfrm>
              <a:off x="3140661" y="2319119"/>
              <a:ext cx="493370" cy="479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34" name="Freeform 115"/>
            <p:cNvSpPr>
              <a:spLocks noEditPoints="1"/>
            </p:cNvSpPr>
            <p:nvPr/>
          </p:nvSpPr>
          <p:spPr bwMode="auto">
            <a:xfrm>
              <a:off x="3277809" y="2448410"/>
              <a:ext cx="219075" cy="220663"/>
            </a:xfrm>
            <a:custGeom>
              <a:avLst/>
              <a:gdLst/>
              <a:ahLst/>
              <a:cxnLst>
                <a:cxn ang="0">
                  <a:pos x="64" y="32"/>
                </a:cxn>
                <a:cxn ang="0">
                  <a:pos x="32" y="64"/>
                </a:cxn>
                <a:cxn ang="0">
                  <a:pos x="0" y="32"/>
                </a:cxn>
                <a:cxn ang="0">
                  <a:pos x="32" y="0"/>
                </a:cxn>
                <a:cxn ang="0">
                  <a:pos x="64" y="32"/>
                </a:cxn>
                <a:cxn ang="0">
                  <a:pos x="14" y="38"/>
                </a:cxn>
                <a:cxn ang="0">
                  <a:pos x="13" y="32"/>
                </a:cxn>
                <a:cxn ang="0">
                  <a:pos x="14" y="26"/>
                </a:cxn>
                <a:cxn ang="0">
                  <a:pos x="8" y="19"/>
                </a:cxn>
                <a:cxn ang="0">
                  <a:pos x="4" y="32"/>
                </a:cxn>
                <a:cxn ang="0">
                  <a:pos x="8" y="45"/>
                </a:cxn>
                <a:cxn ang="0">
                  <a:pos x="14" y="38"/>
                </a:cxn>
                <a:cxn ang="0">
                  <a:pos x="45" y="32"/>
                </a:cxn>
                <a:cxn ang="0">
                  <a:pos x="32" y="18"/>
                </a:cxn>
                <a:cxn ang="0">
                  <a:pos x="18" y="32"/>
                </a:cxn>
                <a:cxn ang="0">
                  <a:pos x="32" y="46"/>
                </a:cxn>
                <a:cxn ang="0">
                  <a:pos x="45" y="32"/>
                </a:cxn>
                <a:cxn ang="0">
                  <a:pos x="19" y="8"/>
                </a:cxn>
                <a:cxn ang="0">
                  <a:pos x="26" y="15"/>
                </a:cxn>
                <a:cxn ang="0">
                  <a:pos x="32" y="14"/>
                </a:cxn>
                <a:cxn ang="0">
                  <a:pos x="38" y="15"/>
                </a:cxn>
                <a:cxn ang="0">
                  <a:pos x="45" y="8"/>
                </a:cxn>
                <a:cxn ang="0">
                  <a:pos x="32" y="5"/>
                </a:cxn>
                <a:cxn ang="0">
                  <a:pos x="19" y="8"/>
                </a:cxn>
                <a:cxn ang="0">
                  <a:pos x="45" y="56"/>
                </a:cxn>
                <a:cxn ang="0">
                  <a:pos x="38" y="49"/>
                </a:cxn>
                <a:cxn ang="0">
                  <a:pos x="32" y="50"/>
                </a:cxn>
                <a:cxn ang="0">
                  <a:pos x="26" y="49"/>
                </a:cxn>
                <a:cxn ang="0">
                  <a:pos x="19" y="56"/>
                </a:cxn>
                <a:cxn ang="0">
                  <a:pos x="32" y="60"/>
                </a:cxn>
                <a:cxn ang="0">
                  <a:pos x="45" y="56"/>
                </a:cxn>
                <a:cxn ang="0">
                  <a:pos x="56" y="45"/>
                </a:cxn>
                <a:cxn ang="0">
                  <a:pos x="59" y="32"/>
                </a:cxn>
                <a:cxn ang="0">
                  <a:pos x="56" y="19"/>
                </a:cxn>
                <a:cxn ang="0">
                  <a:pos x="49" y="26"/>
                </a:cxn>
                <a:cxn ang="0">
                  <a:pos x="50" y="32"/>
                </a:cxn>
                <a:cxn ang="0">
                  <a:pos x="49" y="38"/>
                </a:cxn>
                <a:cxn ang="0">
                  <a:pos x="56" y="45"/>
                </a:cxn>
              </a:cxnLst>
              <a:rect l="0" t="0" r="r" b="b"/>
              <a:pathLst>
                <a:path w="64" h="64">
                  <a:moveTo>
                    <a:pt x="64" y="32"/>
                  </a:moveTo>
                  <a:cubicBezTo>
                    <a:pt x="64" y="50"/>
                    <a:pt x="49" y="64"/>
                    <a:pt x="32" y="64"/>
                  </a:cubicBezTo>
                  <a:cubicBezTo>
                    <a:pt x="14" y="64"/>
                    <a:pt x="0" y="50"/>
                    <a:pt x="0" y="32"/>
                  </a:cubicBezTo>
                  <a:cubicBezTo>
                    <a:pt x="0" y="14"/>
                    <a:pt x="14" y="0"/>
                    <a:pt x="32" y="0"/>
                  </a:cubicBezTo>
                  <a:cubicBezTo>
                    <a:pt x="49" y="0"/>
                    <a:pt x="64" y="14"/>
                    <a:pt x="64" y="32"/>
                  </a:cubicBezTo>
                  <a:close/>
                  <a:moveTo>
                    <a:pt x="14" y="38"/>
                  </a:moveTo>
                  <a:cubicBezTo>
                    <a:pt x="14" y="36"/>
                    <a:pt x="13" y="34"/>
                    <a:pt x="13" y="32"/>
                  </a:cubicBezTo>
                  <a:cubicBezTo>
                    <a:pt x="13" y="30"/>
                    <a:pt x="14" y="28"/>
                    <a:pt x="14" y="26"/>
                  </a:cubicBezTo>
                  <a:cubicBezTo>
                    <a:pt x="8" y="19"/>
                    <a:pt x="8" y="19"/>
                    <a:pt x="8" y="19"/>
                  </a:cubicBezTo>
                  <a:cubicBezTo>
                    <a:pt x="6" y="23"/>
                    <a:pt x="4" y="28"/>
                    <a:pt x="4" y="32"/>
                  </a:cubicBezTo>
                  <a:cubicBezTo>
                    <a:pt x="4" y="37"/>
                    <a:pt x="6" y="41"/>
                    <a:pt x="8" y="45"/>
                  </a:cubicBezTo>
                  <a:lnTo>
                    <a:pt x="14" y="38"/>
                  </a:lnTo>
                  <a:close/>
                  <a:moveTo>
                    <a:pt x="45" y="32"/>
                  </a:moveTo>
                  <a:cubicBezTo>
                    <a:pt x="45" y="25"/>
                    <a:pt x="39" y="18"/>
                    <a:pt x="32" y="18"/>
                  </a:cubicBezTo>
                  <a:cubicBezTo>
                    <a:pt x="24" y="18"/>
                    <a:pt x="18" y="25"/>
                    <a:pt x="18" y="32"/>
                  </a:cubicBezTo>
                  <a:cubicBezTo>
                    <a:pt x="18" y="40"/>
                    <a:pt x="24" y="46"/>
                    <a:pt x="32" y="46"/>
                  </a:cubicBezTo>
                  <a:cubicBezTo>
                    <a:pt x="39" y="46"/>
                    <a:pt x="45" y="40"/>
                    <a:pt x="45" y="32"/>
                  </a:cubicBezTo>
                  <a:close/>
                  <a:moveTo>
                    <a:pt x="19" y="8"/>
                  </a:moveTo>
                  <a:cubicBezTo>
                    <a:pt x="26" y="15"/>
                    <a:pt x="26" y="15"/>
                    <a:pt x="26" y="15"/>
                  </a:cubicBezTo>
                  <a:cubicBezTo>
                    <a:pt x="28" y="14"/>
                    <a:pt x="30" y="14"/>
                    <a:pt x="32" y="14"/>
                  </a:cubicBezTo>
                  <a:cubicBezTo>
                    <a:pt x="34" y="14"/>
                    <a:pt x="36" y="14"/>
                    <a:pt x="38" y="15"/>
                  </a:cubicBezTo>
                  <a:cubicBezTo>
                    <a:pt x="45" y="8"/>
                    <a:pt x="45" y="8"/>
                    <a:pt x="45" y="8"/>
                  </a:cubicBezTo>
                  <a:cubicBezTo>
                    <a:pt x="41" y="6"/>
                    <a:pt x="36" y="5"/>
                    <a:pt x="32" y="5"/>
                  </a:cubicBezTo>
                  <a:cubicBezTo>
                    <a:pt x="27" y="5"/>
                    <a:pt x="23" y="6"/>
                    <a:pt x="19" y="8"/>
                  </a:cubicBezTo>
                  <a:close/>
                  <a:moveTo>
                    <a:pt x="45" y="56"/>
                  </a:moveTo>
                  <a:cubicBezTo>
                    <a:pt x="38" y="49"/>
                    <a:pt x="38" y="49"/>
                    <a:pt x="38" y="49"/>
                  </a:cubicBezTo>
                  <a:cubicBezTo>
                    <a:pt x="36" y="50"/>
                    <a:pt x="34" y="50"/>
                    <a:pt x="32" y="50"/>
                  </a:cubicBezTo>
                  <a:cubicBezTo>
                    <a:pt x="30" y="50"/>
                    <a:pt x="28" y="50"/>
                    <a:pt x="26" y="49"/>
                  </a:cubicBezTo>
                  <a:cubicBezTo>
                    <a:pt x="19" y="56"/>
                    <a:pt x="19" y="56"/>
                    <a:pt x="19" y="56"/>
                  </a:cubicBezTo>
                  <a:cubicBezTo>
                    <a:pt x="23" y="58"/>
                    <a:pt x="27" y="60"/>
                    <a:pt x="32" y="60"/>
                  </a:cubicBezTo>
                  <a:cubicBezTo>
                    <a:pt x="36" y="60"/>
                    <a:pt x="41" y="58"/>
                    <a:pt x="45" y="56"/>
                  </a:cubicBezTo>
                  <a:close/>
                  <a:moveTo>
                    <a:pt x="56" y="45"/>
                  </a:moveTo>
                  <a:cubicBezTo>
                    <a:pt x="58" y="41"/>
                    <a:pt x="59" y="37"/>
                    <a:pt x="59" y="32"/>
                  </a:cubicBezTo>
                  <a:cubicBezTo>
                    <a:pt x="59" y="28"/>
                    <a:pt x="58" y="23"/>
                    <a:pt x="56" y="19"/>
                  </a:cubicBezTo>
                  <a:cubicBezTo>
                    <a:pt x="49" y="26"/>
                    <a:pt x="49" y="26"/>
                    <a:pt x="49" y="26"/>
                  </a:cubicBezTo>
                  <a:cubicBezTo>
                    <a:pt x="50" y="28"/>
                    <a:pt x="50" y="30"/>
                    <a:pt x="50" y="32"/>
                  </a:cubicBezTo>
                  <a:cubicBezTo>
                    <a:pt x="50" y="34"/>
                    <a:pt x="50" y="36"/>
                    <a:pt x="49" y="38"/>
                  </a:cubicBezTo>
                  <a:lnTo>
                    <a:pt x="56" y="45"/>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35" name="Group 62"/>
          <p:cNvGrpSpPr/>
          <p:nvPr/>
        </p:nvGrpSpPr>
        <p:grpSpPr>
          <a:xfrm>
            <a:off x="3328575" y="4016438"/>
            <a:ext cx="695703" cy="415737"/>
            <a:chOff x="2353056" y="1329747"/>
            <a:chExt cx="521913" cy="311884"/>
          </a:xfrm>
        </p:grpSpPr>
        <p:sp>
          <p:nvSpPr>
            <p:cNvPr id="36" name="TextBox 35"/>
            <p:cNvSpPr txBox="1"/>
            <p:nvPr/>
          </p:nvSpPr>
          <p:spPr>
            <a:xfrm>
              <a:off x="2353056" y="1329747"/>
              <a:ext cx="521913" cy="184714"/>
            </a:xfrm>
            <a:prstGeom prst="rect">
              <a:avLst/>
            </a:prstGeom>
            <a:noFill/>
          </p:spPr>
          <p:txBody>
            <a:bodyPr wrap="none" lIns="0" tIns="0" rIns="0" bIns="0" rtlCol="0" anchor="t">
              <a:spAutoFit/>
            </a:bodyPr>
            <a:lstStyle/>
            <a:p>
              <a:pPr algn="r"/>
              <a:r>
                <a:rPr lang="en-US" sz="1600" b="1" dirty="0">
                  <a:solidFill>
                    <a:schemeClr val="bg1"/>
                  </a:solidFill>
                  <a:latin typeface="Arial" panose="020B0604020202020204" pitchFamily="34" charset="0"/>
                  <a:cs typeface="Arial" panose="020B0604020202020204" pitchFamily="34" charset="0"/>
                </a:rPr>
                <a:t>Idea 03</a:t>
              </a:r>
            </a:p>
          </p:txBody>
        </p:sp>
        <p:sp>
          <p:nvSpPr>
            <p:cNvPr id="37" name="TextBox 36"/>
            <p:cNvSpPr txBox="1"/>
            <p:nvPr/>
          </p:nvSpPr>
          <p:spPr>
            <a:xfrm>
              <a:off x="2360271" y="1487750"/>
              <a:ext cx="514698" cy="153881"/>
            </a:xfrm>
            <a:prstGeom prst="rect">
              <a:avLst/>
            </a:prstGeom>
            <a:noFill/>
          </p:spPr>
          <p:txBody>
            <a:bodyPr wrap="none" lIns="0" tIns="0" rIns="0" bIns="0" rtlCol="0" anchor="t">
              <a:spAutoFit/>
            </a:bodyPr>
            <a:lstStyle/>
            <a:p>
              <a:pPr algn="r" defTabSz="1218895">
                <a:spcBef>
                  <a:spcPct val="20000"/>
                </a:spcBef>
                <a:defRPr/>
              </a:pPr>
              <a:r>
                <a:rPr lang="zh-CN" altLang="en-US" sz="1333" dirty="0">
                  <a:solidFill>
                    <a:schemeClr val="bg1"/>
                  </a:solidFill>
                  <a:latin typeface="Arial" panose="020B0604020202020204" pitchFamily="34" charset="0"/>
                  <a:cs typeface="Arial" panose="020B0604020202020204" pitchFamily="34" charset="0"/>
                </a:rPr>
                <a:t>添加标题</a:t>
              </a:r>
              <a:endParaRPr lang="en-US" sz="1333" dirty="0">
                <a:solidFill>
                  <a:schemeClr val="bg1"/>
                </a:solidFill>
                <a:latin typeface="Arial" panose="020B0604020202020204" pitchFamily="34" charset="0"/>
                <a:cs typeface="Arial" panose="020B0604020202020204" pitchFamily="34" charset="0"/>
              </a:endParaRPr>
            </a:p>
          </p:txBody>
        </p:sp>
      </p:grpSp>
      <p:grpSp>
        <p:nvGrpSpPr>
          <p:cNvPr id="38" name="Group 37"/>
          <p:cNvGrpSpPr/>
          <p:nvPr/>
        </p:nvGrpSpPr>
        <p:grpSpPr>
          <a:xfrm>
            <a:off x="4134514" y="4012964"/>
            <a:ext cx="657655" cy="638827"/>
            <a:chOff x="3099311" y="3009836"/>
            <a:chExt cx="493370" cy="479245"/>
          </a:xfrm>
        </p:grpSpPr>
        <p:sp>
          <p:nvSpPr>
            <p:cNvPr id="39" name="Oval 38"/>
            <p:cNvSpPr/>
            <p:nvPr/>
          </p:nvSpPr>
          <p:spPr>
            <a:xfrm>
              <a:off x="3099311" y="3009836"/>
              <a:ext cx="493370" cy="479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40" name="Freeform 171"/>
            <p:cNvSpPr>
              <a:spLocks/>
            </p:cNvSpPr>
            <p:nvPr/>
          </p:nvSpPr>
          <p:spPr bwMode="auto">
            <a:xfrm>
              <a:off x="3236459" y="3170083"/>
              <a:ext cx="219075" cy="158750"/>
            </a:xfrm>
            <a:custGeom>
              <a:avLst/>
              <a:gdLst/>
              <a:ahLst/>
              <a:cxnLst>
                <a:cxn ang="0">
                  <a:pos x="64" y="42"/>
                </a:cxn>
                <a:cxn ang="0">
                  <a:pos x="62" y="44"/>
                </a:cxn>
                <a:cxn ang="0">
                  <a:pos x="61" y="45"/>
                </a:cxn>
                <a:cxn ang="0">
                  <a:pos x="60" y="44"/>
                </a:cxn>
                <a:cxn ang="0">
                  <a:pos x="45" y="30"/>
                </a:cxn>
                <a:cxn ang="0">
                  <a:pos x="45" y="36"/>
                </a:cxn>
                <a:cxn ang="0">
                  <a:pos x="35" y="46"/>
                </a:cxn>
                <a:cxn ang="0">
                  <a:pos x="10" y="46"/>
                </a:cxn>
                <a:cxn ang="0">
                  <a:pos x="0" y="36"/>
                </a:cxn>
                <a:cxn ang="0">
                  <a:pos x="0" y="10"/>
                </a:cxn>
                <a:cxn ang="0">
                  <a:pos x="10" y="0"/>
                </a:cxn>
                <a:cxn ang="0">
                  <a:pos x="35" y="0"/>
                </a:cxn>
                <a:cxn ang="0">
                  <a:pos x="45" y="10"/>
                </a:cxn>
                <a:cxn ang="0">
                  <a:pos x="45" y="16"/>
                </a:cxn>
                <a:cxn ang="0">
                  <a:pos x="60" y="2"/>
                </a:cxn>
                <a:cxn ang="0">
                  <a:pos x="61" y="1"/>
                </a:cxn>
                <a:cxn ang="0">
                  <a:pos x="62" y="1"/>
                </a:cxn>
                <a:cxn ang="0">
                  <a:pos x="64" y="4"/>
                </a:cxn>
                <a:cxn ang="0">
                  <a:pos x="64" y="42"/>
                </a:cxn>
              </a:cxnLst>
              <a:rect l="0" t="0" r="r" b="b"/>
              <a:pathLst>
                <a:path w="64" h="46">
                  <a:moveTo>
                    <a:pt x="64" y="42"/>
                  </a:moveTo>
                  <a:cubicBezTo>
                    <a:pt x="64" y="43"/>
                    <a:pt x="63" y="44"/>
                    <a:pt x="62" y="44"/>
                  </a:cubicBezTo>
                  <a:cubicBezTo>
                    <a:pt x="62" y="45"/>
                    <a:pt x="62" y="45"/>
                    <a:pt x="61" y="45"/>
                  </a:cubicBezTo>
                  <a:cubicBezTo>
                    <a:pt x="61" y="45"/>
                    <a:pt x="60" y="44"/>
                    <a:pt x="60" y="44"/>
                  </a:cubicBezTo>
                  <a:cubicBezTo>
                    <a:pt x="45" y="30"/>
                    <a:pt x="45" y="30"/>
                    <a:pt x="45" y="30"/>
                  </a:cubicBezTo>
                  <a:cubicBezTo>
                    <a:pt x="45" y="36"/>
                    <a:pt x="45" y="36"/>
                    <a:pt x="45" y="36"/>
                  </a:cubicBezTo>
                  <a:cubicBezTo>
                    <a:pt x="45" y="41"/>
                    <a:pt x="41" y="46"/>
                    <a:pt x="35" y="46"/>
                  </a:cubicBezTo>
                  <a:cubicBezTo>
                    <a:pt x="10" y="46"/>
                    <a:pt x="10" y="46"/>
                    <a:pt x="10" y="46"/>
                  </a:cubicBezTo>
                  <a:cubicBezTo>
                    <a:pt x="4" y="46"/>
                    <a:pt x="0" y="41"/>
                    <a:pt x="0" y="36"/>
                  </a:cubicBezTo>
                  <a:cubicBezTo>
                    <a:pt x="0" y="10"/>
                    <a:pt x="0" y="10"/>
                    <a:pt x="0" y="10"/>
                  </a:cubicBezTo>
                  <a:cubicBezTo>
                    <a:pt x="0" y="5"/>
                    <a:pt x="4" y="0"/>
                    <a:pt x="10" y="0"/>
                  </a:cubicBezTo>
                  <a:cubicBezTo>
                    <a:pt x="35" y="0"/>
                    <a:pt x="35" y="0"/>
                    <a:pt x="35" y="0"/>
                  </a:cubicBezTo>
                  <a:cubicBezTo>
                    <a:pt x="41" y="0"/>
                    <a:pt x="45" y="5"/>
                    <a:pt x="45" y="10"/>
                  </a:cubicBezTo>
                  <a:cubicBezTo>
                    <a:pt x="45" y="16"/>
                    <a:pt x="45" y="16"/>
                    <a:pt x="45" y="16"/>
                  </a:cubicBezTo>
                  <a:cubicBezTo>
                    <a:pt x="60" y="2"/>
                    <a:pt x="60" y="2"/>
                    <a:pt x="60" y="2"/>
                  </a:cubicBezTo>
                  <a:cubicBezTo>
                    <a:pt x="60" y="1"/>
                    <a:pt x="61" y="1"/>
                    <a:pt x="61" y="1"/>
                  </a:cubicBezTo>
                  <a:cubicBezTo>
                    <a:pt x="62" y="1"/>
                    <a:pt x="62" y="1"/>
                    <a:pt x="62" y="1"/>
                  </a:cubicBezTo>
                  <a:cubicBezTo>
                    <a:pt x="63" y="2"/>
                    <a:pt x="64" y="3"/>
                    <a:pt x="64" y="4"/>
                  </a:cubicBezTo>
                  <a:lnTo>
                    <a:pt x="64" y="42"/>
                  </a:ln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41" name="Group 40"/>
          <p:cNvGrpSpPr/>
          <p:nvPr/>
        </p:nvGrpSpPr>
        <p:grpSpPr>
          <a:xfrm>
            <a:off x="8284798" y="2128053"/>
            <a:ext cx="1697581" cy="620857"/>
            <a:chOff x="6183120" y="1602591"/>
            <a:chExt cx="1273517" cy="465764"/>
          </a:xfrm>
        </p:grpSpPr>
        <p:sp>
          <p:nvSpPr>
            <p:cNvPr id="42" name="TextBox 41"/>
            <p:cNvSpPr txBox="1"/>
            <p:nvPr/>
          </p:nvSpPr>
          <p:spPr>
            <a:xfrm>
              <a:off x="6183120" y="1602591"/>
              <a:ext cx="620524" cy="184714"/>
            </a:xfrm>
            <a:prstGeom prst="rect">
              <a:avLst/>
            </a:prstGeom>
            <a:noFill/>
          </p:spPr>
          <p:txBody>
            <a:bodyPr wrap="none" lIns="0" tIns="0" rIns="0" bIns="0" rtlCol="0" anchor="t">
              <a:spAutoFit/>
            </a:bodyPr>
            <a:lstStyle/>
            <a:p>
              <a:r>
                <a:rPr lang="zh-CN" altLang="en-US" sz="1600" b="1" dirty="0">
                  <a:solidFill>
                    <a:schemeClr val="bg1"/>
                  </a:solidFill>
                  <a:latin typeface="Arial" panose="020B0604020202020204" pitchFamily="34" charset="0"/>
                  <a:cs typeface="Arial" panose="020B0604020202020204" pitchFamily="34" charset="0"/>
                </a:rPr>
                <a:t>添加标题</a:t>
              </a:r>
              <a:endParaRPr lang="en-US" sz="1600" b="1" dirty="0">
                <a:solidFill>
                  <a:schemeClr val="bg1"/>
                </a:solidFill>
                <a:latin typeface="Arial" panose="020B0604020202020204" pitchFamily="34" charset="0"/>
                <a:cs typeface="Arial" panose="020B0604020202020204" pitchFamily="34" charset="0"/>
              </a:endParaRPr>
            </a:p>
          </p:txBody>
        </p:sp>
        <p:sp>
          <p:nvSpPr>
            <p:cNvPr id="43" name="TextBox 42"/>
            <p:cNvSpPr txBox="1"/>
            <p:nvPr/>
          </p:nvSpPr>
          <p:spPr>
            <a:xfrm>
              <a:off x="6183120" y="1760594"/>
              <a:ext cx="1273517"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bg1"/>
                  </a:solidFill>
                  <a:latin typeface="Arial" panose="020B0604020202020204" pitchFamily="34" charset="0"/>
                  <a:cs typeface="Arial" panose="020B0604020202020204" pitchFamily="34" charset="0"/>
                </a:rPr>
                <a:t>variations of passages</a:t>
              </a:r>
              <a:br>
                <a:rPr lang="en-US" sz="1333" dirty="0">
                  <a:solidFill>
                    <a:schemeClr val="bg1"/>
                  </a:solidFill>
                  <a:latin typeface="Arial" panose="020B0604020202020204" pitchFamily="34" charset="0"/>
                  <a:cs typeface="Arial" panose="020B0604020202020204" pitchFamily="34" charset="0"/>
                </a:rPr>
              </a:br>
              <a:r>
                <a:rPr lang="en-US" sz="1333" dirty="0">
                  <a:solidFill>
                    <a:schemeClr val="bg1"/>
                  </a:solidFill>
                  <a:latin typeface="Arial" panose="020B0604020202020204" pitchFamily="34" charset="0"/>
                  <a:cs typeface="Arial" panose="020B0604020202020204" pitchFamily="34" charset="0"/>
                </a:rPr>
                <a:t>lorem ipsum available</a:t>
              </a:r>
            </a:p>
          </p:txBody>
        </p:sp>
      </p:grpSp>
      <p:grpSp>
        <p:nvGrpSpPr>
          <p:cNvPr id="44" name="Group 43"/>
          <p:cNvGrpSpPr/>
          <p:nvPr/>
        </p:nvGrpSpPr>
        <p:grpSpPr>
          <a:xfrm>
            <a:off x="8473645" y="3061672"/>
            <a:ext cx="1697581" cy="620857"/>
            <a:chOff x="6183120" y="2221184"/>
            <a:chExt cx="1273517" cy="465764"/>
          </a:xfrm>
        </p:grpSpPr>
        <p:sp>
          <p:nvSpPr>
            <p:cNvPr id="45" name="TextBox 44"/>
            <p:cNvSpPr txBox="1"/>
            <p:nvPr/>
          </p:nvSpPr>
          <p:spPr>
            <a:xfrm>
              <a:off x="6183120" y="2221184"/>
              <a:ext cx="620524" cy="184714"/>
            </a:xfrm>
            <a:prstGeom prst="rect">
              <a:avLst/>
            </a:prstGeom>
            <a:noFill/>
          </p:spPr>
          <p:txBody>
            <a:bodyPr wrap="none" lIns="0" tIns="0" rIns="0" bIns="0" rtlCol="0" anchor="t">
              <a:spAutoFit/>
            </a:bodyPr>
            <a:lstStyle/>
            <a:p>
              <a:r>
                <a:rPr lang="zh-CN" altLang="en-US" sz="1600" b="1" dirty="0">
                  <a:solidFill>
                    <a:schemeClr val="bg1"/>
                  </a:solidFill>
                  <a:latin typeface="Arial" panose="020B0604020202020204" pitchFamily="34" charset="0"/>
                  <a:cs typeface="Arial" panose="020B0604020202020204" pitchFamily="34" charset="0"/>
                </a:rPr>
                <a:t>添加标题</a:t>
              </a:r>
              <a:endParaRPr lang="en-US" sz="1600" b="1" dirty="0">
                <a:solidFill>
                  <a:schemeClr val="bg1"/>
                </a:solidFill>
                <a:latin typeface="Arial" panose="020B0604020202020204" pitchFamily="34" charset="0"/>
                <a:cs typeface="Arial" panose="020B0604020202020204" pitchFamily="34" charset="0"/>
              </a:endParaRPr>
            </a:p>
          </p:txBody>
        </p:sp>
        <p:sp>
          <p:nvSpPr>
            <p:cNvPr id="46" name="TextBox 45"/>
            <p:cNvSpPr txBox="1"/>
            <p:nvPr/>
          </p:nvSpPr>
          <p:spPr>
            <a:xfrm>
              <a:off x="6183120" y="2379187"/>
              <a:ext cx="1273517"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bg1"/>
                  </a:solidFill>
                  <a:latin typeface="Arial" panose="020B0604020202020204" pitchFamily="34" charset="0"/>
                  <a:cs typeface="Arial" panose="020B0604020202020204" pitchFamily="34" charset="0"/>
                </a:rPr>
                <a:t>variations of passages</a:t>
              </a:r>
              <a:br>
                <a:rPr lang="en-US" sz="1333" dirty="0">
                  <a:solidFill>
                    <a:schemeClr val="bg1"/>
                  </a:solidFill>
                  <a:latin typeface="Arial" panose="020B0604020202020204" pitchFamily="34" charset="0"/>
                  <a:cs typeface="Arial" panose="020B0604020202020204" pitchFamily="34" charset="0"/>
                </a:rPr>
              </a:br>
              <a:r>
                <a:rPr lang="en-US" sz="1333" dirty="0">
                  <a:solidFill>
                    <a:schemeClr val="bg1"/>
                  </a:solidFill>
                  <a:latin typeface="Arial" panose="020B0604020202020204" pitchFamily="34" charset="0"/>
                  <a:cs typeface="Arial" panose="020B0604020202020204" pitchFamily="34" charset="0"/>
                </a:rPr>
                <a:t>lorem ipsum available</a:t>
              </a:r>
            </a:p>
          </p:txBody>
        </p:sp>
      </p:grpSp>
      <p:grpSp>
        <p:nvGrpSpPr>
          <p:cNvPr id="47" name="Group 46"/>
          <p:cNvGrpSpPr/>
          <p:nvPr/>
        </p:nvGrpSpPr>
        <p:grpSpPr>
          <a:xfrm>
            <a:off x="8251900" y="4017674"/>
            <a:ext cx="1697581" cy="620857"/>
            <a:chOff x="6183120" y="2916825"/>
            <a:chExt cx="1273517" cy="465764"/>
          </a:xfrm>
        </p:grpSpPr>
        <p:sp>
          <p:nvSpPr>
            <p:cNvPr id="48" name="TextBox 47"/>
            <p:cNvSpPr txBox="1"/>
            <p:nvPr/>
          </p:nvSpPr>
          <p:spPr>
            <a:xfrm>
              <a:off x="6183120" y="2916825"/>
              <a:ext cx="620524" cy="184714"/>
            </a:xfrm>
            <a:prstGeom prst="rect">
              <a:avLst/>
            </a:prstGeom>
            <a:noFill/>
          </p:spPr>
          <p:txBody>
            <a:bodyPr wrap="none" lIns="0" tIns="0" rIns="0" bIns="0" rtlCol="0" anchor="t">
              <a:spAutoFit/>
            </a:bodyPr>
            <a:lstStyle/>
            <a:p>
              <a:r>
                <a:rPr lang="zh-CN" altLang="en-US" sz="1600" b="1" dirty="0">
                  <a:solidFill>
                    <a:schemeClr val="bg1"/>
                  </a:solidFill>
                  <a:latin typeface="Arial" panose="020B0604020202020204" pitchFamily="34" charset="0"/>
                  <a:cs typeface="Arial" panose="020B0604020202020204" pitchFamily="34" charset="0"/>
                </a:rPr>
                <a:t>添加标题</a:t>
              </a:r>
              <a:endParaRPr lang="en-US" sz="1600" b="1" dirty="0">
                <a:solidFill>
                  <a:schemeClr val="bg1"/>
                </a:solidFill>
                <a:latin typeface="Arial" panose="020B0604020202020204" pitchFamily="34" charset="0"/>
                <a:cs typeface="Arial" panose="020B0604020202020204" pitchFamily="34" charset="0"/>
              </a:endParaRPr>
            </a:p>
          </p:txBody>
        </p:sp>
        <p:sp>
          <p:nvSpPr>
            <p:cNvPr id="49" name="TextBox 48"/>
            <p:cNvSpPr txBox="1"/>
            <p:nvPr/>
          </p:nvSpPr>
          <p:spPr>
            <a:xfrm>
              <a:off x="6183120" y="3074828"/>
              <a:ext cx="1273517"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bg1"/>
                  </a:solidFill>
                  <a:latin typeface="Arial" panose="020B0604020202020204" pitchFamily="34" charset="0"/>
                  <a:cs typeface="Arial" panose="020B0604020202020204" pitchFamily="34" charset="0"/>
                </a:rPr>
                <a:t>variations of passages</a:t>
              </a:r>
              <a:br>
                <a:rPr lang="en-US" sz="1333" dirty="0">
                  <a:solidFill>
                    <a:schemeClr val="bg1"/>
                  </a:solidFill>
                  <a:latin typeface="Arial" panose="020B0604020202020204" pitchFamily="34" charset="0"/>
                  <a:cs typeface="Arial" panose="020B0604020202020204" pitchFamily="34" charset="0"/>
                </a:rPr>
              </a:br>
              <a:r>
                <a:rPr lang="en-US" sz="1333" dirty="0">
                  <a:solidFill>
                    <a:schemeClr val="bg1"/>
                  </a:solidFill>
                  <a:latin typeface="Arial" panose="020B0604020202020204" pitchFamily="34" charset="0"/>
                  <a:cs typeface="Arial" panose="020B0604020202020204" pitchFamily="34" charset="0"/>
                </a:rPr>
                <a:t>lorem ipsum available</a:t>
              </a:r>
            </a:p>
          </p:txBody>
        </p:sp>
      </p:grpSp>
      <p:grpSp>
        <p:nvGrpSpPr>
          <p:cNvPr id="50" name="Group 49"/>
          <p:cNvGrpSpPr/>
          <p:nvPr/>
        </p:nvGrpSpPr>
        <p:grpSpPr>
          <a:xfrm>
            <a:off x="7500715" y="2131536"/>
            <a:ext cx="657655" cy="638827"/>
            <a:chOff x="5074206" y="1751555"/>
            <a:chExt cx="493370" cy="479245"/>
          </a:xfrm>
        </p:grpSpPr>
        <p:sp>
          <p:nvSpPr>
            <p:cNvPr id="51" name="Oval 50"/>
            <p:cNvSpPr/>
            <p:nvPr/>
          </p:nvSpPr>
          <p:spPr>
            <a:xfrm>
              <a:off x="5074206" y="1751555"/>
              <a:ext cx="493370" cy="479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52" name="Freeform 100"/>
            <p:cNvSpPr>
              <a:spLocks noEditPoints="1"/>
            </p:cNvSpPr>
            <p:nvPr/>
          </p:nvSpPr>
          <p:spPr bwMode="auto">
            <a:xfrm>
              <a:off x="5205797" y="1880846"/>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53" name="Group 52"/>
          <p:cNvGrpSpPr/>
          <p:nvPr/>
        </p:nvGrpSpPr>
        <p:grpSpPr>
          <a:xfrm>
            <a:off x="7710193" y="3029870"/>
            <a:ext cx="657655" cy="638827"/>
            <a:chOff x="5567576" y="2319119"/>
            <a:chExt cx="493370" cy="479245"/>
          </a:xfrm>
        </p:grpSpPr>
        <p:sp>
          <p:nvSpPr>
            <p:cNvPr id="54" name="Oval 53"/>
            <p:cNvSpPr/>
            <p:nvPr/>
          </p:nvSpPr>
          <p:spPr>
            <a:xfrm>
              <a:off x="5567576" y="2319119"/>
              <a:ext cx="493370" cy="479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55" name="Freeform 131"/>
            <p:cNvSpPr>
              <a:spLocks/>
            </p:cNvSpPr>
            <p:nvPr/>
          </p:nvSpPr>
          <p:spPr bwMode="auto">
            <a:xfrm>
              <a:off x="5709486" y="2452379"/>
              <a:ext cx="209550" cy="212725"/>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56" name="Group 55"/>
          <p:cNvGrpSpPr/>
          <p:nvPr/>
        </p:nvGrpSpPr>
        <p:grpSpPr>
          <a:xfrm>
            <a:off x="7371491" y="4018804"/>
            <a:ext cx="657655" cy="638827"/>
            <a:chOff x="5576412" y="3009836"/>
            <a:chExt cx="493370" cy="479245"/>
          </a:xfrm>
        </p:grpSpPr>
        <p:sp>
          <p:nvSpPr>
            <p:cNvPr id="57" name="Oval 56"/>
            <p:cNvSpPr/>
            <p:nvPr/>
          </p:nvSpPr>
          <p:spPr>
            <a:xfrm>
              <a:off x="5576412" y="3009836"/>
              <a:ext cx="493370" cy="4792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58" name="Freeform 66"/>
            <p:cNvSpPr>
              <a:spLocks noEditPoints="1"/>
            </p:cNvSpPr>
            <p:nvPr/>
          </p:nvSpPr>
          <p:spPr bwMode="auto">
            <a:xfrm>
              <a:off x="5699272" y="3153414"/>
              <a:ext cx="247650" cy="192088"/>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sp>
        <p:nvSpPr>
          <p:cNvPr id="59"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60" name="直接连接符 59"/>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696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accel="50000" decel="50000" fill="hold" grpId="0" nodeType="afterEffect">
                                  <p:stCondLst>
                                    <p:cond delay="0"/>
                                  </p:stCondLst>
                                  <p:childTnLst>
                                    <p:set>
                                      <p:cBhvr>
                                        <p:cTn id="11" dur="1" fill="hold">
                                          <p:stCondLst>
                                            <p:cond delay="0"/>
                                          </p:stCondLst>
                                        </p:cTn>
                                        <p:tgtEl>
                                          <p:spTgt spid="1057"/>
                                        </p:tgtEl>
                                        <p:attrNameLst>
                                          <p:attrName>style.visibility</p:attrName>
                                        </p:attrNameLst>
                                      </p:cBhvr>
                                      <p:to>
                                        <p:strVal val="visible"/>
                                      </p:to>
                                    </p:set>
                                    <p:anim calcmode="lin" valueType="num">
                                      <p:cBhvr additive="base">
                                        <p:cTn id="12" dur="500" fill="hold"/>
                                        <p:tgtEl>
                                          <p:spTgt spid="1057"/>
                                        </p:tgtEl>
                                        <p:attrNameLst>
                                          <p:attrName>ppt_x</p:attrName>
                                        </p:attrNameLst>
                                      </p:cBhvr>
                                      <p:tavLst>
                                        <p:tav tm="0">
                                          <p:val>
                                            <p:strVal val="0-#ppt_w/2"/>
                                          </p:val>
                                        </p:tav>
                                        <p:tav tm="100000">
                                          <p:val>
                                            <p:strVal val="#ppt_x"/>
                                          </p:val>
                                        </p:tav>
                                      </p:tavLst>
                                    </p:anim>
                                    <p:anim calcmode="lin" valueType="num">
                                      <p:cBhvr additive="base">
                                        <p:cTn id="13" dur="500" fill="hold"/>
                                        <p:tgtEl>
                                          <p:spTgt spid="105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par>
                                <p:cTn id="20" presetID="2" presetClass="entr" presetSubtype="8" accel="50000" decel="5000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0-#ppt_w/2"/>
                                          </p:val>
                                        </p:tav>
                                        <p:tav tm="100000">
                                          <p:val>
                                            <p:strVal val="#ppt_x"/>
                                          </p:val>
                                        </p:tav>
                                      </p:tavLst>
                                    </p:anim>
                                    <p:anim calcmode="lin" valueType="num">
                                      <p:cBhvr additive="base">
                                        <p:cTn id="23" dur="500" fill="hold"/>
                                        <p:tgtEl>
                                          <p:spTgt spid="23"/>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2" presetClass="entr" presetSubtype="2" accel="50000" decel="50000" fill="hold" grpId="0" nodeType="afterEffect">
                                  <p:stCondLst>
                                    <p:cond delay="0"/>
                                  </p:stCondLst>
                                  <p:childTnLst>
                                    <p:set>
                                      <p:cBhvr>
                                        <p:cTn id="26" dur="1" fill="hold">
                                          <p:stCondLst>
                                            <p:cond delay="0"/>
                                          </p:stCondLst>
                                        </p:cTn>
                                        <p:tgtEl>
                                          <p:spTgt spid="1054"/>
                                        </p:tgtEl>
                                        <p:attrNameLst>
                                          <p:attrName>style.visibility</p:attrName>
                                        </p:attrNameLst>
                                      </p:cBhvr>
                                      <p:to>
                                        <p:strVal val="visible"/>
                                      </p:to>
                                    </p:set>
                                    <p:anim calcmode="lin" valueType="num">
                                      <p:cBhvr additive="base">
                                        <p:cTn id="27" dur="500" fill="hold"/>
                                        <p:tgtEl>
                                          <p:spTgt spid="1054"/>
                                        </p:tgtEl>
                                        <p:attrNameLst>
                                          <p:attrName>ppt_x</p:attrName>
                                        </p:attrNameLst>
                                      </p:cBhvr>
                                      <p:tavLst>
                                        <p:tav tm="0">
                                          <p:val>
                                            <p:strVal val="1+#ppt_w/2"/>
                                          </p:val>
                                        </p:tav>
                                        <p:tav tm="100000">
                                          <p:val>
                                            <p:strVal val="#ppt_x"/>
                                          </p:val>
                                        </p:tav>
                                      </p:tavLst>
                                    </p:anim>
                                    <p:anim calcmode="lin" valueType="num">
                                      <p:cBhvr additive="base">
                                        <p:cTn id="28" dur="500" fill="hold"/>
                                        <p:tgtEl>
                                          <p:spTgt spid="1054"/>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53" presetClass="entr" presetSubtype="0" fill="hold" nodeType="afterEffect">
                                  <p:stCondLst>
                                    <p:cond delay="0"/>
                                  </p:stCondLst>
                                  <p:childTnLst>
                                    <p:set>
                                      <p:cBhvr>
                                        <p:cTn id="31" dur="1" fill="hold">
                                          <p:stCondLst>
                                            <p:cond delay="0"/>
                                          </p:stCondLst>
                                        </p:cTn>
                                        <p:tgtEl>
                                          <p:spTgt spid="50"/>
                                        </p:tgtEl>
                                        <p:attrNameLst>
                                          <p:attrName>style.visibility</p:attrName>
                                        </p:attrNameLst>
                                      </p:cBhvr>
                                      <p:to>
                                        <p:strVal val="visible"/>
                                      </p:to>
                                    </p:set>
                                    <p:anim calcmode="lin" valueType="num">
                                      <p:cBhvr>
                                        <p:cTn id="32" dur="500" fill="hold"/>
                                        <p:tgtEl>
                                          <p:spTgt spid="50"/>
                                        </p:tgtEl>
                                        <p:attrNameLst>
                                          <p:attrName>ppt_w</p:attrName>
                                        </p:attrNameLst>
                                      </p:cBhvr>
                                      <p:tavLst>
                                        <p:tav tm="0">
                                          <p:val>
                                            <p:fltVal val="0"/>
                                          </p:val>
                                        </p:tav>
                                        <p:tav tm="100000">
                                          <p:val>
                                            <p:strVal val="#ppt_w"/>
                                          </p:val>
                                        </p:tav>
                                      </p:tavLst>
                                    </p:anim>
                                    <p:anim calcmode="lin" valueType="num">
                                      <p:cBhvr>
                                        <p:cTn id="33" dur="500" fill="hold"/>
                                        <p:tgtEl>
                                          <p:spTgt spid="50"/>
                                        </p:tgtEl>
                                        <p:attrNameLst>
                                          <p:attrName>ppt_h</p:attrName>
                                        </p:attrNameLst>
                                      </p:cBhvr>
                                      <p:tavLst>
                                        <p:tav tm="0">
                                          <p:val>
                                            <p:fltVal val="0"/>
                                          </p:val>
                                        </p:tav>
                                        <p:tav tm="100000">
                                          <p:val>
                                            <p:strVal val="#ppt_h"/>
                                          </p:val>
                                        </p:tav>
                                      </p:tavLst>
                                    </p:anim>
                                    <p:animEffect transition="in" filter="fade">
                                      <p:cBhvr>
                                        <p:cTn id="34" dur="500"/>
                                        <p:tgtEl>
                                          <p:spTgt spid="50"/>
                                        </p:tgtEl>
                                      </p:cBhvr>
                                    </p:animEffect>
                                  </p:childTnLst>
                                </p:cTn>
                              </p:par>
                              <p:par>
                                <p:cTn id="35" presetID="2" presetClass="entr" presetSubtype="2" accel="50000" decel="50000" fill="hold" nodeType="with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additive="base">
                                        <p:cTn id="37" dur="500" fill="hold"/>
                                        <p:tgtEl>
                                          <p:spTgt spid="41"/>
                                        </p:tgtEl>
                                        <p:attrNameLst>
                                          <p:attrName>ppt_x</p:attrName>
                                        </p:attrNameLst>
                                      </p:cBhvr>
                                      <p:tavLst>
                                        <p:tav tm="0">
                                          <p:val>
                                            <p:strVal val="1+#ppt_w/2"/>
                                          </p:val>
                                        </p:tav>
                                        <p:tav tm="100000">
                                          <p:val>
                                            <p:strVal val="#ppt_x"/>
                                          </p:val>
                                        </p:tav>
                                      </p:tavLst>
                                    </p:anim>
                                    <p:anim calcmode="lin" valueType="num">
                                      <p:cBhvr additive="base">
                                        <p:cTn id="38" dur="500" fill="hold"/>
                                        <p:tgtEl>
                                          <p:spTgt spid="41"/>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2" presetClass="entr" presetSubtype="8" accel="50000" decel="50000" fill="hold" grpId="0" nodeType="afterEffect">
                                  <p:stCondLst>
                                    <p:cond delay="0"/>
                                  </p:stCondLst>
                                  <p:childTnLst>
                                    <p:set>
                                      <p:cBhvr>
                                        <p:cTn id="41" dur="1" fill="hold">
                                          <p:stCondLst>
                                            <p:cond delay="0"/>
                                          </p:stCondLst>
                                        </p:cTn>
                                        <p:tgtEl>
                                          <p:spTgt spid="1058"/>
                                        </p:tgtEl>
                                        <p:attrNameLst>
                                          <p:attrName>style.visibility</p:attrName>
                                        </p:attrNameLst>
                                      </p:cBhvr>
                                      <p:to>
                                        <p:strVal val="visible"/>
                                      </p:to>
                                    </p:set>
                                    <p:anim calcmode="lin" valueType="num">
                                      <p:cBhvr additive="base">
                                        <p:cTn id="42" dur="500" fill="hold"/>
                                        <p:tgtEl>
                                          <p:spTgt spid="1058"/>
                                        </p:tgtEl>
                                        <p:attrNameLst>
                                          <p:attrName>ppt_x</p:attrName>
                                        </p:attrNameLst>
                                      </p:cBhvr>
                                      <p:tavLst>
                                        <p:tav tm="0">
                                          <p:val>
                                            <p:strVal val="0-#ppt_w/2"/>
                                          </p:val>
                                        </p:tav>
                                        <p:tav tm="100000">
                                          <p:val>
                                            <p:strVal val="#ppt_x"/>
                                          </p:val>
                                        </p:tav>
                                      </p:tavLst>
                                    </p:anim>
                                    <p:anim calcmode="lin" valueType="num">
                                      <p:cBhvr additive="base">
                                        <p:cTn id="43" dur="500" fill="hold"/>
                                        <p:tgtEl>
                                          <p:spTgt spid="1058"/>
                                        </p:tgtEl>
                                        <p:attrNameLst>
                                          <p:attrName>ppt_y</p:attrName>
                                        </p:attrNameLst>
                                      </p:cBhvr>
                                      <p:tavLst>
                                        <p:tav tm="0">
                                          <p:val>
                                            <p:strVal val="#ppt_y"/>
                                          </p:val>
                                        </p:tav>
                                        <p:tav tm="100000">
                                          <p:val>
                                            <p:strVal val="#ppt_y"/>
                                          </p:val>
                                        </p:tav>
                                      </p:tavLst>
                                    </p:anim>
                                  </p:childTnLst>
                                </p:cTn>
                              </p:par>
                            </p:childTnLst>
                          </p:cTn>
                        </p:par>
                        <p:par>
                          <p:cTn id="44" fill="hold">
                            <p:stCondLst>
                              <p:cond delay="3000"/>
                            </p:stCondLst>
                            <p:childTnLst>
                              <p:par>
                                <p:cTn id="45" presetID="53" presetClass="entr" presetSubtype="0"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childTnLst>
                                </p:cTn>
                              </p:par>
                              <p:par>
                                <p:cTn id="50" presetID="2" presetClass="entr" presetSubtype="8" accel="50000" decel="50000" fill="hold"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additive="base">
                                        <p:cTn id="52" dur="500" fill="hold"/>
                                        <p:tgtEl>
                                          <p:spTgt spid="29"/>
                                        </p:tgtEl>
                                        <p:attrNameLst>
                                          <p:attrName>ppt_x</p:attrName>
                                        </p:attrNameLst>
                                      </p:cBhvr>
                                      <p:tavLst>
                                        <p:tav tm="0">
                                          <p:val>
                                            <p:strVal val="0-#ppt_w/2"/>
                                          </p:val>
                                        </p:tav>
                                        <p:tav tm="100000">
                                          <p:val>
                                            <p:strVal val="#ppt_x"/>
                                          </p:val>
                                        </p:tav>
                                      </p:tavLst>
                                    </p:anim>
                                    <p:anim calcmode="lin" valueType="num">
                                      <p:cBhvr additive="base">
                                        <p:cTn id="53" dur="500" fill="hold"/>
                                        <p:tgtEl>
                                          <p:spTgt spid="29"/>
                                        </p:tgtEl>
                                        <p:attrNameLst>
                                          <p:attrName>ppt_y</p:attrName>
                                        </p:attrNameLst>
                                      </p:cBhvr>
                                      <p:tavLst>
                                        <p:tav tm="0">
                                          <p:val>
                                            <p:strVal val="#ppt_y"/>
                                          </p:val>
                                        </p:tav>
                                        <p:tav tm="100000">
                                          <p:val>
                                            <p:strVal val="#ppt_y"/>
                                          </p:val>
                                        </p:tav>
                                      </p:tavLst>
                                    </p:anim>
                                  </p:childTnLst>
                                </p:cTn>
                              </p:par>
                            </p:childTnLst>
                          </p:cTn>
                        </p:par>
                        <p:par>
                          <p:cTn id="54" fill="hold">
                            <p:stCondLst>
                              <p:cond delay="3500"/>
                            </p:stCondLst>
                            <p:childTnLst>
                              <p:par>
                                <p:cTn id="55" presetID="2" presetClass="entr" presetSubtype="2" accel="50000" decel="50000" fill="hold" grpId="0" nodeType="afterEffect">
                                  <p:stCondLst>
                                    <p:cond delay="0"/>
                                  </p:stCondLst>
                                  <p:childTnLst>
                                    <p:set>
                                      <p:cBhvr>
                                        <p:cTn id="56" dur="1" fill="hold">
                                          <p:stCondLst>
                                            <p:cond delay="0"/>
                                          </p:stCondLst>
                                        </p:cTn>
                                        <p:tgtEl>
                                          <p:spTgt spid="1056"/>
                                        </p:tgtEl>
                                        <p:attrNameLst>
                                          <p:attrName>style.visibility</p:attrName>
                                        </p:attrNameLst>
                                      </p:cBhvr>
                                      <p:to>
                                        <p:strVal val="visible"/>
                                      </p:to>
                                    </p:set>
                                    <p:anim calcmode="lin" valueType="num">
                                      <p:cBhvr additive="base">
                                        <p:cTn id="57" dur="500" fill="hold"/>
                                        <p:tgtEl>
                                          <p:spTgt spid="1056"/>
                                        </p:tgtEl>
                                        <p:attrNameLst>
                                          <p:attrName>ppt_x</p:attrName>
                                        </p:attrNameLst>
                                      </p:cBhvr>
                                      <p:tavLst>
                                        <p:tav tm="0">
                                          <p:val>
                                            <p:strVal val="1+#ppt_w/2"/>
                                          </p:val>
                                        </p:tav>
                                        <p:tav tm="100000">
                                          <p:val>
                                            <p:strVal val="#ppt_x"/>
                                          </p:val>
                                        </p:tav>
                                      </p:tavLst>
                                    </p:anim>
                                    <p:anim calcmode="lin" valueType="num">
                                      <p:cBhvr additive="base">
                                        <p:cTn id="58" dur="500" fill="hold"/>
                                        <p:tgtEl>
                                          <p:spTgt spid="1056"/>
                                        </p:tgtEl>
                                        <p:attrNameLst>
                                          <p:attrName>ppt_y</p:attrName>
                                        </p:attrNameLst>
                                      </p:cBhvr>
                                      <p:tavLst>
                                        <p:tav tm="0">
                                          <p:val>
                                            <p:strVal val="#ppt_y"/>
                                          </p:val>
                                        </p:tav>
                                        <p:tav tm="100000">
                                          <p:val>
                                            <p:strVal val="#ppt_y"/>
                                          </p:val>
                                        </p:tav>
                                      </p:tavLst>
                                    </p:anim>
                                  </p:childTnLst>
                                </p:cTn>
                              </p:par>
                            </p:childTnLst>
                          </p:cTn>
                        </p:par>
                        <p:par>
                          <p:cTn id="59" fill="hold">
                            <p:stCondLst>
                              <p:cond delay="4000"/>
                            </p:stCondLst>
                            <p:childTnLst>
                              <p:par>
                                <p:cTn id="60" presetID="53" presetClass="entr" presetSubtype="0" fill="hold" nodeType="afterEffect">
                                  <p:stCondLst>
                                    <p:cond delay="0"/>
                                  </p:stCondLst>
                                  <p:childTnLst>
                                    <p:set>
                                      <p:cBhvr>
                                        <p:cTn id="61" dur="1" fill="hold">
                                          <p:stCondLst>
                                            <p:cond delay="0"/>
                                          </p:stCondLst>
                                        </p:cTn>
                                        <p:tgtEl>
                                          <p:spTgt spid="53"/>
                                        </p:tgtEl>
                                        <p:attrNameLst>
                                          <p:attrName>style.visibility</p:attrName>
                                        </p:attrNameLst>
                                      </p:cBhvr>
                                      <p:to>
                                        <p:strVal val="visible"/>
                                      </p:to>
                                    </p:set>
                                    <p:anim calcmode="lin" valueType="num">
                                      <p:cBhvr>
                                        <p:cTn id="62" dur="500" fill="hold"/>
                                        <p:tgtEl>
                                          <p:spTgt spid="53"/>
                                        </p:tgtEl>
                                        <p:attrNameLst>
                                          <p:attrName>ppt_w</p:attrName>
                                        </p:attrNameLst>
                                      </p:cBhvr>
                                      <p:tavLst>
                                        <p:tav tm="0">
                                          <p:val>
                                            <p:fltVal val="0"/>
                                          </p:val>
                                        </p:tav>
                                        <p:tav tm="100000">
                                          <p:val>
                                            <p:strVal val="#ppt_w"/>
                                          </p:val>
                                        </p:tav>
                                      </p:tavLst>
                                    </p:anim>
                                    <p:anim calcmode="lin" valueType="num">
                                      <p:cBhvr>
                                        <p:cTn id="63" dur="500" fill="hold"/>
                                        <p:tgtEl>
                                          <p:spTgt spid="53"/>
                                        </p:tgtEl>
                                        <p:attrNameLst>
                                          <p:attrName>ppt_h</p:attrName>
                                        </p:attrNameLst>
                                      </p:cBhvr>
                                      <p:tavLst>
                                        <p:tav tm="0">
                                          <p:val>
                                            <p:fltVal val="0"/>
                                          </p:val>
                                        </p:tav>
                                        <p:tav tm="100000">
                                          <p:val>
                                            <p:strVal val="#ppt_h"/>
                                          </p:val>
                                        </p:tav>
                                      </p:tavLst>
                                    </p:anim>
                                    <p:animEffect transition="in" filter="fade">
                                      <p:cBhvr>
                                        <p:cTn id="64" dur="500"/>
                                        <p:tgtEl>
                                          <p:spTgt spid="53"/>
                                        </p:tgtEl>
                                      </p:cBhvr>
                                    </p:animEffect>
                                  </p:childTnLst>
                                </p:cTn>
                              </p:par>
                              <p:par>
                                <p:cTn id="65" presetID="2" presetClass="entr" presetSubtype="2" accel="50000" decel="50000" fill="hold" nodeType="withEffect">
                                  <p:stCondLst>
                                    <p:cond delay="0"/>
                                  </p:stCondLst>
                                  <p:childTnLst>
                                    <p:set>
                                      <p:cBhvr>
                                        <p:cTn id="66" dur="1" fill="hold">
                                          <p:stCondLst>
                                            <p:cond delay="0"/>
                                          </p:stCondLst>
                                        </p:cTn>
                                        <p:tgtEl>
                                          <p:spTgt spid="44"/>
                                        </p:tgtEl>
                                        <p:attrNameLst>
                                          <p:attrName>style.visibility</p:attrName>
                                        </p:attrNameLst>
                                      </p:cBhvr>
                                      <p:to>
                                        <p:strVal val="visible"/>
                                      </p:to>
                                    </p:set>
                                    <p:anim calcmode="lin" valueType="num">
                                      <p:cBhvr additive="base">
                                        <p:cTn id="67" dur="500" fill="hold"/>
                                        <p:tgtEl>
                                          <p:spTgt spid="44"/>
                                        </p:tgtEl>
                                        <p:attrNameLst>
                                          <p:attrName>ppt_x</p:attrName>
                                        </p:attrNameLst>
                                      </p:cBhvr>
                                      <p:tavLst>
                                        <p:tav tm="0">
                                          <p:val>
                                            <p:strVal val="1+#ppt_w/2"/>
                                          </p:val>
                                        </p:tav>
                                        <p:tav tm="100000">
                                          <p:val>
                                            <p:strVal val="#ppt_x"/>
                                          </p:val>
                                        </p:tav>
                                      </p:tavLst>
                                    </p:anim>
                                    <p:anim calcmode="lin" valueType="num">
                                      <p:cBhvr additive="base">
                                        <p:cTn id="68" dur="500" fill="hold"/>
                                        <p:tgtEl>
                                          <p:spTgt spid="44"/>
                                        </p:tgtEl>
                                        <p:attrNameLst>
                                          <p:attrName>ppt_y</p:attrName>
                                        </p:attrNameLst>
                                      </p:cBhvr>
                                      <p:tavLst>
                                        <p:tav tm="0">
                                          <p:val>
                                            <p:strVal val="#ppt_y"/>
                                          </p:val>
                                        </p:tav>
                                        <p:tav tm="100000">
                                          <p:val>
                                            <p:strVal val="#ppt_y"/>
                                          </p:val>
                                        </p:tav>
                                      </p:tavLst>
                                    </p:anim>
                                  </p:childTnLst>
                                </p:cTn>
                              </p:par>
                            </p:childTnLst>
                          </p:cTn>
                        </p:par>
                        <p:par>
                          <p:cTn id="69" fill="hold">
                            <p:stCondLst>
                              <p:cond delay="4500"/>
                            </p:stCondLst>
                            <p:childTnLst>
                              <p:par>
                                <p:cTn id="70" presetID="2" presetClass="entr" presetSubtype="8" accel="50000" decel="50000" fill="hold" grpId="0" nodeType="afterEffect">
                                  <p:stCondLst>
                                    <p:cond delay="0"/>
                                  </p:stCondLst>
                                  <p:childTnLst>
                                    <p:set>
                                      <p:cBhvr>
                                        <p:cTn id="71" dur="1" fill="hold">
                                          <p:stCondLst>
                                            <p:cond delay="0"/>
                                          </p:stCondLst>
                                        </p:cTn>
                                        <p:tgtEl>
                                          <p:spTgt spid="1059"/>
                                        </p:tgtEl>
                                        <p:attrNameLst>
                                          <p:attrName>style.visibility</p:attrName>
                                        </p:attrNameLst>
                                      </p:cBhvr>
                                      <p:to>
                                        <p:strVal val="visible"/>
                                      </p:to>
                                    </p:set>
                                    <p:anim calcmode="lin" valueType="num">
                                      <p:cBhvr additive="base">
                                        <p:cTn id="72" dur="500" fill="hold"/>
                                        <p:tgtEl>
                                          <p:spTgt spid="1059"/>
                                        </p:tgtEl>
                                        <p:attrNameLst>
                                          <p:attrName>ppt_x</p:attrName>
                                        </p:attrNameLst>
                                      </p:cBhvr>
                                      <p:tavLst>
                                        <p:tav tm="0">
                                          <p:val>
                                            <p:strVal val="0-#ppt_w/2"/>
                                          </p:val>
                                        </p:tav>
                                        <p:tav tm="100000">
                                          <p:val>
                                            <p:strVal val="#ppt_x"/>
                                          </p:val>
                                        </p:tav>
                                      </p:tavLst>
                                    </p:anim>
                                    <p:anim calcmode="lin" valueType="num">
                                      <p:cBhvr additive="base">
                                        <p:cTn id="73" dur="500" fill="hold"/>
                                        <p:tgtEl>
                                          <p:spTgt spid="1059"/>
                                        </p:tgtEl>
                                        <p:attrNameLst>
                                          <p:attrName>ppt_y</p:attrName>
                                        </p:attrNameLst>
                                      </p:cBhvr>
                                      <p:tavLst>
                                        <p:tav tm="0">
                                          <p:val>
                                            <p:strVal val="#ppt_y"/>
                                          </p:val>
                                        </p:tav>
                                        <p:tav tm="100000">
                                          <p:val>
                                            <p:strVal val="#ppt_y"/>
                                          </p:val>
                                        </p:tav>
                                      </p:tavLst>
                                    </p:anim>
                                  </p:childTnLst>
                                </p:cTn>
                              </p:par>
                            </p:childTnLst>
                          </p:cTn>
                        </p:par>
                        <p:par>
                          <p:cTn id="74" fill="hold">
                            <p:stCondLst>
                              <p:cond delay="5000"/>
                            </p:stCondLst>
                            <p:childTnLst>
                              <p:par>
                                <p:cTn id="75" presetID="53" presetClass="entr" presetSubtype="0" fill="hold" nodeType="after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par>
                                <p:cTn id="80" presetID="2" presetClass="entr" presetSubtype="8" accel="50000" decel="50000" fill="hold" nodeType="with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additive="base">
                                        <p:cTn id="82" dur="500" fill="hold"/>
                                        <p:tgtEl>
                                          <p:spTgt spid="35"/>
                                        </p:tgtEl>
                                        <p:attrNameLst>
                                          <p:attrName>ppt_x</p:attrName>
                                        </p:attrNameLst>
                                      </p:cBhvr>
                                      <p:tavLst>
                                        <p:tav tm="0">
                                          <p:val>
                                            <p:strVal val="0-#ppt_w/2"/>
                                          </p:val>
                                        </p:tav>
                                        <p:tav tm="100000">
                                          <p:val>
                                            <p:strVal val="#ppt_x"/>
                                          </p:val>
                                        </p:tav>
                                      </p:tavLst>
                                    </p:anim>
                                    <p:anim calcmode="lin" valueType="num">
                                      <p:cBhvr additive="base">
                                        <p:cTn id="83" dur="500" fill="hold"/>
                                        <p:tgtEl>
                                          <p:spTgt spid="35"/>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2" presetClass="entr" presetSubtype="2" accel="50000" decel="50000" fill="hold" grpId="0" nodeType="afterEffect">
                                  <p:stCondLst>
                                    <p:cond delay="0"/>
                                  </p:stCondLst>
                                  <p:childTnLst>
                                    <p:set>
                                      <p:cBhvr>
                                        <p:cTn id="86" dur="1" fill="hold">
                                          <p:stCondLst>
                                            <p:cond delay="0"/>
                                          </p:stCondLst>
                                        </p:cTn>
                                        <p:tgtEl>
                                          <p:spTgt spid="1055"/>
                                        </p:tgtEl>
                                        <p:attrNameLst>
                                          <p:attrName>style.visibility</p:attrName>
                                        </p:attrNameLst>
                                      </p:cBhvr>
                                      <p:to>
                                        <p:strVal val="visible"/>
                                      </p:to>
                                    </p:set>
                                    <p:anim calcmode="lin" valueType="num">
                                      <p:cBhvr additive="base">
                                        <p:cTn id="87" dur="500" fill="hold"/>
                                        <p:tgtEl>
                                          <p:spTgt spid="1055"/>
                                        </p:tgtEl>
                                        <p:attrNameLst>
                                          <p:attrName>ppt_x</p:attrName>
                                        </p:attrNameLst>
                                      </p:cBhvr>
                                      <p:tavLst>
                                        <p:tav tm="0">
                                          <p:val>
                                            <p:strVal val="1+#ppt_w/2"/>
                                          </p:val>
                                        </p:tav>
                                        <p:tav tm="100000">
                                          <p:val>
                                            <p:strVal val="#ppt_x"/>
                                          </p:val>
                                        </p:tav>
                                      </p:tavLst>
                                    </p:anim>
                                    <p:anim calcmode="lin" valueType="num">
                                      <p:cBhvr additive="base">
                                        <p:cTn id="88" dur="500" fill="hold"/>
                                        <p:tgtEl>
                                          <p:spTgt spid="1055"/>
                                        </p:tgtEl>
                                        <p:attrNameLst>
                                          <p:attrName>ppt_y</p:attrName>
                                        </p:attrNameLst>
                                      </p:cBhvr>
                                      <p:tavLst>
                                        <p:tav tm="0">
                                          <p:val>
                                            <p:strVal val="#ppt_y"/>
                                          </p:val>
                                        </p:tav>
                                        <p:tav tm="100000">
                                          <p:val>
                                            <p:strVal val="#ppt_y"/>
                                          </p:val>
                                        </p:tav>
                                      </p:tavLst>
                                    </p:anim>
                                  </p:childTnLst>
                                </p:cTn>
                              </p:par>
                            </p:childTnLst>
                          </p:cTn>
                        </p:par>
                        <p:par>
                          <p:cTn id="89" fill="hold">
                            <p:stCondLst>
                              <p:cond delay="6000"/>
                            </p:stCondLst>
                            <p:childTnLst>
                              <p:par>
                                <p:cTn id="90" presetID="53" presetClass="entr" presetSubtype="0" fill="hold" nodeType="afterEffect">
                                  <p:stCondLst>
                                    <p:cond delay="0"/>
                                  </p:stCondLst>
                                  <p:childTnLst>
                                    <p:set>
                                      <p:cBhvr>
                                        <p:cTn id="91" dur="1" fill="hold">
                                          <p:stCondLst>
                                            <p:cond delay="0"/>
                                          </p:stCondLst>
                                        </p:cTn>
                                        <p:tgtEl>
                                          <p:spTgt spid="56"/>
                                        </p:tgtEl>
                                        <p:attrNameLst>
                                          <p:attrName>style.visibility</p:attrName>
                                        </p:attrNameLst>
                                      </p:cBhvr>
                                      <p:to>
                                        <p:strVal val="visible"/>
                                      </p:to>
                                    </p:set>
                                    <p:anim calcmode="lin" valueType="num">
                                      <p:cBhvr>
                                        <p:cTn id="92" dur="500" fill="hold"/>
                                        <p:tgtEl>
                                          <p:spTgt spid="56"/>
                                        </p:tgtEl>
                                        <p:attrNameLst>
                                          <p:attrName>ppt_w</p:attrName>
                                        </p:attrNameLst>
                                      </p:cBhvr>
                                      <p:tavLst>
                                        <p:tav tm="0">
                                          <p:val>
                                            <p:fltVal val="0"/>
                                          </p:val>
                                        </p:tav>
                                        <p:tav tm="100000">
                                          <p:val>
                                            <p:strVal val="#ppt_w"/>
                                          </p:val>
                                        </p:tav>
                                      </p:tavLst>
                                    </p:anim>
                                    <p:anim calcmode="lin" valueType="num">
                                      <p:cBhvr>
                                        <p:cTn id="93" dur="500" fill="hold"/>
                                        <p:tgtEl>
                                          <p:spTgt spid="56"/>
                                        </p:tgtEl>
                                        <p:attrNameLst>
                                          <p:attrName>ppt_h</p:attrName>
                                        </p:attrNameLst>
                                      </p:cBhvr>
                                      <p:tavLst>
                                        <p:tav tm="0">
                                          <p:val>
                                            <p:fltVal val="0"/>
                                          </p:val>
                                        </p:tav>
                                        <p:tav tm="100000">
                                          <p:val>
                                            <p:strVal val="#ppt_h"/>
                                          </p:val>
                                        </p:tav>
                                      </p:tavLst>
                                    </p:anim>
                                    <p:animEffect transition="in" filter="fade">
                                      <p:cBhvr>
                                        <p:cTn id="94" dur="500"/>
                                        <p:tgtEl>
                                          <p:spTgt spid="56"/>
                                        </p:tgtEl>
                                      </p:cBhvr>
                                    </p:animEffect>
                                  </p:childTnLst>
                                </p:cTn>
                              </p:par>
                              <p:par>
                                <p:cTn id="95" presetID="2" presetClass="entr" presetSubtype="2" accel="50000" decel="50000" fill="hold" nodeType="withEffect">
                                  <p:stCondLst>
                                    <p:cond delay="0"/>
                                  </p:stCondLst>
                                  <p:childTnLst>
                                    <p:set>
                                      <p:cBhvr>
                                        <p:cTn id="96" dur="1" fill="hold">
                                          <p:stCondLst>
                                            <p:cond delay="0"/>
                                          </p:stCondLst>
                                        </p:cTn>
                                        <p:tgtEl>
                                          <p:spTgt spid="47"/>
                                        </p:tgtEl>
                                        <p:attrNameLst>
                                          <p:attrName>style.visibility</p:attrName>
                                        </p:attrNameLst>
                                      </p:cBhvr>
                                      <p:to>
                                        <p:strVal val="visible"/>
                                      </p:to>
                                    </p:set>
                                    <p:anim calcmode="lin" valueType="num">
                                      <p:cBhvr additive="base">
                                        <p:cTn id="97" dur="500" fill="hold"/>
                                        <p:tgtEl>
                                          <p:spTgt spid="47"/>
                                        </p:tgtEl>
                                        <p:attrNameLst>
                                          <p:attrName>ppt_x</p:attrName>
                                        </p:attrNameLst>
                                      </p:cBhvr>
                                      <p:tavLst>
                                        <p:tav tm="0">
                                          <p:val>
                                            <p:strVal val="1+#ppt_w/2"/>
                                          </p:val>
                                        </p:tav>
                                        <p:tav tm="100000">
                                          <p:val>
                                            <p:strVal val="#ppt_x"/>
                                          </p:val>
                                        </p:tav>
                                      </p:tavLst>
                                    </p:anim>
                                    <p:anim calcmode="lin" valueType="num">
                                      <p:cBhvr additive="base">
                                        <p:cTn id="98"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 grpId="0" animBg="1"/>
      <p:bldP spid="1055" grpId="0" animBg="1"/>
      <p:bldP spid="1056" grpId="0" animBg="1"/>
      <p:bldP spid="1057" grpId="0" animBg="1"/>
      <p:bldP spid="1058" grpId="0" animBg="1"/>
      <p:bldP spid="105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756191" y="3871790"/>
            <a:ext cx="2632768" cy="1405065"/>
          </a:xfrm>
          <a:prstGeom prst="rect">
            <a:avLst/>
          </a:prstGeom>
          <a:noFill/>
        </p:spPr>
        <p:txBody>
          <a:bodyPr wrap="square" rtlCol="0">
            <a:spAutoFit/>
          </a:bodyPr>
          <a:lstStyle/>
          <a:p>
            <a:pPr algn="ctr"/>
            <a:r>
              <a:rPr lang="zh-CN" altLang="en-US" sz="1866" b="1" dirty="0">
                <a:solidFill>
                  <a:schemeClr val="accent1"/>
                </a:solidFill>
                <a:latin typeface="+mj-lt"/>
              </a:rPr>
              <a:t>添加标题</a:t>
            </a:r>
            <a:endParaRPr lang="en-US" altLang="zh-CN" sz="1866" b="1" dirty="0">
              <a:solidFill>
                <a:schemeClr val="accent1"/>
              </a:solidFill>
              <a:latin typeface="+mj-lt"/>
            </a:endParaRPr>
          </a:p>
          <a:p>
            <a:pPr algn="ctr"/>
            <a:r>
              <a:rPr lang="en-US" sz="1333" dirty="0">
                <a:solidFill>
                  <a:schemeClr val="bg1">
                    <a:lumMod val="50000"/>
                  </a:schemeClr>
                </a:solidFill>
              </a:rPr>
              <a:t>There are many variations of Lorem Ipsum available, but the majority have suffered  There are many variations of Lorem Ipsum available,</a:t>
            </a:r>
          </a:p>
        </p:txBody>
      </p:sp>
      <p:sp>
        <p:nvSpPr>
          <p:cNvPr id="29" name="Sev01"/>
          <p:cNvSpPr/>
          <p:nvPr/>
        </p:nvSpPr>
        <p:spPr>
          <a:xfrm>
            <a:off x="1266289" y="2141559"/>
            <a:ext cx="1612576" cy="16125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2" dirty="0">
              <a:solidFill>
                <a:schemeClr val="accent1">
                  <a:lumMod val="50000"/>
                </a:schemeClr>
              </a:solidFill>
              <a:latin typeface="FontAwesome" pitchFamily="2" charset="0"/>
            </a:endParaRPr>
          </a:p>
        </p:txBody>
      </p:sp>
      <p:sp>
        <p:nvSpPr>
          <p:cNvPr id="30" name="TextBox 29"/>
          <p:cNvSpPr txBox="1"/>
          <p:nvPr/>
        </p:nvSpPr>
        <p:spPr>
          <a:xfrm>
            <a:off x="3427199" y="3871791"/>
            <a:ext cx="2687628" cy="1240981"/>
          </a:xfrm>
          <a:prstGeom prst="rect">
            <a:avLst/>
          </a:prstGeom>
          <a:noFill/>
        </p:spPr>
        <p:txBody>
          <a:bodyPr wrap="square" rtlCol="0">
            <a:spAutoFit/>
          </a:bodyPr>
          <a:lstStyle/>
          <a:p>
            <a:pPr algn="ctr"/>
            <a:r>
              <a:rPr lang="zh-CN" altLang="en-US" sz="1866" b="1" dirty="0">
                <a:solidFill>
                  <a:schemeClr val="accent2"/>
                </a:solidFill>
              </a:rPr>
              <a:t>添加标题</a:t>
            </a:r>
            <a:endParaRPr lang="en-US" altLang="zh-CN" sz="1866" b="1" dirty="0">
              <a:solidFill>
                <a:schemeClr val="accent2"/>
              </a:solidFill>
            </a:endParaRPr>
          </a:p>
          <a:p>
            <a:pPr algn="ctr"/>
            <a:r>
              <a:rPr lang="en-US" sz="1333" dirty="0">
                <a:solidFill>
                  <a:schemeClr val="bg1">
                    <a:lumMod val="50000"/>
                  </a:schemeClr>
                </a:solidFill>
              </a:rPr>
              <a:t>There are many variations of Lorem Ipsum available, but the majority have suffered  There are many variations of Lorem Ipsum available</a:t>
            </a:r>
          </a:p>
        </p:txBody>
      </p:sp>
      <p:sp>
        <p:nvSpPr>
          <p:cNvPr id="34" name="Sev02"/>
          <p:cNvSpPr/>
          <p:nvPr/>
        </p:nvSpPr>
        <p:spPr>
          <a:xfrm>
            <a:off x="3964726" y="2141559"/>
            <a:ext cx="1612576" cy="1612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8" dirty="0">
              <a:solidFill>
                <a:schemeClr val="accent2">
                  <a:lumMod val="50000"/>
                </a:schemeClr>
              </a:solidFill>
              <a:latin typeface="FontAwesome" pitchFamily="2" charset="0"/>
            </a:endParaRPr>
          </a:p>
        </p:txBody>
      </p:sp>
      <p:sp>
        <p:nvSpPr>
          <p:cNvPr id="35" name="TextBox 34"/>
          <p:cNvSpPr txBox="1"/>
          <p:nvPr/>
        </p:nvSpPr>
        <p:spPr>
          <a:xfrm>
            <a:off x="6153067" y="3871791"/>
            <a:ext cx="2665695" cy="1240981"/>
          </a:xfrm>
          <a:prstGeom prst="rect">
            <a:avLst/>
          </a:prstGeom>
          <a:noFill/>
        </p:spPr>
        <p:txBody>
          <a:bodyPr wrap="square" rtlCol="0">
            <a:spAutoFit/>
          </a:bodyPr>
          <a:lstStyle/>
          <a:p>
            <a:pPr algn="ctr"/>
            <a:r>
              <a:rPr lang="zh-CN" altLang="en-US" sz="1866" b="1" dirty="0">
                <a:solidFill>
                  <a:schemeClr val="accent3"/>
                </a:solidFill>
              </a:rPr>
              <a:t>添加标题</a:t>
            </a:r>
            <a:endParaRPr lang="en-US" altLang="zh-CN" sz="1866" b="1" dirty="0">
              <a:solidFill>
                <a:schemeClr val="accent3"/>
              </a:solidFill>
            </a:endParaRPr>
          </a:p>
          <a:p>
            <a:pPr algn="ctr"/>
            <a:r>
              <a:rPr lang="en-US" sz="1333" dirty="0">
                <a:solidFill>
                  <a:schemeClr val="bg1">
                    <a:lumMod val="50000"/>
                  </a:schemeClr>
                </a:solidFill>
              </a:rPr>
              <a:t>There are many variations of Lorem Ipsum available, but the majority have suffered  There are many variations of Lorem Ipsum available</a:t>
            </a:r>
          </a:p>
        </p:txBody>
      </p:sp>
      <p:sp>
        <p:nvSpPr>
          <p:cNvPr id="38" name="Sev03"/>
          <p:cNvSpPr/>
          <p:nvPr/>
        </p:nvSpPr>
        <p:spPr>
          <a:xfrm>
            <a:off x="6679627" y="2141559"/>
            <a:ext cx="1612576" cy="16125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2" dirty="0">
              <a:solidFill>
                <a:schemeClr val="accent3">
                  <a:lumMod val="50000"/>
                </a:schemeClr>
              </a:solidFill>
              <a:latin typeface="FontAwesome" pitchFamily="2" charset="0"/>
              <a:cs typeface="+mj-cs"/>
            </a:endParaRPr>
          </a:p>
        </p:txBody>
      </p:sp>
      <p:sp>
        <p:nvSpPr>
          <p:cNvPr id="39" name="TextBox 38"/>
          <p:cNvSpPr txBox="1"/>
          <p:nvPr/>
        </p:nvSpPr>
        <p:spPr>
          <a:xfrm>
            <a:off x="8857002" y="3871790"/>
            <a:ext cx="2555978" cy="1446102"/>
          </a:xfrm>
          <a:prstGeom prst="rect">
            <a:avLst/>
          </a:prstGeom>
          <a:noFill/>
        </p:spPr>
        <p:txBody>
          <a:bodyPr wrap="square" rtlCol="0">
            <a:spAutoFit/>
          </a:bodyPr>
          <a:lstStyle/>
          <a:p>
            <a:pPr algn="ctr"/>
            <a:r>
              <a:rPr lang="zh-CN" altLang="en-US" sz="1866" b="1" dirty="0">
                <a:solidFill>
                  <a:schemeClr val="accent4"/>
                </a:solidFill>
              </a:rPr>
              <a:t>添加标题</a:t>
            </a:r>
            <a:endParaRPr lang="en-US" altLang="zh-CN" sz="1866" b="1" dirty="0">
              <a:solidFill>
                <a:schemeClr val="accent4"/>
              </a:solidFill>
            </a:endParaRPr>
          </a:p>
          <a:p>
            <a:pPr algn="ctr"/>
            <a:r>
              <a:rPr lang="en-US" sz="1333" dirty="0">
                <a:solidFill>
                  <a:schemeClr val="bg1">
                    <a:lumMod val="50000"/>
                  </a:schemeClr>
                </a:solidFill>
              </a:rPr>
              <a:t>There are many variations of Lorem Ipsum available, but the majority have suffered  There are many variations of Lorem Ipsum available</a:t>
            </a:r>
          </a:p>
        </p:txBody>
      </p:sp>
      <p:sp>
        <p:nvSpPr>
          <p:cNvPr id="40" name="Sev04"/>
          <p:cNvSpPr/>
          <p:nvPr/>
        </p:nvSpPr>
        <p:spPr>
          <a:xfrm>
            <a:off x="9328703" y="2141559"/>
            <a:ext cx="1612576" cy="161257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2" dirty="0">
              <a:solidFill>
                <a:schemeClr val="accent4">
                  <a:lumMod val="50000"/>
                </a:schemeClr>
              </a:solidFill>
              <a:latin typeface="FontAwesome" pitchFamily="2" charset="0"/>
            </a:endParaRPr>
          </a:p>
        </p:txBody>
      </p:sp>
      <p:sp>
        <p:nvSpPr>
          <p:cNvPr id="41" name="Freeform 52"/>
          <p:cNvSpPr>
            <a:spLocks noEditPoints="1"/>
          </p:cNvSpPr>
          <p:nvPr/>
        </p:nvSpPr>
        <p:spPr bwMode="auto">
          <a:xfrm>
            <a:off x="9826276" y="2615713"/>
            <a:ext cx="617430" cy="664268"/>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2" name="Freeform 42"/>
          <p:cNvSpPr>
            <a:spLocks noEditPoints="1"/>
          </p:cNvSpPr>
          <p:nvPr/>
        </p:nvSpPr>
        <p:spPr bwMode="auto">
          <a:xfrm>
            <a:off x="1736184" y="2658294"/>
            <a:ext cx="672785" cy="579106"/>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3" name="Freeform 178"/>
          <p:cNvSpPr>
            <a:spLocks noEditPoints="1"/>
          </p:cNvSpPr>
          <p:nvPr/>
        </p:nvSpPr>
        <p:spPr bwMode="auto">
          <a:xfrm>
            <a:off x="7149522" y="2694487"/>
            <a:ext cx="672785" cy="506719"/>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4" name="Freeform 86"/>
          <p:cNvSpPr>
            <a:spLocks noEditPoints="1"/>
          </p:cNvSpPr>
          <p:nvPr/>
        </p:nvSpPr>
        <p:spPr bwMode="auto">
          <a:xfrm>
            <a:off x="4540645" y="2560246"/>
            <a:ext cx="460736" cy="775202"/>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6"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17" name="直接连接符 16"/>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031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500" fill="hold"/>
                                        <p:tgtEl>
                                          <p:spTgt spid="42"/>
                                        </p:tgtEl>
                                        <p:attrNameLst>
                                          <p:attrName>ppt_w</p:attrName>
                                        </p:attrNameLst>
                                      </p:cBhvr>
                                      <p:tavLst>
                                        <p:tav tm="0">
                                          <p:val>
                                            <p:fltVal val="0"/>
                                          </p:val>
                                        </p:tav>
                                        <p:tav tm="100000">
                                          <p:val>
                                            <p:strVal val="#ppt_w"/>
                                          </p:val>
                                        </p:tav>
                                      </p:tavLst>
                                    </p:anim>
                                    <p:anim calcmode="lin" valueType="num">
                                      <p:cBhvr>
                                        <p:cTn id="14" dur="500" fill="hold"/>
                                        <p:tgtEl>
                                          <p:spTgt spid="42"/>
                                        </p:tgtEl>
                                        <p:attrNameLst>
                                          <p:attrName>ppt_h</p:attrName>
                                        </p:attrNameLst>
                                      </p:cBhvr>
                                      <p:tavLst>
                                        <p:tav tm="0">
                                          <p:val>
                                            <p:fltVal val="0"/>
                                          </p:val>
                                        </p:tav>
                                        <p:tav tm="100000">
                                          <p:val>
                                            <p:strVal val="#ppt_h"/>
                                          </p:val>
                                        </p:tav>
                                      </p:tavLst>
                                    </p:anim>
                                    <p:animEffect transition="in" filter="fade">
                                      <p:cBhvr>
                                        <p:cTn id="15" dur="500"/>
                                        <p:tgtEl>
                                          <p:spTgt spid="42"/>
                                        </p:tgtEl>
                                      </p:cBhvr>
                                    </p:animEffect>
                                  </p:childTnLst>
                                </p:cTn>
                              </p:par>
                              <p:par>
                                <p:cTn id="16" presetID="2" presetClass="entr" presetSubtype="4" accel="50000" decel="5000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1000" fill="hold"/>
                                        <p:tgtEl>
                                          <p:spTgt spid="26"/>
                                        </p:tgtEl>
                                        <p:attrNameLst>
                                          <p:attrName>ppt_x</p:attrName>
                                        </p:attrNameLst>
                                      </p:cBhvr>
                                      <p:tavLst>
                                        <p:tav tm="0">
                                          <p:val>
                                            <p:strVal val="#ppt_x"/>
                                          </p:val>
                                        </p:tav>
                                        <p:tav tm="100000">
                                          <p:val>
                                            <p:strVal val="#ppt_x"/>
                                          </p:val>
                                        </p:tav>
                                      </p:tavLst>
                                    </p:anim>
                                    <p:anim calcmode="lin" valueType="num">
                                      <p:cBhvr additive="base">
                                        <p:cTn id="19" dur="1000" fill="hold"/>
                                        <p:tgtEl>
                                          <p:spTgt spid="26"/>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childTnLst>
                                </p:cTn>
                              </p:par>
                            </p:childTnLst>
                          </p:cTn>
                        </p:par>
                        <p:par>
                          <p:cTn id="26" fill="hold">
                            <p:stCondLst>
                              <p:cond delay="2000"/>
                            </p:stCondLst>
                            <p:childTnLst>
                              <p:par>
                                <p:cTn id="27" presetID="53" presetClass="entr" presetSubtype="0" fill="hold" grpId="0" nodeType="afterEffect">
                                  <p:stCondLst>
                                    <p:cond delay="0"/>
                                  </p:stCondLst>
                                  <p:childTnLst>
                                    <p:set>
                                      <p:cBhvr>
                                        <p:cTn id="28" dur="1" fill="hold">
                                          <p:stCondLst>
                                            <p:cond delay="0"/>
                                          </p:stCondLst>
                                        </p:cTn>
                                        <p:tgtEl>
                                          <p:spTgt spid="44"/>
                                        </p:tgtEl>
                                        <p:attrNameLst>
                                          <p:attrName>style.visibility</p:attrName>
                                        </p:attrNameLst>
                                      </p:cBhvr>
                                      <p:to>
                                        <p:strVal val="visible"/>
                                      </p:to>
                                    </p:set>
                                    <p:anim calcmode="lin" valueType="num">
                                      <p:cBhvr>
                                        <p:cTn id="29" dur="500" fill="hold"/>
                                        <p:tgtEl>
                                          <p:spTgt spid="44"/>
                                        </p:tgtEl>
                                        <p:attrNameLst>
                                          <p:attrName>ppt_w</p:attrName>
                                        </p:attrNameLst>
                                      </p:cBhvr>
                                      <p:tavLst>
                                        <p:tav tm="0">
                                          <p:val>
                                            <p:fltVal val="0"/>
                                          </p:val>
                                        </p:tav>
                                        <p:tav tm="100000">
                                          <p:val>
                                            <p:strVal val="#ppt_w"/>
                                          </p:val>
                                        </p:tav>
                                      </p:tavLst>
                                    </p:anim>
                                    <p:anim calcmode="lin" valueType="num">
                                      <p:cBhvr>
                                        <p:cTn id="30" dur="500" fill="hold"/>
                                        <p:tgtEl>
                                          <p:spTgt spid="44"/>
                                        </p:tgtEl>
                                        <p:attrNameLst>
                                          <p:attrName>ppt_h</p:attrName>
                                        </p:attrNameLst>
                                      </p:cBhvr>
                                      <p:tavLst>
                                        <p:tav tm="0">
                                          <p:val>
                                            <p:fltVal val="0"/>
                                          </p:val>
                                        </p:tav>
                                        <p:tav tm="100000">
                                          <p:val>
                                            <p:strVal val="#ppt_h"/>
                                          </p:val>
                                        </p:tav>
                                      </p:tavLst>
                                    </p:anim>
                                    <p:animEffect transition="in" filter="fade">
                                      <p:cBhvr>
                                        <p:cTn id="31" dur="500"/>
                                        <p:tgtEl>
                                          <p:spTgt spid="44"/>
                                        </p:tgtEl>
                                      </p:cBhvr>
                                    </p:animEffect>
                                  </p:childTnLst>
                                </p:cTn>
                              </p:par>
                              <p:par>
                                <p:cTn id="32" presetID="2" presetClass="entr" presetSubtype="4" accel="50000" decel="5000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1000" fill="hold"/>
                                        <p:tgtEl>
                                          <p:spTgt spid="30"/>
                                        </p:tgtEl>
                                        <p:attrNameLst>
                                          <p:attrName>ppt_x</p:attrName>
                                        </p:attrNameLst>
                                      </p:cBhvr>
                                      <p:tavLst>
                                        <p:tav tm="0">
                                          <p:val>
                                            <p:strVal val="#ppt_x"/>
                                          </p:val>
                                        </p:tav>
                                        <p:tav tm="100000">
                                          <p:val>
                                            <p:strVal val="#ppt_x"/>
                                          </p:val>
                                        </p:tav>
                                      </p:tavLst>
                                    </p:anim>
                                    <p:anim calcmode="lin" valueType="num">
                                      <p:cBhvr additive="base">
                                        <p:cTn id="35" dur="1000" fill="hold"/>
                                        <p:tgtEl>
                                          <p:spTgt spid="30"/>
                                        </p:tgtEl>
                                        <p:attrNameLst>
                                          <p:attrName>ppt_y</p:attrName>
                                        </p:attrNameLst>
                                      </p:cBhvr>
                                      <p:tavLst>
                                        <p:tav tm="0">
                                          <p:val>
                                            <p:strVal val="1+#ppt_h/2"/>
                                          </p:val>
                                        </p:tav>
                                        <p:tav tm="100000">
                                          <p:val>
                                            <p:strVal val="#ppt_y"/>
                                          </p:val>
                                        </p:tav>
                                      </p:tavLst>
                                    </p:anim>
                                  </p:childTnLst>
                                </p:cTn>
                              </p:par>
                            </p:childTnLst>
                          </p:cTn>
                        </p:par>
                        <p:par>
                          <p:cTn id="36" fill="hold">
                            <p:stCondLst>
                              <p:cond delay="3000"/>
                            </p:stCondLst>
                            <p:childTnLst>
                              <p:par>
                                <p:cTn id="37" presetID="53" presetClass="entr" presetSubtype="0"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500" fill="hold"/>
                                        <p:tgtEl>
                                          <p:spTgt spid="38"/>
                                        </p:tgtEl>
                                        <p:attrNameLst>
                                          <p:attrName>ppt_w</p:attrName>
                                        </p:attrNameLst>
                                      </p:cBhvr>
                                      <p:tavLst>
                                        <p:tav tm="0">
                                          <p:val>
                                            <p:fltVal val="0"/>
                                          </p:val>
                                        </p:tav>
                                        <p:tav tm="100000">
                                          <p:val>
                                            <p:strVal val="#ppt_w"/>
                                          </p:val>
                                        </p:tav>
                                      </p:tavLst>
                                    </p:anim>
                                    <p:anim calcmode="lin" valueType="num">
                                      <p:cBhvr>
                                        <p:cTn id="40" dur="500" fill="hold"/>
                                        <p:tgtEl>
                                          <p:spTgt spid="38"/>
                                        </p:tgtEl>
                                        <p:attrNameLst>
                                          <p:attrName>ppt_h</p:attrName>
                                        </p:attrNameLst>
                                      </p:cBhvr>
                                      <p:tavLst>
                                        <p:tav tm="0">
                                          <p:val>
                                            <p:fltVal val="0"/>
                                          </p:val>
                                        </p:tav>
                                        <p:tav tm="100000">
                                          <p:val>
                                            <p:strVal val="#ppt_h"/>
                                          </p:val>
                                        </p:tav>
                                      </p:tavLst>
                                    </p:anim>
                                    <p:animEffect transition="in" filter="fade">
                                      <p:cBhvr>
                                        <p:cTn id="41" dur="500"/>
                                        <p:tgtEl>
                                          <p:spTgt spid="38"/>
                                        </p:tgtEl>
                                      </p:cBhvr>
                                    </p:animEffect>
                                  </p:childTnLst>
                                </p:cTn>
                              </p:par>
                            </p:childTnLst>
                          </p:cTn>
                        </p:par>
                        <p:par>
                          <p:cTn id="42" fill="hold">
                            <p:stCondLst>
                              <p:cond delay="3500"/>
                            </p:stCondLst>
                            <p:childTnLst>
                              <p:par>
                                <p:cTn id="43" presetID="53" presetClass="entr" presetSubtype="0" fill="hold" grpId="0" nodeType="after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p:cTn id="45" dur="500" fill="hold"/>
                                        <p:tgtEl>
                                          <p:spTgt spid="43"/>
                                        </p:tgtEl>
                                        <p:attrNameLst>
                                          <p:attrName>ppt_w</p:attrName>
                                        </p:attrNameLst>
                                      </p:cBhvr>
                                      <p:tavLst>
                                        <p:tav tm="0">
                                          <p:val>
                                            <p:fltVal val="0"/>
                                          </p:val>
                                        </p:tav>
                                        <p:tav tm="100000">
                                          <p:val>
                                            <p:strVal val="#ppt_w"/>
                                          </p:val>
                                        </p:tav>
                                      </p:tavLst>
                                    </p:anim>
                                    <p:anim calcmode="lin" valueType="num">
                                      <p:cBhvr>
                                        <p:cTn id="46" dur="500" fill="hold"/>
                                        <p:tgtEl>
                                          <p:spTgt spid="43"/>
                                        </p:tgtEl>
                                        <p:attrNameLst>
                                          <p:attrName>ppt_h</p:attrName>
                                        </p:attrNameLst>
                                      </p:cBhvr>
                                      <p:tavLst>
                                        <p:tav tm="0">
                                          <p:val>
                                            <p:fltVal val="0"/>
                                          </p:val>
                                        </p:tav>
                                        <p:tav tm="100000">
                                          <p:val>
                                            <p:strVal val="#ppt_h"/>
                                          </p:val>
                                        </p:tav>
                                      </p:tavLst>
                                    </p:anim>
                                    <p:animEffect transition="in" filter="fade">
                                      <p:cBhvr>
                                        <p:cTn id="47" dur="500"/>
                                        <p:tgtEl>
                                          <p:spTgt spid="43"/>
                                        </p:tgtEl>
                                      </p:cBhvr>
                                    </p:animEffect>
                                  </p:childTnLst>
                                </p:cTn>
                              </p:par>
                              <p:par>
                                <p:cTn id="48" presetID="2" presetClass="entr" presetSubtype="4" accel="50000" decel="50000" fill="hold" grpId="0" nodeType="withEffect">
                                  <p:stCondLst>
                                    <p:cond delay="0"/>
                                  </p:stCondLst>
                                  <p:childTnLst>
                                    <p:set>
                                      <p:cBhvr>
                                        <p:cTn id="49" dur="1" fill="hold">
                                          <p:stCondLst>
                                            <p:cond delay="0"/>
                                          </p:stCondLst>
                                        </p:cTn>
                                        <p:tgtEl>
                                          <p:spTgt spid="35"/>
                                        </p:tgtEl>
                                        <p:attrNameLst>
                                          <p:attrName>style.visibility</p:attrName>
                                        </p:attrNameLst>
                                      </p:cBhvr>
                                      <p:to>
                                        <p:strVal val="visible"/>
                                      </p:to>
                                    </p:set>
                                    <p:anim calcmode="lin" valueType="num">
                                      <p:cBhvr additive="base">
                                        <p:cTn id="50" dur="1000" fill="hold"/>
                                        <p:tgtEl>
                                          <p:spTgt spid="35"/>
                                        </p:tgtEl>
                                        <p:attrNameLst>
                                          <p:attrName>ppt_x</p:attrName>
                                        </p:attrNameLst>
                                      </p:cBhvr>
                                      <p:tavLst>
                                        <p:tav tm="0">
                                          <p:val>
                                            <p:strVal val="#ppt_x"/>
                                          </p:val>
                                        </p:tav>
                                        <p:tav tm="100000">
                                          <p:val>
                                            <p:strVal val="#ppt_x"/>
                                          </p:val>
                                        </p:tav>
                                      </p:tavLst>
                                    </p:anim>
                                    <p:anim calcmode="lin" valueType="num">
                                      <p:cBhvr additive="base">
                                        <p:cTn id="51" dur="1000" fill="hold"/>
                                        <p:tgtEl>
                                          <p:spTgt spid="35"/>
                                        </p:tgtEl>
                                        <p:attrNameLst>
                                          <p:attrName>ppt_y</p:attrName>
                                        </p:attrNameLst>
                                      </p:cBhvr>
                                      <p:tavLst>
                                        <p:tav tm="0">
                                          <p:val>
                                            <p:strVal val="1+#ppt_h/2"/>
                                          </p:val>
                                        </p:tav>
                                        <p:tav tm="100000">
                                          <p:val>
                                            <p:strVal val="#ppt_y"/>
                                          </p:val>
                                        </p:tav>
                                      </p:tavLst>
                                    </p:anim>
                                  </p:childTnLst>
                                </p:cTn>
                              </p:par>
                            </p:childTnLst>
                          </p:cTn>
                        </p:par>
                        <p:par>
                          <p:cTn id="52" fill="hold">
                            <p:stCondLst>
                              <p:cond delay="4500"/>
                            </p:stCondLst>
                            <p:childTnLst>
                              <p:par>
                                <p:cTn id="53" presetID="53" presetClass="entr" presetSubtype="0" fill="hold" grpId="0"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000"/>
                            </p:stCondLst>
                            <p:childTnLst>
                              <p:par>
                                <p:cTn id="59" presetID="53" presetClass="entr" presetSubtype="0" fill="hold" grpId="0" nodeType="after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p:cTn id="61" dur="500" fill="hold"/>
                                        <p:tgtEl>
                                          <p:spTgt spid="41"/>
                                        </p:tgtEl>
                                        <p:attrNameLst>
                                          <p:attrName>ppt_w</p:attrName>
                                        </p:attrNameLst>
                                      </p:cBhvr>
                                      <p:tavLst>
                                        <p:tav tm="0">
                                          <p:val>
                                            <p:fltVal val="0"/>
                                          </p:val>
                                        </p:tav>
                                        <p:tav tm="100000">
                                          <p:val>
                                            <p:strVal val="#ppt_w"/>
                                          </p:val>
                                        </p:tav>
                                      </p:tavLst>
                                    </p:anim>
                                    <p:anim calcmode="lin" valueType="num">
                                      <p:cBhvr>
                                        <p:cTn id="62" dur="500" fill="hold"/>
                                        <p:tgtEl>
                                          <p:spTgt spid="41"/>
                                        </p:tgtEl>
                                        <p:attrNameLst>
                                          <p:attrName>ppt_h</p:attrName>
                                        </p:attrNameLst>
                                      </p:cBhvr>
                                      <p:tavLst>
                                        <p:tav tm="0">
                                          <p:val>
                                            <p:fltVal val="0"/>
                                          </p:val>
                                        </p:tav>
                                        <p:tav tm="100000">
                                          <p:val>
                                            <p:strVal val="#ppt_h"/>
                                          </p:val>
                                        </p:tav>
                                      </p:tavLst>
                                    </p:anim>
                                    <p:animEffect transition="in" filter="fade">
                                      <p:cBhvr>
                                        <p:cTn id="63" dur="500"/>
                                        <p:tgtEl>
                                          <p:spTgt spid="41"/>
                                        </p:tgtEl>
                                      </p:cBhvr>
                                    </p:animEffect>
                                  </p:childTnLst>
                                </p:cTn>
                              </p:par>
                              <p:par>
                                <p:cTn id="64" presetID="2" presetClass="entr" presetSubtype="4" accel="50000" decel="50000"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additive="base">
                                        <p:cTn id="66" dur="1000" fill="hold"/>
                                        <p:tgtEl>
                                          <p:spTgt spid="39"/>
                                        </p:tgtEl>
                                        <p:attrNameLst>
                                          <p:attrName>ppt_x</p:attrName>
                                        </p:attrNameLst>
                                      </p:cBhvr>
                                      <p:tavLst>
                                        <p:tav tm="0">
                                          <p:val>
                                            <p:strVal val="#ppt_x"/>
                                          </p:val>
                                        </p:tav>
                                        <p:tav tm="100000">
                                          <p:val>
                                            <p:strVal val="#ppt_x"/>
                                          </p:val>
                                        </p:tav>
                                      </p:tavLst>
                                    </p:anim>
                                    <p:anim calcmode="lin" valueType="num">
                                      <p:cBhvr additive="base">
                                        <p:cTn id="67" dur="10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animBg="1"/>
      <p:bldP spid="30" grpId="0"/>
      <p:bldP spid="34" grpId="0" animBg="1"/>
      <p:bldP spid="35" grpId="0"/>
      <p:bldP spid="38" grpId="0" animBg="1"/>
      <p:bldP spid="39" grpId="0"/>
      <p:bldP spid="40" grpId="0" animBg="1"/>
      <p:bldP spid="41" grpId="0" animBg="1"/>
      <p:bldP spid="42" grpId="0" animBg="1"/>
      <p:bldP spid="43" grpId="0" animBg="1"/>
      <p:bldP spid="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1202980" y="1986332"/>
            <a:ext cx="2014875" cy="359276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p>
        </p:txBody>
      </p:sp>
      <p:sp>
        <p:nvSpPr>
          <p:cNvPr id="27" name="Rounded Rectangle 26"/>
          <p:cNvSpPr/>
          <p:nvPr/>
        </p:nvSpPr>
        <p:spPr>
          <a:xfrm>
            <a:off x="1053033" y="2895108"/>
            <a:ext cx="2314768" cy="1991799"/>
          </a:xfrm>
          <a:prstGeom prst="roundRect">
            <a:avLst>
              <a:gd name="adj" fmla="val 35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p>
        </p:txBody>
      </p:sp>
      <p:grpSp>
        <p:nvGrpSpPr>
          <p:cNvPr id="5" name="Group 38"/>
          <p:cNvGrpSpPr/>
          <p:nvPr/>
        </p:nvGrpSpPr>
        <p:grpSpPr>
          <a:xfrm>
            <a:off x="1053033" y="1986338"/>
            <a:ext cx="2314768" cy="804734"/>
            <a:chOff x="778074" y="1534825"/>
            <a:chExt cx="1736528" cy="603707"/>
          </a:xfrm>
          <a:solidFill>
            <a:srgbClr val="0070C0"/>
          </a:solidFill>
        </p:grpSpPr>
        <p:sp>
          <p:nvSpPr>
            <p:cNvPr id="35" name="Rounded Rectangle 34"/>
            <p:cNvSpPr/>
            <p:nvPr/>
          </p:nvSpPr>
          <p:spPr>
            <a:xfrm>
              <a:off x="778074" y="1534825"/>
              <a:ext cx="1736528" cy="603707"/>
            </a:xfrm>
            <a:prstGeom prst="roundRect">
              <a:avLst>
                <a:gd name="adj" fmla="val 35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solidFill>
                  <a:schemeClr val="bg1">
                    <a:lumMod val="95000"/>
                  </a:schemeClr>
                </a:solidFill>
              </a:endParaRPr>
            </a:p>
          </p:txBody>
        </p:sp>
        <p:sp>
          <p:nvSpPr>
            <p:cNvPr id="94" name="TextBox 93"/>
            <p:cNvSpPr txBox="1"/>
            <p:nvPr/>
          </p:nvSpPr>
          <p:spPr>
            <a:xfrm>
              <a:off x="1178395" y="1628853"/>
              <a:ext cx="935884" cy="400116"/>
            </a:xfrm>
            <a:prstGeom prst="rect">
              <a:avLst/>
            </a:prstGeom>
            <a:noFill/>
          </p:spPr>
          <p:txBody>
            <a:bodyPr wrap="none" lIns="0" tIns="0" rIns="0" bIns="0" rtlCol="0" anchor="t">
              <a:spAutoFit/>
            </a:bodyPr>
            <a:lstStyle/>
            <a:p>
              <a:pPr algn="ctr"/>
              <a:r>
                <a:rPr lang="en-US" sz="1866" b="1" dirty="0">
                  <a:solidFill>
                    <a:schemeClr val="bg1">
                      <a:lumMod val="95000"/>
                    </a:schemeClr>
                  </a:solidFill>
                </a:rPr>
                <a:t>STARTER</a:t>
              </a:r>
            </a:p>
            <a:p>
              <a:pPr algn="ctr"/>
              <a:r>
                <a:rPr lang="en-US" sz="1600" dirty="0">
                  <a:solidFill>
                    <a:schemeClr val="bg1">
                      <a:lumMod val="95000"/>
                    </a:schemeClr>
                  </a:solidFill>
                </a:rPr>
                <a:t>$20 Per Month</a:t>
              </a:r>
            </a:p>
          </p:txBody>
        </p:sp>
      </p:grpSp>
      <p:grpSp>
        <p:nvGrpSpPr>
          <p:cNvPr id="6" name="Group 39"/>
          <p:cNvGrpSpPr/>
          <p:nvPr/>
        </p:nvGrpSpPr>
        <p:grpSpPr>
          <a:xfrm>
            <a:off x="1053033" y="4993814"/>
            <a:ext cx="2314768" cy="585289"/>
            <a:chOff x="778074" y="1534825"/>
            <a:chExt cx="1736528" cy="439081"/>
          </a:xfrm>
          <a:solidFill>
            <a:schemeClr val="accent1"/>
          </a:solidFill>
        </p:grpSpPr>
        <p:sp>
          <p:nvSpPr>
            <p:cNvPr id="41" name="Rounded Rectangle 40"/>
            <p:cNvSpPr/>
            <p:nvPr/>
          </p:nvSpPr>
          <p:spPr>
            <a:xfrm>
              <a:off x="778074" y="1534825"/>
              <a:ext cx="1736528" cy="439081"/>
            </a:xfrm>
            <a:prstGeom prst="roundRect">
              <a:avLst>
                <a:gd name="adj" fmla="val 3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lumMod val="95000"/>
                  </a:schemeClr>
                </a:solidFill>
              </a:endParaRPr>
            </a:p>
          </p:txBody>
        </p:sp>
        <p:sp>
          <p:nvSpPr>
            <p:cNvPr id="42" name="TextBox 41"/>
            <p:cNvSpPr txBox="1"/>
            <p:nvPr/>
          </p:nvSpPr>
          <p:spPr>
            <a:xfrm>
              <a:off x="1312123" y="1646643"/>
              <a:ext cx="668434" cy="184714"/>
            </a:xfrm>
            <a:prstGeom prst="rect">
              <a:avLst/>
            </a:prstGeom>
            <a:grpFill/>
          </p:spPr>
          <p:txBody>
            <a:bodyPr wrap="none" lIns="0" tIns="0" rIns="0" bIns="0" rtlCol="0" anchor="t">
              <a:spAutoFit/>
            </a:bodyPr>
            <a:lstStyle/>
            <a:p>
              <a:pPr algn="ctr"/>
              <a:r>
                <a:rPr lang="en-US" sz="1600" b="1" dirty="0">
                  <a:solidFill>
                    <a:schemeClr val="bg1">
                      <a:lumMod val="95000"/>
                    </a:schemeClr>
                  </a:solidFill>
                </a:rPr>
                <a:t>PURCHESE</a:t>
              </a:r>
            </a:p>
          </p:txBody>
        </p:sp>
      </p:grpSp>
      <p:sp>
        <p:nvSpPr>
          <p:cNvPr id="44" name="Rectangle 43"/>
          <p:cNvSpPr/>
          <p:nvPr/>
        </p:nvSpPr>
        <p:spPr>
          <a:xfrm>
            <a:off x="3790276" y="1986332"/>
            <a:ext cx="2014875" cy="359276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p>
        </p:txBody>
      </p:sp>
      <p:sp>
        <p:nvSpPr>
          <p:cNvPr id="45" name="Rounded Rectangle 44"/>
          <p:cNvSpPr/>
          <p:nvPr/>
        </p:nvSpPr>
        <p:spPr>
          <a:xfrm>
            <a:off x="3640328" y="2895108"/>
            <a:ext cx="2314768" cy="1991799"/>
          </a:xfrm>
          <a:prstGeom prst="roundRect">
            <a:avLst>
              <a:gd name="adj" fmla="val 35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p>
        </p:txBody>
      </p:sp>
      <p:grpSp>
        <p:nvGrpSpPr>
          <p:cNvPr id="7" name="Group 45"/>
          <p:cNvGrpSpPr/>
          <p:nvPr/>
        </p:nvGrpSpPr>
        <p:grpSpPr>
          <a:xfrm>
            <a:off x="3640329" y="1986335"/>
            <a:ext cx="2314768" cy="804733"/>
            <a:chOff x="778074" y="1534825"/>
            <a:chExt cx="1736528" cy="603707"/>
          </a:xfrm>
          <a:solidFill>
            <a:schemeClr val="accent2"/>
          </a:solidFill>
        </p:grpSpPr>
        <p:sp>
          <p:nvSpPr>
            <p:cNvPr id="47" name="Rounded Rectangle 46"/>
            <p:cNvSpPr/>
            <p:nvPr/>
          </p:nvSpPr>
          <p:spPr>
            <a:xfrm>
              <a:off x="778074" y="1534825"/>
              <a:ext cx="1736528" cy="603707"/>
            </a:xfrm>
            <a:prstGeom prst="roundRect">
              <a:avLst>
                <a:gd name="adj" fmla="val 3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solidFill>
                  <a:schemeClr val="bg1">
                    <a:lumMod val="95000"/>
                  </a:schemeClr>
                </a:solidFill>
              </a:endParaRPr>
            </a:p>
          </p:txBody>
        </p:sp>
        <p:sp>
          <p:nvSpPr>
            <p:cNvPr id="48" name="TextBox 47"/>
            <p:cNvSpPr txBox="1"/>
            <p:nvPr/>
          </p:nvSpPr>
          <p:spPr>
            <a:xfrm>
              <a:off x="1082864" y="1628855"/>
              <a:ext cx="1126948" cy="400117"/>
            </a:xfrm>
            <a:prstGeom prst="rect">
              <a:avLst/>
            </a:prstGeom>
            <a:grpFill/>
          </p:spPr>
          <p:txBody>
            <a:bodyPr wrap="none" lIns="0" tIns="0" rIns="0" bIns="0" rtlCol="0" anchor="t">
              <a:spAutoFit/>
            </a:bodyPr>
            <a:lstStyle/>
            <a:p>
              <a:pPr algn="ctr"/>
              <a:r>
                <a:rPr lang="en-US" sz="1866" b="1" dirty="0">
                  <a:solidFill>
                    <a:schemeClr val="bg1">
                      <a:lumMod val="95000"/>
                    </a:schemeClr>
                  </a:solidFill>
                </a:rPr>
                <a:t>PROFESSIONAL</a:t>
              </a:r>
            </a:p>
            <a:p>
              <a:pPr algn="ctr"/>
              <a:r>
                <a:rPr lang="en-US" sz="1600" dirty="0">
                  <a:solidFill>
                    <a:schemeClr val="bg1">
                      <a:lumMod val="95000"/>
                    </a:schemeClr>
                  </a:solidFill>
                </a:rPr>
                <a:t>$100 Per Month</a:t>
              </a:r>
            </a:p>
          </p:txBody>
        </p:sp>
      </p:grpSp>
      <p:grpSp>
        <p:nvGrpSpPr>
          <p:cNvPr id="8" name="Group 54"/>
          <p:cNvGrpSpPr/>
          <p:nvPr/>
        </p:nvGrpSpPr>
        <p:grpSpPr>
          <a:xfrm>
            <a:off x="3640328" y="4993814"/>
            <a:ext cx="2314768" cy="585289"/>
            <a:chOff x="778074" y="1534825"/>
            <a:chExt cx="1736528" cy="439081"/>
          </a:xfrm>
          <a:solidFill>
            <a:schemeClr val="accent2"/>
          </a:solidFill>
        </p:grpSpPr>
        <p:sp>
          <p:nvSpPr>
            <p:cNvPr id="56" name="Rounded Rectangle 55"/>
            <p:cNvSpPr/>
            <p:nvPr/>
          </p:nvSpPr>
          <p:spPr>
            <a:xfrm>
              <a:off x="778074" y="1534825"/>
              <a:ext cx="1736528" cy="439081"/>
            </a:xfrm>
            <a:prstGeom prst="roundRect">
              <a:avLst>
                <a:gd name="adj" fmla="val 3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lumMod val="95000"/>
                  </a:schemeClr>
                </a:solidFill>
              </a:endParaRPr>
            </a:p>
          </p:txBody>
        </p:sp>
        <p:sp>
          <p:nvSpPr>
            <p:cNvPr id="57" name="TextBox 56"/>
            <p:cNvSpPr txBox="1"/>
            <p:nvPr/>
          </p:nvSpPr>
          <p:spPr>
            <a:xfrm>
              <a:off x="1312123" y="1646643"/>
              <a:ext cx="668434" cy="184714"/>
            </a:xfrm>
            <a:prstGeom prst="rect">
              <a:avLst/>
            </a:prstGeom>
            <a:grpFill/>
          </p:spPr>
          <p:txBody>
            <a:bodyPr wrap="none" lIns="0" tIns="0" rIns="0" bIns="0" rtlCol="0" anchor="t">
              <a:spAutoFit/>
            </a:bodyPr>
            <a:lstStyle/>
            <a:p>
              <a:pPr algn="ctr"/>
              <a:r>
                <a:rPr lang="en-US" sz="1600" b="1" dirty="0">
                  <a:solidFill>
                    <a:schemeClr val="bg1">
                      <a:lumMod val="95000"/>
                    </a:schemeClr>
                  </a:solidFill>
                </a:rPr>
                <a:t>PURCHESE</a:t>
              </a:r>
            </a:p>
          </p:txBody>
        </p:sp>
      </p:grpSp>
      <p:sp>
        <p:nvSpPr>
          <p:cNvPr id="58" name="Rectangle 57"/>
          <p:cNvSpPr/>
          <p:nvPr/>
        </p:nvSpPr>
        <p:spPr>
          <a:xfrm>
            <a:off x="6401113" y="1986332"/>
            <a:ext cx="2014875" cy="359276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p>
        </p:txBody>
      </p:sp>
      <p:sp>
        <p:nvSpPr>
          <p:cNvPr id="59" name="Rounded Rectangle 58"/>
          <p:cNvSpPr/>
          <p:nvPr/>
        </p:nvSpPr>
        <p:spPr>
          <a:xfrm>
            <a:off x="6251166" y="2895108"/>
            <a:ext cx="2314768" cy="1991799"/>
          </a:xfrm>
          <a:prstGeom prst="roundRect">
            <a:avLst>
              <a:gd name="adj" fmla="val 350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p>
        </p:txBody>
      </p:sp>
      <p:grpSp>
        <p:nvGrpSpPr>
          <p:cNvPr id="9" name="Group 59"/>
          <p:cNvGrpSpPr/>
          <p:nvPr/>
        </p:nvGrpSpPr>
        <p:grpSpPr>
          <a:xfrm>
            <a:off x="6251166" y="1986335"/>
            <a:ext cx="2314768" cy="804733"/>
            <a:chOff x="778074" y="1534825"/>
            <a:chExt cx="1736528" cy="603707"/>
          </a:xfrm>
          <a:solidFill>
            <a:schemeClr val="accent3"/>
          </a:solidFill>
        </p:grpSpPr>
        <p:sp>
          <p:nvSpPr>
            <p:cNvPr id="61" name="Rounded Rectangle 60"/>
            <p:cNvSpPr/>
            <p:nvPr/>
          </p:nvSpPr>
          <p:spPr>
            <a:xfrm>
              <a:off x="778074" y="1534825"/>
              <a:ext cx="1736528" cy="603707"/>
            </a:xfrm>
            <a:prstGeom prst="roundRect">
              <a:avLst>
                <a:gd name="adj" fmla="val 3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solidFill>
                  <a:schemeClr val="bg1">
                    <a:lumMod val="95000"/>
                  </a:schemeClr>
                </a:solidFill>
              </a:endParaRPr>
            </a:p>
          </p:txBody>
        </p:sp>
        <p:sp>
          <p:nvSpPr>
            <p:cNvPr id="62" name="TextBox 61"/>
            <p:cNvSpPr txBox="1"/>
            <p:nvPr/>
          </p:nvSpPr>
          <p:spPr>
            <a:xfrm>
              <a:off x="1139314" y="1628855"/>
              <a:ext cx="1014051" cy="400117"/>
            </a:xfrm>
            <a:prstGeom prst="rect">
              <a:avLst/>
            </a:prstGeom>
            <a:grpFill/>
          </p:spPr>
          <p:txBody>
            <a:bodyPr wrap="none" lIns="0" tIns="0" rIns="0" bIns="0" rtlCol="0" anchor="t">
              <a:spAutoFit/>
            </a:bodyPr>
            <a:lstStyle/>
            <a:p>
              <a:pPr algn="ctr"/>
              <a:r>
                <a:rPr lang="en-US" sz="1866" b="1" dirty="0">
                  <a:solidFill>
                    <a:schemeClr val="bg1">
                      <a:lumMod val="95000"/>
                    </a:schemeClr>
                  </a:solidFill>
                </a:rPr>
                <a:t>BUSINESS</a:t>
              </a:r>
            </a:p>
            <a:p>
              <a:pPr algn="ctr"/>
              <a:r>
                <a:rPr lang="en-US" sz="1600" dirty="0">
                  <a:solidFill>
                    <a:schemeClr val="bg1">
                      <a:lumMod val="95000"/>
                    </a:schemeClr>
                  </a:solidFill>
                </a:rPr>
                <a:t>$200 Per Month</a:t>
              </a:r>
            </a:p>
          </p:txBody>
        </p:sp>
      </p:grpSp>
      <p:grpSp>
        <p:nvGrpSpPr>
          <p:cNvPr id="10" name="Group 72"/>
          <p:cNvGrpSpPr/>
          <p:nvPr/>
        </p:nvGrpSpPr>
        <p:grpSpPr>
          <a:xfrm>
            <a:off x="6251166" y="4993814"/>
            <a:ext cx="2314768" cy="585289"/>
            <a:chOff x="778074" y="1534825"/>
            <a:chExt cx="1736528" cy="439081"/>
          </a:xfrm>
          <a:solidFill>
            <a:schemeClr val="accent3"/>
          </a:solidFill>
        </p:grpSpPr>
        <p:sp>
          <p:nvSpPr>
            <p:cNvPr id="74" name="Rounded Rectangle 73"/>
            <p:cNvSpPr/>
            <p:nvPr/>
          </p:nvSpPr>
          <p:spPr>
            <a:xfrm>
              <a:off x="778074" y="1534825"/>
              <a:ext cx="1736528" cy="439081"/>
            </a:xfrm>
            <a:prstGeom prst="roundRect">
              <a:avLst>
                <a:gd name="adj" fmla="val 3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lumMod val="95000"/>
                  </a:schemeClr>
                </a:solidFill>
              </a:endParaRPr>
            </a:p>
          </p:txBody>
        </p:sp>
        <p:sp>
          <p:nvSpPr>
            <p:cNvPr id="75" name="TextBox 74"/>
            <p:cNvSpPr txBox="1"/>
            <p:nvPr/>
          </p:nvSpPr>
          <p:spPr>
            <a:xfrm>
              <a:off x="1312123" y="1646643"/>
              <a:ext cx="668434" cy="184714"/>
            </a:xfrm>
            <a:prstGeom prst="rect">
              <a:avLst/>
            </a:prstGeom>
            <a:grpFill/>
          </p:spPr>
          <p:txBody>
            <a:bodyPr wrap="none" lIns="0" tIns="0" rIns="0" bIns="0" rtlCol="0" anchor="t">
              <a:spAutoFit/>
            </a:bodyPr>
            <a:lstStyle/>
            <a:p>
              <a:pPr algn="ctr"/>
              <a:r>
                <a:rPr lang="en-US" sz="1600" b="1" dirty="0">
                  <a:solidFill>
                    <a:schemeClr val="bg1">
                      <a:lumMod val="95000"/>
                    </a:schemeClr>
                  </a:solidFill>
                </a:rPr>
                <a:t>PURCHESE</a:t>
              </a:r>
            </a:p>
          </p:txBody>
        </p:sp>
      </p:grpSp>
      <p:sp>
        <p:nvSpPr>
          <p:cNvPr id="77" name="Rectangle 76"/>
          <p:cNvSpPr/>
          <p:nvPr/>
        </p:nvSpPr>
        <p:spPr>
          <a:xfrm>
            <a:off x="8958859" y="1986332"/>
            <a:ext cx="2014875" cy="359276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p>
        </p:txBody>
      </p:sp>
      <p:sp>
        <p:nvSpPr>
          <p:cNvPr id="78" name="Rounded Rectangle 77"/>
          <p:cNvSpPr/>
          <p:nvPr/>
        </p:nvSpPr>
        <p:spPr>
          <a:xfrm>
            <a:off x="8808911" y="2895108"/>
            <a:ext cx="2314768" cy="1991799"/>
          </a:xfrm>
          <a:prstGeom prst="roundRect">
            <a:avLst>
              <a:gd name="adj" fmla="val 350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p>
        </p:txBody>
      </p:sp>
      <p:grpSp>
        <p:nvGrpSpPr>
          <p:cNvPr id="11" name="Group 78"/>
          <p:cNvGrpSpPr/>
          <p:nvPr/>
        </p:nvGrpSpPr>
        <p:grpSpPr>
          <a:xfrm>
            <a:off x="8808911" y="1986335"/>
            <a:ext cx="2314768" cy="804733"/>
            <a:chOff x="778074" y="1534825"/>
            <a:chExt cx="1736528" cy="603707"/>
          </a:xfrm>
          <a:solidFill>
            <a:schemeClr val="accent4"/>
          </a:solidFill>
        </p:grpSpPr>
        <p:sp>
          <p:nvSpPr>
            <p:cNvPr id="80" name="Rounded Rectangle 79"/>
            <p:cNvSpPr/>
            <p:nvPr/>
          </p:nvSpPr>
          <p:spPr>
            <a:xfrm>
              <a:off x="778074" y="1534825"/>
              <a:ext cx="1736528" cy="603707"/>
            </a:xfrm>
            <a:prstGeom prst="roundRect">
              <a:avLst>
                <a:gd name="adj" fmla="val 3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solidFill>
                  <a:schemeClr val="bg1">
                    <a:lumMod val="95000"/>
                  </a:schemeClr>
                </a:solidFill>
              </a:endParaRPr>
            </a:p>
          </p:txBody>
        </p:sp>
        <p:sp>
          <p:nvSpPr>
            <p:cNvPr id="81" name="TextBox 80"/>
            <p:cNvSpPr txBox="1"/>
            <p:nvPr/>
          </p:nvSpPr>
          <p:spPr>
            <a:xfrm>
              <a:off x="1139314" y="1628855"/>
              <a:ext cx="1014051" cy="400117"/>
            </a:xfrm>
            <a:prstGeom prst="rect">
              <a:avLst/>
            </a:prstGeom>
            <a:grpFill/>
          </p:spPr>
          <p:txBody>
            <a:bodyPr wrap="none" lIns="0" tIns="0" rIns="0" bIns="0" rtlCol="0" anchor="t">
              <a:spAutoFit/>
            </a:bodyPr>
            <a:lstStyle/>
            <a:p>
              <a:pPr algn="ctr"/>
              <a:r>
                <a:rPr lang="en-US" sz="1866" b="1" dirty="0">
                  <a:solidFill>
                    <a:schemeClr val="bg1">
                      <a:lumMod val="95000"/>
                    </a:schemeClr>
                  </a:solidFill>
                </a:rPr>
                <a:t>UNLIMITED</a:t>
              </a:r>
            </a:p>
            <a:p>
              <a:pPr algn="ctr"/>
              <a:r>
                <a:rPr lang="en-US" sz="1600" dirty="0">
                  <a:solidFill>
                    <a:schemeClr val="bg1">
                      <a:lumMod val="95000"/>
                    </a:schemeClr>
                  </a:solidFill>
                </a:rPr>
                <a:t>$550 Per Month</a:t>
              </a:r>
            </a:p>
          </p:txBody>
        </p:sp>
      </p:grpSp>
      <p:grpSp>
        <p:nvGrpSpPr>
          <p:cNvPr id="12" name="Group 88"/>
          <p:cNvGrpSpPr/>
          <p:nvPr/>
        </p:nvGrpSpPr>
        <p:grpSpPr>
          <a:xfrm>
            <a:off x="8808911" y="4993814"/>
            <a:ext cx="2314768" cy="585289"/>
            <a:chOff x="778074" y="1534825"/>
            <a:chExt cx="1736528" cy="439081"/>
          </a:xfrm>
          <a:solidFill>
            <a:schemeClr val="accent4"/>
          </a:solidFill>
        </p:grpSpPr>
        <p:sp>
          <p:nvSpPr>
            <p:cNvPr id="90" name="Rounded Rectangle 89"/>
            <p:cNvSpPr/>
            <p:nvPr/>
          </p:nvSpPr>
          <p:spPr>
            <a:xfrm>
              <a:off x="778074" y="1534825"/>
              <a:ext cx="1736528" cy="439081"/>
            </a:xfrm>
            <a:prstGeom prst="roundRect">
              <a:avLst>
                <a:gd name="adj" fmla="val 3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lumMod val="95000"/>
                  </a:schemeClr>
                </a:solidFill>
              </a:endParaRPr>
            </a:p>
          </p:txBody>
        </p:sp>
        <p:sp>
          <p:nvSpPr>
            <p:cNvPr id="91" name="TextBox 90"/>
            <p:cNvSpPr txBox="1"/>
            <p:nvPr/>
          </p:nvSpPr>
          <p:spPr>
            <a:xfrm>
              <a:off x="1312123" y="1646643"/>
              <a:ext cx="668434" cy="184714"/>
            </a:xfrm>
            <a:prstGeom prst="rect">
              <a:avLst/>
            </a:prstGeom>
            <a:grpFill/>
          </p:spPr>
          <p:txBody>
            <a:bodyPr wrap="none" lIns="0" tIns="0" rIns="0" bIns="0" rtlCol="0" anchor="t">
              <a:spAutoFit/>
            </a:bodyPr>
            <a:lstStyle/>
            <a:p>
              <a:pPr algn="ctr"/>
              <a:r>
                <a:rPr lang="en-US" sz="1600" b="1" dirty="0">
                  <a:solidFill>
                    <a:schemeClr val="bg1">
                      <a:lumMod val="95000"/>
                    </a:schemeClr>
                  </a:solidFill>
                </a:rPr>
                <a:t>PURCHESE</a:t>
              </a:r>
            </a:p>
          </p:txBody>
        </p:sp>
      </p:grpSp>
      <p:sp>
        <p:nvSpPr>
          <p:cNvPr id="63" name="TextBox 62"/>
          <p:cNvSpPr txBox="1"/>
          <p:nvPr/>
        </p:nvSpPr>
        <p:spPr>
          <a:xfrm>
            <a:off x="1139418" y="2916870"/>
            <a:ext cx="2119125" cy="1766381"/>
          </a:xfrm>
          <a:prstGeom prst="rect">
            <a:avLst/>
          </a:prstGeom>
          <a:noFill/>
        </p:spPr>
        <p:txBody>
          <a:bodyPr wrap="square" rtlCol="0">
            <a:spAutoFit/>
          </a:bodyPr>
          <a:lstStyle/>
          <a:p>
            <a:pPr algn="ctr">
              <a:spcBef>
                <a:spcPts val="533"/>
              </a:spcBef>
            </a:pPr>
            <a:r>
              <a:rPr lang="en-US" sz="1466" b="1" dirty="0">
                <a:solidFill>
                  <a:schemeClr val="bg1"/>
                </a:solidFill>
              </a:rPr>
              <a:t>2000 MB Bandwidth</a:t>
            </a:r>
            <a:endParaRPr lang="en-US" sz="1466" dirty="0">
              <a:solidFill>
                <a:schemeClr val="bg1"/>
              </a:solidFill>
            </a:endParaRPr>
          </a:p>
          <a:p>
            <a:pPr algn="ctr">
              <a:spcBef>
                <a:spcPts val="533"/>
              </a:spcBef>
            </a:pPr>
            <a:r>
              <a:rPr lang="en-US" sz="1466" b="1" dirty="0">
                <a:solidFill>
                  <a:schemeClr val="bg1"/>
                </a:solidFill>
              </a:rPr>
              <a:t>5 GB Space</a:t>
            </a:r>
          </a:p>
          <a:p>
            <a:pPr algn="ctr">
              <a:spcBef>
                <a:spcPts val="533"/>
              </a:spcBef>
            </a:pPr>
            <a:r>
              <a:rPr lang="en-US" sz="1466" b="1" dirty="0">
                <a:solidFill>
                  <a:schemeClr val="bg1"/>
                </a:solidFill>
              </a:rPr>
              <a:t>Unlimited User</a:t>
            </a:r>
          </a:p>
          <a:p>
            <a:pPr algn="ctr">
              <a:spcBef>
                <a:spcPts val="533"/>
              </a:spcBef>
            </a:pPr>
            <a:r>
              <a:rPr lang="en-US" sz="1466" dirty="0">
                <a:solidFill>
                  <a:schemeClr val="bg1"/>
                </a:solidFill>
              </a:rPr>
              <a:t>Unlimited Accounts</a:t>
            </a:r>
          </a:p>
          <a:p>
            <a:pPr algn="ctr">
              <a:spcBef>
                <a:spcPts val="533"/>
              </a:spcBef>
            </a:pPr>
            <a:r>
              <a:rPr lang="en-US" sz="1466" dirty="0">
                <a:solidFill>
                  <a:schemeClr val="bg1"/>
                </a:solidFill>
              </a:rPr>
              <a:t>2000 MB Bandwidth</a:t>
            </a:r>
          </a:p>
          <a:p>
            <a:pPr algn="ctr">
              <a:spcBef>
                <a:spcPts val="533"/>
              </a:spcBef>
            </a:pPr>
            <a:r>
              <a:rPr lang="en-US" sz="1466" b="1" dirty="0">
                <a:solidFill>
                  <a:schemeClr val="bg1"/>
                </a:solidFill>
              </a:rPr>
              <a:t>Free Domain Name</a:t>
            </a:r>
          </a:p>
        </p:txBody>
      </p:sp>
      <p:sp>
        <p:nvSpPr>
          <p:cNvPr id="67" name="TextBox 66"/>
          <p:cNvSpPr txBox="1"/>
          <p:nvPr/>
        </p:nvSpPr>
        <p:spPr>
          <a:xfrm>
            <a:off x="3739489" y="2916870"/>
            <a:ext cx="2119125" cy="1766381"/>
          </a:xfrm>
          <a:prstGeom prst="rect">
            <a:avLst/>
          </a:prstGeom>
          <a:noFill/>
        </p:spPr>
        <p:txBody>
          <a:bodyPr wrap="square" rtlCol="0">
            <a:spAutoFit/>
          </a:bodyPr>
          <a:lstStyle/>
          <a:p>
            <a:pPr algn="ctr">
              <a:spcBef>
                <a:spcPts val="533"/>
              </a:spcBef>
            </a:pPr>
            <a:r>
              <a:rPr lang="en-US" sz="1466" b="1" dirty="0">
                <a:solidFill>
                  <a:schemeClr val="bg1"/>
                </a:solidFill>
              </a:rPr>
              <a:t>2000 MB Bandwidth</a:t>
            </a:r>
            <a:endParaRPr lang="en-US" sz="1466" dirty="0">
              <a:solidFill>
                <a:schemeClr val="bg1"/>
              </a:solidFill>
            </a:endParaRPr>
          </a:p>
          <a:p>
            <a:pPr algn="ctr">
              <a:spcBef>
                <a:spcPts val="533"/>
              </a:spcBef>
            </a:pPr>
            <a:r>
              <a:rPr lang="en-US" sz="1466" b="1" dirty="0">
                <a:solidFill>
                  <a:schemeClr val="bg1"/>
                </a:solidFill>
              </a:rPr>
              <a:t>5 GB Space</a:t>
            </a:r>
          </a:p>
          <a:p>
            <a:pPr algn="ctr">
              <a:spcBef>
                <a:spcPts val="533"/>
              </a:spcBef>
            </a:pPr>
            <a:r>
              <a:rPr lang="en-US" sz="1466" b="1" dirty="0">
                <a:solidFill>
                  <a:schemeClr val="bg1"/>
                </a:solidFill>
              </a:rPr>
              <a:t>Unlimited User</a:t>
            </a:r>
          </a:p>
          <a:p>
            <a:pPr algn="ctr">
              <a:spcBef>
                <a:spcPts val="533"/>
              </a:spcBef>
            </a:pPr>
            <a:r>
              <a:rPr lang="en-US" sz="1466" dirty="0">
                <a:solidFill>
                  <a:schemeClr val="bg1"/>
                </a:solidFill>
              </a:rPr>
              <a:t>Unlimited Accounts</a:t>
            </a:r>
          </a:p>
          <a:p>
            <a:pPr algn="ctr">
              <a:spcBef>
                <a:spcPts val="533"/>
              </a:spcBef>
            </a:pPr>
            <a:r>
              <a:rPr lang="en-US" sz="1466" dirty="0">
                <a:solidFill>
                  <a:schemeClr val="bg1"/>
                </a:solidFill>
              </a:rPr>
              <a:t>2000 MB Bandwidth</a:t>
            </a:r>
          </a:p>
          <a:p>
            <a:pPr algn="ctr">
              <a:spcBef>
                <a:spcPts val="533"/>
              </a:spcBef>
            </a:pPr>
            <a:r>
              <a:rPr lang="en-US" sz="1466" b="1" dirty="0">
                <a:solidFill>
                  <a:schemeClr val="bg1"/>
                </a:solidFill>
              </a:rPr>
              <a:t>Free Domain Name</a:t>
            </a:r>
          </a:p>
        </p:txBody>
      </p:sp>
      <p:sp>
        <p:nvSpPr>
          <p:cNvPr id="70" name="TextBox 69"/>
          <p:cNvSpPr txBox="1"/>
          <p:nvPr/>
        </p:nvSpPr>
        <p:spPr>
          <a:xfrm>
            <a:off x="6347650" y="2916870"/>
            <a:ext cx="2119125" cy="1766381"/>
          </a:xfrm>
          <a:prstGeom prst="rect">
            <a:avLst/>
          </a:prstGeom>
          <a:noFill/>
        </p:spPr>
        <p:txBody>
          <a:bodyPr wrap="square" rtlCol="0">
            <a:spAutoFit/>
          </a:bodyPr>
          <a:lstStyle/>
          <a:p>
            <a:pPr algn="ctr">
              <a:spcBef>
                <a:spcPts val="533"/>
              </a:spcBef>
            </a:pPr>
            <a:r>
              <a:rPr lang="en-US" sz="1466" b="1" dirty="0">
                <a:solidFill>
                  <a:schemeClr val="bg1"/>
                </a:solidFill>
              </a:rPr>
              <a:t>2000 MB Bandwidth</a:t>
            </a:r>
            <a:endParaRPr lang="en-US" sz="1466" dirty="0">
              <a:solidFill>
                <a:schemeClr val="bg1"/>
              </a:solidFill>
            </a:endParaRPr>
          </a:p>
          <a:p>
            <a:pPr algn="ctr">
              <a:spcBef>
                <a:spcPts val="533"/>
              </a:spcBef>
            </a:pPr>
            <a:r>
              <a:rPr lang="en-US" sz="1466" b="1" dirty="0">
                <a:solidFill>
                  <a:schemeClr val="bg1"/>
                </a:solidFill>
              </a:rPr>
              <a:t>5 GB Space</a:t>
            </a:r>
          </a:p>
          <a:p>
            <a:pPr algn="ctr">
              <a:spcBef>
                <a:spcPts val="533"/>
              </a:spcBef>
            </a:pPr>
            <a:r>
              <a:rPr lang="en-US" sz="1466" b="1" dirty="0">
                <a:solidFill>
                  <a:schemeClr val="bg1"/>
                </a:solidFill>
              </a:rPr>
              <a:t>Unlimited User</a:t>
            </a:r>
          </a:p>
          <a:p>
            <a:pPr algn="ctr">
              <a:spcBef>
                <a:spcPts val="533"/>
              </a:spcBef>
            </a:pPr>
            <a:r>
              <a:rPr lang="en-US" sz="1466" dirty="0">
                <a:solidFill>
                  <a:schemeClr val="bg1"/>
                </a:solidFill>
              </a:rPr>
              <a:t>Unlimited Accounts</a:t>
            </a:r>
          </a:p>
          <a:p>
            <a:pPr algn="ctr">
              <a:spcBef>
                <a:spcPts val="533"/>
              </a:spcBef>
            </a:pPr>
            <a:r>
              <a:rPr lang="en-US" sz="1466" dirty="0">
                <a:solidFill>
                  <a:schemeClr val="bg1"/>
                </a:solidFill>
              </a:rPr>
              <a:t>2000 MB Bandwidth</a:t>
            </a:r>
          </a:p>
          <a:p>
            <a:pPr algn="ctr">
              <a:spcBef>
                <a:spcPts val="533"/>
              </a:spcBef>
            </a:pPr>
            <a:r>
              <a:rPr lang="en-US" sz="1466" b="1" dirty="0">
                <a:solidFill>
                  <a:schemeClr val="bg1"/>
                </a:solidFill>
              </a:rPr>
              <a:t>Free Domain Name</a:t>
            </a:r>
          </a:p>
        </p:txBody>
      </p:sp>
      <p:sp>
        <p:nvSpPr>
          <p:cNvPr id="71" name="TextBox 70"/>
          <p:cNvSpPr txBox="1"/>
          <p:nvPr/>
        </p:nvSpPr>
        <p:spPr>
          <a:xfrm>
            <a:off x="8882679" y="2916870"/>
            <a:ext cx="2119125" cy="1766381"/>
          </a:xfrm>
          <a:prstGeom prst="rect">
            <a:avLst/>
          </a:prstGeom>
          <a:noFill/>
        </p:spPr>
        <p:txBody>
          <a:bodyPr wrap="square" rtlCol="0">
            <a:spAutoFit/>
          </a:bodyPr>
          <a:lstStyle/>
          <a:p>
            <a:pPr algn="ctr">
              <a:spcBef>
                <a:spcPts val="533"/>
              </a:spcBef>
            </a:pPr>
            <a:r>
              <a:rPr lang="en-US" sz="1466" b="1" dirty="0">
                <a:solidFill>
                  <a:schemeClr val="bg1"/>
                </a:solidFill>
              </a:rPr>
              <a:t>2000 MB Bandwidth</a:t>
            </a:r>
            <a:endParaRPr lang="en-US" sz="1466" dirty="0">
              <a:solidFill>
                <a:schemeClr val="bg1"/>
              </a:solidFill>
            </a:endParaRPr>
          </a:p>
          <a:p>
            <a:pPr algn="ctr">
              <a:spcBef>
                <a:spcPts val="533"/>
              </a:spcBef>
            </a:pPr>
            <a:r>
              <a:rPr lang="en-US" sz="1466" b="1" dirty="0">
                <a:solidFill>
                  <a:schemeClr val="bg1"/>
                </a:solidFill>
              </a:rPr>
              <a:t>5 GB Space</a:t>
            </a:r>
          </a:p>
          <a:p>
            <a:pPr algn="ctr">
              <a:spcBef>
                <a:spcPts val="533"/>
              </a:spcBef>
            </a:pPr>
            <a:r>
              <a:rPr lang="en-US" sz="1466" b="1" dirty="0">
                <a:solidFill>
                  <a:schemeClr val="bg1"/>
                </a:solidFill>
              </a:rPr>
              <a:t>Unlimited User</a:t>
            </a:r>
          </a:p>
          <a:p>
            <a:pPr algn="ctr">
              <a:spcBef>
                <a:spcPts val="533"/>
              </a:spcBef>
            </a:pPr>
            <a:r>
              <a:rPr lang="en-US" sz="1466" dirty="0">
                <a:solidFill>
                  <a:schemeClr val="bg1"/>
                </a:solidFill>
              </a:rPr>
              <a:t>Unlimited Accounts</a:t>
            </a:r>
          </a:p>
          <a:p>
            <a:pPr algn="ctr">
              <a:spcBef>
                <a:spcPts val="533"/>
              </a:spcBef>
            </a:pPr>
            <a:r>
              <a:rPr lang="en-US" sz="1466" dirty="0">
                <a:solidFill>
                  <a:schemeClr val="bg1"/>
                </a:solidFill>
              </a:rPr>
              <a:t>2000 MB Bandwidth</a:t>
            </a:r>
          </a:p>
          <a:p>
            <a:pPr algn="ctr">
              <a:spcBef>
                <a:spcPts val="533"/>
              </a:spcBef>
            </a:pPr>
            <a:r>
              <a:rPr lang="en-US" sz="1466" b="1" dirty="0">
                <a:solidFill>
                  <a:schemeClr val="bg1"/>
                </a:solidFill>
              </a:rPr>
              <a:t>Free Domain Name</a:t>
            </a:r>
          </a:p>
        </p:txBody>
      </p:sp>
      <p:sp>
        <p:nvSpPr>
          <p:cNvPr id="40"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43" name="直接连接符 42"/>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251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fill="hold"/>
                                        <p:tgtEl>
                                          <p:spTgt spid="44"/>
                                        </p:tgtEl>
                                        <p:attrNameLst>
                                          <p:attrName>ppt_x</p:attrName>
                                        </p:attrNameLst>
                                      </p:cBhvr>
                                      <p:tavLst>
                                        <p:tav tm="0">
                                          <p:val>
                                            <p:strVal val="#ppt_x"/>
                                          </p:val>
                                        </p:tav>
                                        <p:tav tm="100000">
                                          <p:val>
                                            <p:strVal val="#ppt_x"/>
                                          </p:val>
                                        </p:tav>
                                      </p:tavLst>
                                    </p:anim>
                                    <p:anim calcmode="lin" valueType="num">
                                      <p:cBhvr additive="base">
                                        <p:cTn id="13" dur="500" fill="hold"/>
                                        <p:tgtEl>
                                          <p:spTgt spid="4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grpId="0" nodeType="afterEffect">
                                  <p:stCondLst>
                                    <p:cond delay="0"/>
                                  </p:stCondLst>
                                  <p:childTnLst>
                                    <p:set>
                                      <p:cBhvr>
                                        <p:cTn id="16" dur="1" fill="hold">
                                          <p:stCondLst>
                                            <p:cond delay="0"/>
                                          </p:stCondLst>
                                        </p:cTn>
                                        <p:tgtEl>
                                          <p:spTgt spid="58"/>
                                        </p:tgtEl>
                                        <p:attrNameLst>
                                          <p:attrName>style.visibility</p:attrName>
                                        </p:attrNameLst>
                                      </p:cBhvr>
                                      <p:to>
                                        <p:strVal val="visible"/>
                                      </p:to>
                                    </p:set>
                                    <p:anim calcmode="lin" valueType="num">
                                      <p:cBhvr additive="base">
                                        <p:cTn id="17" dur="500" fill="hold"/>
                                        <p:tgtEl>
                                          <p:spTgt spid="58"/>
                                        </p:tgtEl>
                                        <p:attrNameLst>
                                          <p:attrName>ppt_x</p:attrName>
                                        </p:attrNameLst>
                                      </p:cBhvr>
                                      <p:tavLst>
                                        <p:tav tm="0">
                                          <p:val>
                                            <p:strVal val="#ppt_x"/>
                                          </p:val>
                                        </p:tav>
                                        <p:tav tm="100000">
                                          <p:val>
                                            <p:strVal val="#ppt_x"/>
                                          </p:val>
                                        </p:tav>
                                      </p:tavLst>
                                    </p:anim>
                                    <p:anim calcmode="lin" valueType="num">
                                      <p:cBhvr additive="base">
                                        <p:cTn id="18" dur="500" fill="hold"/>
                                        <p:tgtEl>
                                          <p:spTgt spid="5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grpId="0" nodeType="afterEffect">
                                  <p:stCondLst>
                                    <p:cond delay="0"/>
                                  </p:stCondLst>
                                  <p:childTnLst>
                                    <p:set>
                                      <p:cBhvr>
                                        <p:cTn id="21" dur="1" fill="hold">
                                          <p:stCondLst>
                                            <p:cond delay="0"/>
                                          </p:stCondLst>
                                        </p:cTn>
                                        <p:tgtEl>
                                          <p:spTgt spid="77"/>
                                        </p:tgtEl>
                                        <p:attrNameLst>
                                          <p:attrName>style.visibility</p:attrName>
                                        </p:attrNameLst>
                                      </p:cBhvr>
                                      <p:to>
                                        <p:strVal val="visible"/>
                                      </p:to>
                                    </p:set>
                                    <p:anim calcmode="lin" valueType="num">
                                      <p:cBhvr additive="base">
                                        <p:cTn id="22" dur="500" fill="hold"/>
                                        <p:tgtEl>
                                          <p:spTgt spid="77"/>
                                        </p:tgtEl>
                                        <p:attrNameLst>
                                          <p:attrName>ppt_x</p:attrName>
                                        </p:attrNameLst>
                                      </p:cBhvr>
                                      <p:tavLst>
                                        <p:tav tm="0">
                                          <p:val>
                                            <p:strVal val="#ppt_x"/>
                                          </p:val>
                                        </p:tav>
                                        <p:tav tm="100000">
                                          <p:val>
                                            <p:strVal val="#ppt_x"/>
                                          </p:val>
                                        </p:tav>
                                      </p:tavLst>
                                    </p:anim>
                                    <p:anim calcmode="lin" valueType="num">
                                      <p:cBhvr additive="base">
                                        <p:cTn id="23" dur="500" fill="hold"/>
                                        <p:tgtEl>
                                          <p:spTgt spid="7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1" accel="50000" decel="5000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53" presetClass="entr" presetSubtype="0"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 calcmode="lin" valueType="num">
                                      <p:cBhvr>
                                        <p:cTn id="32" dur="500" fill="hold"/>
                                        <p:tgtEl>
                                          <p:spTgt spid="27"/>
                                        </p:tgtEl>
                                        <p:attrNameLst>
                                          <p:attrName>ppt_w</p:attrName>
                                        </p:attrNameLst>
                                      </p:cBhvr>
                                      <p:tavLst>
                                        <p:tav tm="0">
                                          <p:val>
                                            <p:fltVal val="0"/>
                                          </p:val>
                                        </p:tav>
                                        <p:tav tm="100000">
                                          <p:val>
                                            <p:strVal val="#ppt_w"/>
                                          </p:val>
                                        </p:tav>
                                      </p:tavLst>
                                    </p:anim>
                                    <p:anim calcmode="lin" valueType="num">
                                      <p:cBhvr>
                                        <p:cTn id="33" dur="500" fill="hold"/>
                                        <p:tgtEl>
                                          <p:spTgt spid="27"/>
                                        </p:tgtEl>
                                        <p:attrNameLst>
                                          <p:attrName>ppt_h</p:attrName>
                                        </p:attrNameLst>
                                      </p:cBhvr>
                                      <p:tavLst>
                                        <p:tav tm="0">
                                          <p:val>
                                            <p:fltVal val="0"/>
                                          </p:val>
                                        </p:tav>
                                        <p:tav tm="100000">
                                          <p:val>
                                            <p:strVal val="#ppt_h"/>
                                          </p:val>
                                        </p:tav>
                                      </p:tavLst>
                                    </p:anim>
                                    <p:animEffect transition="in" filter="fade">
                                      <p:cBhvr>
                                        <p:cTn id="34" dur="500"/>
                                        <p:tgtEl>
                                          <p:spTgt spid="27"/>
                                        </p:tgtEl>
                                      </p:cBhvr>
                                    </p:animEffect>
                                  </p:childTnLst>
                                </p:cTn>
                              </p:par>
                              <p:par>
                                <p:cTn id="35" presetID="42" presetClass="entr" presetSubtype="0" fill="hold" grpId="0" nodeType="with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fade">
                                      <p:cBhvr>
                                        <p:cTn id="37" dur="500"/>
                                        <p:tgtEl>
                                          <p:spTgt spid="63"/>
                                        </p:tgtEl>
                                      </p:cBhvr>
                                    </p:animEffect>
                                    <p:anim calcmode="lin" valueType="num">
                                      <p:cBhvr>
                                        <p:cTn id="38" dur="500" fill="hold"/>
                                        <p:tgtEl>
                                          <p:spTgt spid="63"/>
                                        </p:tgtEl>
                                        <p:attrNameLst>
                                          <p:attrName>ppt_x</p:attrName>
                                        </p:attrNameLst>
                                      </p:cBhvr>
                                      <p:tavLst>
                                        <p:tav tm="0">
                                          <p:val>
                                            <p:strVal val="#ppt_x"/>
                                          </p:val>
                                        </p:tav>
                                        <p:tav tm="100000">
                                          <p:val>
                                            <p:strVal val="#ppt_x"/>
                                          </p:val>
                                        </p:tav>
                                      </p:tavLst>
                                    </p:anim>
                                    <p:anim calcmode="lin" valueType="num">
                                      <p:cBhvr>
                                        <p:cTn id="39" dur="500" fill="hold"/>
                                        <p:tgtEl>
                                          <p:spTgt spid="63"/>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 presetClass="entr" presetSubtype="4" accel="50000" decel="50000"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par>
                          <p:cTn id="45" fill="hold">
                            <p:stCondLst>
                              <p:cond delay="3500"/>
                            </p:stCondLst>
                            <p:childTnLst>
                              <p:par>
                                <p:cTn id="46" presetID="2" presetClass="entr" presetSubtype="1" accel="50000" decel="50000" fill="hold" nodeType="after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ppt_x"/>
                                          </p:val>
                                        </p:tav>
                                        <p:tav tm="100000">
                                          <p:val>
                                            <p:strVal val="#ppt_x"/>
                                          </p:val>
                                        </p:tav>
                                      </p:tavLst>
                                    </p:anim>
                                    <p:anim calcmode="lin" valueType="num">
                                      <p:cBhvr additive="base">
                                        <p:cTn id="49" dur="500" fill="hold"/>
                                        <p:tgtEl>
                                          <p:spTgt spid="7"/>
                                        </p:tgtEl>
                                        <p:attrNameLst>
                                          <p:attrName>ppt_y</p:attrName>
                                        </p:attrNameLst>
                                      </p:cBhvr>
                                      <p:tavLst>
                                        <p:tav tm="0">
                                          <p:val>
                                            <p:strVal val="0-#ppt_h/2"/>
                                          </p:val>
                                        </p:tav>
                                        <p:tav tm="100000">
                                          <p:val>
                                            <p:strVal val="#ppt_y"/>
                                          </p:val>
                                        </p:tav>
                                      </p:tavLst>
                                    </p:anim>
                                  </p:childTnLst>
                                </p:cTn>
                              </p:par>
                            </p:childTnLst>
                          </p:cTn>
                        </p:par>
                        <p:par>
                          <p:cTn id="50" fill="hold">
                            <p:stCondLst>
                              <p:cond delay="4000"/>
                            </p:stCondLst>
                            <p:childTnLst>
                              <p:par>
                                <p:cTn id="51" presetID="53" presetClass="entr" presetSubtype="0"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p:cTn id="53" dur="500" fill="hold"/>
                                        <p:tgtEl>
                                          <p:spTgt spid="45"/>
                                        </p:tgtEl>
                                        <p:attrNameLst>
                                          <p:attrName>ppt_w</p:attrName>
                                        </p:attrNameLst>
                                      </p:cBhvr>
                                      <p:tavLst>
                                        <p:tav tm="0">
                                          <p:val>
                                            <p:fltVal val="0"/>
                                          </p:val>
                                        </p:tav>
                                        <p:tav tm="100000">
                                          <p:val>
                                            <p:strVal val="#ppt_w"/>
                                          </p:val>
                                        </p:tav>
                                      </p:tavLst>
                                    </p:anim>
                                    <p:anim calcmode="lin" valueType="num">
                                      <p:cBhvr>
                                        <p:cTn id="54" dur="500" fill="hold"/>
                                        <p:tgtEl>
                                          <p:spTgt spid="45"/>
                                        </p:tgtEl>
                                        <p:attrNameLst>
                                          <p:attrName>ppt_h</p:attrName>
                                        </p:attrNameLst>
                                      </p:cBhvr>
                                      <p:tavLst>
                                        <p:tav tm="0">
                                          <p:val>
                                            <p:fltVal val="0"/>
                                          </p:val>
                                        </p:tav>
                                        <p:tav tm="100000">
                                          <p:val>
                                            <p:strVal val="#ppt_h"/>
                                          </p:val>
                                        </p:tav>
                                      </p:tavLst>
                                    </p:anim>
                                    <p:animEffect transition="in" filter="fade">
                                      <p:cBhvr>
                                        <p:cTn id="55" dur="500"/>
                                        <p:tgtEl>
                                          <p:spTgt spid="45"/>
                                        </p:tgtEl>
                                      </p:cBhvr>
                                    </p:animEffect>
                                  </p:childTnLst>
                                </p:cTn>
                              </p:par>
                              <p:par>
                                <p:cTn id="56" presetID="42" presetClass="entr" presetSubtype="0" fill="hold" grpId="0" nodeType="with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fade">
                                      <p:cBhvr>
                                        <p:cTn id="58" dur="500"/>
                                        <p:tgtEl>
                                          <p:spTgt spid="67"/>
                                        </p:tgtEl>
                                      </p:cBhvr>
                                    </p:animEffect>
                                    <p:anim calcmode="lin" valueType="num">
                                      <p:cBhvr>
                                        <p:cTn id="59" dur="500" fill="hold"/>
                                        <p:tgtEl>
                                          <p:spTgt spid="67"/>
                                        </p:tgtEl>
                                        <p:attrNameLst>
                                          <p:attrName>ppt_x</p:attrName>
                                        </p:attrNameLst>
                                      </p:cBhvr>
                                      <p:tavLst>
                                        <p:tav tm="0">
                                          <p:val>
                                            <p:strVal val="#ppt_x"/>
                                          </p:val>
                                        </p:tav>
                                        <p:tav tm="100000">
                                          <p:val>
                                            <p:strVal val="#ppt_x"/>
                                          </p:val>
                                        </p:tav>
                                      </p:tavLst>
                                    </p:anim>
                                    <p:anim calcmode="lin" valueType="num">
                                      <p:cBhvr>
                                        <p:cTn id="60" dur="500" fill="hold"/>
                                        <p:tgtEl>
                                          <p:spTgt spid="67"/>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2" presetClass="entr" presetSubtype="4" accel="50000" decel="50000" fill="hold" nodeType="afterEffect">
                                  <p:stCondLst>
                                    <p:cond delay="0"/>
                                  </p:stCondLst>
                                  <p:childTnLst>
                                    <p:set>
                                      <p:cBhvr>
                                        <p:cTn id="63" dur="1" fill="hold">
                                          <p:stCondLst>
                                            <p:cond delay="0"/>
                                          </p:stCondLst>
                                        </p:cTn>
                                        <p:tgtEl>
                                          <p:spTgt spid="8"/>
                                        </p:tgtEl>
                                        <p:attrNameLst>
                                          <p:attrName>style.visibility</p:attrName>
                                        </p:attrNameLst>
                                      </p:cBhvr>
                                      <p:to>
                                        <p:strVal val="visible"/>
                                      </p:to>
                                    </p:set>
                                    <p:anim calcmode="lin" valueType="num">
                                      <p:cBhvr additive="base">
                                        <p:cTn id="64" dur="500" fill="hold"/>
                                        <p:tgtEl>
                                          <p:spTgt spid="8"/>
                                        </p:tgtEl>
                                        <p:attrNameLst>
                                          <p:attrName>ppt_x</p:attrName>
                                        </p:attrNameLst>
                                      </p:cBhvr>
                                      <p:tavLst>
                                        <p:tav tm="0">
                                          <p:val>
                                            <p:strVal val="#ppt_x"/>
                                          </p:val>
                                        </p:tav>
                                        <p:tav tm="100000">
                                          <p:val>
                                            <p:strVal val="#ppt_x"/>
                                          </p:val>
                                        </p:tav>
                                      </p:tavLst>
                                    </p:anim>
                                    <p:anim calcmode="lin" valueType="num">
                                      <p:cBhvr additive="base">
                                        <p:cTn id="65" dur="500" fill="hold"/>
                                        <p:tgtEl>
                                          <p:spTgt spid="8"/>
                                        </p:tgtEl>
                                        <p:attrNameLst>
                                          <p:attrName>ppt_y</p:attrName>
                                        </p:attrNameLst>
                                      </p:cBhvr>
                                      <p:tavLst>
                                        <p:tav tm="0">
                                          <p:val>
                                            <p:strVal val="1+#ppt_h/2"/>
                                          </p:val>
                                        </p:tav>
                                        <p:tav tm="100000">
                                          <p:val>
                                            <p:strVal val="#ppt_y"/>
                                          </p:val>
                                        </p:tav>
                                      </p:tavLst>
                                    </p:anim>
                                  </p:childTnLst>
                                </p:cTn>
                              </p:par>
                            </p:childTnLst>
                          </p:cTn>
                        </p:par>
                        <p:par>
                          <p:cTn id="66" fill="hold">
                            <p:stCondLst>
                              <p:cond delay="5000"/>
                            </p:stCondLst>
                            <p:childTnLst>
                              <p:par>
                                <p:cTn id="67" presetID="2" presetClass="entr" presetSubtype="1" accel="50000" decel="50000" fill="hold" nodeType="after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additive="base">
                                        <p:cTn id="69" dur="500" fill="hold"/>
                                        <p:tgtEl>
                                          <p:spTgt spid="9"/>
                                        </p:tgtEl>
                                        <p:attrNameLst>
                                          <p:attrName>ppt_x</p:attrName>
                                        </p:attrNameLst>
                                      </p:cBhvr>
                                      <p:tavLst>
                                        <p:tav tm="0">
                                          <p:val>
                                            <p:strVal val="#ppt_x"/>
                                          </p:val>
                                        </p:tav>
                                        <p:tav tm="100000">
                                          <p:val>
                                            <p:strVal val="#ppt_x"/>
                                          </p:val>
                                        </p:tav>
                                      </p:tavLst>
                                    </p:anim>
                                    <p:anim calcmode="lin" valueType="num">
                                      <p:cBhvr additive="base">
                                        <p:cTn id="70" dur="500" fill="hold"/>
                                        <p:tgtEl>
                                          <p:spTgt spid="9"/>
                                        </p:tgtEl>
                                        <p:attrNameLst>
                                          <p:attrName>ppt_y</p:attrName>
                                        </p:attrNameLst>
                                      </p:cBhvr>
                                      <p:tavLst>
                                        <p:tav tm="0">
                                          <p:val>
                                            <p:strVal val="0-#ppt_h/2"/>
                                          </p:val>
                                        </p:tav>
                                        <p:tav tm="100000">
                                          <p:val>
                                            <p:strVal val="#ppt_y"/>
                                          </p:val>
                                        </p:tav>
                                      </p:tavLst>
                                    </p:anim>
                                  </p:childTnLst>
                                </p:cTn>
                              </p:par>
                            </p:childTnLst>
                          </p:cTn>
                        </p:par>
                        <p:par>
                          <p:cTn id="71" fill="hold">
                            <p:stCondLst>
                              <p:cond delay="5500"/>
                            </p:stCondLst>
                            <p:childTnLst>
                              <p:par>
                                <p:cTn id="72" presetID="53" presetClass="entr" presetSubtype="0" fill="hold" grpId="0" nodeType="afterEffect">
                                  <p:stCondLst>
                                    <p:cond delay="0"/>
                                  </p:stCondLst>
                                  <p:childTnLst>
                                    <p:set>
                                      <p:cBhvr>
                                        <p:cTn id="73" dur="1" fill="hold">
                                          <p:stCondLst>
                                            <p:cond delay="0"/>
                                          </p:stCondLst>
                                        </p:cTn>
                                        <p:tgtEl>
                                          <p:spTgt spid="59"/>
                                        </p:tgtEl>
                                        <p:attrNameLst>
                                          <p:attrName>style.visibility</p:attrName>
                                        </p:attrNameLst>
                                      </p:cBhvr>
                                      <p:to>
                                        <p:strVal val="visible"/>
                                      </p:to>
                                    </p:set>
                                    <p:anim calcmode="lin" valueType="num">
                                      <p:cBhvr>
                                        <p:cTn id="74" dur="500" fill="hold"/>
                                        <p:tgtEl>
                                          <p:spTgt spid="59"/>
                                        </p:tgtEl>
                                        <p:attrNameLst>
                                          <p:attrName>ppt_w</p:attrName>
                                        </p:attrNameLst>
                                      </p:cBhvr>
                                      <p:tavLst>
                                        <p:tav tm="0">
                                          <p:val>
                                            <p:fltVal val="0"/>
                                          </p:val>
                                        </p:tav>
                                        <p:tav tm="100000">
                                          <p:val>
                                            <p:strVal val="#ppt_w"/>
                                          </p:val>
                                        </p:tav>
                                      </p:tavLst>
                                    </p:anim>
                                    <p:anim calcmode="lin" valueType="num">
                                      <p:cBhvr>
                                        <p:cTn id="75" dur="500" fill="hold"/>
                                        <p:tgtEl>
                                          <p:spTgt spid="59"/>
                                        </p:tgtEl>
                                        <p:attrNameLst>
                                          <p:attrName>ppt_h</p:attrName>
                                        </p:attrNameLst>
                                      </p:cBhvr>
                                      <p:tavLst>
                                        <p:tav tm="0">
                                          <p:val>
                                            <p:fltVal val="0"/>
                                          </p:val>
                                        </p:tav>
                                        <p:tav tm="100000">
                                          <p:val>
                                            <p:strVal val="#ppt_h"/>
                                          </p:val>
                                        </p:tav>
                                      </p:tavLst>
                                    </p:anim>
                                    <p:animEffect transition="in" filter="fade">
                                      <p:cBhvr>
                                        <p:cTn id="76" dur="500"/>
                                        <p:tgtEl>
                                          <p:spTgt spid="59"/>
                                        </p:tgtEl>
                                      </p:cBhvr>
                                    </p:animEffect>
                                  </p:childTnLst>
                                </p:cTn>
                              </p:par>
                              <p:par>
                                <p:cTn id="77" presetID="42" presetClass="entr" presetSubtype="0" fill="hold" grpId="0" nodeType="withEffect">
                                  <p:stCondLst>
                                    <p:cond delay="0"/>
                                  </p:stCondLst>
                                  <p:childTnLst>
                                    <p:set>
                                      <p:cBhvr>
                                        <p:cTn id="78" dur="1" fill="hold">
                                          <p:stCondLst>
                                            <p:cond delay="0"/>
                                          </p:stCondLst>
                                        </p:cTn>
                                        <p:tgtEl>
                                          <p:spTgt spid="70"/>
                                        </p:tgtEl>
                                        <p:attrNameLst>
                                          <p:attrName>style.visibility</p:attrName>
                                        </p:attrNameLst>
                                      </p:cBhvr>
                                      <p:to>
                                        <p:strVal val="visible"/>
                                      </p:to>
                                    </p:set>
                                    <p:animEffect transition="in" filter="fade">
                                      <p:cBhvr>
                                        <p:cTn id="79" dur="500"/>
                                        <p:tgtEl>
                                          <p:spTgt spid="70"/>
                                        </p:tgtEl>
                                      </p:cBhvr>
                                    </p:animEffect>
                                    <p:anim calcmode="lin" valueType="num">
                                      <p:cBhvr>
                                        <p:cTn id="80" dur="500" fill="hold"/>
                                        <p:tgtEl>
                                          <p:spTgt spid="70"/>
                                        </p:tgtEl>
                                        <p:attrNameLst>
                                          <p:attrName>ppt_x</p:attrName>
                                        </p:attrNameLst>
                                      </p:cBhvr>
                                      <p:tavLst>
                                        <p:tav tm="0">
                                          <p:val>
                                            <p:strVal val="#ppt_x"/>
                                          </p:val>
                                        </p:tav>
                                        <p:tav tm="100000">
                                          <p:val>
                                            <p:strVal val="#ppt_x"/>
                                          </p:val>
                                        </p:tav>
                                      </p:tavLst>
                                    </p:anim>
                                    <p:anim calcmode="lin" valueType="num">
                                      <p:cBhvr>
                                        <p:cTn id="81" dur="500" fill="hold"/>
                                        <p:tgtEl>
                                          <p:spTgt spid="70"/>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 presetClass="entr" presetSubtype="4" accel="50000" decel="50000" fill="hold" nodeType="after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additive="base">
                                        <p:cTn id="85" dur="500" fill="hold"/>
                                        <p:tgtEl>
                                          <p:spTgt spid="10"/>
                                        </p:tgtEl>
                                        <p:attrNameLst>
                                          <p:attrName>ppt_x</p:attrName>
                                        </p:attrNameLst>
                                      </p:cBhvr>
                                      <p:tavLst>
                                        <p:tav tm="0">
                                          <p:val>
                                            <p:strVal val="#ppt_x"/>
                                          </p:val>
                                        </p:tav>
                                        <p:tav tm="100000">
                                          <p:val>
                                            <p:strVal val="#ppt_x"/>
                                          </p:val>
                                        </p:tav>
                                      </p:tavLst>
                                    </p:anim>
                                    <p:anim calcmode="lin" valueType="num">
                                      <p:cBhvr additive="base">
                                        <p:cTn id="86" dur="500" fill="hold"/>
                                        <p:tgtEl>
                                          <p:spTgt spid="10"/>
                                        </p:tgtEl>
                                        <p:attrNameLst>
                                          <p:attrName>ppt_y</p:attrName>
                                        </p:attrNameLst>
                                      </p:cBhvr>
                                      <p:tavLst>
                                        <p:tav tm="0">
                                          <p:val>
                                            <p:strVal val="1+#ppt_h/2"/>
                                          </p:val>
                                        </p:tav>
                                        <p:tav tm="100000">
                                          <p:val>
                                            <p:strVal val="#ppt_y"/>
                                          </p:val>
                                        </p:tav>
                                      </p:tavLst>
                                    </p:anim>
                                  </p:childTnLst>
                                </p:cTn>
                              </p:par>
                            </p:childTnLst>
                          </p:cTn>
                        </p:par>
                        <p:par>
                          <p:cTn id="87" fill="hold">
                            <p:stCondLst>
                              <p:cond delay="6500"/>
                            </p:stCondLst>
                            <p:childTnLst>
                              <p:par>
                                <p:cTn id="88" presetID="2" presetClass="entr" presetSubtype="1" accel="50000" decel="50000" fill="hold" nodeType="after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additive="base">
                                        <p:cTn id="90" dur="500" fill="hold"/>
                                        <p:tgtEl>
                                          <p:spTgt spid="11"/>
                                        </p:tgtEl>
                                        <p:attrNameLst>
                                          <p:attrName>ppt_x</p:attrName>
                                        </p:attrNameLst>
                                      </p:cBhvr>
                                      <p:tavLst>
                                        <p:tav tm="0">
                                          <p:val>
                                            <p:strVal val="#ppt_x"/>
                                          </p:val>
                                        </p:tav>
                                        <p:tav tm="100000">
                                          <p:val>
                                            <p:strVal val="#ppt_x"/>
                                          </p:val>
                                        </p:tav>
                                      </p:tavLst>
                                    </p:anim>
                                    <p:anim calcmode="lin" valueType="num">
                                      <p:cBhvr additive="base">
                                        <p:cTn id="91" dur="500" fill="hold"/>
                                        <p:tgtEl>
                                          <p:spTgt spid="11"/>
                                        </p:tgtEl>
                                        <p:attrNameLst>
                                          <p:attrName>ppt_y</p:attrName>
                                        </p:attrNameLst>
                                      </p:cBhvr>
                                      <p:tavLst>
                                        <p:tav tm="0">
                                          <p:val>
                                            <p:strVal val="0-#ppt_h/2"/>
                                          </p:val>
                                        </p:tav>
                                        <p:tav tm="100000">
                                          <p:val>
                                            <p:strVal val="#ppt_y"/>
                                          </p:val>
                                        </p:tav>
                                      </p:tavLst>
                                    </p:anim>
                                  </p:childTnLst>
                                </p:cTn>
                              </p:par>
                            </p:childTnLst>
                          </p:cTn>
                        </p:par>
                        <p:par>
                          <p:cTn id="92" fill="hold">
                            <p:stCondLst>
                              <p:cond delay="7000"/>
                            </p:stCondLst>
                            <p:childTnLst>
                              <p:par>
                                <p:cTn id="93" presetID="53" presetClass="entr" presetSubtype="0" fill="hold" grpId="0" nodeType="afterEffect">
                                  <p:stCondLst>
                                    <p:cond delay="0"/>
                                  </p:stCondLst>
                                  <p:childTnLst>
                                    <p:set>
                                      <p:cBhvr>
                                        <p:cTn id="94" dur="1" fill="hold">
                                          <p:stCondLst>
                                            <p:cond delay="0"/>
                                          </p:stCondLst>
                                        </p:cTn>
                                        <p:tgtEl>
                                          <p:spTgt spid="78"/>
                                        </p:tgtEl>
                                        <p:attrNameLst>
                                          <p:attrName>style.visibility</p:attrName>
                                        </p:attrNameLst>
                                      </p:cBhvr>
                                      <p:to>
                                        <p:strVal val="visible"/>
                                      </p:to>
                                    </p:set>
                                    <p:anim calcmode="lin" valueType="num">
                                      <p:cBhvr>
                                        <p:cTn id="95" dur="500" fill="hold"/>
                                        <p:tgtEl>
                                          <p:spTgt spid="78"/>
                                        </p:tgtEl>
                                        <p:attrNameLst>
                                          <p:attrName>ppt_w</p:attrName>
                                        </p:attrNameLst>
                                      </p:cBhvr>
                                      <p:tavLst>
                                        <p:tav tm="0">
                                          <p:val>
                                            <p:fltVal val="0"/>
                                          </p:val>
                                        </p:tav>
                                        <p:tav tm="100000">
                                          <p:val>
                                            <p:strVal val="#ppt_w"/>
                                          </p:val>
                                        </p:tav>
                                      </p:tavLst>
                                    </p:anim>
                                    <p:anim calcmode="lin" valueType="num">
                                      <p:cBhvr>
                                        <p:cTn id="96" dur="500" fill="hold"/>
                                        <p:tgtEl>
                                          <p:spTgt spid="78"/>
                                        </p:tgtEl>
                                        <p:attrNameLst>
                                          <p:attrName>ppt_h</p:attrName>
                                        </p:attrNameLst>
                                      </p:cBhvr>
                                      <p:tavLst>
                                        <p:tav tm="0">
                                          <p:val>
                                            <p:fltVal val="0"/>
                                          </p:val>
                                        </p:tav>
                                        <p:tav tm="100000">
                                          <p:val>
                                            <p:strVal val="#ppt_h"/>
                                          </p:val>
                                        </p:tav>
                                      </p:tavLst>
                                    </p:anim>
                                    <p:animEffect transition="in" filter="fade">
                                      <p:cBhvr>
                                        <p:cTn id="97" dur="500"/>
                                        <p:tgtEl>
                                          <p:spTgt spid="78"/>
                                        </p:tgtEl>
                                      </p:cBhvr>
                                    </p:animEffect>
                                  </p:childTnLst>
                                </p:cTn>
                              </p:par>
                              <p:par>
                                <p:cTn id="98" presetID="42" presetClass="entr" presetSubtype="0" fill="hold" grpId="0" nodeType="withEffect">
                                  <p:stCondLst>
                                    <p:cond delay="0"/>
                                  </p:stCondLst>
                                  <p:childTnLst>
                                    <p:set>
                                      <p:cBhvr>
                                        <p:cTn id="99" dur="1" fill="hold">
                                          <p:stCondLst>
                                            <p:cond delay="0"/>
                                          </p:stCondLst>
                                        </p:cTn>
                                        <p:tgtEl>
                                          <p:spTgt spid="71"/>
                                        </p:tgtEl>
                                        <p:attrNameLst>
                                          <p:attrName>style.visibility</p:attrName>
                                        </p:attrNameLst>
                                      </p:cBhvr>
                                      <p:to>
                                        <p:strVal val="visible"/>
                                      </p:to>
                                    </p:set>
                                    <p:animEffect transition="in" filter="fade">
                                      <p:cBhvr>
                                        <p:cTn id="100" dur="500"/>
                                        <p:tgtEl>
                                          <p:spTgt spid="71"/>
                                        </p:tgtEl>
                                      </p:cBhvr>
                                    </p:animEffect>
                                    <p:anim calcmode="lin" valueType="num">
                                      <p:cBhvr>
                                        <p:cTn id="101" dur="500" fill="hold"/>
                                        <p:tgtEl>
                                          <p:spTgt spid="71"/>
                                        </p:tgtEl>
                                        <p:attrNameLst>
                                          <p:attrName>ppt_x</p:attrName>
                                        </p:attrNameLst>
                                      </p:cBhvr>
                                      <p:tavLst>
                                        <p:tav tm="0">
                                          <p:val>
                                            <p:strVal val="#ppt_x"/>
                                          </p:val>
                                        </p:tav>
                                        <p:tav tm="100000">
                                          <p:val>
                                            <p:strVal val="#ppt_x"/>
                                          </p:val>
                                        </p:tav>
                                      </p:tavLst>
                                    </p:anim>
                                    <p:anim calcmode="lin" valueType="num">
                                      <p:cBhvr>
                                        <p:cTn id="102" dur="500" fill="hold"/>
                                        <p:tgtEl>
                                          <p:spTgt spid="71"/>
                                        </p:tgtEl>
                                        <p:attrNameLst>
                                          <p:attrName>ppt_y</p:attrName>
                                        </p:attrNameLst>
                                      </p:cBhvr>
                                      <p:tavLst>
                                        <p:tav tm="0">
                                          <p:val>
                                            <p:strVal val="#ppt_y+.1"/>
                                          </p:val>
                                        </p:tav>
                                        <p:tav tm="100000">
                                          <p:val>
                                            <p:strVal val="#ppt_y"/>
                                          </p:val>
                                        </p:tav>
                                      </p:tavLst>
                                    </p:anim>
                                  </p:childTnLst>
                                </p:cTn>
                              </p:par>
                            </p:childTnLst>
                          </p:cTn>
                        </p:par>
                        <p:par>
                          <p:cTn id="103" fill="hold">
                            <p:stCondLst>
                              <p:cond delay="7500"/>
                            </p:stCondLst>
                            <p:childTnLst>
                              <p:par>
                                <p:cTn id="104" presetID="2" presetClass="entr" presetSubtype="4" accel="50000" decel="50000" fill="hold" nodeType="afterEffect">
                                  <p:stCondLst>
                                    <p:cond delay="0"/>
                                  </p:stCondLst>
                                  <p:childTnLst>
                                    <p:set>
                                      <p:cBhvr>
                                        <p:cTn id="105" dur="1" fill="hold">
                                          <p:stCondLst>
                                            <p:cond delay="0"/>
                                          </p:stCondLst>
                                        </p:cTn>
                                        <p:tgtEl>
                                          <p:spTgt spid="12"/>
                                        </p:tgtEl>
                                        <p:attrNameLst>
                                          <p:attrName>style.visibility</p:attrName>
                                        </p:attrNameLst>
                                      </p:cBhvr>
                                      <p:to>
                                        <p:strVal val="visible"/>
                                      </p:to>
                                    </p:set>
                                    <p:anim calcmode="lin" valueType="num">
                                      <p:cBhvr additive="base">
                                        <p:cTn id="106" dur="500" fill="hold"/>
                                        <p:tgtEl>
                                          <p:spTgt spid="12"/>
                                        </p:tgtEl>
                                        <p:attrNameLst>
                                          <p:attrName>ppt_x</p:attrName>
                                        </p:attrNameLst>
                                      </p:cBhvr>
                                      <p:tavLst>
                                        <p:tav tm="0">
                                          <p:val>
                                            <p:strVal val="#ppt_x"/>
                                          </p:val>
                                        </p:tav>
                                        <p:tav tm="100000">
                                          <p:val>
                                            <p:strVal val="#ppt_x"/>
                                          </p:val>
                                        </p:tav>
                                      </p:tavLst>
                                    </p:anim>
                                    <p:anim calcmode="lin" valueType="num">
                                      <p:cBhvr additive="base">
                                        <p:cTn id="10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27" grpId="0" animBg="1"/>
      <p:bldP spid="44" grpId="0" animBg="1"/>
      <p:bldP spid="45" grpId="0" animBg="1"/>
      <p:bldP spid="58" grpId="0" animBg="1"/>
      <p:bldP spid="59" grpId="0" animBg="1"/>
      <p:bldP spid="77" grpId="0" animBg="1"/>
      <p:bldP spid="78" grpId="0" animBg="1"/>
      <p:bldP spid="63" grpId="0"/>
      <p:bldP spid="67" grpId="0"/>
      <p:bldP spid="70" grpId="0"/>
      <p:bldP spid="7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Rectangular Callout 228"/>
          <p:cNvSpPr/>
          <p:nvPr/>
        </p:nvSpPr>
        <p:spPr>
          <a:xfrm>
            <a:off x="6943838" y="1534269"/>
            <a:ext cx="1640039" cy="1185003"/>
          </a:xfrm>
          <a:prstGeom prst="wedgeRectCallout">
            <a:avLst>
              <a:gd name="adj1" fmla="val -30714"/>
              <a:gd name="adj2" fmla="val 77460"/>
            </a:avLst>
          </a:prstGeom>
          <a:noFill/>
          <a:ln w="190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2" dirty="0">
              <a:solidFill>
                <a:schemeClr val="accent1">
                  <a:lumMod val="75000"/>
                </a:schemeClr>
              </a:solidFill>
              <a:latin typeface="FontAwesome" pitchFamily="2" charset="0"/>
            </a:endParaRPr>
          </a:p>
        </p:txBody>
      </p:sp>
      <p:sp>
        <p:nvSpPr>
          <p:cNvPr id="228" name="Rectangular Callout 227"/>
          <p:cNvSpPr/>
          <p:nvPr/>
        </p:nvSpPr>
        <p:spPr>
          <a:xfrm rot="10800000">
            <a:off x="3571748" y="4883766"/>
            <a:ext cx="1640039" cy="1185003"/>
          </a:xfrm>
          <a:prstGeom prst="wedgeRectCallout">
            <a:avLst>
              <a:gd name="adj1" fmla="val -30714"/>
              <a:gd name="adj2" fmla="val 77460"/>
            </a:avLst>
          </a:prstGeom>
          <a:noFill/>
          <a:ln w="190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2" dirty="0">
              <a:solidFill>
                <a:schemeClr val="accent1">
                  <a:lumMod val="75000"/>
                </a:schemeClr>
              </a:solidFill>
              <a:latin typeface="FontAwesome" pitchFamily="2" charset="0"/>
            </a:endParaRPr>
          </a:p>
        </p:txBody>
      </p:sp>
      <p:grpSp>
        <p:nvGrpSpPr>
          <p:cNvPr id="232" name="Group 231"/>
          <p:cNvGrpSpPr/>
          <p:nvPr/>
        </p:nvGrpSpPr>
        <p:grpSpPr>
          <a:xfrm>
            <a:off x="1582970" y="3122537"/>
            <a:ext cx="2309958" cy="917332"/>
            <a:chOff x="1185155" y="2341843"/>
            <a:chExt cx="1732920" cy="688178"/>
          </a:xfrm>
        </p:grpSpPr>
        <p:sp>
          <p:nvSpPr>
            <p:cNvPr id="2084" name="Freeform 36"/>
            <p:cNvSpPr>
              <a:spLocks/>
            </p:cNvSpPr>
            <p:nvPr/>
          </p:nvSpPr>
          <p:spPr bwMode="auto">
            <a:xfrm rot="5400000">
              <a:off x="2607246"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72" name="Group 71"/>
            <p:cNvGrpSpPr/>
            <p:nvPr/>
          </p:nvGrpSpPr>
          <p:grpSpPr>
            <a:xfrm rot="5400000">
              <a:off x="2039780" y="2480127"/>
              <a:ext cx="444754" cy="247916"/>
              <a:chOff x="1795463" y="1947863"/>
              <a:chExt cx="566738" cy="315913"/>
            </a:xfrm>
          </p:grpSpPr>
          <p:sp>
            <p:nvSpPr>
              <p:cNvPr id="2085" name="Freeform 37"/>
              <p:cNvSpPr>
                <a:spLocks/>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96" name="Rectangle 48"/>
              <p:cNvSpPr>
                <a:spLocks noChangeArrowheads="1"/>
              </p:cNvSpPr>
              <p:nvPr/>
            </p:nvSpPr>
            <p:spPr bwMode="auto">
              <a:xfrm>
                <a:off x="1941513" y="2078038"/>
                <a:ext cx="420688" cy="55563"/>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73" name="Group 72"/>
            <p:cNvGrpSpPr/>
            <p:nvPr/>
          </p:nvGrpSpPr>
          <p:grpSpPr>
            <a:xfrm rot="5400000">
              <a:off x="2349364" y="2531828"/>
              <a:ext cx="325156" cy="264111"/>
              <a:chOff x="1947863" y="1619250"/>
              <a:chExt cx="414338" cy="336550"/>
            </a:xfrm>
          </p:grpSpPr>
          <p:sp>
            <p:nvSpPr>
              <p:cNvPr id="2086" name="Freeform 38"/>
              <p:cNvSpPr>
                <a:spLocks/>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97" name="Rectangle 49"/>
              <p:cNvSpPr>
                <a:spLocks noChangeArrowheads="1"/>
              </p:cNvSpPr>
              <p:nvPr/>
            </p:nvSpPr>
            <p:spPr bwMode="auto">
              <a:xfrm>
                <a:off x="2109788" y="1760538"/>
                <a:ext cx="252413" cy="53975"/>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71" name="Group 70"/>
            <p:cNvGrpSpPr/>
            <p:nvPr/>
          </p:nvGrpSpPr>
          <p:grpSpPr>
            <a:xfrm rot="5400000">
              <a:off x="1768817" y="2472030"/>
              <a:ext cx="484620" cy="224246"/>
              <a:chOff x="1744663" y="2282825"/>
              <a:chExt cx="617538" cy="285750"/>
            </a:xfrm>
          </p:grpSpPr>
          <p:sp>
            <p:nvSpPr>
              <p:cNvPr id="2087" name="Freeform 39"/>
              <p:cNvSpPr>
                <a:spLocks/>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98" name="Rectangle 50"/>
              <p:cNvSpPr>
                <a:spLocks noChangeArrowheads="1"/>
              </p:cNvSpPr>
              <p:nvPr/>
            </p:nvSpPr>
            <p:spPr bwMode="auto">
              <a:xfrm>
                <a:off x="1881188" y="2403475"/>
                <a:ext cx="481013" cy="55563"/>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70" name="Group 69"/>
            <p:cNvGrpSpPr/>
            <p:nvPr/>
          </p:nvGrpSpPr>
          <p:grpSpPr>
            <a:xfrm rot="5400000">
              <a:off x="1527752" y="2491339"/>
              <a:ext cx="469670" cy="200576"/>
              <a:chOff x="1763713" y="2614613"/>
              <a:chExt cx="598488" cy="255588"/>
            </a:xfrm>
          </p:grpSpPr>
          <p:sp>
            <p:nvSpPr>
              <p:cNvPr id="2093" name="Freeform 45"/>
              <p:cNvSpPr>
                <a:spLocks/>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99" name="Rectangle 51"/>
              <p:cNvSpPr>
                <a:spLocks noChangeArrowheads="1"/>
              </p:cNvSpPr>
              <p:nvPr/>
            </p:nvSpPr>
            <p:spPr bwMode="auto">
              <a:xfrm>
                <a:off x="1881188" y="2719388"/>
                <a:ext cx="481013" cy="55563"/>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9" name="Group 68"/>
            <p:cNvGrpSpPr/>
            <p:nvPr/>
          </p:nvGrpSpPr>
          <p:grpSpPr>
            <a:xfrm rot="5400000">
              <a:off x="1303507" y="2543663"/>
              <a:ext cx="399905" cy="165693"/>
              <a:chOff x="1852613" y="2967038"/>
              <a:chExt cx="509588" cy="211138"/>
            </a:xfrm>
          </p:grpSpPr>
          <p:sp>
            <p:nvSpPr>
              <p:cNvPr id="2094" name="Freeform 46"/>
              <p:cNvSpPr>
                <a:spLocks/>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00" name="Rectangle 52"/>
              <p:cNvSpPr>
                <a:spLocks noChangeArrowheads="1"/>
              </p:cNvSpPr>
              <p:nvPr/>
            </p:nvSpPr>
            <p:spPr bwMode="auto">
              <a:xfrm>
                <a:off x="1941513" y="3040063"/>
                <a:ext cx="420688" cy="55563"/>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8" name="Group 67"/>
            <p:cNvGrpSpPr/>
            <p:nvPr/>
          </p:nvGrpSpPr>
          <p:grpSpPr>
            <a:xfrm rot="5400000">
              <a:off x="1123488" y="2626510"/>
              <a:ext cx="261620" cy="138285"/>
              <a:chOff x="2028826" y="3302000"/>
              <a:chExt cx="333375" cy="176213"/>
            </a:xfrm>
          </p:grpSpPr>
          <p:sp>
            <p:nvSpPr>
              <p:cNvPr id="2092" name="Freeform 44"/>
              <p:cNvSpPr>
                <a:spLocks/>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01" name="Rectangle 53"/>
              <p:cNvSpPr>
                <a:spLocks noChangeArrowheads="1"/>
              </p:cNvSpPr>
              <p:nvPr/>
            </p:nvSpPr>
            <p:spPr bwMode="auto">
              <a:xfrm>
                <a:off x="2092326" y="3357563"/>
                <a:ext cx="269875" cy="55563"/>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231" name="Group 230"/>
          <p:cNvGrpSpPr/>
          <p:nvPr/>
        </p:nvGrpSpPr>
        <p:grpSpPr>
          <a:xfrm>
            <a:off x="1137916" y="3624708"/>
            <a:ext cx="2304976" cy="883838"/>
            <a:chOff x="851278" y="2718569"/>
            <a:chExt cx="1729182" cy="663051"/>
          </a:xfrm>
        </p:grpSpPr>
        <p:sp>
          <p:nvSpPr>
            <p:cNvPr id="2095" name="Freeform 47"/>
            <p:cNvSpPr>
              <a:spLocks/>
            </p:cNvSpPr>
            <p:nvPr/>
          </p:nvSpPr>
          <p:spPr bwMode="auto">
            <a:xfrm rot="5400000">
              <a:off x="850656" y="2719191"/>
              <a:ext cx="311452" cy="310207"/>
            </a:xfrm>
            <a:custGeom>
              <a:avLst/>
              <a:gdLst/>
              <a:ahLst/>
              <a:cxnLst>
                <a:cxn ang="0">
                  <a:pos x="0" y="79"/>
                </a:cxn>
                <a:cxn ang="0">
                  <a:pos x="24" y="23"/>
                </a:cxn>
                <a:cxn ang="0">
                  <a:pos x="79" y="0"/>
                </a:cxn>
                <a:cxn ang="0">
                  <a:pos x="135" y="23"/>
                </a:cxn>
                <a:cxn ang="0">
                  <a:pos x="158" y="79"/>
                </a:cxn>
                <a:cxn ang="0">
                  <a:pos x="135" y="135"/>
                </a:cxn>
                <a:cxn ang="0">
                  <a:pos x="79" y="158"/>
                </a:cxn>
                <a:cxn ang="0">
                  <a:pos x="24" y="135"/>
                </a:cxn>
                <a:cxn ang="0">
                  <a:pos x="0" y="79"/>
                </a:cxn>
              </a:cxnLst>
              <a:rect l="0" t="0" r="r" b="b"/>
              <a:pathLst>
                <a:path w="158" h="158">
                  <a:moveTo>
                    <a:pt x="0" y="79"/>
                  </a:moveTo>
                  <a:cubicBezTo>
                    <a:pt x="0" y="57"/>
                    <a:pt x="8" y="39"/>
                    <a:pt x="24" y="23"/>
                  </a:cubicBezTo>
                  <a:cubicBezTo>
                    <a:pt x="39" y="8"/>
                    <a:pt x="58" y="0"/>
                    <a:pt x="79" y="0"/>
                  </a:cubicBezTo>
                  <a:cubicBezTo>
                    <a:pt x="101" y="0"/>
                    <a:pt x="120" y="8"/>
                    <a:pt x="135" y="23"/>
                  </a:cubicBez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63" name="Group 62"/>
            <p:cNvGrpSpPr/>
            <p:nvPr/>
          </p:nvGrpSpPr>
          <p:grpSpPr>
            <a:xfrm rot="5400000">
              <a:off x="2063451" y="3015353"/>
              <a:ext cx="397412" cy="165693"/>
              <a:chOff x="2387601" y="2000250"/>
              <a:chExt cx="506412" cy="211138"/>
            </a:xfrm>
          </p:grpSpPr>
          <p:sp>
            <p:nvSpPr>
              <p:cNvPr id="2089" name="Freeform 41"/>
              <p:cNvSpPr>
                <a:spLocks/>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02" name="Rectangle 54"/>
              <p:cNvSpPr>
                <a:spLocks noChangeArrowheads="1"/>
              </p:cNvSpPr>
              <p:nvPr/>
            </p:nvSpPr>
            <p:spPr bwMode="auto">
              <a:xfrm>
                <a:off x="2387601" y="2078038"/>
                <a:ext cx="422275" cy="55563"/>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2" name="Group 61"/>
            <p:cNvGrpSpPr/>
            <p:nvPr/>
          </p:nvGrpSpPr>
          <p:grpSpPr>
            <a:xfrm rot="5400000">
              <a:off x="2381754" y="2961161"/>
              <a:ext cx="260374" cy="137039"/>
              <a:chOff x="2387601" y="1700213"/>
              <a:chExt cx="331788" cy="174625"/>
            </a:xfrm>
          </p:grpSpPr>
          <p:sp>
            <p:nvSpPr>
              <p:cNvPr id="2088" name="Freeform 40"/>
              <p:cNvSpPr>
                <a:spLocks/>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03" name="Rectangle 55"/>
              <p:cNvSpPr>
                <a:spLocks noChangeArrowheads="1"/>
              </p:cNvSpPr>
              <p:nvPr/>
            </p:nvSpPr>
            <p:spPr bwMode="auto">
              <a:xfrm>
                <a:off x="2387601" y="1760538"/>
                <a:ext cx="254000" cy="53975"/>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4" name="Group 63"/>
            <p:cNvGrpSpPr/>
            <p:nvPr/>
          </p:nvGrpSpPr>
          <p:grpSpPr>
            <a:xfrm rot="5400000">
              <a:off x="1776292" y="3033417"/>
              <a:ext cx="468424" cy="200576"/>
              <a:chOff x="2387601" y="2298700"/>
              <a:chExt cx="596900" cy="255588"/>
            </a:xfrm>
          </p:grpSpPr>
          <p:sp>
            <p:nvSpPr>
              <p:cNvPr id="2082" name="Freeform 34"/>
              <p:cNvSpPr>
                <a:spLocks/>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04" name="Rectangle 56"/>
              <p:cNvSpPr>
                <a:spLocks noChangeArrowheads="1"/>
              </p:cNvSpPr>
              <p:nvPr/>
            </p:nvSpPr>
            <p:spPr bwMode="auto">
              <a:xfrm>
                <a:off x="2387601" y="2403475"/>
                <a:ext cx="482600" cy="55563"/>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5" name="Group 64"/>
            <p:cNvGrpSpPr/>
            <p:nvPr/>
          </p:nvGrpSpPr>
          <p:grpSpPr>
            <a:xfrm rot="5400000">
              <a:off x="1522147" y="3028434"/>
              <a:ext cx="482127" cy="224246"/>
              <a:chOff x="2387601" y="2598738"/>
              <a:chExt cx="614362" cy="285750"/>
            </a:xfrm>
          </p:grpSpPr>
          <p:sp>
            <p:nvSpPr>
              <p:cNvPr id="2083" name="Freeform 35"/>
              <p:cNvSpPr>
                <a:spLocks/>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05" name="Rectangle 57"/>
              <p:cNvSpPr>
                <a:spLocks noChangeArrowheads="1"/>
              </p:cNvSpPr>
              <p:nvPr/>
            </p:nvSpPr>
            <p:spPr bwMode="auto">
              <a:xfrm>
                <a:off x="2387601" y="2719388"/>
                <a:ext cx="482600" cy="55563"/>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6" name="Group 65"/>
            <p:cNvGrpSpPr/>
            <p:nvPr/>
          </p:nvGrpSpPr>
          <p:grpSpPr>
            <a:xfrm rot="5400000">
              <a:off x="1281706" y="2997289"/>
              <a:ext cx="443508" cy="247916"/>
              <a:chOff x="2387601" y="2914650"/>
              <a:chExt cx="565150" cy="315913"/>
            </a:xfrm>
          </p:grpSpPr>
          <p:sp>
            <p:nvSpPr>
              <p:cNvPr id="2090" name="Freeform 42"/>
              <p:cNvSpPr>
                <a:spLocks/>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06" name="Rectangle 58"/>
              <p:cNvSpPr>
                <a:spLocks noChangeArrowheads="1"/>
              </p:cNvSpPr>
              <p:nvPr/>
            </p:nvSpPr>
            <p:spPr bwMode="auto">
              <a:xfrm>
                <a:off x="2387601" y="3040063"/>
                <a:ext cx="422275" cy="55563"/>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7" name="Group 66"/>
            <p:cNvGrpSpPr/>
            <p:nvPr/>
          </p:nvGrpSpPr>
          <p:grpSpPr>
            <a:xfrm rot="5400000">
              <a:off x="1092965" y="2929392"/>
              <a:ext cx="322665" cy="262866"/>
              <a:chOff x="2387601" y="3222625"/>
              <a:chExt cx="411163" cy="334963"/>
            </a:xfrm>
          </p:grpSpPr>
          <p:sp>
            <p:nvSpPr>
              <p:cNvPr id="2091" name="Freeform 43"/>
              <p:cNvSpPr>
                <a:spLocks/>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07" name="Rectangle 59"/>
              <p:cNvSpPr>
                <a:spLocks noChangeArrowheads="1"/>
              </p:cNvSpPr>
              <p:nvPr/>
            </p:nvSpPr>
            <p:spPr bwMode="auto">
              <a:xfrm>
                <a:off x="2387601" y="3357563"/>
                <a:ext cx="271463" cy="55563"/>
              </a:xfrm>
              <a:prstGeom prst="rect">
                <a:avLst/>
              </a:prstGeom>
              <a:solidFill>
                <a:schemeClr val="accent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233" name="Group 232"/>
          <p:cNvGrpSpPr/>
          <p:nvPr/>
        </p:nvGrpSpPr>
        <p:grpSpPr>
          <a:xfrm>
            <a:off x="3961317" y="3122537"/>
            <a:ext cx="2309958" cy="917332"/>
            <a:chOff x="2969380" y="2341843"/>
            <a:chExt cx="1732920" cy="688178"/>
          </a:xfrm>
        </p:grpSpPr>
        <p:sp>
          <p:nvSpPr>
            <p:cNvPr id="76" name="Freeform 36"/>
            <p:cNvSpPr>
              <a:spLocks/>
            </p:cNvSpPr>
            <p:nvPr/>
          </p:nvSpPr>
          <p:spPr bwMode="auto">
            <a:xfrm rot="5400000">
              <a:off x="4391471"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78" name="Group 77"/>
            <p:cNvGrpSpPr/>
            <p:nvPr/>
          </p:nvGrpSpPr>
          <p:grpSpPr>
            <a:xfrm rot="5400000">
              <a:off x="3824005" y="2480127"/>
              <a:ext cx="444754" cy="247916"/>
              <a:chOff x="1795463" y="1947863"/>
              <a:chExt cx="566738" cy="315913"/>
            </a:xfrm>
            <a:solidFill>
              <a:schemeClr val="accent2"/>
            </a:solidFill>
          </p:grpSpPr>
          <p:sp>
            <p:nvSpPr>
              <p:cNvPr id="112" name="Freeform 37"/>
              <p:cNvSpPr>
                <a:spLocks/>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13" name="Rectangle 48"/>
              <p:cNvSpPr>
                <a:spLocks noChangeArrowheads="1"/>
              </p:cNvSpPr>
              <p:nvPr/>
            </p:nvSpPr>
            <p:spPr bwMode="auto">
              <a:xfrm>
                <a:off x="1941513" y="2078038"/>
                <a:ext cx="420688"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79" name="Group 78"/>
            <p:cNvGrpSpPr/>
            <p:nvPr/>
          </p:nvGrpSpPr>
          <p:grpSpPr>
            <a:xfrm rot="5400000">
              <a:off x="4133589" y="2531828"/>
              <a:ext cx="325156" cy="264111"/>
              <a:chOff x="1947863" y="1619250"/>
              <a:chExt cx="414338" cy="336550"/>
            </a:xfrm>
            <a:solidFill>
              <a:schemeClr val="accent2"/>
            </a:solidFill>
          </p:grpSpPr>
          <p:sp>
            <p:nvSpPr>
              <p:cNvPr id="110" name="Freeform 38"/>
              <p:cNvSpPr>
                <a:spLocks/>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11" name="Rectangle 49"/>
              <p:cNvSpPr>
                <a:spLocks noChangeArrowheads="1"/>
              </p:cNvSpPr>
              <p:nvPr/>
            </p:nvSpPr>
            <p:spPr bwMode="auto">
              <a:xfrm>
                <a:off x="2109788" y="1760538"/>
                <a:ext cx="252413" cy="53975"/>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80" name="Group 79"/>
            <p:cNvGrpSpPr/>
            <p:nvPr/>
          </p:nvGrpSpPr>
          <p:grpSpPr>
            <a:xfrm rot="5400000">
              <a:off x="3553042" y="2472030"/>
              <a:ext cx="484620" cy="224246"/>
              <a:chOff x="1744663" y="2282825"/>
              <a:chExt cx="617538" cy="285750"/>
            </a:xfrm>
            <a:solidFill>
              <a:schemeClr val="accent2"/>
            </a:solidFill>
          </p:grpSpPr>
          <p:sp>
            <p:nvSpPr>
              <p:cNvPr id="108" name="Freeform 39"/>
              <p:cNvSpPr>
                <a:spLocks/>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9" name="Rectangle 50"/>
              <p:cNvSpPr>
                <a:spLocks noChangeArrowheads="1"/>
              </p:cNvSpPr>
              <p:nvPr/>
            </p:nvSpPr>
            <p:spPr bwMode="auto">
              <a:xfrm>
                <a:off x="1881188" y="2403475"/>
                <a:ext cx="481013"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81" name="Group 80"/>
            <p:cNvGrpSpPr/>
            <p:nvPr/>
          </p:nvGrpSpPr>
          <p:grpSpPr>
            <a:xfrm rot="5400000">
              <a:off x="3311977" y="2491339"/>
              <a:ext cx="469670" cy="200576"/>
              <a:chOff x="1763713" y="2614613"/>
              <a:chExt cx="598488" cy="255588"/>
            </a:xfrm>
            <a:solidFill>
              <a:schemeClr val="accent2"/>
            </a:solidFill>
          </p:grpSpPr>
          <p:sp>
            <p:nvSpPr>
              <p:cNvPr id="106" name="Freeform 45"/>
              <p:cNvSpPr>
                <a:spLocks/>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7" name="Rectangle 51"/>
              <p:cNvSpPr>
                <a:spLocks noChangeArrowheads="1"/>
              </p:cNvSpPr>
              <p:nvPr/>
            </p:nvSpPr>
            <p:spPr bwMode="auto">
              <a:xfrm>
                <a:off x="1881188" y="2719388"/>
                <a:ext cx="481013"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82" name="Group 81"/>
            <p:cNvGrpSpPr/>
            <p:nvPr/>
          </p:nvGrpSpPr>
          <p:grpSpPr>
            <a:xfrm rot="5400000">
              <a:off x="3087731" y="2543663"/>
              <a:ext cx="399905" cy="165693"/>
              <a:chOff x="1852613" y="2967038"/>
              <a:chExt cx="509588" cy="211138"/>
            </a:xfrm>
            <a:solidFill>
              <a:schemeClr val="accent2"/>
            </a:solidFill>
          </p:grpSpPr>
          <p:sp>
            <p:nvSpPr>
              <p:cNvPr id="104" name="Freeform 46"/>
              <p:cNvSpPr>
                <a:spLocks/>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5" name="Rectangle 52"/>
              <p:cNvSpPr>
                <a:spLocks noChangeArrowheads="1"/>
              </p:cNvSpPr>
              <p:nvPr/>
            </p:nvSpPr>
            <p:spPr bwMode="auto">
              <a:xfrm>
                <a:off x="1941513" y="3040063"/>
                <a:ext cx="420688"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83" name="Group 82"/>
            <p:cNvGrpSpPr/>
            <p:nvPr/>
          </p:nvGrpSpPr>
          <p:grpSpPr>
            <a:xfrm rot="5400000">
              <a:off x="2907713" y="2626510"/>
              <a:ext cx="261620" cy="138285"/>
              <a:chOff x="2028826" y="3302000"/>
              <a:chExt cx="333375" cy="176213"/>
            </a:xfrm>
            <a:solidFill>
              <a:schemeClr val="accent2"/>
            </a:solidFill>
          </p:grpSpPr>
          <p:sp>
            <p:nvSpPr>
              <p:cNvPr id="102" name="Freeform 44"/>
              <p:cNvSpPr>
                <a:spLocks/>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3" name="Rectangle 53"/>
              <p:cNvSpPr>
                <a:spLocks noChangeArrowheads="1"/>
              </p:cNvSpPr>
              <p:nvPr/>
            </p:nvSpPr>
            <p:spPr bwMode="auto">
              <a:xfrm>
                <a:off x="2092326" y="3357563"/>
                <a:ext cx="269875"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243" name="Group 242"/>
          <p:cNvGrpSpPr/>
          <p:nvPr/>
        </p:nvGrpSpPr>
        <p:grpSpPr>
          <a:xfrm>
            <a:off x="3878286" y="3865875"/>
            <a:ext cx="1942954" cy="642670"/>
            <a:chOff x="2907090" y="2899492"/>
            <a:chExt cx="1457595" cy="482128"/>
          </a:xfrm>
        </p:grpSpPr>
        <p:grpSp>
          <p:nvGrpSpPr>
            <p:cNvPr id="87" name="Group 86"/>
            <p:cNvGrpSpPr/>
            <p:nvPr/>
          </p:nvGrpSpPr>
          <p:grpSpPr>
            <a:xfrm rot="5400000">
              <a:off x="3306372" y="3028434"/>
              <a:ext cx="482127" cy="224246"/>
              <a:chOff x="2387601" y="2598738"/>
              <a:chExt cx="614362" cy="285750"/>
            </a:xfrm>
            <a:solidFill>
              <a:schemeClr val="accent2"/>
            </a:solidFill>
          </p:grpSpPr>
          <p:sp>
            <p:nvSpPr>
              <p:cNvPr id="94" name="Freeform 35"/>
              <p:cNvSpPr>
                <a:spLocks/>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5" name="Rectangle 57"/>
              <p:cNvSpPr>
                <a:spLocks noChangeArrowheads="1"/>
              </p:cNvSpPr>
              <p:nvPr/>
            </p:nvSpPr>
            <p:spPr bwMode="auto">
              <a:xfrm>
                <a:off x="2387601" y="2719388"/>
                <a:ext cx="482600"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234" name="Group 233"/>
            <p:cNvGrpSpPr/>
            <p:nvPr/>
          </p:nvGrpSpPr>
          <p:grpSpPr>
            <a:xfrm>
              <a:off x="2907090" y="2899492"/>
              <a:ext cx="1457595" cy="468425"/>
              <a:chOff x="2907090" y="2899492"/>
              <a:chExt cx="1457595" cy="468425"/>
            </a:xfrm>
          </p:grpSpPr>
          <p:grpSp>
            <p:nvGrpSpPr>
              <p:cNvPr id="84" name="Group 83"/>
              <p:cNvGrpSpPr/>
              <p:nvPr/>
            </p:nvGrpSpPr>
            <p:grpSpPr>
              <a:xfrm rot="5400000">
                <a:off x="3847676" y="3015353"/>
                <a:ext cx="397412" cy="165693"/>
                <a:chOff x="2387601" y="2000250"/>
                <a:chExt cx="506412" cy="211138"/>
              </a:xfrm>
              <a:solidFill>
                <a:schemeClr val="accent2"/>
              </a:solidFill>
            </p:grpSpPr>
            <p:sp>
              <p:nvSpPr>
                <p:cNvPr id="100" name="Freeform 41"/>
                <p:cNvSpPr>
                  <a:spLocks/>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1" name="Rectangle 54"/>
                <p:cNvSpPr>
                  <a:spLocks noChangeArrowheads="1"/>
                </p:cNvSpPr>
                <p:nvPr/>
              </p:nvSpPr>
              <p:spPr bwMode="auto">
                <a:xfrm>
                  <a:off x="2387601" y="2078038"/>
                  <a:ext cx="422275"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85" name="Group 84"/>
              <p:cNvGrpSpPr/>
              <p:nvPr/>
            </p:nvGrpSpPr>
            <p:grpSpPr>
              <a:xfrm rot="5400000">
                <a:off x="4165979" y="2961161"/>
                <a:ext cx="260374" cy="137039"/>
                <a:chOff x="2387601" y="1700213"/>
                <a:chExt cx="331788" cy="174625"/>
              </a:xfrm>
              <a:solidFill>
                <a:schemeClr val="accent2"/>
              </a:solidFill>
            </p:grpSpPr>
            <p:sp>
              <p:nvSpPr>
                <p:cNvPr id="98" name="Freeform 40"/>
                <p:cNvSpPr>
                  <a:spLocks/>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9" name="Rectangle 55"/>
                <p:cNvSpPr>
                  <a:spLocks noChangeArrowheads="1"/>
                </p:cNvSpPr>
                <p:nvPr/>
              </p:nvSpPr>
              <p:spPr bwMode="auto">
                <a:xfrm>
                  <a:off x="2387601" y="1760538"/>
                  <a:ext cx="254000" cy="53975"/>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86" name="Group 85"/>
              <p:cNvGrpSpPr/>
              <p:nvPr/>
            </p:nvGrpSpPr>
            <p:grpSpPr>
              <a:xfrm rot="5400000">
                <a:off x="3560517" y="3033417"/>
                <a:ext cx="468424" cy="200576"/>
                <a:chOff x="2387601" y="2298700"/>
                <a:chExt cx="596900" cy="255588"/>
              </a:xfrm>
              <a:solidFill>
                <a:schemeClr val="accent2"/>
              </a:solidFill>
            </p:grpSpPr>
            <p:sp>
              <p:nvSpPr>
                <p:cNvPr id="96" name="Freeform 34"/>
                <p:cNvSpPr>
                  <a:spLocks/>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7" name="Rectangle 56"/>
                <p:cNvSpPr>
                  <a:spLocks noChangeArrowheads="1"/>
                </p:cNvSpPr>
                <p:nvPr/>
              </p:nvSpPr>
              <p:spPr bwMode="auto">
                <a:xfrm>
                  <a:off x="2387601" y="2403475"/>
                  <a:ext cx="482600"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88" name="Group 87"/>
              <p:cNvGrpSpPr/>
              <p:nvPr/>
            </p:nvGrpSpPr>
            <p:grpSpPr>
              <a:xfrm rot="5400000">
                <a:off x="3065930" y="2997289"/>
                <a:ext cx="443508" cy="247916"/>
                <a:chOff x="2387601" y="2914650"/>
                <a:chExt cx="565150" cy="315913"/>
              </a:xfrm>
              <a:solidFill>
                <a:schemeClr val="accent2"/>
              </a:solidFill>
            </p:grpSpPr>
            <p:sp>
              <p:nvSpPr>
                <p:cNvPr id="92" name="Freeform 42"/>
                <p:cNvSpPr>
                  <a:spLocks/>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3" name="Rectangle 58"/>
                <p:cNvSpPr>
                  <a:spLocks noChangeArrowheads="1"/>
                </p:cNvSpPr>
                <p:nvPr/>
              </p:nvSpPr>
              <p:spPr bwMode="auto">
                <a:xfrm>
                  <a:off x="2387601" y="3040063"/>
                  <a:ext cx="422275"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89" name="Group 88"/>
              <p:cNvGrpSpPr/>
              <p:nvPr/>
            </p:nvGrpSpPr>
            <p:grpSpPr>
              <a:xfrm rot="5400000">
                <a:off x="2877190" y="2929392"/>
                <a:ext cx="322665" cy="262866"/>
                <a:chOff x="2387601" y="3222625"/>
                <a:chExt cx="411163" cy="334963"/>
              </a:xfrm>
              <a:solidFill>
                <a:schemeClr val="accent2"/>
              </a:solidFill>
            </p:grpSpPr>
            <p:sp>
              <p:nvSpPr>
                <p:cNvPr id="90" name="Freeform 43"/>
                <p:cNvSpPr>
                  <a:spLocks/>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1" name="Rectangle 59"/>
                <p:cNvSpPr>
                  <a:spLocks noChangeArrowheads="1"/>
                </p:cNvSpPr>
                <p:nvPr/>
              </p:nvSpPr>
              <p:spPr bwMode="auto">
                <a:xfrm>
                  <a:off x="2387601" y="3357563"/>
                  <a:ext cx="271463"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grpSp>
        <p:nvGrpSpPr>
          <p:cNvPr id="245" name="Group 244"/>
          <p:cNvGrpSpPr/>
          <p:nvPr/>
        </p:nvGrpSpPr>
        <p:grpSpPr>
          <a:xfrm>
            <a:off x="6354308" y="3122537"/>
            <a:ext cx="1944616" cy="645992"/>
            <a:chOff x="4764591" y="2341843"/>
            <a:chExt cx="1458842" cy="484620"/>
          </a:xfrm>
        </p:grpSpPr>
        <p:grpSp>
          <p:nvGrpSpPr>
            <p:cNvPr id="116" name="Group 115"/>
            <p:cNvGrpSpPr/>
            <p:nvPr/>
          </p:nvGrpSpPr>
          <p:grpSpPr>
            <a:xfrm rot="5400000">
              <a:off x="5619216" y="2480127"/>
              <a:ext cx="444754" cy="247916"/>
              <a:chOff x="1795463" y="1947863"/>
              <a:chExt cx="566738" cy="315913"/>
            </a:xfrm>
            <a:solidFill>
              <a:schemeClr val="accent3"/>
            </a:solidFill>
          </p:grpSpPr>
          <p:sp>
            <p:nvSpPr>
              <p:cNvPr id="150" name="Freeform 37"/>
              <p:cNvSpPr>
                <a:spLocks/>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51" name="Rectangle 48"/>
              <p:cNvSpPr>
                <a:spLocks noChangeArrowheads="1"/>
              </p:cNvSpPr>
              <p:nvPr/>
            </p:nvSpPr>
            <p:spPr bwMode="auto">
              <a:xfrm>
                <a:off x="1941513" y="2078038"/>
                <a:ext cx="420688"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17" name="Group 116"/>
            <p:cNvGrpSpPr/>
            <p:nvPr/>
          </p:nvGrpSpPr>
          <p:grpSpPr>
            <a:xfrm rot="5400000">
              <a:off x="5928800" y="2531828"/>
              <a:ext cx="325156" cy="264111"/>
              <a:chOff x="1947863" y="1619250"/>
              <a:chExt cx="414338" cy="336550"/>
            </a:xfrm>
            <a:solidFill>
              <a:schemeClr val="accent3"/>
            </a:solidFill>
          </p:grpSpPr>
          <p:sp>
            <p:nvSpPr>
              <p:cNvPr id="148" name="Freeform 38"/>
              <p:cNvSpPr>
                <a:spLocks/>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49" name="Rectangle 49"/>
              <p:cNvSpPr>
                <a:spLocks noChangeArrowheads="1"/>
              </p:cNvSpPr>
              <p:nvPr/>
            </p:nvSpPr>
            <p:spPr bwMode="auto">
              <a:xfrm>
                <a:off x="2109788" y="1760538"/>
                <a:ext cx="252413" cy="53975"/>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18" name="Group 117"/>
            <p:cNvGrpSpPr/>
            <p:nvPr/>
          </p:nvGrpSpPr>
          <p:grpSpPr>
            <a:xfrm rot="5400000">
              <a:off x="5348253" y="2472030"/>
              <a:ext cx="484620" cy="224246"/>
              <a:chOff x="1744663" y="2282825"/>
              <a:chExt cx="617538" cy="285750"/>
            </a:xfrm>
            <a:solidFill>
              <a:schemeClr val="accent3"/>
            </a:solidFill>
          </p:grpSpPr>
          <p:sp>
            <p:nvSpPr>
              <p:cNvPr id="146" name="Freeform 39"/>
              <p:cNvSpPr>
                <a:spLocks/>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47" name="Rectangle 50"/>
              <p:cNvSpPr>
                <a:spLocks noChangeArrowheads="1"/>
              </p:cNvSpPr>
              <p:nvPr/>
            </p:nvSpPr>
            <p:spPr bwMode="auto">
              <a:xfrm>
                <a:off x="1881188" y="2403475"/>
                <a:ext cx="481013"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19" name="Group 118"/>
            <p:cNvGrpSpPr/>
            <p:nvPr/>
          </p:nvGrpSpPr>
          <p:grpSpPr>
            <a:xfrm rot="5400000">
              <a:off x="5107188" y="2491339"/>
              <a:ext cx="469670" cy="200576"/>
              <a:chOff x="1763713" y="2614613"/>
              <a:chExt cx="598488" cy="255588"/>
            </a:xfrm>
            <a:solidFill>
              <a:schemeClr val="accent3"/>
            </a:solidFill>
          </p:grpSpPr>
          <p:sp>
            <p:nvSpPr>
              <p:cNvPr id="144" name="Freeform 45"/>
              <p:cNvSpPr>
                <a:spLocks/>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45" name="Rectangle 51"/>
              <p:cNvSpPr>
                <a:spLocks noChangeArrowheads="1"/>
              </p:cNvSpPr>
              <p:nvPr/>
            </p:nvSpPr>
            <p:spPr bwMode="auto">
              <a:xfrm>
                <a:off x="1881188" y="2719388"/>
                <a:ext cx="481013"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20" name="Group 119"/>
            <p:cNvGrpSpPr/>
            <p:nvPr/>
          </p:nvGrpSpPr>
          <p:grpSpPr>
            <a:xfrm rot="5400000">
              <a:off x="4882942" y="2543663"/>
              <a:ext cx="399905" cy="165693"/>
              <a:chOff x="1852613" y="2967038"/>
              <a:chExt cx="509588" cy="211138"/>
            </a:xfrm>
            <a:solidFill>
              <a:schemeClr val="accent3"/>
            </a:solidFill>
          </p:grpSpPr>
          <p:sp>
            <p:nvSpPr>
              <p:cNvPr id="142" name="Freeform 46"/>
              <p:cNvSpPr>
                <a:spLocks/>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43" name="Rectangle 52"/>
              <p:cNvSpPr>
                <a:spLocks noChangeArrowheads="1"/>
              </p:cNvSpPr>
              <p:nvPr/>
            </p:nvSpPr>
            <p:spPr bwMode="auto">
              <a:xfrm>
                <a:off x="1941513" y="3040063"/>
                <a:ext cx="420688"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21" name="Group 120"/>
            <p:cNvGrpSpPr/>
            <p:nvPr/>
          </p:nvGrpSpPr>
          <p:grpSpPr>
            <a:xfrm rot="5400000">
              <a:off x="4702924" y="2626510"/>
              <a:ext cx="261620" cy="138285"/>
              <a:chOff x="2028826" y="3302000"/>
              <a:chExt cx="333375" cy="176213"/>
            </a:xfrm>
            <a:solidFill>
              <a:schemeClr val="accent3"/>
            </a:solidFill>
          </p:grpSpPr>
          <p:sp>
            <p:nvSpPr>
              <p:cNvPr id="140" name="Freeform 44"/>
              <p:cNvSpPr>
                <a:spLocks/>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41" name="Rectangle 53"/>
              <p:cNvSpPr>
                <a:spLocks noChangeArrowheads="1"/>
              </p:cNvSpPr>
              <p:nvPr/>
            </p:nvSpPr>
            <p:spPr bwMode="auto">
              <a:xfrm>
                <a:off x="2092326" y="3357563"/>
                <a:ext cx="269875"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244" name="Group 243"/>
          <p:cNvGrpSpPr/>
          <p:nvPr/>
        </p:nvGrpSpPr>
        <p:grpSpPr>
          <a:xfrm>
            <a:off x="6271276" y="3624708"/>
            <a:ext cx="2392990" cy="883838"/>
            <a:chOff x="4702301" y="2718569"/>
            <a:chExt cx="1795210" cy="663051"/>
          </a:xfrm>
        </p:grpSpPr>
        <p:sp>
          <p:nvSpPr>
            <p:cNvPr id="115" name="Freeform 36"/>
            <p:cNvSpPr>
              <a:spLocks/>
            </p:cNvSpPr>
            <p:nvPr/>
          </p:nvSpPr>
          <p:spPr bwMode="auto">
            <a:xfrm rot="5400000">
              <a:off x="6186682"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122" name="Group 121"/>
            <p:cNvGrpSpPr/>
            <p:nvPr/>
          </p:nvGrpSpPr>
          <p:grpSpPr>
            <a:xfrm rot="5400000">
              <a:off x="5642887" y="3015353"/>
              <a:ext cx="397412" cy="165693"/>
              <a:chOff x="2387601" y="2000250"/>
              <a:chExt cx="506412" cy="211138"/>
            </a:xfrm>
            <a:solidFill>
              <a:schemeClr val="accent3"/>
            </a:solidFill>
          </p:grpSpPr>
          <p:sp>
            <p:nvSpPr>
              <p:cNvPr id="138" name="Freeform 41"/>
              <p:cNvSpPr>
                <a:spLocks/>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39" name="Rectangle 54"/>
              <p:cNvSpPr>
                <a:spLocks noChangeArrowheads="1"/>
              </p:cNvSpPr>
              <p:nvPr/>
            </p:nvSpPr>
            <p:spPr bwMode="auto">
              <a:xfrm>
                <a:off x="2387601" y="2078038"/>
                <a:ext cx="422275"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23" name="Group 122"/>
            <p:cNvGrpSpPr/>
            <p:nvPr/>
          </p:nvGrpSpPr>
          <p:grpSpPr>
            <a:xfrm rot="5400000">
              <a:off x="5961190" y="2961161"/>
              <a:ext cx="260374" cy="137039"/>
              <a:chOff x="2387601" y="1700213"/>
              <a:chExt cx="331788" cy="174625"/>
            </a:xfrm>
            <a:solidFill>
              <a:schemeClr val="accent3"/>
            </a:solidFill>
          </p:grpSpPr>
          <p:sp>
            <p:nvSpPr>
              <p:cNvPr id="136" name="Freeform 40"/>
              <p:cNvSpPr>
                <a:spLocks/>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37" name="Rectangle 55"/>
              <p:cNvSpPr>
                <a:spLocks noChangeArrowheads="1"/>
              </p:cNvSpPr>
              <p:nvPr/>
            </p:nvSpPr>
            <p:spPr bwMode="auto">
              <a:xfrm>
                <a:off x="2387601" y="1760538"/>
                <a:ext cx="254000" cy="53975"/>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24" name="Group 123"/>
            <p:cNvGrpSpPr/>
            <p:nvPr/>
          </p:nvGrpSpPr>
          <p:grpSpPr>
            <a:xfrm rot="5400000">
              <a:off x="5355728" y="3033417"/>
              <a:ext cx="468424" cy="200576"/>
              <a:chOff x="2387601" y="2298700"/>
              <a:chExt cx="596900" cy="255588"/>
            </a:xfrm>
            <a:solidFill>
              <a:schemeClr val="accent3"/>
            </a:solidFill>
          </p:grpSpPr>
          <p:sp>
            <p:nvSpPr>
              <p:cNvPr id="134" name="Freeform 34"/>
              <p:cNvSpPr>
                <a:spLocks/>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35" name="Rectangle 56"/>
              <p:cNvSpPr>
                <a:spLocks noChangeArrowheads="1"/>
              </p:cNvSpPr>
              <p:nvPr/>
            </p:nvSpPr>
            <p:spPr bwMode="auto">
              <a:xfrm>
                <a:off x="2387601" y="2403475"/>
                <a:ext cx="482600"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25" name="Group 124"/>
            <p:cNvGrpSpPr/>
            <p:nvPr/>
          </p:nvGrpSpPr>
          <p:grpSpPr>
            <a:xfrm rot="5400000">
              <a:off x="5101583" y="3028434"/>
              <a:ext cx="482127" cy="224246"/>
              <a:chOff x="2387601" y="2598738"/>
              <a:chExt cx="614362" cy="285750"/>
            </a:xfrm>
            <a:solidFill>
              <a:schemeClr val="accent3"/>
            </a:solidFill>
          </p:grpSpPr>
          <p:sp>
            <p:nvSpPr>
              <p:cNvPr id="132" name="Freeform 35"/>
              <p:cNvSpPr>
                <a:spLocks/>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33" name="Rectangle 57"/>
              <p:cNvSpPr>
                <a:spLocks noChangeArrowheads="1"/>
              </p:cNvSpPr>
              <p:nvPr/>
            </p:nvSpPr>
            <p:spPr bwMode="auto">
              <a:xfrm>
                <a:off x="2387601" y="2719388"/>
                <a:ext cx="482600"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26" name="Group 125"/>
            <p:cNvGrpSpPr/>
            <p:nvPr/>
          </p:nvGrpSpPr>
          <p:grpSpPr>
            <a:xfrm rot="5400000">
              <a:off x="4861141" y="2997289"/>
              <a:ext cx="443508" cy="247916"/>
              <a:chOff x="2387601" y="2914650"/>
              <a:chExt cx="565150" cy="315913"/>
            </a:xfrm>
            <a:solidFill>
              <a:schemeClr val="accent3"/>
            </a:solidFill>
          </p:grpSpPr>
          <p:sp>
            <p:nvSpPr>
              <p:cNvPr id="130" name="Freeform 42"/>
              <p:cNvSpPr>
                <a:spLocks/>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31" name="Rectangle 58"/>
              <p:cNvSpPr>
                <a:spLocks noChangeArrowheads="1"/>
              </p:cNvSpPr>
              <p:nvPr/>
            </p:nvSpPr>
            <p:spPr bwMode="auto">
              <a:xfrm>
                <a:off x="2387601" y="3040063"/>
                <a:ext cx="422275"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27" name="Group 126"/>
            <p:cNvGrpSpPr/>
            <p:nvPr/>
          </p:nvGrpSpPr>
          <p:grpSpPr>
            <a:xfrm rot="5400000">
              <a:off x="4672401" y="2929392"/>
              <a:ext cx="322665" cy="262866"/>
              <a:chOff x="2387601" y="3222625"/>
              <a:chExt cx="411163" cy="334963"/>
            </a:xfrm>
            <a:solidFill>
              <a:schemeClr val="accent3"/>
            </a:solidFill>
          </p:grpSpPr>
          <p:sp>
            <p:nvSpPr>
              <p:cNvPr id="128" name="Freeform 43"/>
              <p:cNvSpPr>
                <a:spLocks/>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29" name="Rectangle 59"/>
              <p:cNvSpPr>
                <a:spLocks noChangeArrowheads="1"/>
              </p:cNvSpPr>
              <p:nvPr/>
            </p:nvSpPr>
            <p:spPr bwMode="auto">
              <a:xfrm>
                <a:off x="2387601" y="3357563"/>
                <a:ext cx="271463"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247" name="Group 246"/>
          <p:cNvGrpSpPr/>
          <p:nvPr/>
        </p:nvGrpSpPr>
        <p:grpSpPr>
          <a:xfrm>
            <a:off x="8747300" y="3122537"/>
            <a:ext cx="1944616" cy="645992"/>
            <a:chOff x="6559802" y="2341843"/>
            <a:chExt cx="1458842" cy="484620"/>
          </a:xfrm>
        </p:grpSpPr>
        <p:grpSp>
          <p:nvGrpSpPr>
            <p:cNvPr id="154" name="Group 153"/>
            <p:cNvGrpSpPr/>
            <p:nvPr/>
          </p:nvGrpSpPr>
          <p:grpSpPr>
            <a:xfrm rot="5400000">
              <a:off x="7414427" y="2480127"/>
              <a:ext cx="444754" cy="247916"/>
              <a:chOff x="1795463" y="1947863"/>
              <a:chExt cx="566738" cy="315913"/>
            </a:xfrm>
            <a:solidFill>
              <a:schemeClr val="accent4"/>
            </a:solidFill>
          </p:grpSpPr>
          <p:sp>
            <p:nvSpPr>
              <p:cNvPr id="188" name="Freeform 37"/>
              <p:cNvSpPr>
                <a:spLocks/>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89" name="Rectangle 48"/>
              <p:cNvSpPr>
                <a:spLocks noChangeArrowheads="1"/>
              </p:cNvSpPr>
              <p:nvPr/>
            </p:nvSpPr>
            <p:spPr bwMode="auto">
              <a:xfrm>
                <a:off x="1941513" y="2078038"/>
                <a:ext cx="420688"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55" name="Group 154"/>
            <p:cNvGrpSpPr/>
            <p:nvPr/>
          </p:nvGrpSpPr>
          <p:grpSpPr>
            <a:xfrm rot="5400000">
              <a:off x="7724011" y="2531828"/>
              <a:ext cx="325156" cy="264111"/>
              <a:chOff x="1947863" y="1619250"/>
              <a:chExt cx="414338" cy="336550"/>
            </a:xfrm>
            <a:solidFill>
              <a:schemeClr val="accent4"/>
            </a:solidFill>
          </p:grpSpPr>
          <p:sp>
            <p:nvSpPr>
              <p:cNvPr id="186" name="Freeform 38"/>
              <p:cNvSpPr>
                <a:spLocks/>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87" name="Rectangle 49"/>
              <p:cNvSpPr>
                <a:spLocks noChangeArrowheads="1"/>
              </p:cNvSpPr>
              <p:nvPr/>
            </p:nvSpPr>
            <p:spPr bwMode="auto">
              <a:xfrm>
                <a:off x="2109788" y="1760538"/>
                <a:ext cx="252413" cy="53975"/>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56" name="Group 155"/>
            <p:cNvGrpSpPr/>
            <p:nvPr/>
          </p:nvGrpSpPr>
          <p:grpSpPr>
            <a:xfrm rot="5400000">
              <a:off x="7143464" y="2472030"/>
              <a:ext cx="484620" cy="224246"/>
              <a:chOff x="1744663" y="2282825"/>
              <a:chExt cx="617538" cy="285750"/>
            </a:xfrm>
            <a:solidFill>
              <a:schemeClr val="accent4"/>
            </a:solidFill>
          </p:grpSpPr>
          <p:sp>
            <p:nvSpPr>
              <p:cNvPr id="184" name="Freeform 39"/>
              <p:cNvSpPr>
                <a:spLocks/>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85" name="Rectangle 50"/>
              <p:cNvSpPr>
                <a:spLocks noChangeArrowheads="1"/>
              </p:cNvSpPr>
              <p:nvPr/>
            </p:nvSpPr>
            <p:spPr bwMode="auto">
              <a:xfrm>
                <a:off x="1881188" y="2403475"/>
                <a:ext cx="481013"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57" name="Group 156"/>
            <p:cNvGrpSpPr/>
            <p:nvPr/>
          </p:nvGrpSpPr>
          <p:grpSpPr>
            <a:xfrm rot="5400000">
              <a:off x="6902399" y="2491339"/>
              <a:ext cx="469670" cy="200576"/>
              <a:chOff x="1763713" y="2614613"/>
              <a:chExt cx="598488" cy="255588"/>
            </a:xfrm>
            <a:solidFill>
              <a:schemeClr val="accent4"/>
            </a:solidFill>
          </p:grpSpPr>
          <p:sp>
            <p:nvSpPr>
              <p:cNvPr id="182" name="Freeform 45"/>
              <p:cNvSpPr>
                <a:spLocks/>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83" name="Rectangle 51"/>
              <p:cNvSpPr>
                <a:spLocks noChangeArrowheads="1"/>
              </p:cNvSpPr>
              <p:nvPr/>
            </p:nvSpPr>
            <p:spPr bwMode="auto">
              <a:xfrm>
                <a:off x="1881188" y="2719388"/>
                <a:ext cx="481013"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58" name="Group 157"/>
            <p:cNvGrpSpPr/>
            <p:nvPr/>
          </p:nvGrpSpPr>
          <p:grpSpPr>
            <a:xfrm rot="5400000">
              <a:off x="6678153" y="2543663"/>
              <a:ext cx="399905" cy="165693"/>
              <a:chOff x="1852613" y="2967038"/>
              <a:chExt cx="509588" cy="211138"/>
            </a:xfrm>
            <a:solidFill>
              <a:schemeClr val="accent4"/>
            </a:solidFill>
          </p:grpSpPr>
          <p:sp>
            <p:nvSpPr>
              <p:cNvPr id="180" name="Freeform 46"/>
              <p:cNvSpPr>
                <a:spLocks/>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81" name="Rectangle 52"/>
              <p:cNvSpPr>
                <a:spLocks noChangeArrowheads="1"/>
              </p:cNvSpPr>
              <p:nvPr/>
            </p:nvSpPr>
            <p:spPr bwMode="auto">
              <a:xfrm>
                <a:off x="1941513" y="3040063"/>
                <a:ext cx="420688"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59" name="Group 158"/>
            <p:cNvGrpSpPr/>
            <p:nvPr/>
          </p:nvGrpSpPr>
          <p:grpSpPr>
            <a:xfrm rot="5400000">
              <a:off x="6498135" y="2626510"/>
              <a:ext cx="261620" cy="138285"/>
              <a:chOff x="2028826" y="3302000"/>
              <a:chExt cx="333375" cy="176213"/>
            </a:xfrm>
            <a:solidFill>
              <a:schemeClr val="accent4"/>
            </a:solidFill>
          </p:grpSpPr>
          <p:sp>
            <p:nvSpPr>
              <p:cNvPr id="178" name="Freeform 44"/>
              <p:cNvSpPr>
                <a:spLocks/>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79" name="Rectangle 53"/>
              <p:cNvSpPr>
                <a:spLocks noChangeArrowheads="1"/>
              </p:cNvSpPr>
              <p:nvPr/>
            </p:nvSpPr>
            <p:spPr bwMode="auto">
              <a:xfrm>
                <a:off x="2092326" y="3357563"/>
                <a:ext cx="269875"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246" name="Group 245"/>
          <p:cNvGrpSpPr/>
          <p:nvPr/>
        </p:nvGrpSpPr>
        <p:grpSpPr>
          <a:xfrm>
            <a:off x="8664268" y="3624708"/>
            <a:ext cx="2392990" cy="883838"/>
            <a:chOff x="6497512" y="2718569"/>
            <a:chExt cx="1795210" cy="663051"/>
          </a:xfrm>
        </p:grpSpPr>
        <p:sp>
          <p:nvSpPr>
            <p:cNvPr id="153" name="Freeform 36"/>
            <p:cNvSpPr>
              <a:spLocks/>
            </p:cNvSpPr>
            <p:nvPr/>
          </p:nvSpPr>
          <p:spPr bwMode="auto">
            <a:xfrm rot="5400000">
              <a:off x="7981893"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160" name="Group 159"/>
            <p:cNvGrpSpPr/>
            <p:nvPr/>
          </p:nvGrpSpPr>
          <p:grpSpPr>
            <a:xfrm rot="5400000">
              <a:off x="7438098" y="3015353"/>
              <a:ext cx="397412" cy="165693"/>
              <a:chOff x="2387601" y="2000250"/>
              <a:chExt cx="506412" cy="211138"/>
            </a:xfrm>
            <a:solidFill>
              <a:schemeClr val="accent4"/>
            </a:solidFill>
          </p:grpSpPr>
          <p:sp>
            <p:nvSpPr>
              <p:cNvPr id="176" name="Freeform 41"/>
              <p:cNvSpPr>
                <a:spLocks/>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77" name="Rectangle 54"/>
              <p:cNvSpPr>
                <a:spLocks noChangeArrowheads="1"/>
              </p:cNvSpPr>
              <p:nvPr/>
            </p:nvSpPr>
            <p:spPr bwMode="auto">
              <a:xfrm>
                <a:off x="2387601" y="2078038"/>
                <a:ext cx="422275"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61" name="Group 160"/>
            <p:cNvGrpSpPr/>
            <p:nvPr/>
          </p:nvGrpSpPr>
          <p:grpSpPr>
            <a:xfrm rot="5400000">
              <a:off x="7756401" y="2961161"/>
              <a:ext cx="260374" cy="137039"/>
              <a:chOff x="2387601" y="1700213"/>
              <a:chExt cx="331788" cy="174625"/>
            </a:xfrm>
            <a:solidFill>
              <a:schemeClr val="accent4"/>
            </a:solidFill>
          </p:grpSpPr>
          <p:sp>
            <p:nvSpPr>
              <p:cNvPr id="174" name="Freeform 40"/>
              <p:cNvSpPr>
                <a:spLocks/>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75" name="Rectangle 55"/>
              <p:cNvSpPr>
                <a:spLocks noChangeArrowheads="1"/>
              </p:cNvSpPr>
              <p:nvPr/>
            </p:nvSpPr>
            <p:spPr bwMode="auto">
              <a:xfrm>
                <a:off x="2387601" y="1760538"/>
                <a:ext cx="254000" cy="53975"/>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62" name="Group 161"/>
            <p:cNvGrpSpPr/>
            <p:nvPr/>
          </p:nvGrpSpPr>
          <p:grpSpPr>
            <a:xfrm rot="5400000">
              <a:off x="7150939" y="3033417"/>
              <a:ext cx="468424" cy="200576"/>
              <a:chOff x="2387601" y="2298700"/>
              <a:chExt cx="596900" cy="255588"/>
            </a:xfrm>
            <a:solidFill>
              <a:schemeClr val="accent4"/>
            </a:solidFill>
          </p:grpSpPr>
          <p:sp>
            <p:nvSpPr>
              <p:cNvPr id="172" name="Freeform 34"/>
              <p:cNvSpPr>
                <a:spLocks/>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73" name="Rectangle 56"/>
              <p:cNvSpPr>
                <a:spLocks noChangeArrowheads="1"/>
              </p:cNvSpPr>
              <p:nvPr/>
            </p:nvSpPr>
            <p:spPr bwMode="auto">
              <a:xfrm>
                <a:off x="2387601" y="2403475"/>
                <a:ext cx="482600"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63" name="Group 162"/>
            <p:cNvGrpSpPr/>
            <p:nvPr/>
          </p:nvGrpSpPr>
          <p:grpSpPr>
            <a:xfrm rot="5400000">
              <a:off x="6896794" y="3028434"/>
              <a:ext cx="482127" cy="224246"/>
              <a:chOff x="2387601" y="2598738"/>
              <a:chExt cx="614362" cy="285750"/>
            </a:xfrm>
            <a:solidFill>
              <a:schemeClr val="accent4"/>
            </a:solidFill>
          </p:grpSpPr>
          <p:sp>
            <p:nvSpPr>
              <p:cNvPr id="170" name="Freeform 35"/>
              <p:cNvSpPr>
                <a:spLocks/>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71" name="Rectangle 57"/>
              <p:cNvSpPr>
                <a:spLocks noChangeArrowheads="1"/>
              </p:cNvSpPr>
              <p:nvPr/>
            </p:nvSpPr>
            <p:spPr bwMode="auto">
              <a:xfrm>
                <a:off x="2387601" y="2719388"/>
                <a:ext cx="482600"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64" name="Group 163"/>
            <p:cNvGrpSpPr/>
            <p:nvPr/>
          </p:nvGrpSpPr>
          <p:grpSpPr>
            <a:xfrm rot="5400000">
              <a:off x="6656352" y="2997289"/>
              <a:ext cx="443508" cy="247916"/>
              <a:chOff x="2387601" y="2914650"/>
              <a:chExt cx="565150" cy="315913"/>
            </a:xfrm>
            <a:solidFill>
              <a:schemeClr val="accent4"/>
            </a:solidFill>
          </p:grpSpPr>
          <p:sp>
            <p:nvSpPr>
              <p:cNvPr id="168" name="Freeform 42"/>
              <p:cNvSpPr>
                <a:spLocks/>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69" name="Rectangle 58"/>
              <p:cNvSpPr>
                <a:spLocks noChangeArrowheads="1"/>
              </p:cNvSpPr>
              <p:nvPr/>
            </p:nvSpPr>
            <p:spPr bwMode="auto">
              <a:xfrm>
                <a:off x="2387601" y="3040063"/>
                <a:ext cx="422275"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65" name="Group 164"/>
            <p:cNvGrpSpPr/>
            <p:nvPr/>
          </p:nvGrpSpPr>
          <p:grpSpPr>
            <a:xfrm rot="5400000">
              <a:off x="6467612" y="2929392"/>
              <a:ext cx="322665" cy="262866"/>
              <a:chOff x="2387601" y="3222625"/>
              <a:chExt cx="411163" cy="334963"/>
            </a:xfrm>
            <a:solidFill>
              <a:schemeClr val="accent4"/>
            </a:solidFill>
          </p:grpSpPr>
          <p:sp>
            <p:nvSpPr>
              <p:cNvPr id="166" name="Freeform 43"/>
              <p:cNvSpPr>
                <a:spLocks/>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67" name="Rectangle 59"/>
              <p:cNvSpPr>
                <a:spLocks noChangeArrowheads="1"/>
              </p:cNvSpPr>
              <p:nvPr/>
            </p:nvSpPr>
            <p:spPr bwMode="auto">
              <a:xfrm>
                <a:off x="2387601" y="3357563"/>
                <a:ext cx="271463" cy="555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sp>
        <p:nvSpPr>
          <p:cNvPr id="195" name="Rectangular Callout 194"/>
          <p:cNvSpPr/>
          <p:nvPr/>
        </p:nvSpPr>
        <p:spPr>
          <a:xfrm>
            <a:off x="2181332" y="1509962"/>
            <a:ext cx="1640039" cy="1185003"/>
          </a:xfrm>
          <a:prstGeom prst="wedgeRectCallout">
            <a:avLst>
              <a:gd name="adj1" fmla="val -30714"/>
              <a:gd name="adj2" fmla="val 77460"/>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2" dirty="0">
              <a:solidFill>
                <a:schemeClr val="accent1">
                  <a:lumMod val="75000"/>
                </a:schemeClr>
              </a:solidFill>
              <a:latin typeface="FontAwesome" pitchFamily="2" charset="0"/>
            </a:endParaRPr>
          </a:p>
        </p:txBody>
      </p:sp>
      <p:grpSp>
        <p:nvGrpSpPr>
          <p:cNvPr id="196" name="Group 195"/>
          <p:cNvGrpSpPr/>
          <p:nvPr/>
        </p:nvGrpSpPr>
        <p:grpSpPr>
          <a:xfrm>
            <a:off x="2622422" y="1668443"/>
            <a:ext cx="830470" cy="814133"/>
            <a:chOff x="6718300" y="2185988"/>
            <a:chExt cx="484188" cy="474663"/>
          </a:xfrm>
          <a:solidFill>
            <a:schemeClr val="accent1"/>
          </a:solidFill>
        </p:grpSpPr>
        <p:sp>
          <p:nvSpPr>
            <p:cNvPr id="197" name="Freeform 92"/>
            <p:cNvSpPr>
              <a:spLocks/>
            </p:cNvSpPr>
            <p:nvPr/>
          </p:nvSpPr>
          <p:spPr bwMode="auto">
            <a:xfrm>
              <a:off x="6718300" y="2297113"/>
              <a:ext cx="128588" cy="134938"/>
            </a:xfrm>
            <a:custGeom>
              <a:avLst/>
              <a:gdLst/>
              <a:ahLst/>
              <a:cxnLst>
                <a:cxn ang="0">
                  <a:pos x="40" y="85"/>
                </a:cxn>
                <a:cxn ang="0">
                  <a:pos x="81" y="65"/>
                </a:cxn>
                <a:cxn ang="0">
                  <a:pos x="81" y="22"/>
                </a:cxn>
                <a:cxn ang="0">
                  <a:pos x="40" y="0"/>
                </a:cxn>
                <a:cxn ang="0">
                  <a:pos x="0" y="22"/>
                </a:cxn>
                <a:cxn ang="0">
                  <a:pos x="0" y="65"/>
                </a:cxn>
                <a:cxn ang="0">
                  <a:pos x="40" y="85"/>
                </a:cxn>
              </a:cxnLst>
              <a:rect l="0" t="0" r="r" b="b"/>
              <a:pathLst>
                <a:path w="81" h="85">
                  <a:moveTo>
                    <a:pt x="40" y="85"/>
                  </a:moveTo>
                  <a:lnTo>
                    <a:pt x="81" y="65"/>
                  </a:lnTo>
                  <a:lnTo>
                    <a:pt x="81" y="22"/>
                  </a:lnTo>
                  <a:lnTo>
                    <a:pt x="40" y="0"/>
                  </a:lnTo>
                  <a:lnTo>
                    <a:pt x="0" y="22"/>
                  </a:lnTo>
                  <a:lnTo>
                    <a:pt x="0" y="65"/>
                  </a:lnTo>
                  <a:lnTo>
                    <a:pt x="40" y="85"/>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98" name="Freeform 93"/>
            <p:cNvSpPr>
              <a:spLocks/>
            </p:cNvSpPr>
            <p:nvPr/>
          </p:nvSpPr>
          <p:spPr bwMode="auto">
            <a:xfrm>
              <a:off x="6858000" y="2297113"/>
              <a:ext cx="130175" cy="134938"/>
            </a:xfrm>
            <a:custGeom>
              <a:avLst/>
              <a:gdLst/>
              <a:ahLst/>
              <a:cxnLst>
                <a:cxn ang="0">
                  <a:pos x="41" y="85"/>
                </a:cxn>
                <a:cxn ang="0">
                  <a:pos x="82" y="65"/>
                </a:cxn>
                <a:cxn ang="0">
                  <a:pos x="82" y="22"/>
                </a:cxn>
                <a:cxn ang="0">
                  <a:pos x="39" y="0"/>
                </a:cxn>
                <a:cxn ang="0">
                  <a:pos x="0" y="22"/>
                </a:cxn>
                <a:cxn ang="0">
                  <a:pos x="0" y="65"/>
                </a:cxn>
                <a:cxn ang="0">
                  <a:pos x="41" y="85"/>
                </a:cxn>
              </a:cxnLst>
              <a:rect l="0" t="0" r="r" b="b"/>
              <a:pathLst>
                <a:path w="82" h="85">
                  <a:moveTo>
                    <a:pt x="41" y="85"/>
                  </a:moveTo>
                  <a:lnTo>
                    <a:pt x="82" y="65"/>
                  </a:lnTo>
                  <a:lnTo>
                    <a:pt x="82" y="22"/>
                  </a:lnTo>
                  <a:lnTo>
                    <a:pt x="39" y="0"/>
                  </a:lnTo>
                  <a:lnTo>
                    <a:pt x="0" y="22"/>
                  </a:lnTo>
                  <a:lnTo>
                    <a:pt x="0" y="65"/>
                  </a:lnTo>
                  <a:lnTo>
                    <a:pt x="41" y="85"/>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99" name="Freeform 94"/>
            <p:cNvSpPr>
              <a:spLocks/>
            </p:cNvSpPr>
            <p:nvPr/>
          </p:nvSpPr>
          <p:spPr bwMode="auto">
            <a:xfrm>
              <a:off x="6784975" y="2185988"/>
              <a:ext cx="130175" cy="134938"/>
            </a:xfrm>
            <a:custGeom>
              <a:avLst/>
              <a:gdLst/>
              <a:ahLst/>
              <a:cxnLst>
                <a:cxn ang="0">
                  <a:pos x="41" y="85"/>
                </a:cxn>
                <a:cxn ang="0">
                  <a:pos x="82" y="64"/>
                </a:cxn>
                <a:cxn ang="0">
                  <a:pos x="82" y="22"/>
                </a:cxn>
                <a:cxn ang="0">
                  <a:pos x="41" y="0"/>
                </a:cxn>
                <a:cxn ang="0">
                  <a:pos x="0" y="22"/>
                </a:cxn>
                <a:cxn ang="0">
                  <a:pos x="0" y="64"/>
                </a:cxn>
                <a:cxn ang="0">
                  <a:pos x="41" y="85"/>
                </a:cxn>
              </a:cxnLst>
              <a:rect l="0" t="0" r="r" b="b"/>
              <a:pathLst>
                <a:path w="82" h="85">
                  <a:moveTo>
                    <a:pt x="41" y="85"/>
                  </a:moveTo>
                  <a:lnTo>
                    <a:pt x="82" y="64"/>
                  </a:lnTo>
                  <a:lnTo>
                    <a:pt x="82" y="22"/>
                  </a:lnTo>
                  <a:lnTo>
                    <a:pt x="41" y="0"/>
                  </a:lnTo>
                  <a:lnTo>
                    <a:pt x="0" y="22"/>
                  </a:lnTo>
                  <a:lnTo>
                    <a:pt x="0" y="64"/>
                  </a:lnTo>
                  <a:lnTo>
                    <a:pt x="41" y="85"/>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0" name="Freeform 95"/>
            <p:cNvSpPr>
              <a:spLocks/>
            </p:cNvSpPr>
            <p:nvPr/>
          </p:nvSpPr>
          <p:spPr bwMode="auto">
            <a:xfrm>
              <a:off x="6718300" y="2522538"/>
              <a:ext cx="128588" cy="138113"/>
            </a:xfrm>
            <a:custGeom>
              <a:avLst/>
              <a:gdLst/>
              <a:ahLst/>
              <a:cxnLst>
                <a:cxn ang="0">
                  <a:pos x="40" y="87"/>
                </a:cxn>
                <a:cxn ang="0">
                  <a:pos x="81" y="67"/>
                </a:cxn>
                <a:cxn ang="0">
                  <a:pos x="81" y="23"/>
                </a:cxn>
                <a:cxn ang="0">
                  <a:pos x="40" y="0"/>
                </a:cxn>
                <a:cxn ang="0">
                  <a:pos x="0" y="23"/>
                </a:cxn>
                <a:cxn ang="0">
                  <a:pos x="0" y="67"/>
                </a:cxn>
                <a:cxn ang="0">
                  <a:pos x="40" y="87"/>
                </a:cxn>
              </a:cxnLst>
              <a:rect l="0" t="0" r="r" b="b"/>
              <a:pathLst>
                <a:path w="81" h="87">
                  <a:moveTo>
                    <a:pt x="40" y="87"/>
                  </a:moveTo>
                  <a:lnTo>
                    <a:pt x="81" y="67"/>
                  </a:lnTo>
                  <a:lnTo>
                    <a:pt x="81" y="23"/>
                  </a:lnTo>
                  <a:lnTo>
                    <a:pt x="40" y="0"/>
                  </a:lnTo>
                  <a:lnTo>
                    <a:pt x="0" y="23"/>
                  </a:lnTo>
                  <a:lnTo>
                    <a:pt x="0" y="67"/>
                  </a:lnTo>
                  <a:lnTo>
                    <a:pt x="40" y="87"/>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1" name="Freeform 96"/>
            <p:cNvSpPr>
              <a:spLocks/>
            </p:cNvSpPr>
            <p:nvPr/>
          </p:nvSpPr>
          <p:spPr bwMode="auto">
            <a:xfrm>
              <a:off x="6858000" y="2522538"/>
              <a:ext cx="130175" cy="138113"/>
            </a:xfrm>
            <a:custGeom>
              <a:avLst/>
              <a:gdLst/>
              <a:ahLst/>
              <a:cxnLst>
                <a:cxn ang="0">
                  <a:pos x="41" y="87"/>
                </a:cxn>
                <a:cxn ang="0">
                  <a:pos x="82" y="67"/>
                </a:cxn>
                <a:cxn ang="0">
                  <a:pos x="82" y="23"/>
                </a:cxn>
                <a:cxn ang="0">
                  <a:pos x="39" y="0"/>
                </a:cxn>
                <a:cxn ang="0">
                  <a:pos x="0" y="23"/>
                </a:cxn>
                <a:cxn ang="0">
                  <a:pos x="0" y="67"/>
                </a:cxn>
                <a:cxn ang="0">
                  <a:pos x="41" y="87"/>
                </a:cxn>
              </a:cxnLst>
              <a:rect l="0" t="0" r="r" b="b"/>
              <a:pathLst>
                <a:path w="82" h="87">
                  <a:moveTo>
                    <a:pt x="41" y="87"/>
                  </a:moveTo>
                  <a:lnTo>
                    <a:pt x="82" y="67"/>
                  </a:lnTo>
                  <a:lnTo>
                    <a:pt x="82" y="23"/>
                  </a:lnTo>
                  <a:lnTo>
                    <a:pt x="39" y="0"/>
                  </a:lnTo>
                  <a:lnTo>
                    <a:pt x="0" y="23"/>
                  </a:lnTo>
                  <a:lnTo>
                    <a:pt x="0" y="67"/>
                  </a:lnTo>
                  <a:lnTo>
                    <a:pt x="41" y="87"/>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2" name="Freeform 97"/>
            <p:cNvSpPr>
              <a:spLocks/>
            </p:cNvSpPr>
            <p:nvPr/>
          </p:nvSpPr>
          <p:spPr bwMode="auto">
            <a:xfrm>
              <a:off x="6784975" y="2411413"/>
              <a:ext cx="130175" cy="138113"/>
            </a:xfrm>
            <a:custGeom>
              <a:avLst/>
              <a:gdLst/>
              <a:ahLst/>
              <a:cxnLst>
                <a:cxn ang="0">
                  <a:pos x="41" y="87"/>
                </a:cxn>
                <a:cxn ang="0">
                  <a:pos x="82" y="67"/>
                </a:cxn>
                <a:cxn ang="0">
                  <a:pos x="82" y="22"/>
                </a:cxn>
                <a:cxn ang="0">
                  <a:pos x="41" y="0"/>
                </a:cxn>
                <a:cxn ang="0">
                  <a:pos x="0" y="22"/>
                </a:cxn>
                <a:cxn ang="0">
                  <a:pos x="0" y="67"/>
                </a:cxn>
                <a:cxn ang="0">
                  <a:pos x="41" y="87"/>
                </a:cxn>
              </a:cxnLst>
              <a:rect l="0" t="0" r="r" b="b"/>
              <a:pathLst>
                <a:path w="82" h="87">
                  <a:moveTo>
                    <a:pt x="41" y="87"/>
                  </a:moveTo>
                  <a:lnTo>
                    <a:pt x="82" y="67"/>
                  </a:lnTo>
                  <a:lnTo>
                    <a:pt x="82" y="22"/>
                  </a:lnTo>
                  <a:lnTo>
                    <a:pt x="41" y="0"/>
                  </a:lnTo>
                  <a:lnTo>
                    <a:pt x="0" y="22"/>
                  </a:lnTo>
                  <a:lnTo>
                    <a:pt x="0" y="67"/>
                  </a:lnTo>
                  <a:lnTo>
                    <a:pt x="41" y="87"/>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3" name="Freeform 98"/>
            <p:cNvSpPr>
              <a:spLocks/>
            </p:cNvSpPr>
            <p:nvPr/>
          </p:nvSpPr>
          <p:spPr bwMode="auto">
            <a:xfrm>
              <a:off x="6932613" y="2414588"/>
              <a:ext cx="131763" cy="134938"/>
            </a:xfrm>
            <a:custGeom>
              <a:avLst/>
              <a:gdLst/>
              <a:ahLst/>
              <a:cxnLst>
                <a:cxn ang="0">
                  <a:pos x="40" y="85"/>
                </a:cxn>
                <a:cxn ang="0">
                  <a:pos x="83" y="65"/>
                </a:cxn>
                <a:cxn ang="0">
                  <a:pos x="83" y="22"/>
                </a:cxn>
                <a:cxn ang="0">
                  <a:pos x="40" y="0"/>
                </a:cxn>
                <a:cxn ang="0">
                  <a:pos x="0" y="22"/>
                </a:cxn>
                <a:cxn ang="0">
                  <a:pos x="0" y="65"/>
                </a:cxn>
                <a:cxn ang="0">
                  <a:pos x="40" y="85"/>
                </a:cxn>
              </a:cxnLst>
              <a:rect l="0" t="0" r="r" b="b"/>
              <a:pathLst>
                <a:path w="83" h="85">
                  <a:moveTo>
                    <a:pt x="40" y="85"/>
                  </a:moveTo>
                  <a:lnTo>
                    <a:pt x="83" y="65"/>
                  </a:lnTo>
                  <a:lnTo>
                    <a:pt x="83" y="22"/>
                  </a:lnTo>
                  <a:lnTo>
                    <a:pt x="40" y="0"/>
                  </a:lnTo>
                  <a:lnTo>
                    <a:pt x="0" y="22"/>
                  </a:lnTo>
                  <a:lnTo>
                    <a:pt x="0" y="65"/>
                  </a:lnTo>
                  <a:lnTo>
                    <a:pt x="40" y="85"/>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4" name="Freeform 99"/>
            <p:cNvSpPr>
              <a:spLocks/>
            </p:cNvSpPr>
            <p:nvPr/>
          </p:nvSpPr>
          <p:spPr bwMode="auto">
            <a:xfrm>
              <a:off x="7072313" y="2414588"/>
              <a:ext cx="130175" cy="134938"/>
            </a:xfrm>
            <a:custGeom>
              <a:avLst/>
              <a:gdLst/>
              <a:ahLst/>
              <a:cxnLst>
                <a:cxn ang="0">
                  <a:pos x="41" y="85"/>
                </a:cxn>
                <a:cxn ang="0">
                  <a:pos x="82" y="65"/>
                </a:cxn>
                <a:cxn ang="0">
                  <a:pos x="82" y="22"/>
                </a:cxn>
                <a:cxn ang="0">
                  <a:pos x="39" y="0"/>
                </a:cxn>
                <a:cxn ang="0">
                  <a:pos x="0" y="22"/>
                </a:cxn>
                <a:cxn ang="0">
                  <a:pos x="0" y="65"/>
                </a:cxn>
                <a:cxn ang="0">
                  <a:pos x="41" y="85"/>
                </a:cxn>
              </a:cxnLst>
              <a:rect l="0" t="0" r="r" b="b"/>
              <a:pathLst>
                <a:path w="82" h="85">
                  <a:moveTo>
                    <a:pt x="41" y="85"/>
                  </a:moveTo>
                  <a:lnTo>
                    <a:pt x="82" y="65"/>
                  </a:lnTo>
                  <a:lnTo>
                    <a:pt x="82" y="22"/>
                  </a:lnTo>
                  <a:lnTo>
                    <a:pt x="39" y="0"/>
                  </a:lnTo>
                  <a:lnTo>
                    <a:pt x="0" y="22"/>
                  </a:lnTo>
                  <a:lnTo>
                    <a:pt x="0" y="65"/>
                  </a:lnTo>
                  <a:lnTo>
                    <a:pt x="41" y="85"/>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5" name="Freeform 100"/>
            <p:cNvSpPr>
              <a:spLocks/>
            </p:cNvSpPr>
            <p:nvPr/>
          </p:nvSpPr>
          <p:spPr bwMode="auto">
            <a:xfrm>
              <a:off x="6999288" y="2303463"/>
              <a:ext cx="131763" cy="134938"/>
            </a:xfrm>
            <a:custGeom>
              <a:avLst/>
              <a:gdLst/>
              <a:ahLst/>
              <a:cxnLst>
                <a:cxn ang="0">
                  <a:pos x="41" y="85"/>
                </a:cxn>
                <a:cxn ang="0">
                  <a:pos x="83" y="64"/>
                </a:cxn>
                <a:cxn ang="0">
                  <a:pos x="83" y="22"/>
                </a:cxn>
                <a:cxn ang="0">
                  <a:pos x="41" y="0"/>
                </a:cxn>
                <a:cxn ang="0">
                  <a:pos x="0" y="22"/>
                </a:cxn>
                <a:cxn ang="0">
                  <a:pos x="0" y="64"/>
                </a:cxn>
                <a:cxn ang="0">
                  <a:pos x="41" y="85"/>
                </a:cxn>
              </a:cxnLst>
              <a:rect l="0" t="0" r="r" b="b"/>
              <a:pathLst>
                <a:path w="83" h="85">
                  <a:moveTo>
                    <a:pt x="41" y="85"/>
                  </a:moveTo>
                  <a:lnTo>
                    <a:pt x="83" y="64"/>
                  </a:lnTo>
                  <a:lnTo>
                    <a:pt x="83" y="22"/>
                  </a:lnTo>
                  <a:lnTo>
                    <a:pt x="41" y="0"/>
                  </a:lnTo>
                  <a:lnTo>
                    <a:pt x="0" y="22"/>
                  </a:lnTo>
                  <a:lnTo>
                    <a:pt x="0" y="64"/>
                  </a:lnTo>
                  <a:lnTo>
                    <a:pt x="41" y="85"/>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206" name="Group 205"/>
          <p:cNvGrpSpPr/>
          <p:nvPr/>
        </p:nvGrpSpPr>
        <p:grpSpPr>
          <a:xfrm>
            <a:off x="4021364" y="5055009"/>
            <a:ext cx="755426" cy="843952"/>
            <a:chOff x="6445250" y="2822575"/>
            <a:chExt cx="812800" cy="908050"/>
          </a:xfrm>
          <a:solidFill>
            <a:schemeClr val="accent2"/>
          </a:solidFill>
        </p:grpSpPr>
        <p:sp>
          <p:nvSpPr>
            <p:cNvPr id="207" name="Freeform 101"/>
            <p:cNvSpPr>
              <a:spLocks noEditPoints="1"/>
            </p:cNvSpPr>
            <p:nvPr/>
          </p:nvSpPr>
          <p:spPr bwMode="auto">
            <a:xfrm>
              <a:off x="6445250" y="2822575"/>
              <a:ext cx="812800" cy="908050"/>
            </a:xfrm>
            <a:custGeom>
              <a:avLst/>
              <a:gdLst/>
              <a:ahLst/>
              <a:cxnLst>
                <a:cxn ang="0">
                  <a:pos x="249" y="169"/>
                </a:cxn>
                <a:cxn ang="0">
                  <a:pos x="256" y="131"/>
                </a:cxn>
                <a:cxn ang="0">
                  <a:pos x="243" y="112"/>
                </a:cxn>
                <a:cxn ang="0">
                  <a:pos x="234" y="143"/>
                </a:cxn>
                <a:cxn ang="0">
                  <a:pos x="203" y="152"/>
                </a:cxn>
                <a:cxn ang="0">
                  <a:pos x="171" y="115"/>
                </a:cxn>
                <a:cxn ang="0">
                  <a:pos x="175" y="85"/>
                </a:cxn>
                <a:cxn ang="0">
                  <a:pos x="173" y="52"/>
                </a:cxn>
                <a:cxn ang="0">
                  <a:pos x="157" y="88"/>
                </a:cxn>
                <a:cxn ang="0">
                  <a:pos x="109" y="98"/>
                </a:cxn>
                <a:cxn ang="0">
                  <a:pos x="87" y="74"/>
                </a:cxn>
                <a:cxn ang="0">
                  <a:pos x="91" y="38"/>
                </a:cxn>
                <a:cxn ang="0">
                  <a:pos x="91" y="5"/>
                </a:cxn>
                <a:cxn ang="0">
                  <a:pos x="73" y="47"/>
                </a:cxn>
                <a:cxn ang="0">
                  <a:pos x="40" y="56"/>
                </a:cxn>
                <a:cxn ang="0">
                  <a:pos x="39" y="72"/>
                </a:cxn>
                <a:cxn ang="0">
                  <a:pos x="73" y="81"/>
                </a:cxn>
                <a:cxn ang="0">
                  <a:pos x="77" y="105"/>
                </a:cxn>
                <a:cxn ang="0">
                  <a:pos x="63" y="143"/>
                </a:cxn>
                <a:cxn ang="0">
                  <a:pos x="31" y="151"/>
                </a:cxn>
                <a:cxn ang="0">
                  <a:pos x="32" y="168"/>
                </a:cxn>
                <a:cxn ang="0">
                  <a:pos x="63" y="177"/>
                </a:cxn>
                <a:cxn ang="0">
                  <a:pos x="77" y="214"/>
                </a:cxn>
                <a:cxn ang="0">
                  <a:pos x="71" y="235"/>
                </a:cxn>
                <a:cxn ang="0">
                  <a:pos x="45" y="249"/>
                </a:cxn>
                <a:cxn ang="0">
                  <a:pos x="25" y="269"/>
                </a:cxn>
                <a:cxn ang="0">
                  <a:pos x="55" y="261"/>
                </a:cxn>
                <a:cxn ang="0">
                  <a:pos x="74" y="282"/>
                </a:cxn>
                <a:cxn ang="0">
                  <a:pos x="89" y="273"/>
                </a:cxn>
                <a:cxn ang="0">
                  <a:pos x="84" y="244"/>
                </a:cxn>
                <a:cxn ang="0">
                  <a:pos x="109" y="221"/>
                </a:cxn>
                <a:cxn ang="0">
                  <a:pos x="157" y="231"/>
                </a:cxn>
                <a:cxn ang="0">
                  <a:pos x="161" y="254"/>
                </a:cxn>
                <a:cxn ang="0">
                  <a:pos x="205" y="257"/>
                </a:cxn>
                <a:cxn ang="0">
                  <a:pos x="225" y="237"/>
                </a:cxn>
                <a:cxn ang="0">
                  <a:pos x="193" y="246"/>
                </a:cxn>
                <a:cxn ang="0">
                  <a:pos x="170" y="225"/>
                </a:cxn>
                <a:cxn ang="0">
                  <a:pos x="182" y="179"/>
                </a:cxn>
                <a:cxn ang="0">
                  <a:pos x="214" y="163"/>
                </a:cxn>
                <a:cxn ang="0">
                  <a:pos x="248" y="191"/>
                </a:cxn>
                <a:cxn ang="0">
                  <a:pos x="277" y="207"/>
                </a:cxn>
                <a:cxn ang="0">
                  <a:pos x="157" y="197"/>
                </a:cxn>
                <a:cxn ang="0">
                  <a:pos x="109" y="207"/>
                </a:cxn>
                <a:cxn ang="0">
                  <a:pos x="77" y="169"/>
                </a:cxn>
                <a:cxn ang="0">
                  <a:pos x="87" y="125"/>
                </a:cxn>
                <a:cxn ang="0">
                  <a:pos x="138" y="109"/>
                </a:cxn>
                <a:cxn ang="0">
                  <a:pos x="175" y="144"/>
                </a:cxn>
                <a:cxn ang="0">
                  <a:pos x="175" y="175"/>
                </a:cxn>
              </a:cxnLst>
              <a:rect l="0" t="0" r="r" b="b"/>
              <a:pathLst>
                <a:path w="277" h="309">
                  <a:moveTo>
                    <a:pt x="260" y="190"/>
                  </a:moveTo>
                  <a:cubicBezTo>
                    <a:pt x="257" y="190"/>
                    <a:pt x="257" y="190"/>
                    <a:pt x="255" y="188"/>
                  </a:cubicBezTo>
                  <a:cubicBezTo>
                    <a:pt x="253" y="184"/>
                    <a:pt x="250" y="178"/>
                    <a:pt x="248" y="175"/>
                  </a:cubicBezTo>
                  <a:cubicBezTo>
                    <a:pt x="246" y="171"/>
                    <a:pt x="248" y="170"/>
                    <a:pt x="249" y="169"/>
                  </a:cubicBezTo>
                  <a:cubicBezTo>
                    <a:pt x="250" y="166"/>
                    <a:pt x="251" y="163"/>
                    <a:pt x="251" y="160"/>
                  </a:cubicBezTo>
                  <a:cubicBezTo>
                    <a:pt x="251" y="157"/>
                    <a:pt x="250" y="154"/>
                    <a:pt x="249" y="151"/>
                  </a:cubicBezTo>
                  <a:cubicBezTo>
                    <a:pt x="248" y="150"/>
                    <a:pt x="246" y="148"/>
                    <a:pt x="248" y="145"/>
                  </a:cubicBezTo>
                  <a:cubicBezTo>
                    <a:pt x="249" y="143"/>
                    <a:pt x="254" y="135"/>
                    <a:pt x="256" y="131"/>
                  </a:cubicBezTo>
                  <a:cubicBezTo>
                    <a:pt x="257" y="129"/>
                    <a:pt x="257" y="129"/>
                    <a:pt x="260" y="129"/>
                  </a:cubicBezTo>
                  <a:cubicBezTo>
                    <a:pt x="269" y="129"/>
                    <a:pt x="277" y="122"/>
                    <a:pt x="277" y="112"/>
                  </a:cubicBezTo>
                  <a:cubicBezTo>
                    <a:pt x="277" y="103"/>
                    <a:pt x="269" y="96"/>
                    <a:pt x="260" y="96"/>
                  </a:cubicBezTo>
                  <a:cubicBezTo>
                    <a:pt x="250" y="96"/>
                    <a:pt x="243" y="103"/>
                    <a:pt x="243" y="112"/>
                  </a:cubicBezTo>
                  <a:cubicBezTo>
                    <a:pt x="243" y="117"/>
                    <a:pt x="244" y="121"/>
                    <a:pt x="247" y="124"/>
                  </a:cubicBezTo>
                  <a:cubicBezTo>
                    <a:pt x="248" y="125"/>
                    <a:pt x="249" y="126"/>
                    <a:pt x="248" y="128"/>
                  </a:cubicBezTo>
                  <a:cubicBezTo>
                    <a:pt x="246" y="132"/>
                    <a:pt x="243" y="138"/>
                    <a:pt x="242" y="140"/>
                  </a:cubicBezTo>
                  <a:cubicBezTo>
                    <a:pt x="240" y="144"/>
                    <a:pt x="236" y="143"/>
                    <a:pt x="234" y="143"/>
                  </a:cubicBezTo>
                  <a:cubicBezTo>
                    <a:pt x="227" y="143"/>
                    <a:pt x="222" y="147"/>
                    <a:pt x="219" y="153"/>
                  </a:cubicBezTo>
                  <a:cubicBezTo>
                    <a:pt x="219" y="154"/>
                    <a:pt x="217" y="155"/>
                    <a:pt x="215" y="155"/>
                  </a:cubicBezTo>
                  <a:cubicBezTo>
                    <a:pt x="214" y="155"/>
                    <a:pt x="211" y="155"/>
                    <a:pt x="208" y="155"/>
                  </a:cubicBezTo>
                  <a:cubicBezTo>
                    <a:pt x="205" y="155"/>
                    <a:pt x="204" y="154"/>
                    <a:pt x="203" y="152"/>
                  </a:cubicBezTo>
                  <a:cubicBezTo>
                    <a:pt x="200" y="146"/>
                    <a:pt x="195" y="143"/>
                    <a:pt x="188" y="143"/>
                  </a:cubicBezTo>
                  <a:cubicBezTo>
                    <a:pt x="184" y="143"/>
                    <a:pt x="184" y="143"/>
                    <a:pt x="182" y="141"/>
                  </a:cubicBezTo>
                  <a:cubicBezTo>
                    <a:pt x="179" y="135"/>
                    <a:pt x="171" y="122"/>
                    <a:pt x="171" y="121"/>
                  </a:cubicBezTo>
                  <a:cubicBezTo>
                    <a:pt x="170" y="119"/>
                    <a:pt x="170" y="116"/>
                    <a:pt x="171" y="115"/>
                  </a:cubicBezTo>
                  <a:cubicBezTo>
                    <a:pt x="173" y="112"/>
                    <a:pt x="174" y="109"/>
                    <a:pt x="174" y="105"/>
                  </a:cubicBezTo>
                  <a:cubicBezTo>
                    <a:pt x="174" y="102"/>
                    <a:pt x="174" y="99"/>
                    <a:pt x="172" y="97"/>
                  </a:cubicBezTo>
                  <a:cubicBezTo>
                    <a:pt x="171" y="94"/>
                    <a:pt x="170" y="94"/>
                    <a:pt x="171" y="91"/>
                  </a:cubicBezTo>
                  <a:cubicBezTo>
                    <a:pt x="172" y="89"/>
                    <a:pt x="174" y="87"/>
                    <a:pt x="175" y="85"/>
                  </a:cubicBezTo>
                  <a:cubicBezTo>
                    <a:pt x="176" y="83"/>
                    <a:pt x="179" y="83"/>
                    <a:pt x="180" y="83"/>
                  </a:cubicBezTo>
                  <a:cubicBezTo>
                    <a:pt x="184" y="83"/>
                    <a:pt x="187" y="83"/>
                    <a:pt x="190" y="81"/>
                  </a:cubicBezTo>
                  <a:cubicBezTo>
                    <a:pt x="198" y="76"/>
                    <a:pt x="201" y="66"/>
                    <a:pt x="196" y="58"/>
                  </a:cubicBezTo>
                  <a:cubicBezTo>
                    <a:pt x="192" y="50"/>
                    <a:pt x="181" y="47"/>
                    <a:pt x="173" y="52"/>
                  </a:cubicBezTo>
                  <a:cubicBezTo>
                    <a:pt x="165" y="56"/>
                    <a:pt x="162" y="67"/>
                    <a:pt x="167" y="75"/>
                  </a:cubicBezTo>
                  <a:cubicBezTo>
                    <a:pt x="169" y="78"/>
                    <a:pt x="170" y="78"/>
                    <a:pt x="168" y="81"/>
                  </a:cubicBezTo>
                  <a:cubicBezTo>
                    <a:pt x="167" y="83"/>
                    <a:pt x="166" y="85"/>
                    <a:pt x="165" y="86"/>
                  </a:cubicBezTo>
                  <a:cubicBezTo>
                    <a:pt x="163" y="89"/>
                    <a:pt x="159" y="88"/>
                    <a:pt x="157" y="88"/>
                  </a:cubicBezTo>
                  <a:cubicBezTo>
                    <a:pt x="151" y="88"/>
                    <a:pt x="145" y="92"/>
                    <a:pt x="142" y="98"/>
                  </a:cubicBezTo>
                  <a:cubicBezTo>
                    <a:pt x="142" y="99"/>
                    <a:pt x="139" y="101"/>
                    <a:pt x="137" y="101"/>
                  </a:cubicBezTo>
                  <a:cubicBezTo>
                    <a:pt x="130" y="101"/>
                    <a:pt x="117" y="101"/>
                    <a:pt x="114" y="101"/>
                  </a:cubicBezTo>
                  <a:cubicBezTo>
                    <a:pt x="111" y="101"/>
                    <a:pt x="110" y="99"/>
                    <a:pt x="109" y="98"/>
                  </a:cubicBezTo>
                  <a:cubicBezTo>
                    <a:pt x="107" y="92"/>
                    <a:pt x="101" y="88"/>
                    <a:pt x="94" y="88"/>
                  </a:cubicBezTo>
                  <a:cubicBezTo>
                    <a:pt x="93" y="88"/>
                    <a:pt x="90" y="87"/>
                    <a:pt x="89" y="86"/>
                  </a:cubicBezTo>
                  <a:cubicBezTo>
                    <a:pt x="88" y="84"/>
                    <a:pt x="87" y="82"/>
                    <a:pt x="86" y="81"/>
                  </a:cubicBezTo>
                  <a:cubicBezTo>
                    <a:pt x="84" y="77"/>
                    <a:pt x="86" y="75"/>
                    <a:pt x="87" y="74"/>
                  </a:cubicBezTo>
                  <a:cubicBezTo>
                    <a:pt x="89" y="71"/>
                    <a:pt x="90" y="68"/>
                    <a:pt x="90" y="64"/>
                  </a:cubicBezTo>
                  <a:cubicBezTo>
                    <a:pt x="90" y="60"/>
                    <a:pt x="88" y="57"/>
                    <a:pt x="86" y="54"/>
                  </a:cubicBezTo>
                  <a:cubicBezTo>
                    <a:pt x="85" y="53"/>
                    <a:pt x="84" y="50"/>
                    <a:pt x="85" y="48"/>
                  </a:cubicBezTo>
                  <a:cubicBezTo>
                    <a:pt x="87" y="45"/>
                    <a:pt x="90" y="40"/>
                    <a:pt x="91" y="38"/>
                  </a:cubicBezTo>
                  <a:cubicBezTo>
                    <a:pt x="93" y="36"/>
                    <a:pt x="95" y="36"/>
                    <a:pt x="96" y="36"/>
                  </a:cubicBezTo>
                  <a:cubicBezTo>
                    <a:pt x="100" y="37"/>
                    <a:pt x="104" y="36"/>
                    <a:pt x="108" y="34"/>
                  </a:cubicBezTo>
                  <a:cubicBezTo>
                    <a:pt x="116" y="30"/>
                    <a:pt x="119" y="19"/>
                    <a:pt x="114" y="11"/>
                  </a:cubicBezTo>
                  <a:cubicBezTo>
                    <a:pt x="110" y="3"/>
                    <a:pt x="99" y="0"/>
                    <a:pt x="91" y="5"/>
                  </a:cubicBezTo>
                  <a:cubicBezTo>
                    <a:pt x="83" y="10"/>
                    <a:pt x="80" y="20"/>
                    <a:pt x="85" y="28"/>
                  </a:cubicBezTo>
                  <a:cubicBezTo>
                    <a:pt x="86" y="29"/>
                    <a:pt x="86" y="31"/>
                    <a:pt x="85" y="34"/>
                  </a:cubicBezTo>
                  <a:cubicBezTo>
                    <a:pt x="84" y="36"/>
                    <a:pt x="80" y="41"/>
                    <a:pt x="78" y="45"/>
                  </a:cubicBezTo>
                  <a:cubicBezTo>
                    <a:pt x="76" y="47"/>
                    <a:pt x="75" y="47"/>
                    <a:pt x="73" y="47"/>
                  </a:cubicBezTo>
                  <a:cubicBezTo>
                    <a:pt x="67" y="47"/>
                    <a:pt x="61" y="51"/>
                    <a:pt x="58" y="56"/>
                  </a:cubicBezTo>
                  <a:cubicBezTo>
                    <a:pt x="57" y="59"/>
                    <a:pt x="57" y="60"/>
                    <a:pt x="53" y="60"/>
                  </a:cubicBezTo>
                  <a:cubicBezTo>
                    <a:pt x="51" y="60"/>
                    <a:pt x="47" y="60"/>
                    <a:pt x="45" y="60"/>
                  </a:cubicBezTo>
                  <a:cubicBezTo>
                    <a:pt x="42" y="60"/>
                    <a:pt x="40" y="57"/>
                    <a:pt x="40" y="56"/>
                  </a:cubicBezTo>
                  <a:cubicBezTo>
                    <a:pt x="37" y="50"/>
                    <a:pt x="31" y="46"/>
                    <a:pt x="25" y="46"/>
                  </a:cubicBezTo>
                  <a:cubicBezTo>
                    <a:pt x="15" y="46"/>
                    <a:pt x="8" y="54"/>
                    <a:pt x="8" y="63"/>
                  </a:cubicBezTo>
                  <a:cubicBezTo>
                    <a:pt x="8" y="72"/>
                    <a:pt x="15" y="80"/>
                    <a:pt x="25" y="80"/>
                  </a:cubicBezTo>
                  <a:cubicBezTo>
                    <a:pt x="31" y="80"/>
                    <a:pt x="36" y="77"/>
                    <a:pt x="39" y="72"/>
                  </a:cubicBezTo>
                  <a:cubicBezTo>
                    <a:pt x="41" y="69"/>
                    <a:pt x="41" y="68"/>
                    <a:pt x="44" y="68"/>
                  </a:cubicBezTo>
                  <a:cubicBezTo>
                    <a:pt x="47" y="68"/>
                    <a:pt x="50" y="68"/>
                    <a:pt x="53" y="68"/>
                  </a:cubicBezTo>
                  <a:cubicBezTo>
                    <a:pt x="56" y="68"/>
                    <a:pt x="57" y="70"/>
                    <a:pt x="57" y="70"/>
                  </a:cubicBezTo>
                  <a:cubicBezTo>
                    <a:pt x="60" y="77"/>
                    <a:pt x="66" y="81"/>
                    <a:pt x="73" y="81"/>
                  </a:cubicBezTo>
                  <a:cubicBezTo>
                    <a:pt x="74" y="81"/>
                    <a:pt x="77" y="81"/>
                    <a:pt x="79" y="84"/>
                  </a:cubicBezTo>
                  <a:cubicBezTo>
                    <a:pt x="80" y="85"/>
                    <a:pt x="81" y="87"/>
                    <a:pt x="82" y="88"/>
                  </a:cubicBezTo>
                  <a:cubicBezTo>
                    <a:pt x="83" y="90"/>
                    <a:pt x="82" y="94"/>
                    <a:pt x="81" y="95"/>
                  </a:cubicBezTo>
                  <a:cubicBezTo>
                    <a:pt x="79" y="97"/>
                    <a:pt x="77" y="101"/>
                    <a:pt x="77" y="105"/>
                  </a:cubicBezTo>
                  <a:cubicBezTo>
                    <a:pt x="77" y="108"/>
                    <a:pt x="78" y="111"/>
                    <a:pt x="80" y="114"/>
                  </a:cubicBezTo>
                  <a:cubicBezTo>
                    <a:pt x="81" y="115"/>
                    <a:pt x="82" y="118"/>
                    <a:pt x="80" y="121"/>
                  </a:cubicBezTo>
                  <a:cubicBezTo>
                    <a:pt x="79" y="124"/>
                    <a:pt x="73" y="134"/>
                    <a:pt x="70" y="140"/>
                  </a:cubicBezTo>
                  <a:cubicBezTo>
                    <a:pt x="67" y="143"/>
                    <a:pt x="65" y="143"/>
                    <a:pt x="63" y="143"/>
                  </a:cubicBezTo>
                  <a:cubicBezTo>
                    <a:pt x="57" y="143"/>
                    <a:pt x="51" y="146"/>
                    <a:pt x="48" y="152"/>
                  </a:cubicBezTo>
                  <a:cubicBezTo>
                    <a:pt x="47" y="153"/>
                    <a:pt x="47" y="155"/>
                    <a:pt x="43" y="155"/>
                  </a:cubicBezTo>
                  <a:cubicBezTo>
                    <a:pt x="41" y="155"/>
                    <a:pt x="38" y="155"/>
                    <a:pt x="37" y="155"/>
                  </a:cubicBezTo>
                  <a:cubicBezTo>
                    <a:pt x="33" y="155"/>
                    <a:pt x="32" y="152"/>
                    <a:pt x="31" y="151"/>
                  </a:cubicBezTo>
                  <a:cubicBezTo>
                    <a:pt x="28" y="146"/>
                    <a:pt x="23" y="143"/>
                    <a:pt x="17" y="143"/>
                  </a:cubicBezTo>
                  <a:cubicBezTo>
                    <a:pt x="8" y="143"/>
                    <a:pt x="0" y="150"/>
                    <a:pt x="0" y="160"/>
                  </a:cubicBezTo>
                  <a:cubicBezTo>
                    <a:pt x="0" y="169"/>
                    <a:pt x="8" y="177"/>
                    <a:pt x="17" y="177"/>
                  </a:cubicBezTo>
                  <a:cubicBezTo>
                    <a:pt x="24" y="177"/>
                    <a:pt x="29" y="173"/>
                    <a:pt x="32" y="168"/>
                  </a:cubicBezTo>
                  <a:cubicBezTo>
                    <a:pt x="33" y="165"/>
                    <a:pt x="34" y="163"/>
                    <a:pt x="37" y="163"/>
                  </a:cubicBezTo>
                  <a:cubicBezTo>
                    <a:pt x="38" y="163"/>
                    <a:pt x="40" y="163"/>
                    <a:pt x="42" y="163"/>
                  </a:cubicBezTo>
                  <a:cubicBezTo>
                    <a:pt x="46" y="163"/>
                    <a:pt x="47" y="166"/>
                    <a:pt x="48" y="168"/>
                  </a:cubicBezTo>
                  <a:cubicBezTo>
                    <a:pt x="51" y="173"/>
                    <a:pt x="57" y="177"/>
                    <a:pt x="63" y="177"/>
                  </a:cubicBezTo>
                  <a:cubicBezTo>
                    <a:pt x="65" y="177"/>
                    <a:pt x="68" y="176"/>
                    <a:pt x="70" y="180"/>
                  </a:cubicBezTo>
                  <a:cubicBezTo>
                    <a:pt x="71" y="182"/>
                    <a:pt x="77" y="192"/>
                    <a:pt x="80" y="198"/>
                  </a:cubicBezTo>
                  <a:cubicBezTo>
                    <a:pt x="82" y="202"/>
                    <a:pt x="82" y="202"/>
                    <a:pt x="80" y="205"/>
                  </a:cubicBezTo>
                  <a:cubicBezTo>
                    <a:pt x="78" y="207"/>
                    <a:pt x="77" y="211"/>
                    <a:pt x="77" y="214"/>
                  </a:cubicBezTo>
                  <a:cubicBezTo>
                    <a:pt x="77" y="217"/>
                    <a:pt x="78" y="219"/>
                    <a:pt x="79" y="221"/>
                  </a:cubicBezTo>
                  <a:cubicBezTo>
                    <a:pt x="80" y="223"/>
                    <a:pt x="82" y="225"/>
                    <a:pt x="80" y="228"/>
                  </a:cubicBezTo>
                  <a:cubicBezTo>
                    <a:pt x="79" y="230"/>
                    <a:pt x="78" y="232"/>
                    <a:pt x="77" y="234"/>
                  </a:cubicBezTo>
                  <a:cubicBezTo>
                    <a:pt x="75" y="237"/>
                    <a:pt x="73" y="235"/>
                    <a:pt x="71" y="235"/>
                  </a:cubicBezTo>
                  <a:cubicBezTo>
                    <a:pt x="68" y="235"/>
                    <a:pt x="64" y="236"/>
                    <a:pt x="61" y="237"/>
                  </a:cubicBezTo>
                  <a:cubicBezTo>
                    <a:pt x="58" y="239"/>
                    <a:pt x="56" y="242"/>
                    <a:pt x="54" y="245"/>
                  </a:cubicBezTo>
                  <a:cubicBezTo>
                    <a:pt x="54" y="246"/>
                    <a:pt x="52" y="249"/>
                    <a:pt x="49" y="249"/>
                  </a:cubicBezTo>
                  <a:cubicBezTo>
                    <a:pt x="48" y="249"/>
                    <a:pt x="46" y="249"/>
                    <a:pt x="45" y="249"/>
                  </a:cubicBezTo>
                  <a:cubicBezTo>
                    <a:pt x="42" y="249"/>
                    <a:pt x="41" y="246"/>
                    <a:pt x="40" y="244"/>
                  </a:cubicBezTo>
                  <a:cubicBezTo>
                    <a:pt x="37" y="239"/>
                    <a:pt x="31" y="235"/>
                    <a:pt x="25" y="235"/>
                  </a:cubicBezTo>
                  <a:cubicBezTo>
                    <a:pt x="15" y="235"/>
                    <a:pt x="8" y="243"/>
                    <a:pt x="8" y="252"/>
                  </a:cubicBezTo>
                  <a:cubicBezTo>
                    <a:pt x="8" y="261"/>
                    <a:pt x="15" y="269"/>
                    <a:pt x="25" y="269"/>
                  </a:cubicBezTo>
                  <a:cubicBezTo>
                    <a:pt x="31" y="269"/>
                    <a:pt x="36" y="266"/>
                    <a:pt x="39" y="261"/>
                  </a:cubicBezTo>
                  <a:cubicBezTo>
                    <a:pt x="41" y="258"/>
                    <a:pt x="43" y="257"/>
                    <a:pt x="45" y="257"/>
                  </a:cubicBezTo>
                  <a:cubicBezTo>
                    <a:pt x="46" y="257"/>
                    <a:pt x="48" y="257"/>
                    <a:pt x="49" y="257"/>
                  </a:cubicBezTo>
                  <a:cubicBezTo>
                    <a:pt x="52" y="257"/>
                    <a:pt x="54" y="259"/>
                    <a:pt x="55" y="261"/>
                  </a:cubicBezTo>
                  <a:cubicBezTo>
                    <a:pt x="58" y="266"/>
                    <a:pt x="63" y="269"/>
                    <a:pt x="69" y="269"/>
                  </a:cubicBezTo>
                  <a:cubicBezTo>
                    <a:pt x="72" y="269"/>
                    <a:pt x="73" y="269"/>
                    <a:pt x="75" y="272"/>
                  </a:cubicBezTo>
                  <a:cubicBezTo>
                    <a:pt x="76" y="274"/>
                    <a:pt x="76" y="274"/>
                    <a:pt x="76" y="274"/>
                  </a:cubicBezTo>
                  <a:cubicBezTo>
                    <a:pt x="77" y="277"/>
                    <a:pt x="76" y="278"/>
                    <a:pt x="74" y="282"/>
                  </a:cubicBezTo>
                  <a:cubicBezTo>
                    <a:pt x="69" y="290"/>
                    <a:pt x="72" y="300"/>
                    <a:pt x="80" y="305"/>
                  </a:cubicBezTo>
                  <a:cubicBezTo>
                    <a:pt x="88" y="309"/>
                    <a:pt x="99" y="307"/>
                    <a:pt x="103" y="299"/>
                  </a:cubicBezTo>
                  <a:cubicBezTo>
                    <a:pt x="108" y="291"/>
                    <a:pt x="105" y="280"/>
                    <a:pt x="97" y="276"/>
                  </a:cubicBezTo>
                  <a:cubicBezTo>
                    <a:pt x="95" y="274"/>
                    <a:pt x="92" y="273"/>
                    <a:pt x="89" y="273"/>
                  </a:cubicBezTo>
                  <a:cubicBezTo>
                    <a:pt x="86" y="273"/>
                    <a:pt x="84" y="273"/>
                    <a:pt x="83" y="271"/>
                  </a:cubicBezTo>
                  <a:cubicBezTo>
                    <a:pt x="82" y="268"/>
                    <a:pt x="82" y="268"/>
                    <a:pt x="82" y="268"/>
                  </a:cubicBezTo>
                  <a:cubicBezTo>
                    <a:pt x="80" y="266"/>
                    <a:pt x="80" y="266"/>
                    <a:pt x="83" y="262"/>
                  </a:cubicBezTo>
                  <a:cubicBezTo>
                    <a:pt x="87" y="257"/>
                    <a:pt x="88" y="250"/>
                    <a:pt x="84" y="244"/>
                  </a:cubicBezTo>
                  <a:cubicBezTo>
                    <a:pt x="83" y="242"/>
                    <a:pt x="82" y="240"/>
                    <a:pt x="83" y="238"/>
                  </a:cubicBezTo>
                  <a:cubicBezTo>
                    <a:pt x="84" y="236"/>
                    <a:pt x="86" y="234"/>
                    <a:pt x="87" y="232"/>
                  </a:cubicBezTo>
                  <a:cubicBezTo>
                    <a:pt x="88" y="230"/>
                    <a:pt x="90" y="231"/>
                    <a:pt x="94" y="231"/>
                  </a:cubicBezTo>
                  <a:cubicBezTo>
                    <a:pt x="101" y="231"/>
                    <a:pt x="107" y="227"/>
                    <a:pt x="109" y="221"/>
                  </a:cubicBezTo>
                  <a:cubicBezTo>
                    <a:pt x="110" y="220"/>
                    <a:pt x="110" y="218"/>
                    <a:pt x="113" y="218"/>
                  </a:cubicBezTo>
                  <a:cubicBezTo>
                    <a:pt x="116" y="218"/>
                    <a:pt x="132" y="218"/>
                    <a:pt x="138" y="218"/>
                  </a:cubicBezTo>
                  <a:cubicBezTo>
                    <a:pt x="140" y="218"/>
                    <a:pt x="142" y="220"/>
                    <a:pt x="142" y="221"/>
                  </a:cubicBezTo>
                  <a:cubicBezTo>
                    <a:pt x="145" y="227"/>
                    <a:pt x="151" y="231"/>
                    <a:pt x="157" y="231"/>
                  </a:cubicBezTo>
                  <a:cubicBezTo>
                    <a:pt x="158" y="231"/>
                    <a:pt x="161" y="230"/>
                    <a:pt x="162" y="233"/>
                  </a:cubicBezTo>
                  <a:cubicBezTo>
                    <a:pt x="162" y="234"/>
                    <a:pt x="164" y="236"/>
                    <a:pt x="165" y="238"/>
                  </a:cubicBezTo>
                  <a:cubicBezTo>
                    <a:pt x="166" y="241"/>
                    <a:pt x="165" y="243"/>
                    <a:pt x="164" y="245"/>
                  </a:cubicBezTo>
                  <a:cubicBezTo>
                    <a:pt x="162" y="247"/>
                    <a:pt x="161" y="251"/>
                    <a:pt x="161" y="254"/>
                  </a:cubicBezTo>
                  <a:cubicBezTo>
                    <a:pt x="161" y="264"/>
                    <a:pt x="169" y="271"/>
                    <a:pt x="178" y="271"/>
                  </a:cubicBezTo>
                  <a:cubicBezTo>
                    <a:pt x="186" y="271"/>
                    <a:pt x="192" y="267"/>
                    <a:pt x="194" y="260"/>
                  </a:cubicBezTo>
                  <a:cubicBezTo>
                    <a:pt x="195" y="259"/>
                    <a:pt x="195" y="257"/>
                    <a:pt x="198" y="257"/>
                  </a:cubicBezTo>
                  <a:cubicBezTo>
                    <a:pt x="200" y="257"/>
                    <a:pt x="202" y="257"/>
                    <a:pt x="205" y="257"/>
                  </a:cubicBezTo>
                  <a:cubicBezTo>
                    <a:pt x="206" y="257"/>
                    <a:pt x="208" y="259"/>
                    <a:pt x="208" y="260"/>
                  </a:cubicBezTo>
                  <a:cubicBezTo>
                    <a:pt x="211" y="266"/>
                    <a:pt x="217" y="271"/>
                    <a:pt x="225" y="271"/>
                  </a:cubicBezTo>
                  <a:cubicBezTo>
                    <a:pt x="234" y="271"/>
                    <a:pt x="241" y="264"/>
                    <a:pt x="241" y="254"/>
                  </a:cubicBezTo>
                  <a:cubicBezTo>
                    <a:pt x="241" y="245"/>
                    <a:pt x="234" y="237"/>
                    <a:pt x="225" y="237"/>
                  </a:cubicBezTo>
                  <a:cubicBezTo>
                    <a:pt x="218" y="237"/>
                    <a:pt x="213" y="241"/>
                    <a:pt x="210" y="246"/>
                  </a:cubicBezTo>
                  <a:cubicBezTo>
                    <a:pt x="208" y="248"/>
                    <a:pt x="208" y="249"/>
                    <a:pt x="205" y="249"/>
                  </a:cubicBezTo>
                  <a:cubicBezTo>
                    <a:pt x="203" y="249"/>
                    <a:pt x="200" y="249"/>
                    <a:pt x="198" y="249"/>
                  </a:cubicBezTo>
                  <a:cubicBezTo>
                    <a:pt x="194" y="249"/>
                    <a:pt x="193" y="247"/>
                    <a:pt x="193" y="246"/>
                  </a:cubicBezTo>
                  <a:cubicBezTo>
                    <a:pt x="190" y="241"/>
                    <a:pt x="184" y="237"/>
                    <a:pt x="178" y="237"/>
                  </a:cubicBezTo>
                  <a:cubicBezTo>
                    <a:pt x="174" y="237"/>
                    <a:pt x="174" y="238"/>
                    <a:pt x="172" y="235"/>
                  </a:cubicBezTo>
                  <a:cubicBezTo>
                    <a:pt x="171" y="234"/>
                    <a:pt x="170" y="232"/>
                    <a:pt x="169" y="230"/>
                  </a:cubicBezTo>
                  <a:cubicBezTo>
                    <a:pt x="168" y="228"/>
                    <a:pt x="170" y="226"/>
                    <a:pt x="170" y="225"/>
                  </a:cubicBezTo>
                  <a:cubicBezTo>
                    <a:pt x="173" y="222"/>
                    <a:pt x="174" y="218"/>
                    <a:pt x="174" y="214"/>
                  </a:cubicBezTo>
                  <a:cubicBezTo>
                    <a:pt x="174" y="210"/>
                    <a:pt x="173" y="207"/>
                    <a:pt x="171" y="204"/>
                  </a:cubicBezTo>
                  <a:cubicBezTo>
                    <a:pt x="170" y="203"/>
                    <a:pt x="168" y="202"/>
                    <a:pt x="170" y="198"/>
                  </a:cubicBezTo>
                  <a:cubicBezTo>
                    <a:pt x="172" y="196"/>
                    <a:pt x="179" y="184"/>
                    <a:pt x="182" y="179"/>
                  </a:cubicBezTo>
                  <a:cubicBezTo>
                    <a:pt x="183" y="177"/>
                    <a:pt x="185" y="177"/>
                    <a:pt x="188" y="177"/>
                  </a:cubicBezTo>
                  <a:cubicBezTo>
                    <a:pt x="195" y="177"/>
                    <a:pt x="201" y="173"/>
                    <a:pt x="204" y="167"/>
                  </a:cubicBezTo>
                  <a:cubicBezTo>
                    <a:pt x="204" y="166"/>
                    <a:pt x="205" y="163"/>
                    <a:pt x="208" y="163"/>
                  </a:cubicBezTo>
                  <a:cubicBezTo>
                    <a:pt x="209" y="163"/>
                    <a:pt x="212" y="163"/>
                    <a:pt x="214" y="163"/>
                  </a:cubicBezTo>
                  <a:cubicBezTo>
                    <a:pt x="217" y="163"/>
                    <a:pt x="218" y="165"/>
                    <a:pt x="219" y="167"/>
                  </a:cubicBezTo>
                  <a:cubicBezTo>
                    <a:pt x="222" y="173"/>
                    <a:pt x="227" y="177"/>
                    <a:pt x="234" y="177"/>
                  </a:cubicBezTo>
                  <a:cubicBezTo>
                    <a:pt x="236" y="177"/>
                    <a:pt x="239" y="175"/>
                    <a:pt x="241" y="179"/>
                  </a:cubicBezTo>
                  <a:cubicBezTo>
                    <a:pt x="243" y="181"/>
                    <a:pt x="246" y="187"/>
                    <a:pt x="248" y="191"/>
                  </a:cubicBezTo>
                  <a:cubicBezTo>
                    <a:pt x="249" y="193"/>
                    <a:pt x="249" y="194"/>
                    <a:pt x="247" y="196"/>
                  </a:cubicBezTo>
                  <a:cubicBezTo>
                    <a:pt x="244" y="199"/>
                    <a:pt x="243" y="203"/>
                    <a:pt x="243" y="207"/>
                  </a:cubicBezTo>
                  <a:cubicBezTo>
                    <a:pt x="243" y="216"/>
                    <a:pt x="250" y="224"/>
                    <a:pt x="260" y="224"/>
                  </a:cubicBezTo>
                  <a:cubicBezTo>
                    <a:pt x="269" y="224"/>
                    <a:pt x="277" y="216"/>
                    <a:pt x="277" y="207"/>
                  </a:cubicBezTo>
                  <a:cubicBezTo>
                    <a:pt x="277" y="198"/>
                    <a:pt x="269" y="190"/>
                    <a:pt x="260" y="190"/>
                  </a:cubicBezTo>
                  <a:close/>
                  <a:moveTo>
                    <a:pt x="175" y="175"/>
                  </a:moveTo>
                  <a:cubicBezTo>
                    <a:pt x="174" y="176"/>
                    <a:pt x="167" y="188"/>
                    <a:pt x="164" y="194"/>
                  </a:cubicBezTo>
                  <a:cubicBezTo>
                    <a:pt x="162" y="198"/>
                    <a:pt x="160" y="197"/>
                    <a:pt x="157" y="197"/>
                  </a:cubicBezTo>
                  <a:cubicBezTo>
                    <a:pt x="151" y="197"/>
                    <a:pt x="145" y="201"/>
                    <a:pt x="142" y="206"/>
                  </a:cubicBezTo>
                  <a:cubicBezTo>
                    <a:pt x="142" y="208"/>
                    <a:pt x="141" y="210"/>
                    <a:pt x="138" y="210"/>
                  </a:cubicBezTo>
                  <a:cubicBezTo>
                    <a:pt x="136" y="210"/>
                    <a:pt x="120" y="210"/>
                    <a:pt x="114" y="210"/>
                  </a:cubicBezTo>
                  <a:cubicBezTo>
                    <a:pt x="111" y="210"/>
                    <a:pt x="110" y="208"/>
                    <a:pt x="109" y="207"/>
                  </a:cubicBezTo>
                  <a:cubicBezTo>
                    <a:pt x="107" y="201"/>
                    <a:pt x="101" y="197"/>
                    <a:pt x="94" y="197"/>
                  </a:cubicBezTo>
                  <a:cubicBezTo>
                    <a:pt x="93" y="197"/>
                    <a:pt x="89" y="198"/>
                    <a:pt x="87" y="194"/>
                  </a:cubicBezTo>
                  <a:cubicBezTo>
                    <a:pt x="85" y="190"/>
                    <a:pt x="77" y="176"/>
                    <a:pt x="77" y="176"/>
                  </a:cubicBezTo>
                  <a:cubicBezTo>
                    <a:pt x="75" y="173"/>
                    <a:pt x="76" y="172"/>
                    <a:pt x="77" y="169"/>
                  </a:cubicBezTo>
                  <a:cubicBezTo>
                    <a:pt x="79" y="166"/>
                    <a:pt x="80" y="163"/>
                    <a:pt x="80" y="160"/>
                  </a:cubicBezTo>
                  <a:cubicBezTo>
                    <a:pt x="80" y="156"/>
                    <a:pt x="79" y="153"/>
                    <a:pt x="77" y="150"/>
                  </a:cubicBezTo>
                  <a:cubicBezTo>
                    <a:pt x="75" y="148"/>
                    <a:pt x="75" y="146"/>
                    <a:pt x="76" y="144"/>
                  </a:cubicBezTo>
                  <a:cubicBezTo>
                    <a:pt x="80" y="138"/>
                    <a:pt x="86" y="127"/>
                    <a:pt x="87" y="125"/>
                  </a:cubicBezTo>
                  <a:cubicBezTo>
                    <a:pt x="89" y="122"/>
                    <a:pt x="93" y="122"/>
                    <a:pt x="94" y="122"/>
                  </a:cubicBezTo>
                  <a:cubicBezTo>
                    <a:pt x="101" y="122"/>
                    <a:pt x="106" y="118"/>
                    <a:pt x="109" y="113"/>
                  </a:cubicBezTo>
                  <a:cubicBezTo>
                    <a:pt x="110" y="112"/>
                    <a:pt x="111" y="109"/>
                    <a:pt x="115" y="109"/>
                  </a:cubicBezTo>
                  <a:cubicBezTo>
                    <a:pt x="118" y="109"/>
                    <a:pt x="131" y="109"/>
                    <a:pt x="138" y="109"/>
                  </a:cubicBezTo>
                  <a:cubicBezTo>
                    <a:pt x="140" y="109"/>
                    <a:pt x="142" y="111"/>
                    <a:pt x="142" y="112"/>
                  </a:cubicBezTo>
                  <a:cubicBezTo>
                    <a:pt x="145" y="118"/>
                    <a:pt x="151" y="122"/>
                    <a:pt x="157" y="122"/>
                  </a:cubicBezTo>
                  <a:cubicBezTo>
                    <a:pt x="159" y="122"/>
                    <a:pt x="162" y="122"/>
                    <a:pt x="164" y="124"/>
                  </a:cubicBezTo>
                  <a:cubicBezTo>
                    <a:pt x="165" y="127"/>
                    <a:pt x="172" y="139"/>
                    <a:pt x="175" y="144"/>
                  </a:cubicBezTo>
                  <a:cubicBezTo>
                    <a:pt x="176" y="146"/>
                    <a:pt x="175" y="149"/>
                    <a:pt x="175" y="150"/>
                  </a:cubicBezTo>
                  <a:cubicBezTo>
                    <a:pt x="173" y="152"/>
                    <a:pt x="171" y="156"/>
                    <a:pt x="171" y="160"/>
                  </a:cubicBezTo>
                  <a:cubicBezTo>
                    <a:pt x="171" y="163"/>
                    <a:pt x="172" y="166"/>
                    <a:pt x="174" y="169"/>
                  </a:cubicBezTo>
                  <a:cubicBezTo>
                    <a:pt x="175" y="170"/>
                    <a:pt x="176" y="173"/>
                    <a:pt x="175" y="175"/>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8" name="Oval 102"/>
            <p:cNvSpPr>
              <a:spLocks noChangeArrowheads="1"/>
            </p:cNvSpPr>
            <p:nvPr/>
          </p:nvSpPr>
          <p:spPr bwMode="auto">
            <a:xfrm>
              <a:off x="6684963" y="3095625"/>
              <a:ext cx="74613" cy="71438"/>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9" name="Oval 103"/>
            <p:cNvSpPr>
              <a:spLocks noChangeArrowheads="1"/>
            </p:cNvSpPr>
            <p:nvPr/>
          </p:nvSpPr>
          <p:spPr bwMode="auto">
            <a:xfrm>
              <a:off x="6932613" y="3533775"/>
              <a:ext cx="73025" cy="73025"/>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0" name="Freeform 104"/>
            <p:cNvSpPr>
              <a:spLocks/>
            </p:cNvSpPr>
            <p:nvPr/>
          </p:nvSpPr>
          <p:spPr bwMode="auto">
            <a:xfrm>
              <a:off x="6937375" y="2974975"/>
              <a:ext cx="82550" cy="82550"/>
            </a:xfrm>
            <a:custGeom>
              <a:avLst/>
              <a:gdLst/>
              <a:ahLst/>
              <a:cxnLst>
                <a:cxn ang="0">
                  <a:pos x="20" y="25"/>
                </a:cxn>
                <a:cxn ang="0">
                  <a:pos x="3" y="21"/>
                </a:cxn>
                <a:cxn ang="0">
                  <a:pos x="8" y="4"/>
                </a:cxn>
                <a:cxn ang="0">
                  <a:pos x="24" y="8"/>
                </a:cxn>
                <a:cxn ang="0">
                  <a:pos x="20" y="25"/>
                </a:cxn>
              </a:cxnLst>
              <a:rect l="0" t="0" r="r" b="b"/>
              <a:pathLst>
                <a:path w="28" h="28">
                  <a:moveTo>
                    <a:pt x="20" y="25"/>
                  </a:moveTo>
                  <a:cubicBezTo>
                    <a:pt x="14" y="28"/>
                    <a:pt x="7" y="26"/>
                    <a:pt x="3" y="21"/>
                  </a:cubicBezTo>
                  <a:cubicBezTo>
                    <a:pt x="0" y="15"/>
                    <a:pt x="2" y="7"/>
                    <a:pt x="8" y="4"/>
                  </a:cubicBezTo>
                  <a:cubicBezTo>
                    <a:pt x="14" y="0"/>
                    <a:pt x="21" y="2"/>
                    <a:pt x="24" y="8"/>
                  </a:cubicBezTo>
                  <a:cubicBezTo>
                    <a:pt x="28" y="14"/>
                    <a:pt x="26" y="22"/>
                    <a:pt x="20" y="25"/>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1" name="Oval 105"/>
            <p:cNvSpPr>
              <a:spLocks noChangeArrowheads="1"/>
            </p:cNvSpPr>
            <p:nvPr/>
          </p:nvSpPr>
          <p:spPr bwMode="auto">
            <a:xfrm>
              <a:off x="6624638" y="2974975"/>
              <a:ext cx="69850" cy="74613"/>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2" name="Freeform 106"/>
            <p:cNvSpPr>
              <a:spLocks/>
            </p:cNvSpPr>
            <p:nvPr/>
          </p:nvSpPr>
          <p:spPr bwMode="auto">
            <a:xfrm>
              <a:off x="6608763" y="3522663"/>
              <a:ext cx="82550" cy="80963"/>
            </a:xfrm>
            <a:custGeom>
              <a:avLst/>
              <a:gdLst/>
              <a:ahLst/>
              <a:cxnLst>
                <a:cxn ang="0">
                  <a:pos x="8" y="3"/>
                </a:cxn>
                <a:cxn ang="0">
                  <a:pos x="24" y="8"/>
                </a:cxn>
                <a:cxn ang="0">
                  <a:pos x="20" y="25"/>
                </a:cxn>
                <a:cxn ang="0">
                  <a:pos x="3" y="20"/>
                </a:cxn>
                <a:cxn ang="0">
                  <a:pos x="8" y="3"/>
                </a:cxn>
              </a:cxnLst>
              <a:rect l="0" t="0" r="r" b="b"/>
              <a:pathLst>
                <a:path w="28" h="28">
                  <a:moveTo>
                    <a:pt x="8" y="3"/>
                  </a:moveTo>
                  <a:cubicBezTo>
                    <a:pt x="14" y="0"/>
                    <a:pt x="21" y="2"/>
                    <a:pt x="24" y="8"/>
                  </a:cubicBezTo>
                  <a:cubicBezTo>
                    <a:pt x="28" y="14"/>
                    <a:pt x="26" y="21"/>
                    <a:pt x="20" y="25"/>
                  </a:cubicBezTo>
                  <a:cubicBezTo>
                    <a:pt x="14" y="28"/>
                    <a:pt x="7" y="26"/>
                    <a:pt x="3" y="20"/>
                  </a:cubicBezTo>
                  <a:cubicBezTo>
                    <a:pt x="0" y="14"/>
                    <a:pt x="2" y="7"/>
                    <a:pt x="8" y="3"/>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3" name="Oval 107"/>
            <p:cNvSpPr>
              <a:spLocks noChangeArrowheads="1"/>
            </p:cNvSpPr>
            <p:nvPr/>
          </p:nvSpPr>
          <p:spPr bwMode="auto">
            <a:xfrm>
              <a:off x="6684963" y="3416300"/>
              <a:ext cx="74613" cy="69850"/>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4" name="Oval 108"/>
            <p:cNvSpPr>
              <a:spLocks noChangeArrowheads="1"/>
            </p:cNvSpPr>
            <p:nvPr/>
          </p:nvSpPr>
          <p:spPr bwMode="auto">
            <a:xfrm>
              <a:off x="6870700" y="3095625"/>
              <a:ext cx="73025" cy="71438"/>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5" name="Oval 109"/>
            <p:cNvSpPr>
              <a:spLocks noChangeArrowheads="1"/>
            </p:cNvSpPr>
            <p:nvPr/>
          </p:nvSpPr>
          <p:spPr bwMode="auto">
            <a:xfrm>
              <a:off x="6870700" y="3416300"/>
              <a:ext cx="73025" cy="69850"/>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6" name="Oval 110"/>
            <p:cNvSpPr>
              <a:spLocks noChangeArrowheads="1"/>
            </p:cNvSpPr>
            <p:nvPr/>
          </p:nvSpPr>
          <p:spPr bwMode="auto">
            <a:xfrm>
              <a:off x="6594475" y="3254375"/>
              <a:ext cx="73025" cy="73025"/>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7" name="Oval 111"/>
            <p:cNvSpPr>
              <a:spLocks noChangeArrowheads="1"/>
            </p:cNvSpPr>
            <p:nvPr/>
          </p:nvSpPr>
          <p:spPr bwMode="auto">
            <a:xfrm>
              <a:off x="6459538" y="3254375"/>
              <a:ext cx="73025" cy="73025"/>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8" name="Oval 112"/>
            <p:cNvSpPr>
              <a:spLocks noChangeArrowheads="1"/>
            </p:cNvSpPr>
            <p:nvPr/>
          </p:nvSpPr>
          <p:spPr bwMode="auto">
            <a:xfrm>
              <a:off x="6480175" y="3527425"/>
              <a:ext cx="73025" cy="71438"/>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19" name="Oval 113"/>
            <p:cNvSpPr>
              <a:spLocks noChangeArrowheads="1"/>
            </p:cNvSpPr>
            <p:nvPr/>
          </p:nvSpPr>
          <p:spPr bwMode="auto">
            <a:xfrm>
              <a:off x="6961188" y="3254375"/>
              <a:ext cx="73025" cy="73025"/>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20" name="Oval 114"/>
            <p:cNvSpPr>
              <a:spLocks noChangeArrowheads="1"/>
            </p:cNvSpPr>
            <p:nvPr/>
          </p:nvSpPr>
          <p:spPr bwMode="auto">
            <a:xfrm>
              <a:off x="7096125" y="3254375"/>
              <a:ext cx="73025" cy="73025"/>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21" name="Oval 115"/>
            <p:cNvSpPr>
              <a:spLocks noChangeArrowheads="1"/>
            </p:cNvSpPr>
            <p:nvPr/>
          </p:nvSpPr>
          <p:spPr bwMode="auto">
            <a:xfrm>
              <a:off x="7172325" y="3395663"/>
              <a:ext cx="71438" cy="69850"/>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22" name="Oval 116"/>
            <p:cNvSpPr>
              <a:spLocks noChangeArrowheads="1"/>
            </p:cNvSpPr>
            <p:nvPr/>
          </p:nvSpPr>
          <p:spPr bwMode="auto">
            <a:xfrm>
              <a:off x="7172325" y="3116263"/>
              <a:ext cx="71438" cy="73025"/>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23" name="Freeform 117"/>
            <p:cNvSpPr>
              <a:spLocks/>
            </p:cNvSpPr>
            <p:nvPr/>
          </p:nvSpPr>
          <p:spPr bwMode="auto">
            <a:xfrm>
              <a:off x="6697663" y="2836863"/>
              <a:ext cx="82550" cy="85725"/>
            </a:xfrm>
            <a:custGeom>
              <a:avLst/>
              <a:gdLst/>
              <a:ahLst/>
              <a:cxnLst>
                <a:cxn ang="0">
                  <a:pos x="8" y="4"/>
                </a:cxn>
                <a:cxn ang="0">
                  <a:pos x="25" y="8"/>
                </a:cxn>
                <a:cxn ang="0">
                  <a:pos x="20" y="25"/>
                </a:cxn>
                <a:cxn ang="0">
                  <a:pos x="3" y="21"/>
                </a:cxn>
                <a:cxn ang="0">
                  <a:pos x="8" y="4"/>
                </a:cxn>
              </a:cxnLst>
              <a:rect l="0" t="0" r="r" b="b"/>
              <a:pathLst>
                <a:path w="28" h="29">
                  <a:moveTo>
                    <a:pt x="8" y="4"/>
                  </a:moveTo>
                  <a:cubicBezTo>
                    <a:pt x="14" y="0"/>
                    <a:pt x="21" y="2"/>
                    <a:pt x="25" y="8"/>
                  </a:cubicBezTo>
                  <a:cubicBezTo>
                    <a:pt x="28" y="14"/>
                    <a:pt x="26" y="22"/>
                    <a:pt x="20" y="25"/>
                  </a:cubicBezTo>
                  <a:cubicBezTo>
                    <a:pt x="14" y="29"/>
                    <a:pt x="7" y="27"/>
                    <a:pt x="3" y="21"/>
                  </a:cubicBezTo>
                  <a:cubicBezTo>
                    <a:pt x="0" y="15"/>
                    <a:pt x="2" y="7"/>
                    <a:pt x="8" y="4"/>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24" name="Oval 118"/>
            <p:cNvSpPr>
              <a:spLocks noChangeArrowheads="1"/>
            </p:cNvSpPr>
            <p:nvPr/>
          </p:nvSpPr>
          <p:spPr bwMode="auto">
            <a:xfrm>
              <a:off x="6480175" y="2973388"/>
              <a:ext cx="73025" cy="69850"/>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25" name="Freeform 119"/>
            <p:cNvSpPr>
              <a:spLocks/>
            </p:cNvSpPr>
            <p:nvPr/>
          </p:nvSpPr>
          <p:spPr bwMode="auto">
            <a:xfrm>
              <a:off x="6664325" y="3633788"/>
              <a:ext cx="82550" cy="82550"/>
            </a:xfrm>
            <a:custGeom>
              <a:avLst/>
              <a:gdLst/>
              <a:ahLst/>
              <a:cxnLst>
                <a:cxn ang="0">
                  <a:pos x="20" y="4"/>
                </a:cxn>
                <a:cxn ang="0">
                  <a:pos x="3" y="8"/>
                </a:cxn>
                <a:cxn ang="0">
                  <a:pos x="8" y="25"/>
                </a:cxn>
                <a:cxn ang="0">
                  <a:pos x="24" y="20"/>
                </a:cxn>
                <a:cxn ang="0">
                  <a:pos x="20" y="4"/>
                </a:cxn>
              </a:cxnLst>
              <a:rect l="0" t="0" r="r" b="b"/>
              <a:pathLst>
                <a:path w="28" h="28">
                  <a:moveTo>
                    <a:pt x="20" y="4"/>
                  </a:moveTo>
                  <a:cubicBezTo>
                    <a:pt x="14" y="0"/>
                    <a:pt x="7" y="2"/>
                    <a:pt x="3" y="8"/>
                  </a:cubicBezTo>
                  <a:cubicBezTo>
                    <a:pt x="0" y="14"/>
                    <a:pt x="2" y="21"/>
                    <a:pt x="8" y="25"/>
                  </a:cubicBezTo>
                  <a:cubicBezTo>
                    <a:pt x="14" y="28"/>
                    <a:pt x="21" y="26"/>
                    <a:pt x="24" y="20"/>
                  </a:cubicBezTo>
                  <a:cubicBezTo>
                    <a:pt x="28" y="14"/>
                    <a:pt x="26" y="7"/>
                    <a:pt x="20" y="4"/>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26" name="Oval 120"/>
            <p:cNvSpPr>
              <a:spLocks noChangeArrowheads="1"/>
            </p:cNvSpPr>
            <p:nvPr/>
          </p:nvSpPr>
          <p:spPr bwMode="auto">
            <a:xfrm>
              <a:off x="7067550" y="3533775"/>
              <a:ext cx="73025" cy="73025"/>
            </a:xfrm>
            <a:prstGeom prst="ellips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227" name="Freeform 124"/>
          <p:cNvSpPr>
            <a:spLocks noEditPoints="1"/>
          </p:cNvSpPr>
          <p:nvPr/>
        </p:nvSpPr>
        <p:spPr bwMode="auto">
          <a:xfrm>
            <a:off x="7360075" y="1668128"/>
            <a:ext cx="829531" cy="900885"/>
          </a:xfrm>
          <a:custGeom>
            <a:avLst/>
            <a:gdLst/>
            <a:ahLst/>
            <a:cxnLst>
              <a:cxn ang="0">
                <a:pos x="142" y="47"/>
              </a:cxn>
              <a:cxn ang="0">
                <a:pos x="138" y="21"/>
              </a:cxn>
              <a:cxn ang="0">
                <a:pos x="89" y="14"/>
              </a:cxn>
              <a:cxn ang="0">
                <a:pos x="76" y="0"/>
              </a:cxn>
              <a:cxn ang="0">
                <a:pos x="62" y="15"/>
              </a:cxn>
              <a:cxn ang="0">
                <a:pos x="13" y="21"/>
              </a:cxn>
              <a:cxn ang="0">
                <a:pos x="11" y="47"/>
              </a:cxn>
              <a:cxn ang="0">
                <a:pos x="0" y="121"/>
              </a:cxn>
              <a:cxn ang="0">
                <a:pos x="26" y="126"/>
              </a:cxn>
              <a:cxn ang="0">
                <a:pos x="62" y="150"/>
              </a:cxn>
              <a:cxn ang="0">
                <a:pos x="89" y="150"/>
              </a:cxn>
              <a:cxn ang="0">
                <a:pos x="126" y="126"/>
              </a:cxn>
              <a:cxn ang="0">
                <a:pos x="151" y="121"/>
              </a:cxn>
              <a:cxn ang="0">
                <a:pos x="18" y="108"/>
              </a:cxn>
              <a:cxn ang="0">
                <a:pos x="24" y="43"/>
              </a:cxn>
              <a:cxn ang="0">
                <a:pos x="62" y="64"/>
              </a:cxn>
              <a:cxn ang="0">
                <a:pos x="73" y="86"/>
              </a:cxn>
              <a:cxn ang="0">
                <a:pos x="21" y="110"/>
              </a:cxn>
              <a:cxn ang="0">
                <a:pos x="26" y="116"/>
              </a:cxn>
              <a:cxn ang="0">
                <a:pos x="73" y="137"/>
              </a:cxn>
              <a:cxn ang="0">
                <a:pos x="27" y="119"/>
              </a:cxn>
              <a:cxn ang="0">
                <a:pos x="80" y="138"/>
              </a:cxn>
              <a:cxn ang="0">
                <a:pos x="126" y="116"/>
              </a:cxn>
              <a:cxn ang="0">
                <a:pos x="82" y="139"/>
              </a:cxn>
              <a:cxn ang="0">
                <a:pos x="80" y="93"/>
              </a:cxn>
              <a:cxn ang="0">
                <a:pos x="80" y="77"/>
              </a:cxn>
              <a:cxn ang="0">
                <a:pos x="89" y="61"/>
              </a:cxn>
              <a:cxn ang="0">
                <a:pos x="135" y="47"/>
              </a:cxn>
              <a:cxn ang="0">
                <a:pos x="130" y="110"/>
              </a:cxn>
              <a:cxn ang="0">
                <a:pos x="125" y="34"/>
              </a:cxn>
              <a:cxn ang="0">
                <a:pos x="125" y="37"/>
              </a:cxn>
              <a:cxn ang="0">
                <a:pos x="80" y="51"/>
              </a:cxn>
              <a:cxn ang="0">
                <a:pos x="86" y="21"/>
              </a:cxn>
              <a:cxn ang="0">
                <a:pos x="65" y="21"/>
              </a:cxn>
              <a:cxn ang="0">
                <a:pos x="73" y="51"/>
              </a:cxn>
              <a:cxn ang="0">
                <a:pos x="27" y="37"/>
              </a:cxn>
              <a:cxn ang="0">
                <a:pos x="27" y="34"/>
              </a:cxn>
            </a:cxnLst>
            <a:rect l="0" t="0" r="r" b="b"/>
            <a:pathLst>
              <a:path w="151" h="164">
                <a:moveTo>
                  <a:pt x="142" y="108"/>
                </a:moveTo>
                <a:cubicBezTo>
                  <a:pt x="142" y="47"/>
                  <a:pt x="142" y="47"/>
                  <a:pt x="142" y="47"/>
                </a:cubicBezTo>
                <a:cubicBezTo>
                  <a:pt x="148" y="45"/>
                  <a:pt x="151" y="40"/>
                  <a:pt x="151" y="35"/>
                </a:cubicBezTo>
                <a:cubicBezTo>
                  <a:pt x="151" y="27"/>
                  <a:pt x="145" y="21"/>
                  <a:pt x="138" y="21"/>
                </a:cubicBezTo>
                <a:cubicBezTo>
                  <a:pt x="133" y="21"/>
                  <a:pt x="129" y="24"/>
                  <a:pt x="127" y="27"/>
                </a:cubicBezTo>
                <a:cubicBezTo>
                  <a:pt x="89" y="14"/>
                  <a:pt x="89" y="14"/>
                  <a:pt x="89" y="14"/>
                </a:cubicBezTo>
                <a:cubicBezTo>
                  <a:pt x="89" y="14"/>
                  <a:pt x="89" y="14"/>
                  <a:pt x="89" y="13"/>
                </a:cubicBezTo>
                <a:cubicBezTo>
                  <a:pt x="89" y="6"/>
                  <a:pt x="83" y="0"/>
                  <a:pt x="76" y="0"/>
                </a:cubicBezTo>
                <a:cubicBezTo>
                  <a:pt x="68" y="0"/>
                  <a:pt x="62" y="6"/>
                  <a:pt x="62" y="13"/>
                </a:cubicBezTo>
                <a:cubicBezTo>
                  <a:pt x="62" y="14"/>
                  <a:pt x="62" y="14"/>
                  <a:pt x="62" y="15"/>
                </a:cubicBezTo>
                <a:cubicBezTo>
                  <a:pt x="25" y="27"/>
                  <a:pt x="25" y="27"/>
                  <a:pt x="25" y="27"/>
                </a:cubicBezTo>
                <a:cubicBezTo>
                  <a:pt x="22" y="24"/>
                  <a:pt x="18" y="21"/>
                  <a:pt x="13" y="21"/>
                </a:cubicBezTo>
                <a:cubicBezTo>
                  <a:pt x="6" y="21"/>
                  <a:pt x="0" y="27"/>
                  <a:pt x="0" y="35"/>
                </a:cubicBezTo>
                <a:cubicBezTo>
                  <a:pt x="0" y="41"/>
                  <a:pt x="5" y="46"/>
                  <a:pt x="11" y="47"/>
                </a:cubicBezTo>
                <a:cubicBezTo>
                  <a:pt x="11" y="108"/>
                  <a:pt x="11" y="108"/>
                  <a:pt x="11" y="108"/>
                </a:cubicBezTo>
                <a:cubicBezTo>
                  <a:pt x="5" y="109"/>
                  <a:pt x="0" y="115"/>
                  <a:pt x="0" y="121"/>
                </a:cubicBezTo>
                <a:cubicBezTo>
                  <a:pt x="0" y="128"/>
                  <a:pt x="6" y="134"/>
                  <a:pt x="13" y="134"/>
                </a:cubicBezTo>
                <a:cubicBezTo>
                  <a:pt x="19" y="134"/>
                  <a:pt x="24" y="131"/>
                  <a:pt x="26" y="126"/>
                </a:cubicBezTo>
                <a:cubicBezTo>
                  <a:pt x="64" y="144"/>
                  <a:pt x="64" y="144"/>
                  <a:pt x="64" y="144"/>
                </a:cubicBezTo>
                <a:cubicBezTo>
                  <a:pt x="63" y="146"/>
                  <a:pt x="62" y="148"/>
                  <a:pt x="62" y="150"/>
                </a:cubicBezTo>
                <a:cubicBezTo>
                  <a:pt x="62" y="158"/>
                  <a:pt x="68" y="164"/>
                  <a:pt x="76" y="164"/>
                </a:cubicBezTo>
                <a:cubicBezTo>
                  <a:pt x="83" y="164"/>
                  <a:pt x="89" y="158"/>
                  <a:pt x="89" y="150"/>
                </a:cubicBezTo>
                <a:cubicBezTo>
                  <a:pt x="89" y="148"/>
                  <a:pt x="88" y="146"/>
                  <a:pt x="87" y="144"/>
                </a:cubicBezTo>
                <a:cubicBezTo>
                  <a:pt x="126" y="126"/>
                  <a:pt x="126" y="126"/>
                  <a:pt x="126" y="126"/>
                </a:cubicBezTo>
                <a:cubicBezTo>
                  <a:pt x="128" y="131"/>
                  <a:pt x="133" y="134"/>
                  <a:pt x="138" y="134"/>
                </a:cubicBezTo>
                <a:cubicBezTo>
                  <a:pt x="145" y="134"/>
                  <a:pt x="151" y="128"/>
                  <a:pt x="151" y="121"/>
                </a:cubicBezTo>
                <a:cubicBezTo>
                  <a:pt x="151" y="115"/>
                  <a:pt x="148" y="110"/>
                  <a:pt x="142" y="108"/>
                </a:cubicBezTo>
                <a:close/>
                <a:moveTo>
                  <a:pt x="18" y="108"/>
                </a:moveTo>
                <a:cubicBezTo>
                  <a:pt x="18" y="47"/>
                  <a:pt x="18" y="47"/>
                  <a:pt x="18" y="47"/>
                </a:cubicBezTo>
                <a:cubicBezTo>
                  <a:pt x="20" y="46"/>
                  <a:pt x="22" y="45"/>
                  <a:pt x="24" y="43"/>
                </a:cubicBezTo>
                <a:cubicBezTo>
                  <a:pt x="63" y="61"/>
                  <a:pt x="63" y="61"/>
                  <a:pt x="63" y="61"/>
                </a:cubicBezTo>
                <a:cubicBezTo>
                  <a:pt x="62" y="62"/>
                  <a:pt x="62" y="63"/>
                  <a:pt x="62" y="64"/>
                </a:cubicBezTo>
                <a:cubicBezTo>
                  <a:pt x="62" y="70"/>
                  <a:pt x="67" y="76"/>
                  <a:pt x="73" y="77"/>
                </a:cubicBezTo>
                <a:cubicBezTo>
                  <a:pt x="73" y="86"/>
                  <a:pt x="73" y="86"/>
                  <a:pt x="73" y="86"/>
                </a:cubicBezTo>
                <a:cubicBezTo>
                  <a:pt x="73" y="93"/>
                  <a:pt x="73" y="93"/>
                  <a:pt x="73" y="93"/>
                </a:cubicBezTo>
                <a:cubicBezTo>
                  <a:pt x="21" y="110"/>
                  <a:pt x="21" y="110"/>
                  <a:pt x="21" y="110"/>
                </a:cubicBezTo>
                <a:cubicBezTo>
                  <a:pt x="20" y="109"/>
                  <a:pt x="19" y="109"/>
                  <a:pt x="18" y="108"/>
                </a:cubicBezTo>
                <a:close/>
                <a:moveTo>
                  <a:pt x="26" y="116"/>
                </a:moveTo>
                <a:cubicBezTo>
                  <a:pt x="73" y="100"/>
                  <a:pt x="73" y="100"/>
                  <a:pt x="73" y="100"/>
                </a:cubicBezTo>
                <a:cubicBezTo>
                  <a:pt x="73" y="137"/>
                  <a:pt x="73" y="137"/>
                  <a:pt x="73" y="137"/>
                </a:cubicBezTo>
                <a:cubicBezTo>
                  <a:pt x="72" y="138"/>
                  <a:pt x="70" y="138"/>
                  <a:pt x="69" y="139"/>
                </a:cubicBezTo>
                <a:cubicBezTo>
                  <a:pt x="27" y="119"/>
                  <a:pt x="27" y="119"/>
                  <a:pt x="27" y="119"/>
                </a:cubicBezTo>
                <a:cubicBezTo>
                  <a:pt x="26" y="118"/>
                  <a:pt x="26" y="117"/>
                  <a:pt x="26" y="116"/>
                </a:cubicBezTo>
                <a:close/>
                <a:moveTo>
                  <a:pt x="80" y="138"/>
                </a:moveTo>
                <a:cubicBezTo>
                  <a:pt x="80" y="101"/>
                  <a:pt x="80" y="101"/>
                  <a:pt x="80" y="101"/>
                </a:cubicBezTo>
                <a:cubicBezTo>
                  <a:pt x="126" y="116"/>
                  <a:pt x="126" y="116"/>
                  <a:pt x="126" y="116"/>
                </a:cubicBezTo>
                <a:cubicBezTo>
                  <a:pt x="125" y="117"/>
                  <a:pt x="125" y="118"/>
                  <a:pt x="125" y="119"/>
                </a:cubicBezTo>
                <a:cubicBezTo>
                  <a:pt x="82" y="139"/>
                  <a:pt x="82" y="139"/>
                  <a:pt x="82" y="139"/>
                </a:cubicBezTo>
                <a:cubicBezTo>
                  <a:pt x="81" y="138"/>
                  <a:pt x="80" y="138"/>
                  <a:pt x="80" y="138"/>
                </a:cubicBezTo>
                <a:close/>
                <a:moveTo>
                  <a:pt x="80" y="93"/>
                </a:moveTo>
                <a:cubicBezTo>
                  <a:pt x="80" y="85"/>
                  <a:pt x="80" y="85"/>
                  <a:pt x="80" y="85"/>
                </a:cubicBezTo>
                <a:cubicBezTo>
                  <a:pt x="80" y="77"/>
                  <a:pt x="80" y="77"/>
                  <a:pt x="80" y="77"/>
                </a:cubicBezTo>
                <a:cubicBezTo>
                  <a:pt x="85" y="75"/>
                  <a:pt x="89" y="70"/>
                  <a:pt x="89" y="64"/>
                </a:cubicBezTo>
                <a:cubicBezTo>
                  <a:pt x="89" y="63"/>
                  <a:pt x="89" y="62"/>
                  <a:pt x="89" y="61"/>
                </a:cubicBezTo>
                <a:cubicBezTo>
                  <a:pt x="128" y="43"/>
                  <a:pt x="128" y="43"/>
                  <a:pt x="128" y="43"/>
                </a:cubicBezTo>
                <a:cubicBezTo>
                  <a:pt x="130" y="45"/>
                  <a:pt x="132" y="47"/>
                  <a:pt x="135" y="47"/>
                </a:cubicBezTo>
                <a:cubicBezTo>
                  <a:pt x="135" y="108"/>
                  <a:pt x="135" y="108"/>
                  <a:pt x="135" y="108"/>
                </a:cubicBezTo>
                <a:cubicBezTo>
                  <a:pt x="133" y="108"/>
                  <a:pt x="132" y="109"/>
                  <a:pt x="130" y="110"/>
                </a:cubicBezTo>
                <a:lnTo>
                  <a:pt x="80" y="93"/>
                </a:lnTo>
                <a:close/>
                <a:moveTo>
                  <a:pt x="125" y="34"/>
                </a:moveTo>
                <a:cubicBezTo>
                  <a:pt x="125" y="34"/>
                  <a:pt x="125" y="34"/>
                  <a:pt x="125" y="35"/>
                </a:cubicBezTo>
                <a:cubicBezTo>
                  <a:pt x="125" y="35"/>
                  <a:pt x="125" y="36"/>
                  <a:pt x="125" y="37"/>
                </a:cubicBezTo>
                <a:cubicBezTo>
                  <a:pt x="85" y="55"/>
                  <a:pt x="85" y="55"/>
                  <a:pt x="85" y="55"/>
                </a:cubicBezTo>
                <a:cubicBezTo>
                  <a:pt x="84" y="53"/>
                  <a:pt x="82" y="52"/>
                  <a:pt x="80" y="51"/>
                </a:cubicBezTo>
                <a:cubicBezTo>
                  <a:pt x="80" y="26"/>
                  <a:pt x="80" y="26"/>
                  <a:pt x="80" y="26"/>
                </a:cubicBezTo>
                <a:cubicBezTo>
                  <a:pt x="82" y="25"/>
                  <a:pt x="85" y="23"/>
                  <a:pt x="86" y="21"/>
                </a:cubicBezTo>
                <a:lnTo>
                  <a:pt x="125" y="34"/>
                </a:lnTo>
                <a:close/>
                <a:moveTo>
                  <a:pt x="65" y="21"/>
                </a:moveTo>
                <a:cubicBezTo>
                  <a:pt x="67" y="24"/>
                  <a:pt x="69" y="26"/>
                  <a:pt x="73" y="26"/>
                </a:cubicBezTo>
                <a:cubicBezTo>
                  <a:pt x="73" y="51"/>
                  <a:pt x="73" y="51"/>
                  <a:pt x="73" y="51"/>
                </a:cubicBezTo>
                <a:cubicBezTo>
                  <a:pt x="70" y="52"/>
                  <a:pt x="68" y="53"/>
                  <a:pt x="66" y="55"/>
                </a:cubicBezTo>
                <a:cubicBezTo>
                  <a:pt x="27" y="37"/>
                  <a:pt x="27" y="37"/>
                  <a:pt x="27" y="37"/>
                </a:cubicBezTo>
                <a:cubicBezTo>
                  <a:pt x="27" y="36"/>
                  <a:pt x="27" y="35"/>
                  <a:pt x="27" y="35"/>
                </a:cubicBezTo>
                <a:cubicBezTo>
                  <a:pt x="27" y="34"/>
                  <a:pt x="27" y="34"/>
                  <a:pt x="27" y="34"/>
                </a:cubicBezTo>
                <a:lnTo>
                  <a:pt x="65" y="21"/>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30" name="Rectangular Callout 229"/>
          <p:cNvSpPr/>
          <p:nvPr/>
        </p:nvSpPr>
        <p:spPr>
          <a:xfrm rot="10800000">
            <a:off x="8432457" y="4885161"/>
            <a:ext cx="1640039" cy="1185003"/>
          </a:xfrm>
          <a:prstGeom prst="wedgeRectCallout">
            <a:avLst>
              <a:gd name="adj1" fmla="val -30714"/>
              <a:gd name="adj2" fmla="val 77460"/>
            </a:avLst>
          </a:prstGeom>
          <a:noFill/>
          <a:ln w="1905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2" dirty="0">
              <a:solidFill>
                <a:schemeClr val="accent1">
                  <a:lumMod val="75000"/>
                </a:schemeClr>
              </a:solidFill>
              <a:latin typeface="FontAwesome" pitchFamily="2" charset="0"/>
            </a:endParaRPr>
          </a:p>
        </p:txBody>
      </p:sp>
      <p:sp>
        <p:nvSpPr>
          <p:cNvPr id="2111" name="Freeform 63"/>
          <p:cNvSpPr>
            <a:spLocks noEditPoints="1"/>
          </p:cNvSpPr>
          <p:nvPr/>
        </p:nvSpPr>
        <p:spPr bwMode="auto">
          <a:xfrm rot="3952011">
            <a:off x="8770132" y="4906808"/>
            <a:ext cx="912664" cy="1075535"/>
          </a:xfrm>
          <a:custGeom>
            <a:avLst/>
            <a:gdLst/>
            <a:ahLst/>
            <a:cxnLst>
              <a:cxn ang="0">
                <a:pos x="413" y="276"/>
              </a:cxn>
              <a:cxn ang="0">
                <a:pos x="375" y="294"/>
              </a:cxn>
              <a:cxn ang="0">
                <a:pos x="317" y="265"/>
              </a:cxn>
              <a:cxn ang="0">
                <a:pos x="318" y="253"/>
              </a:cxn>
              <a:cxn ang="0">
                <a:pos x="292" y="204"/>
              </a:cxn>
              <a:cxn ang="0">
                <a:pos x="329" y="99"/>
              </a:cxn>
              <a:cxn ang="0">
                <a:pos x="379" y="49"/>
              </a:cxn>
              <a:cxn ang="0">
                <a:pos x="329" y="0"/>
              </a:cxn>
              <a:cxn ang="0">
                <a:pos x="280" y="49"/>
              </a:cxn>
              <a:cxn ang="0">
                <a:pos x="305" y="92"/>
              </a:cxn>
              <a:cxn ang="0">
                <a:pos x="269" y="194"/>
              </a:cxn>
              <a:cxn ang="0">
                <a:pos x="258" y="193"/>
              </a:cxn>
              <a:cxn ang="0">
                <a:pos x="198" y="249"/>
              </a:cxn>
              <a:cxn ang="0">
                <a:pos x="96" y="273"/>
              </a:cxn>
              <a:cxn ang="0">
                <a:pos x="49" y="238"/>
              </a:cxn>
              <a:cxn ang="0">
                <a:pos x="0" y="288"/>
              </a:cxn>
              <a:cxn ang="0">
                <a:pos x="49" y="337"/>
              </a:cxn>
              <a:cxn ang="0">
                <a:pos x="98" y="298"/>
              </a:cxn>
              <a:cxn ang="0">
                <a:pos x="202" y="273"/>
              </a:cxn>
              <a:cxn ang="0">
                <a:pos x="256" y="313"/>
              </a:cxn>
              <a:cxn ang="0">
                <a:pos x="262" y="452"/>
              </a:cxn>
              <a:cxn ang="0">
                <a:pos x="236" y="495"/>
              </a:cxn>
              <a:cxn ang="0">
                <a:pos x="286" y="545"/>
              </a:cxn>
              <a:cxn ang="0">
                <a:pos x="335" y="495"/>
              </a:cxn>
              <a:cxn ang="0">
                <a:pos x="288" y="446"/>
              </a:cxn>
              <a:cxn ang="0">
                <a:pos x="281" y="308"/>
              </a:cxn>
              <a:cxn ang="0">
                <a:pos x="307" y="287"/>
              </a:cxn>
              <a:cxn ang="0">
                <a:pos x="364" y="316"/>
              </a:cxn>
              <a:cxn ang="0">
                <a:pos x="363" y="325"/>
              </a:cxn>
              <a:cxn ang="0">
                <a:pos x="413" y="375"/>
              </a:cxn>
              <a:cxn ang="0">
                <a:pos x="462" y="325"/>
              </a:cxn>
              <a:cxn ang="0">
                <a:pos x="413" y="276"/>
              </a:cxn>
              <a:cxn ang="0">
                <a:pos x="413" y="276"/>
              </a:cxn>
              <a:cxn ang="0">
                <a:pos x="413" y="276"/>
              </a:cxn>
            </a:cxnLst>
            <a:rect l="0" t="0" r="r" b="b"/>
            <a:pathLst>
              <a:path w="462" h="545">
                <a:moveTo>
                  <a:pt x="413" y="276"/>
                </a:moveTo>
                <a:cubicBezTo>
                  <a:pt x="397" y="276"/>
                  <a:pt x="384" y="283"/>
                  <a:pt x="375" y="294"/>
                </a:cubicBezTo>
                <a:cubicBezTo>
                  <a:pt x="317" y="265"/>
                  <a:pt x="317" y="265"/>
                  <a:pt x="317" y="265"/>
                </a:cubicBezTo>
                <a:cubicBezTo>
                  <a:pt x="317" y="261"/>
                  <a:pt x="318" y="257"/>
                  <a:pt x="318" y="253"/>
                </a:cubicBezTo>
                <a:cubicBezTo>
                  <a:pt x="318" y="233"/>
                  <a:pt x="308" y="215"/>
                  <a:pt x="292" y="204"/>
                </a:cubicBezTo>
                <a:cubicBezTo>
                  <a:pt x="329" y="99"/>
                  <a:pt x="329" y="99"/>
                  <a:pt x="329" y="99"/>
                </a:cubicBezTo>
                <a:cubicBezTo>
                  <a:pt x="356" y="99"/>
                  <a:pt x="379" y="77"/>
                  <a:pt x="379" y="49"/>
                </a:cubicBezTo>
                <a:cubicBezTo>
                  <a:pt x="379" y="22"/>
                  <a:pt x="356" y="0"/>
                  <a:pt x="329" y="0"/>
                </a:cubicBezTo>
                <a:cubicBezTo>
                  <a:pt x="302" y="0"/>
                  <a:pt x="280" y="22"/>
                  <a:pt x="280" y="49"/>
                </a:cubicBezTo>
                <a:cubicBezTo>
                  <a:pt x="280" y="68"/>
                  <a:pt x="290" y="84"/>
                  <a:pt x="305" y="92"/>
                </a:cubicBezTo>
                <a:cubicBezTo>
                  <a:pt x="269" y="194"/>
                  <a:pt x="269" y="194"/>
                  <a:pt x="269" y="194"/>
                </a:cubicBezTo>
                <a:cubicBezTo>
                  <a:pt x="266" y="193"/>
                  <a:pt x="262" y="193"/>
                  <a:pt x="258" y="193"/>
                </a:cubicBezTo>
                <a:cubicBezTo>
                  <a:pt x="226" y="193"/>
                  <a:pt x="200" y="218"/>
                  <a:pt x="198" y="249"/>
                </a:cubicBezTo>
                <a:cubicBezTo>
                  <a:pt x="96" y="273"/>
                  <a:pt x="96" y="273"/>
                  <a:pt x="96" y="273"/>
                </a:cubicBezTo>
                <a:cubicBezTo>
                  <a:pt x="90" y="253"/>
                  <a:pt x="72" y="238"/>
                  <a:pt x="49" y="238"/>
                </a:cubicBezTo>
                <a:cubicBezTo>
                  <a:pt x="22" y="238"/>
                  <a:pt x="0" y="260"/>
                  <a:pt x="0" y="288"/>
                </a:cubicBezTo>
                <a:cubicBezTo>
                  <a:pt x="0" y="315"/>
                  <a:pt x="22" y="337"/>
                  <a:pt x="49" y="337"/>
                </a:cubicBezTo>
                <a:cubicBezTo>
                  <a:pt x="73" y="337"/>
                  <a:pt x="93" y="320"/>
                  <a:pt x="98" y="298"/>
                </a:cubicBezTo>
                <a:cubicBezTo>
                  <a:pt x="202" y="273"/>
                  <a:pt x="202" y="273"/>
                  <a:pt x="202" y="273"/>
                </a:cubicBezTo>
                <a:cubicBezTo>
                  <a:pt x="210" y="296"/>
                  <a:pt x="231" y="312"/>
                  <a:pt x="256" y="313"/>
                </a:cubicBezTo>
                <a:cubicBezTo>
                  <a:pt x="262" y="452"/>
                  <a:pt x="262" y="452"/>
                  <a:pt x="262" y="452"/>
                </a:cubicBezTo>
                <a:cubicBezTo>
                  <a:pt x="247" y="460"/>
                  <a:pt x="236" y="476"/>
                  <a:pt x="236" y="495"/>
                </a:cubicBezTo>
                <a:cubicBezTo>
                  <a:pt x="236" y="522"/>
                  <a:pt x="259" y="545"/>
                  <a:pt x="286" y="545"/>
                </a:cubicBezTo>
                <a:cubicBezTo>
                  <a:pt x="313" y="545"/>
                  <a:pt x="335" y="522"/>
                  <a:pt x="335" y="495"/>
                </a:cubicBezTo>
                <a:cubicBezTo>
                  <a:pt x="335" y="468"/>
                  <a:pt x="314" y="447"/>
                  <a:pt x="288" y="446"/>
                </a:cubicBezTo>
                <a:cubicBezTo>
                  <a:pt x="281" y="308"/>
                  <a:pt x="281" y="308"/>
                  <a:pt x="281" y="308"/>
                </a:cubicBezTo>
                <a:cubicBezTo>
                  <a:pt x="292" y="304"/>
                  <a:pt x="301" y="296"/>
                  <a:pt x="307" y="287"/>
                </a:cubicBezTo>
                <a:cubicBezTo>
                  <a:pt x="364" y="316"/>
                  <a:pt x="364" y="316"/>
                  <a:pt x="364" y="316"/>
                </a:cubicBezTo>
                <a:cubicBezTo>
                  <a:pt x="364" y="319"/>
                  <a:pt x="363" y="322"/>
                  <a:pt x="363" y="325"/>
                </a:cubicBezTo>
                <a:cubicBezTo>
                  <a:pt x="363" y="352"/>
                  <a:pt x="385" y="375"/>
                  <a:pt x="413" y="375"/>
                </a:cubicBezTo>
                <a:cubicBezTo>
                  <a:pt x="440" y="375"/>
                  <a:pt x="462" y="352"/>
                  <a:pt x="462" y="325"/>
                </a:cubicBezTo>
                <a:cubicBezTo>
                  <a:pt x="462" y="298"/>
                  <a:pt x="440" y="276"/>
                  <a:pt x="413" y="276"/>
                </a:cubicBezTo>
                <a:close/>
                <a:moveTo>
                  <a:pt x="413" y="276"/>
                </a:moveTo>
                <a:cubicBezTo>
                  <a:pt x="413" y="276"/>
                  <a:pt x="413" y="276"/>
                  <a:pt x="413" y="276"/>
                </a:cubicBezTo>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35" name="Text Placeholder 3"/>
          <p:cNvSpPr txBox="1">
            <a:spLocks/>
          </p:cNvSpPr>
          <p:nvPr/>
        </p:nvSpPr>
        <p:spPr>
          <a:xfrm>
            <a:off x="3962147" y="1509932"/>
            <a:ext cx="823815" cy="246221"/>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600" b="1" dirty="0">
                <a:solidFill>
                  <a:schemeClr val="bg1">
                    <a:lumMod val="50000"/>
                  </a:schemeClr>
                </a:solidFill>
              </a:rPr>
              <a:t>Key Word</a:t>
            </a:r>
          </a:p>
        </p:txBody>
      </p:sp>
      <p:sp>
        <p:nvSpPr>
          <p:cNvPr id="236" name="Text Placeholder 3"/>
          <p:cNvSpPr txBox="1">
            <a:spLocks/>
          </p:cNvSpPr>
          <p:nvPr/>
        </p:nvSpPr>
        <p:spPr>
          <a:xfrm>
            <a:off x="3962147" y="1770322"/>
            <a:ext cx="2212230" cy="86151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333" dirty="0">
                <a:solidFill>
                  <a:schemeClr val="bg1">
                    <a:lumMod val="50000"/>
                  </a:schemeClr>
                </a:solidFill>
              </a:rPr>
              <a:t>There are many variations</a:t>
            </a:r>
            <a:r>
              <a:rPr lang="ar-IQ" sz="1333" dirty="0">
                <a:solidFill>
                  <a:schemeClr val="bg1">
                    <a:lumMod val="50000"/>
                  </a:schemeClr>
                </a:solidFill>
              </a:rPr>
              <a:t> </a:t>
            </a:r>
            <a:r>
              <a:rPr lang="en-US" sz="1333" dirty="0">
                <a:solidFill>
                  <a:schemeClr val="bg1">
                    <a:lumMod val="50000"/>
                  </a:schemeClr>
                </a:solidFill>
              </a:rPr>
              <a:t>of passages of lorem ipsum available but the majority </a:t>
            </a:r>
          </a:p>
          <a:p>
            <a:pPr algn="l" defTabSz="1218895">
              <a:spcBef>
                <a:spcPct val="20000"/>
              </a:spcBef>
              <a:defRPr/>
            </a:pPr>
            <a:r>
              <a:rPr lang="en-US" sz="1333" dirty="0">
                <a:solidFill>
                  <a:schemeClr val="bg1">
                    <a:lumMod val="50000"/>
                  </a:schemeClr>
                </a:solidFill>
              </a:rPr>
              <a:t>slightly believable</a:t>
            </a:r>
          </a:p>
        </p:txBody>
      </p:sp>
      <p:sp>
        <p:nvSpPr>
          <p:cNvPr id="237" name="Text Placeholder 3"/>
          <p:cNvSpPr txBox="1">
            <a:spLocks/>
          </p:cNvSpPr>
          <p:nvPr/>
        </p:nvSpPr>
        <p:spPr>
          <a:xfrm>
            <a:off x="8747300" y="1509932"/>
            <a:ext cx="823815" cy="246221"/>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600" b="1" dirty="0">
                <a:solidFill>
                  <a:schemeClr val="bg1">
                    <a:lumMod val="50000"/>
                  </a:schemeClr>
                </a:solidFill>
              </a:rPr>
              <a:t>Key Word</a:t>
            </a:r>
          </a:p>
        </p:txBody>
      </p:sp>
      <p:sp>
        <p:nvSpPr>
          <p:cNvPr id="238" name="Text Placeholder 3"/>
          <p:cNvSpPr txBox="1">
            <a:spLocks/>
          </p:cNvSpPr>
          <p:nvPr/>
        </p:nvSpPr>
        <p:spPr>
          <a:xfrm>
            <a:off x="8747300" y="1770322"/>
            <a:ext cx="2212230" cy="86151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333" dirty="0">
                <a:solidFill>
                  <a:schemeClr val="bg1">
                    <a:lumMod val="50000"/>
                  </a:schemeClr>
                </a:solidFill>
              </a:rPr>
              <a:t>There are many variations</a:t>
            </a:r>
            <a:r>
              <a:rPr lang="ar-IQ" sz="1333" dirty="0">
                <a:solidFill>
                  <a:schemeClr val="bg1">
                    <a:lumMod val="50000"/>
                  </a:schemeClr>
                </a:solidFill>
              </a:rPr>
              <a:t> </a:t>
            </a:r>
            <a:r>
              <a:rPr lang="en-US" sz="1333" dirty="0">
                <a:solidFill>
                  <a:schemeClr val="bg1">
                    <a:lumMod val="50000"/>
                  </a:schemeClr>
                </a:solidFill>
              </a:rPr>
              <a:t>of passages of lorem ipsum available but the majority </a:t>
            </a:r>
          </a:p>
          <a:p>
            <a:pPr algn="l" defTabSz="1218895">
              <a:spcBef>
                <a:spcPct val="20000"/>
              </a:spcBef>
              <a:defRPr/>
            </a:pPr>
            <a:r>
              <a:rPr lang="en-US" sz="1333" dirty="0">
                <a:solidFill>
                  <a:schemeClr val="bg1">
                    <a:lumMod val="50000"/>
                  </a:schemeClr>
                </a:solidFill>
              </a:rPr>
              <a:t>slightly believable</a:t>
            </a:r>
          </a:p>
        </p:txBody>
      </p:sp>
      <p:sp>
        <p:nvSpPr>
          <p:cNvPr id="239" name="Text Placeholder 3"/>
          <p:cNvSpPr txBox="1">
            <a:spLocks/>
          </p:cNvSpPr>
          <p:nvPr/>
        </p:nvSpPr>
        <p:spPr>
          <a:xfrm>
            <a:off x="7475110" y="4922263"/>
            <a:ext cx="823815" cy="246221"/>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895">
              <a:spcBef>
                <a:spcPct val="20000"/>
              </a:spcBef>
              <a:defRPr/>
            </a:pPr>
            <a:r>
              <a:rPr lang="en-US" sz="1600" b="1" dirty="0">
                <a:solidFill>
                  <a:schemeClr val="bg1">
                    <a:lumMod val="50000"/>
                  </a:schemeClr>
                </a:solidFill>
              </a:rPr>
              <a:t>Key Word</a:t>
            </a:r>
          </a:p>
        </p:txBody>
      </p:sp>
      <p:sp>
        <p:nvSpPr>
          <p:cNvPr id="240" name="Text Placeholder 3"/>
          <p:cNvSpPr txBox="1">
            <a:spLocks/>
          </p:cNvSpPr>
          <p:nvPr/>
        </p:nvSpPr>
        <p:spPr>
          <a:xfrm>
            <a:off x="6086695" y="5182653"/>
            <a:ext cx="2212230" cy="86151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895">
              <a:spcBef>
                <a:spcPct val="20000"/>
              </a:spcBef>
              <a:defRPr/>
            </a:pPr>
            <a:r>
              <a:rPr lang="en-US" sz="1333" dirty="0">
                <a:solidFill>
                  <a:schemeClr val="bg1">
                    <a:lumMod val="50000"/>
                  </a:schemeClr>
                </a:solidFill>
              </a:rPr>
              <a:t>There are many variations</a:t>
            </a:r>
            <a:r>
              <a:rPr lang="ar-IQ" sz="1333" dirty="0">
                <a:solidFill>
                  <a:schemeClr val="bg1">
                    <a:lumMod val="50000"/>
                  </a:schemeClr>
                </a:solidFill>
              </a:rPr>
              <a:t> </a:t>
            </a:r>
            <a:r>
              <a:rPr lang="en-US" sz="1333" dirty="0">
                <a:solidFill>
                  <a:schemeClr val="bg1">
                    <a:lumMod val="50000"/>
                  </a:schemeClr>
                </a:solidFill>
              </a:rPr>
              <a:t>of passages of lorem ipsum available but the majority </a:t>
            </a:r>
          </a:p>
          <a:p>
            <a:pPr algn="r" defTabSz="1218895">
              <a:spcBef>
                <a:spcPct val="20000"/>
              </a:spcBef>
              <a:defRPr/>
            </a:pPr>
            <a:r>
              <a:rPr lang="en-US" sz="1333" dirty="0">
                <a:solidFill>
                  <a:schemeClr val="bg1">
                    <a:lumMod val="50000"/>
                  </a:schemeClr>
                </a:solidFill>
              </a:rPr>
              <a:t>slightly believable</a:t>
            </a:r>
          </a:p>
        </p:txBody>
      </p:sp>
      <p:sp>
        <p:nvSpPr>
          <p:cNvPr id="241" name="Text Placeholder 3"/>
          <p:cNvSpPr txBox="1">
            <a:spLocks/>
          </p:cNvSpPr>
          <p:nvPr/>
        </p:nvSpPr>
        <p:spPr>
          <a:xfrm>
            <a:off x="2606689" y="4913681"/>
            <a:ext cx="823815" cy="246221"/>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895">
              <a:spcBef>
                <a:spcPct val="20000"/>
              </a:spcBef>
              <a:defRPr/>
            </a:pPr>
            <a:r>
              <a:rPr lang="en-US" sz="1600" b="1" dirty="0">
                <a:solidFill>
                  <a:schemeClr val="bg1">
                    <a:lumMod val="50000"/>
                  </a:schemeClr>
                </a:solidFill>
              </a:rPr>
              <a:t>Key Word</a:t>
            </a:r>
          </a:p>
        </p:txBody>
      </p:sp>
      <p:sp>
        <p:nvSpPr>
          <p:cNvPr id="242" name="Text Placeholder 3"/>
          <p:cNvSpPr txBox="1">
            <a:spLocks/>
          </p:cNvSpPr>
          <p:nvPr/>
        </p:nvSpPr>
        <p:spPr>
          <a:xfrm>
            <a:off x="1218274" y="5174072"/>
            <a:ext cx="2212230" cy="86151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895">
              <a:spcBef>
                <a:spcPct val="20000"/>
              </a:spcBef>
              <a:defRPr/>
            </a:pPr>
            <a:r>
              <a:rPr lang="en-US" sz="1333" dirty="0">
                <a:solidFill>
                  <a:schemeClr val="bg1">
                    <a:lumMod val="50000"/>
                  </a:schemeClr>
                </a:solidFill>
              </a:rPr>
              <a:t>There are many variations</a:t>
            </a:r>
            <a:r>
              <a:rPr lang="ar-IQ" sz="1333" dirty="0">
                <a:solidFill>
                  <a:schemeClr val="bg1">
                    <a:lumMod val="50000"/>
                  </a:schemeClr>
                </a:solidFill>
              </a:rPr>
              <a:t> </a:t>
            </a:r>
            <a:r>
              <a:rPr lang="en-US" sz="1333" dirty="0">
                <a:solidFill>
                  <a:schemeClr val="bg1">
                    <a:lumMod val="50000"/>
                  </a:schemeClr>
                </a:solidFill>
              </a:rPr>
              <a:t>of passages of lorem ipsum available but the majority </a:t>
            </a:r>
          </a:p>
          <a:p>
            <a:pPr algn="r" defTabSz="1218895">
              <a:spcBef>
                <a:spcPct val="20000"/>
              </a:spcBef>
              <a:defRPr/>
            </a:pPr>
            <a:r>
              <a:rPr lang="en-US" sz="1333" dirty="0">
                <a:solidFill>
                  <a:schemeClr val="bg1">
                    <a:lumMod val="50000"/>
                  </a:schemeClr>
                </a:solidFill>
              </a:rPr>
              <a:t>slightly believable</a:t>
            </a:r>
          </a:p>
        </p:txBody>
      </p:sp>
      <p:sp>
        <p:nvSpPr>
          <p:cNvPr id="248"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249" name="直接连接符 248"/>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3431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32"/>
                                        </p:tgtEl>
                                        <p:attrNameLst>
                                          <p:attrName>style.visibility</p:attrName>
                                        </p:attrNameLst>
                                      </p:cBhvr>
                                      <p:to>
                                        <p:strVal val="visible"/>
                                      </p:to>
                                    </p:set>
                                    <p:animEffect transition="in" filter="fade">
                                      <p:cBhvr>
                                        <p:cTn id="7" dur="500"/>
                                        <p:tgtEl>
                                          <p:spTgt spid="232"/>
                                        </p:tgtEl>
                                      </p:cBhvr>
                                    </p:animEffect>
                                    <p:anim calcmode="lin" valueType="num">
                                      <p:cBhvr>
                                        <p:cTn id="8" dur="500" fill="hold"/>
                                        <p:tgtEl>
                                          <p:spTgt spid="232"/>
                                        </p:tgtEl>
                                        <p:attrNameLst>
                                          <p:attrName>ppt_x</p:attrName>
                                        </p:attrNameLst>
                                      </p:cBhvr>
                                      <p:tavLst>
                                        <p:tav tm="0">
                                          <p:val>
                                            <p:strVal val="#ppt_x"/>
                                          </p:val>
                                        </p:tav>
                                        <p:tav tm="100000">
                                          <p:val>
                                            <p:strVal val="#ppt_x"/>
                                          </p:val>
                                        </p:tav>
                                      </p:tavLst>
                                    </p:anim>
                                    <p:anim calcmode="lin" valueType="num">
                                      <p:cBhvr>
                                        <p:cTn id="9" dur="500" fill="hold"/>
                                        <p:tgtEl>
                                          <p:spTgt spid="23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1"/>
                                        </p:tgtEl>
                                        <p:attrNameLst>
                                          <p:attrName>style.visibility</p:attrName>
                                        </p:attrNameLst>
                                      </p:cBhvr>
                                      <p:to>
                                        <p:strVal val="visible"/>
                                      </p:to>
                                    </p:set>
                                    <p:animEffect transition="in" filter="fade">
                                      <p:cBhvr>
                                        <p:cTn id="12" dur="500"/>
                                        <p:tgtEl>
                                          <p:spTgt spid="231"/>
                                        </p:tgtEl>
                                      </p:cBhvr>
                                    </p:animEffect>
                                    <p:anim calcmode="lin" valueType="num">
                                      <p:cBhvr>
                                        <p:cTn id="13" dur="500" fill="hold"/>
                                        <p:tgtEl>
                                          <p:spTgt spid="231"/>
                                        </p:tgtEl>
                                        <p:attrNameLst>
                                          <p:attrName>ppt_x</p:attrName>
                                        </p:attrNameLst>
                                      </p:cBhvr>
                                      <p:tavLst>
                                        <p:tav tm="0">
                                          <p:val>
                                            <p:strVal val="#ppt_x"/>
                                          </p:val>
                                        </p:tav>
                                        <p:tav tm="100000">
                                          <p:val>
                                            <p:strVal val="#ppt_x"/>
                                          </p:val>
                                        </p:tav>
                                      </p:tavLst>
                                    </p:anim>
                                    <p:anim calcmode="lin" valueType="num">
                                      <p:cBhvr>
                                        <p:cTn id="14" dur="500" fill="hold"/>
                                        <p:tgtEl>
                                          <p:spTgt spid="231"/>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2" presetClass="entr" presetSubtype="1" accel="50000" decel="50000" fill="hold" grpId="0" nodeType="afterEffect">
                                  <p:stCondLst>
                                    <p:cond delay="0"/>
                                  </p:stCondLst>
                                  <p:childTnLst>
                                    <p:set>
                                      <p:cBhvr>
                                        <p:cTn id="17" dur="1" fill="hold">
                                          <p:stCondLst>
                                            <p:cond delay="0"/>
                                          </p:stCondLst>
                                        </p:cTn>
                                        <p:tgtEl>
                                          <p:spTgt spid="195"/>
                                        </p:tgtEl>
                                        <p:attrNameLst>
                                          <p:attrName>style.visibility</p:attrName>
                                        </p:attrNameLst>
                                      </p:cBhvr>
                                      <p:to>
                                        <p:strVal val="visible"/>
                                      </p:to>
                                    </p:set>
                                    <p:anim calcmode="lin" valueType="num">
                                      <p:cBhvr additive="base">
                                        <p:cTn id="18" dur="500" fill="hold"/>
                                        <p:tgtEl>
                                          <p:spTgt spid="195"/>
                                        </p:tgtEl>
                                        <p:attrNameLst>
                                          <p:attrName>ppt_x</p:attrName>
                                        </p:attrNameLst>
                                      </p:cBhvr>
                                      <p:tavLst>
                                        <p:tav tm="0">
                                          <p:val>
                                            <p:strVal val="#ppt_x"/>
                                          </p:val>
                                        </p:tav>
                                        <p:tav tm="100000">
                                          <p:val>
                                            <p:strVal val="#ppt_x"/>
                                          </p:val>
                                        </p:tav>
                                      </p:tavLst>
                                    </p:anim>
                                    <p:anim calcmode="lin" valueType="num">
                                      <p:cBhvr additive="base">
                                        <p:cTn id="19" dur="500" fill="hold"/>
                                        <p:tgtEl>
                                          <p:spTgt spid="195"/>
                                        </p:tgtEl>
                                        <p:attrNameLst>
                                          <p:attrName>ppt_y</p:attrName>
                                        </p:attrNameLst>
                                      </p:cBhvr>
                                      <p:tavLst>
                                        <p:tav tm="0">
                                          <p:val>
                                            <p:strVal val="0-#ppt_h/2"/>
                                          </p:val>
                                        </p:tav>
                                        <p:tav tm="100000">
                                          <p:val>
                                            <p:strVal val="#ppt_y"/>
                                          </p:val>
                                        </p:tav>
                                      </p:tavLst>
                                    </p:anim>
                                  </p:childTnLst>
                                </p:cTn>
                              </p:par>
                            </p:childTnLst>
                          </p:cTn>
                        </p:par>
                        <p:par>
                          <p:cTn id="20" fill="hold">
                            <p:stCondLst>
                              <p:cond delay="1000"/>
                            </p:stCondLst>
                            <p:childTnLst>
                              <p:par>
                                <p:cTn id="21" presetID="53" presetClass="entr" presetSubtype="0" fill="hold" nodeType="afterEffect">
                                  <p:stCondLst>
                                    <p:cond delay="0"/>
                                  </p:stCondLst>
                                  <p:childTnLst>
                                    <p:set>
                                      <p:cBhvr>
                                        <p:cTn id="22" dur="1" fill="hold">
                                          <p:stCondLst>
                                            <p:cond delay="0"/>
                                          </p:stCondLst>
                                        </p:cTn>
                                        <p:tgtEl>
                                          <p:spTgt spid="196"/>
                                        </p:tgtEl>
                                        <p:attrNameLst>
                                          <p:attrName>style.visibility</p:attrName>
                                        </p:attrNameLst>
                                      </p:cBhvr>
                                      <p:to>
                                        <p:strVal val="visible"/>
                                      </p:to>
                                    </p:set>
                                    <p:anim calcmode="lin" valueType="num">
                                      <p:cBhvr>
                                        <p:cTn id="23" dur="500" fill="hold"/>
                                        <p:tgtEl>
                                          <p:spTgt spid="196"/>
                                        </p:tgtEl>
                                        <p:attrNameLst>
                                          <p:attrName>ppt_w</p:attrName>
                                        </p:attrNameLst>
                                      </p:cBhvr>
                                      <p:tavLst>
                                        <p:tav tm="0">
                                          <p:val>
                                            <p:fltVal val="0"/>
                                          </p:val>
                                        </p:tav>
                                        <p:tav tm="100000">
                                          <p:val>
                                            <p:strVal val="#ppt_w"/>
                                          </p:val>
                                        </p:tav>
                                      </p:tavLst>
                                    </p:anim>
                                    <p:anim calcmode="lin" valueType="num">
                                      <p:cBhvr>
                                        <p:cTn id="24" dur="500" fill="hold"/>
                                        <p:tgtEl>
                                          <p:spTgt spid="196"/>
                                        </p:tgtEl>
                                        <p:attrNameLst>
                                          <p:attrName>ppt_h</p:attrName>
                                        </p:attrNameLst>
                                      </p:cBhvr>
                                      <p:tavLst>
                                        <p:tav tm="0">
                                          <p:val>
                                            <p:fltVal val="0"/>
                                          </p:val>
                                        </p:tav>
                                        <p:tav tm="100000">
                                          <p:val>
                                            <p:strVal val="#ppt_h"/>
                                          </p:val>
                                        </p:tav>
                                      </p:tavLst>
                                    </p:anim>
                                    <p:animEffect transition="in" filter="fade">
                                      <p:cBhvr>
                                        <p:cTn id="25" dur="500"/>
                                        <p:tgtEl>
                                          <p:spTgt spid="196"/>
                                        </p:tgtEl>
                                      </p:cBhvr>
                                    </p:animEffect>
                                  </p:childTnLst>
                                </p:cTn>
                              </p:par>
                              <p:par>
                                <p:cTn id="26" presetID="2" presetClass="entr" presetSubtype="2" accel="50000" decel="50000" fill="hold" grpId="0" nodeType="withEffect">
                                  <p:stCondLst>
                                    <p:cond delay="0"/>
                                  </p:stCondLst>
                                  <p:childTnLst>
                                    <p:set>
                                      <p:cBhvr>
                                        <p:cTn id="27" dur="1" fill="hold">
                                          <p:stCondLst>
                                            <p:cond delay="0"/>
                                          </p:stCondLst>
                                        </p:cTn>
                                        <p:tgtEl>
                                          <p:spTgt spid="235"/>
                                        </p:tgtEl>
                                        <p:attrNameLst>
                                          <p:attrName>style.visibility</p:attrName>
                                        </p:attrNameLst>
                                      </p:cBhvr>
                                      <p:to>
                                        <p:strVal val="visible"/>
                                      </p:to>
                                    </p:set>
                                    <p:anim calcmode="lin" valueType="num">
                                      <p:cBhvr additive="base">
                                        <p:cTn id="28" dur="500" fill="hold"/>
                                        <p:tgtEl>
                                          <p:spTgt spid="235"/>
                                        </p:tgtEl>
                                        <p:attrNameLst>
                                          <p:attrName>ppt_x</p:attrName>
                                        </p:attrNameLst>
                                      </p:cBhvr>
                                      <p:tavLst>
                                        <p:tav tm="0">
                                          <p:val>
                                            <p:strVal val="1+#ppt_w/2"/>
                                          </p:val>
                                        </p:tav>
                                        <p:tav tm="100000">
                                          <p:val>
                                            <p:strVal val="#ppt_x"/>
                                          </p:val>
                                        </p:tav>
                                      </p:tavLst>
                                    </p:anim>
                                    <p:anim calcmode="lin" valueType="num">
                                      <p:cBhvr additive="base">
                                        <p:cTn id="29" dur="500" fill="hold"/>
                                        <p:tgtEl>
                                          <p:spTgt spid="235"/>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ID="2" presetClass="entr" presetSubtype="2" accel="50000" decel="50000" fill="hold" grpId="0" nodeType="afterEffect">
                                  <p:stCondLst>
                                    <p:cond delay="0"/>
                                  </p:stCondLst>
                                  <p:childTnLst>
                                    <p:set>
                                      <p:cBhvr>
                                        <p:cTn id="32" dur="1" fill="hold">
                                          <p:stCondLst>
                                            <p:cond delay="0"/>
                                          </p:stCondLst>
                                        </p:cTn>
                                        <p:tgtEl>
                                          <p:spTgt spid="236"/>
                                        </p:tgtEl>
                                        <p:attrNameLst>
                                          <p:attrName>style.visibility</p:attrName>
                                        </p:attrNameLst>
                                      </p:cBhvr>
                                      <p:to>
                                        <p:strVal val="visible"/>
                                      </p:to>
                                    </p:set>
                                    <p:anim calcmode="lin" valueType="num">
                                      <p:cBhvr additive="base">
                                        <p:cTn id="33" dur="500" fill="hold"/>
                                        <p:tgtEl>
                                          <p:spTgt spid="236"/>
                                        </p:tgtEl>
                                        <p:attrNameLst>
                                          <p:attrName>ppt_x</p:attrName>
                                        </p:attrNameLst>
                                      </p:cBhvr>
                                      <p:tavLst>
                                        <p:tav tm="0">
                                          <p:val>
                                            <p:strVal val="1+#ppt_w/2"/>
                                          </p:val>
                                        </p:tav>
                                        <p:tav tm="100000">
                                          <p:val>
                                            <p:strVal val="#ppt_x"/>
                                          </p:val>
                                        </p:tav>
                                      </p:tavLst>
                                    </p:anim>
                                    <p:anim calcmode="lin" valueType="num">
                                      <p:cBhvr additive="base">
                                        <p:cTn id="34" dur="500" fill="hold"/>
                                        <p:tgtEl>
                                          <p:spTgt spid="236"/>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43"/>
                                        </p:tgtEl>
                                        <p:attrNameLst>
                                          <p:attrName>style.visibility</p:attrName>
                                        </p:attrNameLst>
                                      </p:cBhvr>
                                      <p:to>
                                        <p:strVal val="visible"/>
                                      </p:to>
                                    </p:set>
                                    <p:animEffect transition="in" filter="fade">
                                      <p:cBhvr>
                                        <p:cTn id="38" dur="500"/>
                                        <p:tgtEl>
                                          <p:spTgt spid="243"/>
                                        </p:tgtEl>
                                      </p:cBhvr>
                                    </p:animEffect>
                                    <p:anim calcmode="lin" valueType="num">
                                      <p:cBhvr>
                                        <p:cTn id="39" dur="500" fill="hold"/>
                                        <p:tgtEl>
                                          <p:spTgt spid="243"/>
                                        </p:tgtEl>
                                        <p:attrNameLst>
                                          <p:attrName>ppt_x</p:attrName>
                                        </p:attrNameLst>
                                      </p:cBhvr>
                                      <p:tavLst>
                                        <p:tav tm="0">
                                          <p:val>
                                            <p:strVal val="#ppt_x"/>
                                          </p:val>
                                        </p:tav>
                                        <p:tav tm="100000">
                                          <p:val>
                                            <p:strVal val="#ppt_x"/>
                                          </p:val>
                                        </p:tav>
                                      </p:tavLst>
                                    </p:anim>
                                    <p:anim calcmode="lin" valueType="num">
                                      <p:cBhvr>
                                        <p:cTn id="40" dur="500" fill="hold"/>
                                        <p:tgtEl>
                                          <p:spTgt spid="243"/>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33"/>
                                        </p:tgtEl>
                                        <p:attrNameLst>
                                          <p:attrName>style.visibility</p:attrName>
                                        </p:attrNameLst>
                                      </p:cBhvr>
                                      <p:to>
                                        <p:strVal val="visible"/>
                                      </p:to>
                                    </p:set>
                                    <p:animEffect transition="in" filter="fade">
                                      <p:cBhvr>
                                        <p:cTn id="43" dur="500"/>
                                        <p:tgtEl>
                                          <p:spTgt spid="233"/>
                                        </p:tgtEl>
                                      </p:cBhvr>
                                    </p:animEffect>
                                    <p:anim calcmode="lin" valueType="num">
                                      <p:cBhvr>
                                        <p:cTn id="44" dur="500" fill="hold"/>
                                        <p:tgtEl>
                                          <p:spTgt spid="233"/>
                                        </p:tgtEl>
                                        <p:attrNameLst>
                                          <p:attrName>ppt_x</p:attrName>
                                        </p:attrNameLst>
                                      </p:cBhvr>
                                      <p:tavLst>
                                        <p:tav tm="0">
                                          <p:val>
                                            <p:strVal val="#ppt_x"/>
                                          </p:val>
                                        </p:tav>
                                        <p:tav tm="100000">
                                          <p:val>
                                            <p:strVal val="#ppt_x"/>
                                          </p:val>
                                        </p:tav>
                                      </p:tavLst>
                                    </p:anim>
                                    <p:anim calcmode="lin" valueType="num">
                                      <p:cBhvr>
                                        <p:cTn id="45" dur="500" fill="hold"/>
                                        <p:tgtEl>
                                          <p:spTgt spid="233"/>
                                        </p:tgtEl>
                                        <p:attrNameLst>
                                          <p:attrName>ppt_y</p:attrName>
                                        </p:attrNameLst>
                                      </p:cBhvr>
                                      <p:tavLst>
                                        <p:tav tm="0">
                                          <p:val>
                                            <p:strVal val="#ppt_y-.1"/>
                                          </p:val>
                                        </p:tav>
                                        <p:tav tm="100000">
                                          <p:val>
                                            <p:strVal val="#ppt_y"/>
                                          </p:val>
                                        </p:tav>
                                      </p:tavLst>
                                    </p:anim>
                                  </p:childTnLst>
                                </p:cTn>
                              </p:par>
                            </p:childTnLst>
                          </p:cTn>
                        </p:par>
                        <p:par>
                          <p:cTn id="46" fill="hold">
                            <p:stCondLst>
                              <p:cond delay="2500"/>
                            </p:stCondLst>
                            <p:childTnLst>
                              <p:par>
                                <p:cTn id="47" presetID="2" presetClass="entr" presetSubtype="4" accel="50000" decel="50000" fill="hold" grpId="0" nodeType="afterEffect">
                                  <p:stCondLst>
                                    <p:cond delay="0"/>
                                  </p:stCondLst>
                                  <p:childTnLst>
                                    <p:set>
                                      <p:cBhvr>
                                        <p:cTn id="48" dur="1" fill="hold">
                                          <p:stCondLst>
                                            <p:cond delay="0"/>
                                          </p:stCondLst>
                                        </p:cTn>
                                        <p:tgtEl>
                                          <p:spTgt spid="228"/>
                                        </p:tgtEl>
                                        <p:attrNameLst>
                                          <p:attrName>style.visibility</p:attrName>
                                        </p:attrNameLst>
                                      </p:cBhvr>
                                      <p:to>
                                        <p:strVal val="visible"/>
                                      </p:to>
                                    </p:set>
                                    <p:anim calcmode="lin" valueType="num">
                                      <p:cBhvr additive="base">
                                        <p:cTn id="49" dur="500" fill="hold"/>
                                        <p:tgtEl>
                                          <p:spTgt spid="228"/>
                                        </p:tgtEl>
                                        <p:attrNameLst>
                                          <p:attrName>ppt_x</p:attrName>
                                        </p:attrNameLst>
                                      </p:cBhvr>
                                      <p:tavLst>
                                        <p:tav tm="0">
                                          <p:val>
                                            <p:strVal val="#ppt_x"/>
                                          </p:val>
                                        </p:tav>
                                        <p:tav tm="100000">
                                          <p:val>
                                            <p:strVal val="#ppt_x"/>
                                          </p:val>
                                        </p:tav>
                                      </p:tavLst>
                                    </p:anim>
                                    <p:anim calcmode="lin" valueType="num">
                                      <p:cBhvr additive="base">
                                        <p:cTn id="50" dur="500" fill="hold"/>
                                        <p:tgtEl>
                                          <p:spTgt spid="228"/>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53" presetClass="entr" presetSubtype="0" fill="hold" nodeType="afterEffect">
                                  <p:stCondLst>
                                    <p:cond delay="0"/>
                                  </p:stCondLst>
                                  <p:childTnLst>
                                    <p:set>
                                      <p:cBhvr>
                                        <p:cTn id="53" dur="1" fill="hold">
                                          <p:stCondLst>
                                            <p:cond delay="0"/>
                                          </p:stCondLst>
                                        </p:cTn>
                                        <p:tgtEl>
                                          <p:spTgt spid="206"/>
                                        </p:tgtEl>
                                        <p:attrNameLst>
                                          <p:attrName>style.visibility</p:attrName>
                                        </p:attrNameLst>
                                      </p:cBhvr>
                                      <p:to>
                                        <p:strVal val="visible"/>
                                      </p:to>
                                    </p:set>
                                    <p:anim calcmode="lin" valueType="num">
                                      <p:cBhvr>
                                        <p:cTn id="54" dur="500" fill="hold"/>
                                        <p:tgtEl>
                                          <p:spTgt spid="206"/>
                                        </p:tgtEl>
                                        <p:attrNameLst>
                                          <p:attrName>ppt_w</p:attrName>
                                        </p:attrNameLst>
                                      </p:cBhvr>
                                      <p:tavLst>
                                        <p:tav tm="0">
                                          <p:val>
                                            <p:fltVal val="0"/>
                                          </p:val>
                                        </p:tav>
                                        <p:tav tm="100000">
                                          <p:val>
                                            <p:strVal val="#ppt_w"/>
                                          </p:val>
                                        </p:tav>
                                      </p:tavLst>
                                    </p:anim>
                                    <p:anim calcmode="lin" valueType="num">
                                      <p:cBhvr>
                                        <p:cTn id="55" dur="500" fill="hold"/>
                                        <p:tgtEl>
                                          <p:spTgt spid="206"/>
                                        </p:tgtEl>
                                        <p:attrNameLst>
                                          <p:attrName>ppt_h</p:attrName>
                                        </p:attrNameLst>
                                      </p:cBhvr>
                                      <p:tavLst>
                                        <p:tav tm="0">
                                          <p:val>
                                            <p:fltVal val="0"/>
                                          </p:val>
                                        </p:tav>
                                        <p:tav tm="100000">
                                          <p:val>
                                            <p:strVal val="#ppt_h"/>
                                          </p:val>
                                        </p:tav>
                                      </p:tavLst>
                                    </p:anim>
                                    <p:animEffect transition="in" filter="fade">
                                      <p:cBhvr>
                                        <p:cTn id="56" dur="500"/>
                                        <p:tgtEl>
                                          <p:spTgt spid="206"/>
                                        </p:tgtEl>
                                      </p:cBhvr>
                                    </p:animEffect>
                                  </p:childTnLst>
                                </p:cTn>
                              </p:par>
                              <p:par>
                                <p:cTn id="57" presetID="2" presetClass="entr" presetSubtype="8" accel="50000" decel="50000" fill="hold" grpId="0" nodeType="withEffect">
                                  <p:stCondLst>
                                    <p:cond delay="0"/>
                                  </p:stCondLst>
                                  <p:childTnLst>
                                    <p:set>
                                      <p:cBhvr>
                                        <p:cTn id="58" dur="1" fill="hold">
                                          <p:stCondLst>
                                            <p:cond delay="0"/>
                                          </p:stCondLst>
                                        </p:cTn>
                                        <p:tgtEl>
                                          <p:spTgt spid="241"/>
                                        </p:tgtEl>
                                        <p:attrNameLst>
                                          <p:attrName>style.visibility</p:attrName>
                                        </p:attrNameLst>
                                      </p:cBhvr>
                                      <p:to>
                                        <p:strVal val="visible"/>
                                      </p:to>
                                    </p:set>
                                    <p:anim calcmode="lin" valueType="num">
                                      <p:cBhvr additive="base">
                                        <p:cTn id="59" dur="500" fill="hold"/>
                                        <p:tgtEl>
                                          <p:spTgt spid="241"/>
                                        </p:tgtEl>
                                        <p:attrNameLst>
                                          <p:attrName>ppt_x</p:attrName>
                                        </p:attrNameLst>
                                      </p:cBhvr>
                                      <p:tavLst>
                                        <p:tav tm="0">
                                          <p:val>
                                            <p:strVal val="0-#ppt_w/2"/>
                                          </p:val>
                                        </p:tav>
                                        <p:tav tm="100000">
                                          <p:val>
                                            <p:strVal val="#ppt_x"/>
                                          </p:val>
                                        </p:tav>
                                      </p:tavLst>
                                    </p:anim>
                                    <p:anim calcmode="lin" valueType="num">
                                      <p:cBhvr additive="base">
                                        <p:cTn id="60" dur="500" fill="hold"/>
                                        <p:tgtEl>
                                          <p:spTgt spid="241"/>
                                        </p:tgtEl>
                                        <p:attrNameLst>
                                          <p:attrName>ppt_y</p:attrName>
                                        </p:attrNameLst>
                                      </p:cBhvr>
                                      <p:tavLst>
                                        <p:tav tm="0">
                                          <p:val>
                                            <p:strVal val="#ppt_y"/>
                                          </p:val>
                                        </p:tav>
                                        <p:tav tm="100000">
                                          <p:val>
                                            <p:strVal val="#ppt_y"/>
                                          </p:val>
                                        </p:tav>
                                      </p:tavLst>
                                    </p:anim>
                                  </p:childTnLst>
                                </p:cTn>
                              </p:par>
                            </p:childTnLst>
                          </p:cTn>
                        </p:par>
                        <p:par>
                          <p:cTn id="61" fill="hold">
                            <p:stCondLst>
                              <p:cond delay="3500"/>
                            </p:stCondLst>
                            <p:childTnLst>
                              <p:par>
                                <p:cTn id="62" presetID="2" presetClass="entr" presetSubtype="8" accel="50000" decel="50000" fill="hold" grpId="0" nodeType="afterEffect">
                                  <p:stCondLst>
                                    <p:cond delay="0"/>
                                  </p:stCondLst>
                                  <p:childTnLst>
                                    <p:set>
                                      <p:cBhvr>
                                        <p:cTn id="63" dur="1" fill="hold">
                                          <p:stCondLst>
                                            <p:cond delay="0"/>
                                          </p:stCondLst>
                                        </p:cTn>
                                        <p:tgtEl>
                                          <p:spTgt spid="242"/>
                                        </p:tgtEl>
                                        <p:attrNameLst>
                                          <p:attrName>style.visibility</p:attrName>
                                        </p:attrNameLst>
                                      </p:cBhvr>
                                      <p:to>
                                        <p:strVal val="visible"/>
                                      </p:to>
                                    </p:set>
                                    <p:anim calcmode="lin" valueType="num">
                                      <p:cBhvr additive="base">
                                        <p:cTn id="64" dur="500" fill="hold"/>
                                        <p:tgtEl>
                                          <p:spTgt spid="242"/>
                                        </p:tgtEl>
                                        <p:attrNameLst>
                                          <p:attrName>ppt_x</p:attrName>
                                        </p:attrNameLst>
                                      </p:cBhvr>
                                      <p:tavLst>
                                        <p:tav tm="0">
                                          <p:val>
                                            <p:strVal val="0-#ppt_w/2"/>
                                          </p:val>
                                        </p:tav>
                                        <p:tav tm="100000">
                                          <p:val>
                                            <p:strVal val="#ppt_x"/>
                                          </p:val>
                                        </p:tav>
                                      </p:tavLst>
                                    </p:anim>
                                    <p:anim calcmode="lin" valueType="num">
                                      <p:cBhvr additive="base">
                                        <p:cTn id="65" dur="500" fill="hold"/>
                                        <p:tgtEl>
                                          <p:spTgt spid="242"/>
                                        </p:tgtEl>
                                        <p:attrNameLst>
                                          <p:attrName>ppt_y</p:attrName>
                                        </p:attrNameLst>
                                      </p:cBhvr>
                                      <p:tavLst>
                                        <p:tav tm="0">
                                          <p:val>
                                            <p:strVal val="#ppt_y"/>
                                          </p:val>
                                        </p:tav>
                                        <p:tav tm="100000">
                                          <p:val>
                                            <p:strVal val="#ppt_y"/>
                                          </p:val>
                                        </p:tav>
                                      </p:tavLst>
                                    </p:anim>
                                  </p:childTnLst>
                                </p:cTn>
                              </p:par>
                            </p:childTnLst>
                          </p:cTn>
                        </p:par>
                        <p:par>
                          <p:cTn id="66" fill="hold">
                            <p:stCondLst>
                              <p:cond delay="4000"/>
                            </p:stCondLst>
                            <p:childTnLst>
                              <p:par>
                                <p:cTn id="67" presetID="42" presetClass="entr" presetSubtype="0" fill="hold" nodeType="afterEffect">
                                  <p:stCondLst>
                                    <p:cond delay="0"/>
                                  </p:stCondLst>
                                  <p:childTnLst>
                                    <p:set>
                                      <p:cBhvr>
                                        <p:cTn id="68" dur="1" fill="hold">
                                          <p:stCondLst>
                                            <p:cond delay="0"/>
                                          </p:stCondLst>
                                        </p:cTn>
                                        <p:tgtEl>
                                          <p:spTgt spid="244"/>
                                        </p:tgtEl>
                                        <p:attrNameLst>
                                          <p:attrName>style.visibility</p:attrName>
                                        </p:attrNameLst>
                                      </p:cBhvr>
                                      <p:to>
                                        <p:strVal val="visible"/>
                                      </p:to>
                                    </p:set>
                                    <p:animEffect transition="in" filter="fade">
                                      <p:cBhvr>
                                        <p:cTn id="69" dur="500"/>
                                        <p:tgtEl>
                                          <p:spTgt spid="244"/>
                                        </p:tgtEl>
                                      </p:cBhvr>
                                    </p:animEffect>
                                    <p:anim calcmode="lin" valueType="num">
                                      <p:cBhvr>
                                        <p:cTn id="70" dur="500" fill="hold"/>
                                        <p:tgtEl>
                                          <p:spTgt spid="244"/>
                                        </p:tgtEl>
                                        <p:attrNameLst>
                                          <p:attrName>ppt_x</p:attrName>
                                        </p:attrNameLst>
                                      </p:cBhvr>
                                      <p:tavLst>
                                        <p:tav tm="0">
                                          <p:val>
                                            <p:strVal val="#ppt_x"/>
                                          </p:val>
                                        </p:tav>
                                        <p:tav tm="100000">
                                          <p:val>
                                            <p:strVal val="#ppt_x"/>
                                          </p:val>
                                        </p:tav>
                                      </p:tavLst>
                                    </p:anim>
                                    <p:anim calcmode="lin" valueType="num">
                                      <p:cBhvr>
                                        <p:cTn id="71" dur="500" fill="hold"/>
                                        <p:tgtEl>
                                          <p:spTgt spid="244"/>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245"/>
                                        </p:tgtEl>
                                        <p:attrNameLst>
                                          <p:attrName>style.visibility</p:attrName>
                                        </p:attrNameLst>
                                      </p:cBhvr>
                                      <p:to>
                                        <p:strVal val="visible"/>
                                      </p:to>
                                    </p:set>
                                    <p:animEffect transition="in" filter="fade">
                                      <p:cBhvr>
                                        <p:cTn id="74" dur="500"/>
                                        <p:tgtEl>
                                          <p:spTgt spid="245"/>
                                        </p:tgtEl>
                                      </p:cBhvr>
                                    </p:animEffect>
                                    <p:anim calcmode="lin" valueType="num">
                                      <p:cBhvr>
                                        <p:cTn id="75" dur="500" fill="hold"/>
                                        <p:tgtEl>
                                          <p:spTgt spid="245"/>
                                        </p:tgtEl>
                                        <p:attrNameLst>
                                          <p:attrName>ppt_x</p:attrName>
                                        </p:attrNameLst>
                                      </p:cBhvr>
                                      <p:tavLst>
                                        <p:tav tm="0">
                                          <p:val>
                                            <p:strVal val="#ppt_x"/>
                                          </p:val>
                                        </p:tav>
                                        <p:tav tm="100000">
                                          <p:val>
                                            <p:strVal val="#ppt_x"/>
                                          </p:val>
                                        </p:tav>
                                      </p:tavLst>
                                    </p:anim>
                                    <p:anim calcmode="lin" valueType="num">
                                      <p:cBhvr>
                                        <p:cTn id="76" dur="500" fill="hold"/>
                                        <p:tgtEl>
                                          <p:spTgt spid="245"/>
                                        </p:tgtEl>
                                        <p:attrNameLst>
                                          <p:attrName>ppt_y</p:attrName>
                                        </p:attrNameLst>
                                      </p:cBhvr>
                                      <p:tavLst>
                                        <p:tav tm="0">
                                          <p:val>
                                            <p:strVal val="#ppt_y-.1"/>
                                          </p:val>
                                        </p:tav>
                                        <p:tav tm="100000">
                                          <p:val>
                                            <p:strVal val="#ppt_y"/>
                                          </p:val>
                                        </p:tav>
                                      </p:tavLst>
                                    </p:anim>
                                  </p:childTnLst>
                                </p:cTn>
                              </p:par>
                            </p:childTnLst>
                          </p:cTn>
                        </p:par>
                        <p:par>
                          <p:cTn id="77" fill="hold">
                            <p:stCondLst>
                              <p:cond delay="4500"/>
                            </p:stCondLst>
                            <p:childTnLst>
                              <p:par>
                                <p:cTn id="78" presetID="2" presetClass="entr" presetSubtype="1" accel="50000" decel="50000" fill="hold" grpId="0" nodeType="afterEffect">
                                  <p:stCondLst>
                                    <p:cond delay="0"/>
                                  </p:stCondLst>
                                  <p:childTnLst>
                                    <p:set>
                                      <p:cBhvr>
                                        <p:cTn id="79" dur="1" fill="hold">
                                          <p:stCondLst>
                                            <p:cond delay="0"/>
                                          </p:stCondLst>
                                        </p:cTn>
                                        <p:tgtEl>
                                          <p:spTgt spid="229"/>
                                        </p:tgtEl>
                                        <p:attrNameLst>
                                          <p:attrName>style.visibility</p:attrName>
                                        </p:attrNameLst>
                                      </p:cBhvr>
                                      <p:to>
                                        <p:strVal val="visible"/>
                                      </p:to>
                                    </p:set>
                                    <p:anim calcmode="lin" valueType="num">
                                      <p:cBhvr additive="base">
                                        <p:cTn id="80" dur="500" fill="hold"/>
                                        <p:tgtEl>
                                          <p:spTgt spid="229"/>
                                        </p:tgtEl>
                                        <p:attrNameLst>
                                          <p:attrName>ppt_x</p:attrName>
                                        </p:attrNameLst>
                                      </p:cBhvr>
                                      <p:tavLst>
                                        <p:tav tm="0">
                                          <p:val>
                                            <p:strVal val="#ppt_x"/>
                                          </p:val>
                                        </p:tav>
                                        <p:tav tm="100000">
                                          <p:val>
                                            <p:strVal val="#ppt_x"/>
                                          </p:val>
                                        </p:tav>
                                      </p:tavLst>
                                    </p:anim>
                                    <p:anim calcmode="lin" valueType="num">
                                      <p:cBhvr additive="base">
                                        <p:cTn id="81" dur="500" fill="hold"/>
                                        <p:tgtEl>
                                          <p:spTgt spid="229"/>
                                        </p:tgtEl>
                                        <p:attrNameLst>
                                          <p:attrName>ppt_y</p:attrName>
                                        </p:attrNameLst>
                                      </p:cBhvr>
                                      <p:tavLst>
                                        <p:tav tm="0">
                                          <p:val>
                                            <p:strVal val="0-#ppt_h/2"/>
                                          </p:val>
                                        </p:tav>
                                        <p:tav tm="100000">
                                          <p:val>
                                            <p:strVal val="#ppt_y"/>
                                          </p:val>
                                        </p:tav>
                                      </p:tavLst>
                                    </p:anim>
                                  </p:childTnLst>
                                </p:cTn>
                              </p:par>
                            </p:childTnLst>
                          </p:cTn>
                        </p:par>
                        <p:par>
                          <p:cTn id="82" fill="hold">
                            <p:stCondLst>
                              <p:cond delay="5000"/>
                            </p:stCondLst>
                            <p:childTnLst>
                              <p:par>
                                <p:cTn id="83" presetID="53" presetClass="entr" presetSubtype="0" fill="hold" grpId="0" nodeType="afterEffect">
                                  <p:stCondLst>
                                    <p:cond delay="0"/>
                                  </p:stCondLst>
                                  <p:childTnLst>
                                    <p:set>
                                      <p:cBhvr>
                                        <p:cTn id="84" dur="1" fill="hold">
                                          <p:stCondLst>
                                            <p:cond delay="0"/>
                                          </p:stCondLst>
                                        </p:cTn>
                                        <p:tgtEl>
                                          <p:spTgt spid="227"/>
                                        </p:tgtEl>
                                        <p:attrNameLst>
                                          <p:attrName>style.visibility</p:attrName>
                                        </p:attrNameLst>
                                      </p:cBhvr>
                                      <p:to>
                                        <p:strVal val="visible"/>
                                      </p:to>
                                    </p:set>
                                    <p:anim calcmode="lin" valueType="num">
                                      <p:cBhvr>
                                        <p:cTn id="85" dur="500" fill="hold"/>
                                        <p:tgtEl>
                                          <p:spTgt spid="227"/>
                                        </p:tgtEl>
                                        <p:attrNameLst>
                                          <p:attrName>ppt_w</p:attrName>
                                        </p:attrNameLst>
                                      </p:cBhvr>
                                      <p:tavLst>
                                        <p:tav tm="0">
                                          <p:val>
                                            <p:fltVal val="0"/>
                                          </p:val>
                                        </p:tav>
                                        <p:tav tm="100000">
                                          <p:val>
                                            <p:strVal val="#ppt_w"/>
                                          </p:val>
                                        </p:tav>
                                      </p:tavLst>
                                    </p:anim>
                                    <p:anim calcmode="lin" valueType="num">
                                      <p:cBhvr>
                                        <p:cTn id="86" dur="500" fill="hold"/>
                                        <p:tgtEl>
                                          <p:spTgt spid="227"/>
                                        </p:tgtEl>
                                        <p:attrNameLst>
                                          <p:attrName>ppt_h</p:attrName>
                                        </p:attrNameLst>
                                      </p:cBhvr>
                                      <p:tavLst>
                                        <p:tav tm="0">
                                          <p:val>
                                            <p:fltVal val="0"/>
                                          </p:val>
                                        </p:tav>
                                        <p:tav tm="100000">
                                          <p:val>
                                            <p:strVal val="#ppt_h"/>
                                          </p:val>
                                        </p:tav>
                                      </p:tavLst>
                                    </p:anim>
                                    <p:animEffect transition="in" filter="fade">
                                      <p:cBhvr>
                                        <p:cTn id="87" dur="500"/>
                                        <p:tgtEl>
                                          <p:spTgt spid="227"/>
                                        </p:tgtEl>
                                      </p:cBhvr>
                                    </p:animEffect>
                                  </p:childTnLst>
                                </p:cTn>
                              </p:par>
                              <p:par>
                                <p:cTn id="88" presetID="2" presetClass="entr" presetSubtype="2" accel="50000" decel="50000" fill="hold" grpId="0" nodeType="withEffect">
                                  <p:stCondLst>
                                    <p:cond delay="0"/>
                                  </p:stCondLst>
                                  <p:childTnLst>
                                    <p:set>
                                      <p:cBhvr>
                                        <p:cTn id="89" dur="1" fill="hold">
                                          <p:stCondLst>
                                            <p:cond delay="0"/>
                                          </p:stCondLst>
                                        </p:cTn>
                                        <p:tgtEl>
                                          <p:spTgt spid="237"/>
                                        </p:tgtEl>
                                        <p:attrNameLst>
                                          <p:attrName>style.visibility</p:attrName>
                                        </p:attrNameLst>
                                      </p:cBhvr>
                                      <p:to>
                                        <p:strVal val="visible"/>
                                      </p:to>
                                    </p:set>
                                    <p:anim calcmode="lin" valueType="num">
                                      <p:cBhvr additive="base">
                                        <p:cTn id="90" dur="500" fill="hold"/>
                                        <p:tgtEl>
                                          <p:spTgt spid="237"/>
                                        </p:tgtEl>
                                        <p:attrNameLst>
                                          <p:attrName>ppt_x</p:attrName>
                                        </p:attrNameLst>
                                      </p:cBhvr>
                                      <p:tavLst>
                                        <p:tav tm="0">
                                          <p:val>
                                            <p:strVal val="1+#ppt_w/2"/>
                                          </p:val>
                                        </p:tav>
                                        <p:tav tm="100000">
                                          <p:val>
                                            <p:strVal val="#ppt_x"/>
                                          </p:val>
                                        </p:tav>
                                      </p:tavLst>
                                    </p:anim>
                                    <p:anim calcmode="lin" valueType="num">
                                      <p:cBhvr additive="base">
                                        <p:cTn id="91" dur="500" fill="hold"/>
                                        <p:tgtEl>
                                          <p:spTgt spid="237"/>
                                        </p:tgtEl>
                                        <p:attrNameLst>
                                          <p:attrName>ppt_y</p:attrName>
                                        </p:attrNameLst>
                                      </p:cBhvr>
                                      <p:tavLst>
                                        <p:tav tm="0">
                                          <p:val>
                                            <p:strVal val="#ppt_y"/>
                                          </p:val>
                                        </p:tav>
                                        <p:tav tm="100000">
                                          <p:val>
                                            <p:strVal val="#ppt_y"/>
                                          </p:val>
                                        </p:tav>
                                      </p:tavLst>
                                    </p:anim>
                                  </p:childTnLst>
                                </p:cTn>
                              </p:par>
                            </p:childTnLst>
                          </p:cTn>
                        </p:par>
                        <p:par>
                          <p:cTn id="92" fill="hold">
                            <p:stCondLst>
                              <p:cond delay="5500"/>
                            </p:stCondLst>
                            <p:childTnLst>
                              <p:par>
                                <p:cTn id="93" presetID="2" presetClass="entr" presetSubtype="2" accel="50000" decel="50000" fill="hold" grpId="0" nodeType="afterEffect">
                                  <p:stCondLst>
                                    <p:cond delay="0"/>
                                  </p:stCondLst>
                                  <p:childTnLst>
                                    <p:set>
                                      <p:cBhvr>
                                        <p:cTn id="94" dur="1" fill="hold">
                                          <p:stCondLst>
                                            <p:cond delay="0"/>
                                          </p:stCondLst>
                                        </p:cTn>
                                        <p:tgtEl>
                                          <p:spTgt spid="238"/>
                                        </p:tgtEl>
                                        <p:attrNameLst>
                                          <p:attrName>style.visibility</p:attrName>
                                        </p:attrNameLst>
                                      </p:cBhvr>
                                      <p:to>
                                        <p:strVal val="visible"/>
                                      </p:to>
                                    </p:set>
                                    <p:anim calcmode="lin" valueType="num">
                                      <p:cBhvr additive="base">
                                        <p:cTn id="95" dur="500" fill="hold"/>
                                        <p:tgtEl>
                                          <p:spTgt spid="238"/>
                                        </p:tgtEl>
                                        <p:attrNameLst>
                                          <p:attrName>ppt_x</p:attrName>
                                        </p:attrNameLst>
                                      </p:cBhvr>
                                      <p:tavLst>
                                        <p:tav tm="0">
                                          <p:val>
                                            <p:strVal val="1+#ppt_w/2"/>
                                          </p:val>
                                        </p:tav>
                                        <p:tav tm="100000">
                                          <p:val>
                                            <p:strVal val="#ppt_x"/>
                                          </p:val>
                                        </p:tav>
                                      </p:tavLst>
                                    </p:anim>
                                    <p:anim calcmode="lin" valueType="num">
                                      <p:cBhvr additive="base">
                                        <p:cTn id="96" dur="500" fill="hold"/>
                                        <p:tgtEl>
                                          <p:spTgt spid="238"/>
                                        </p:tgtEl>
                                        <p:attrNameLst>
                                          <p:attrName>ppt_y</p:attrName>
                                        </p:attrNameLst>
                                      </p:cBhvr>
                                      <p:tavLst>
                                        <p:tav tm="0">
                                          <p:val>
                                            <p:strVal val="#ppt_y"/>
                                          </p:val>
                                        </p:tav>
                                        <p:tav tm="100000">
                                          <p:val>
                                            <p:strVal val="#ppt_y"/>
                                          </p:val>
                                        </p:tav>
                                      </p:tavLst>
                                    </p:anim>
                                  </p:childTnLst>
                                </p:cTn>
                              </p:par>
                            </p:childTnLst>
                          </p:cTn>
                        </p:par>
                        <p:par>
                          <p:cTn id="97" fill="hold">
                            <p:stCondLst>
                              <p:cond delay="6000"/>
                            </p:stCondLst>
                            <p:childTnLst>
                              <p:par>
                                <p:cTn id="98" presetID="42" presetClass="entr" presetSubtype="0" fill="hold" nodeType="afterEffect">
                                  <p:stCondLst>
                                    <p:cond delay="0"/>
                                  </p:stCondLst>
                                  <p:childTnLst>
                                    <p:set>
                                      <p:cBhvr>
                                        <p:cTn id="99" dur="1" fill="hold">
                                          <p:stCondLst>
                                            <p:cond delay="0"/>
                                          </p:stCondLst>
                                        </p:cTn>
                                        <p:tgtEl>
                                          <p:spTgt spid="246"/>
                                        </p:tgtEl>
                                        <p:attrNameLst>
                                          <p:attrName>style.visibility</p:attrName>
                                        </p:attrNameLst>
                                      </p:cBhvr>
                                      <p:to>
                                        <p:strVal val="visible"/>
                                      </p:to>
                                    </p:set>
                                    <p:animEffect transition="in" filter="fade">
                                      <p:cBhvr>
                                        <p:cTn id="100" dur="500"/>
                                        <p:tgtEl>
                                          <p:spTgt spid="246"/>
                                        </p:tgtEl>
                                      </p:cBhvr>
                                    </p:animEffect>
                                    <p:anim calcmode="lin" valueType="num">
                                      <p:cBhvr>
                                        <p:cTn id="101" dur="500" fill="hold"/>
                                        <p:tgtEl>
                                          <p:spTgt spid="246"/>
                                        </p:tgtEl>
                                        <p:attrNameLst>
                                          <p:attrName>ppt_x</p:attrName>
                                        </p:attrNameLst>
                                      </p:cBhvr>
                                      <p:tavLst>
                                        <p:tav tm="0">
                                          <p:val>
                                            <p:strVal val="#ppt_x"/>
                                          </p:val>
                                        </p:tav>
                                        <p:tav tm="100000">
                                          <p:val>
                                            <p:strVal val="#ppt_x"/>
                                          </p:val>
                                        </p:tav>
                                      </p:tavLst>
                                    </p:anim>
                                    <p:anim calcmode="lin" valueType="num">
                                      <p:cBhvr>
                                        <p:cTn id="102" dur="500" fill="hold"/>
                                        <p:tgtEl>
                                          <p:spTgt spid="246"/>
                                        </p:tgtEl>
                                        <p:attrNameLst>
                                          <p:attrName>ppt_y</p:attrName>
                                        </p:attrNameLst>
                                      </p:cBhvr>
                                      <p:tavLst>
                                        <p:tav tm="0">
                                          <p:val>
                                            <p:strVal val="#ppt_y+.1"/>
                                          </p:val>
                                        </p:tav>
                                        <p:tav tm="100000">
                                          <p:val>
                                            <p:strVal val="#ppt_y"/>
                                          </p:val>
                                        </p:tav>
                                      </p:tavLst>
                                    </p:anim>
                                  </p:childTnLst>
                                </p:cTn>
                              </p:par>
                              <p:par>
                                <p:cTn id="103" presetID="47" presetClass="entr" presetSubtype="0" fill="hold" nodeType="withEffect">
                                  <p:stCondLst>
                                    <p:cond delay="0"/>
                                  </p:stCondLst>
                                  <p:childTnLst>
                                    <p:set>
                                      <p:cBhvr>
                                        <p:cTn id="104" dur="1" fill="hold">
                                          <p:stCondLst>
                                            <p:cond delay="0"/>
                                          </p:stCondLst>
                                        </p:cTn>
                                        <p:tgtEl>
                                          <p:spTgt spid="247"/>
                                        </p:tgtEl>
                                        <p:attrNameLst>
                                          <p:attrName>style.visibility</p:attrName>
                                        </p:attrNameLst>
                                      </p:cBhvr>
                                      <p:to>
                                        <p:strVal val="visible"/>
                                      </p:to>
                                    </p:set>
                                    <p:animEffect transition="in" filter="fade">
                                      <p:cBhvr>
                                        <p:cTn id="105" dur="500"/>
                                        <p:tgtEl>
                                          <p:spTgt spid="247"/>
                                        </p:tgtEl>
                                      </p:cBhvr>
                                    </p:animEffect>
                                    <p:anim calcmode="lin" valueType="num">
                                      <p:cBhvr>
                                        <p:cTn id="106" dur="500" fill="hold"/>
                                        <p:tgtEl>
                                          <p:spTgt spid="247"/>
                                        </p:tgtEl>
                                        <p:attrNameLst>
                                          <p:attrName>ppt_x</p:attrName>
                                        </p:attrNameLst>
                                      </p:cBhvr>
                                      <p:tavLst>
                                        <p:tav tm="0">
                                          <p:val>
                                            <p:strVal val="#ppt_x"/>
                                          </p:val>
                                        </p:tav>
                                        <p:tav tm="100000">
                                          <p:val>
                                            <p:strVal val="#ppt_x"/>
                                          </p:val>
                                        </p:tav>
                                      </p:tavLst>
                                    </p:anim>
                                    <p:anim calcmode="lin" valueType="num">
                                      <p:cBhvr>
                                        <p:cTn id="107" dur="500" fill="hold"/>
                                        <p:tgtEl>
                                          <p:spTgt spid="247"/>
                                        </p:tgtEl>
                                        <p:attrNameLst>
                                          <p:attrName>ppt_y</p:attrName>
                                        </p:attrNameLst>
                                      </p:cBhvr>
                                      <p:tavLst>
                                        <p:tav tm="0">
                                          <p:val>
                                            <p:strVal val="#ppt_y-.1"/>
                                          </p:val>
                                        </p:tav>
                                        <p:tav tm="100000">
                                          <p:val>
                                            <p:strVal val="#ppt_y"/>
                                          </p:val>
                                        </p:tav>
                                      </p:tavLst>
                                    </p:anim>
                                  </p:childTnLst>
                                </p:cTn>
                              </p:par>
                            </p:childTnLst>
                          </p:cTn>
                        </p:par>
                        <p:par>
                          <p:cTn id="108" fill="hold">
                            <p:stCondLst>
                              <p:cond delay="6500"/>
                            </p:stCondLst>
                            <p:childTnLst>
                              <p:par>
                                <p:cTn id="109" presetID="2" presetClass="entr" presetSubtype="4" accel="50000" decel="50000" fill="hold" grpId="0" nodeType="afterEffect">
                                  <p:stCondLst>
                                    <p:cond delay="0"/>
                                  </p:stCondLst>
                                  <p:childTnLst>
                                    <p:set>
                                      <p:cBhvr>
                                        <p:cTn id="110" dur="1" fill="hold">
                                          <p:stCondLst>
                                            <p:cond delay="0"/>
                                          </p:stCondLst>
                                        </p:cTn>
                                        <p:tgtEl>
                                          <p:spTgt spid="230"/>
                                        </p:tgtEl>
                                        <p:attrNameLst>
                                          <p:attrName>style.visibility</p:attrName>
                                        </p:attrNameLst>
                                      </p:cBhvr>
                                      <p:to>
                                        <p:strVal val="visible"/>
                                      </p:to>
                                    </p:set>
                                    <p:anim calcmode="lin" valueType="num">
                                      <p:cBhvr additive="base">
                                        <p:cTn id="111" dur="500" fill="hold"/>
                                        <p:tgtEl>
                                          <p:spTgt spid="230"/>
                                        </p:tgtEl>
                                        <p:attrNameLst>
                                          <p:attrName>ppt_x</p:attrName>
                                        </p:attrNameLst>
                                      </p:cBhvr>
                                      <p:tavLst>
                                        <p:tav tm="0">
                                          <p:val>
                                            <p:strVal val="#ppt_x"/>
                                          </p:val>
                                        </p:tav>
                                        <p:tav tm="100000">
                                          <p:val>
                                            <p:strVal val="#ppt_x"/>
                                          </p:val>
                                        </p:tav>
                                      </p:tavLst>
                                    </p:anim>
                                    <p:anim calcmode="lin" valueType="num">
                                      <p:cBhvr additive="base">
                                        <p:cTn id="112" dur="500" fill="hold"/>
                                        <p:tgtEl>
                                          <p:spTgt spid="230"/>
                                        </p:tgtEl>
                                        <p:attrNameLst>
                                          <p:attrName>ppt_y</p:attrName>
                                        </p:attrNameLst>
                                      </p:cBhvr>
                                      <p:tavLst>
                                        <p:tav tm="0">
                                          <p:val>
                                            <p:strVal val="1+#ppt_h/2"/>
                                          </p:val>
                                        </p:tav>
                                        <p:tav tm="100000">
                                          <p:val>
                                            <p:strVal val="#ppt_y"/>
                                          </p:val>
                                        </p:tav>
                                      </p:tavLst>
                                    </p:anim>
                                  </p:childTnLst>
                                </p:cTn>
                              </p:par>
                            </p:childTnLst>
                          </p:cTn>
                        </p:par>
                        <p:par>
                          <p:cTn id="113" fill="hold">
                            <p:stCondLst>
                              <p:cond delay="7000"/>
                            </p:stCondLst>
                            <p:childTnLst>
                              <p:par>
                                <p:cTn id="114" presetID="53" presetClass="entr" presetSubtype="0" fill="hold" grpId="0" nodeType="afterEffect">
                                  <p:stCondLst>
                                    <p:cond delay="0"/>
                                  </p:stCondLst>
                                  <p:childTnLst>
                                    <p:set>
                                      <p:cBhvr>
                                        <p:cTn id="115" dur="1" fill="hold">
                                          <p:stCondLst>
                                            <p:cond delay="0"/>
                                          </p:stCondLst>
                                        </p:cTn>
                                        <p:tgtEl>
                                          <p:spTgt spid="2111"/>
                                        </p:tgtEl>
                                        <p:attrNameLst>
                                          <p:attrName>style.visibility</p:attrName>
                                        </p:attrNameLst>
                                      </p:cBhvr>
                                      <p:to>
                                        <p:strVal val="visible"/>
                                      </p:to>
                                    </p:set>
                                    <p:anim calcmode="lin" valueType="num">
                                      <p:cBhvr>
                                        <p:cTn id="116" dur="500" fill="hold"/>
                                        <p:tgtEl>
                                          <p:spTgt spid="2111"/>
                                        </p:tgtEl>
                                        <p:attrNameLst>
                                          <p:attrName>ppt_w</p:attrName>
                                        </p:attrNameLst>
                                      </p:cBhvr>
                                      <p:tavLst>
                                        <p:tav tm="0">
                                          <p:val>
                                            <p:fltVal val="0"/>
                                          </p:val>
                                        </p:tav>
                                        <p:tav tm="100000">
                                          <p:val>
                                            <p:strVal val="#ppt_w"/>
                                          </p:val>
                                        </p:tav>
                                      </p:tavLst>
                                    </p:anim>
                                    <p:anim calcmode="lin" valueType="num">
                                      <p:cBhvr>
                                        <p:cTn id="117" dur="500" fill="hold"/>
                                        <p:tgtEl>
                                          <p:spTgt spid="2111"/>
                                        </p:tgtEl>
                                        <p:attrNameLst>
                                          <p:attrName>ppt_h</p:attrName>
                                        </p:attrNameLst>
                                      </p:cBhvr>
                                      <p:tavLst>
                                        <p:tav tm="0">
                                          <p:val>
                                            <p:fltVal val="0"/>
                                          </p:val>
                                        </p:tav>
                                        <p:tav tm="100000">
                                          <p:val>
                                            <p:strVal val="#ppt_h"/>
                                          </p:val>
                                        </p:tav>
                                      </p:tavLst>
                                    </p:anim>
                                    <p:animEffect transition="in" filter="fade">
                                      <p:cBhvr>
                                        <p:cTn id="118" dur="500"/>
                                        <p:tgtEl>
                                          <p:spTgt spid="2111"/>
                                        </p:tgtEl>
                                      </p:cBhvr>
                                    </p:animEffect>
                                  </p:childTnLst>
                                </p:cTn>
                              </p:par>
                              <p:par>
                                <p:cTn id="119" presetID="2" presetClass="entr" presetSubtype="4" accel="50000" decel="50000" fill="hold" grpId="0" nodeType="withEffect">
                                  <p:stCondLst>
                                    <p:cond delay="0"/>
                                  </p:stCondLst>
                                  <p:childTnLst>
                                    <p:set>
                                      <p:cBhvr>
                                        <p:cTn id="120" dur="1" fill="hold">
                                          <p:stCondLst>
                                            <p:cond delay="0"/>
                                          </p:stCondLst>
                                        </p:cTn>
                                        <p:tgtEl>
                                          <p:spTgt spid="239"/>
                                        </p:tgtEl>
                                        <p:attrNameLst>
                                          <p:attrName>style.visibility</p:attrName>
                                        </p:attrNameLst>
                                      </p:cBhvr>
                                      <p:to>
                                        <p:strVal val="visible"/>
                                      </p:to>
                                    </p:set>
                                    <p:anim calcmode="lin" valueType="num">
                                      <p:cBhvr additive="base">
                                        <p:cTn id="121" dur="500" fill="hold"/>
                                        <p:tgtEl>
                                          <p:spTgt spid="239"/>
                                        </p:tgtEl>
                                        <p:attrNameLst>
                                          <p:attrName>ppt_x</p:attrName>
                                        </p:attrNameLst>
                                      </p:cBhvr>
                                      <p:tavLst>
                                        <p:tav tm="0">
                                          <p:val>
                                            <p:strVal val="#ppt_x"/>
                                          </p:val>
                                        </p:tav>
                                        <p:tav tm="100000">
                                          <p:val>
                                            <p:strVal val="#ppt_x"/>
                                          </p:val>
                                        </p:tav>
                                      </p:tavLst>
                                    </p:anim>
                                    <p:anim calcmode="lin" valueType="num">
                                      <p:cBhvr additive="base">
                                        <p:cTn id="122" dur="500" fill="hold"/>
                                        <p:tgtEl>
                                          <p:spTgt spid="239"/>
                                        </p:tgtEl>
                                        <p:attrNameLst>
                                          <p:attrName>ppt_y</p:attrName>
                                        </p:attrNameLst>
                                      </p:cBhvr>
                                      <p:tavLst>
                                        <p:tav tm="0">
                                          <p:val>
                                            <p:strVal val="1+#ppt_h/2"/>
                                          </p:val>
                                        </p:tav>
                                        <p:tav tm="100000">
                                          <p:val>
                                            <p:strVal val="#ppt_y"/>
                                          </p:val>
                                        </p:tav>
                                      </p:tavLst>
                                    </p:anim>
                                  </p:childTnLst>
                                </p:cTn>
                              </p:par>
                            </p:childTnLst>
                          </p:cTn>
                        </p:par>
                        <p:par>
                          <p:cTn id="123" fill="hold">
                            <p:stCondLst>
                              <p:cond delay="7500"/>
                            </p:stCondLst>
                            <p:childTnLst>
                              <p:par>
                                <p:cTn id="124" presetID="2" presetClass="entr" presetSubtype="4" accel="50000" decel="50000" fill="hold" grpId="0" nodeType="afterEffect">
                                  <p:stCondLst>
                                    <p:cond delay="0"/>
                                  </p:stCondLst>
                                  <p:childTnLst>
                                    <p:set>
                                      <p:cBhvr>
                                        <p:cTn id="125" dur="1" fill="hold">
                                          <p:stCondLst>
                                            <p:cond delay="0"/>
                                          </p:stCondLst>
                                        </p:cTn>
                                        <p:tgtEl>
                                          <p:spTgt spid="240"/>
                                        </p:tgtEl>
                                        <p:attrNameLst>
                                          <p:attrName>style.visibility</p:attrName>
                                        </p:attrNameLst>
                                      </p:cBhvr>
                                      <p:to>
                                        <p:strVal val="visible"/>
                                      </p:to>
                                    </p:set>
                                    <p:anim calcmode="lin" valueType="num">
                                      <p:cBhvr additive="base">
                                        <p:cTn id="126" dur="500" fill="hold"/>
                                        <p:tgtEl>
                                          <p:spTgt spid="240"/>
                                        </p:tgtEl>
                                        <p:attrNameLst>
                                          <p:attrName>ppt_x</p:attrName>
                                        </p:attrNameLst>
                                      </p:cBhvr>
                                      <p:tavLst>
                                        <p:tav tm="0">
                                          <p:val>
                                            <p:strVal val="#ppt_x"/>
                                          </p:val>
                                        </p:tav>
                                        <p:tav tm="100000">
                                          <p:val>
                                            <p:strVal val="#ppt_x"/>
                                          </p:val>
                                        </p:tav>
                                      </p:tavLst>
                                    </p:anim>
                                    <p:anim calcmode="lin" valueType="num">
                                      <p:cBhvr additive="base">
                                        <p:cTn id="127" dur="500" fill="hold"/>
                                        <p:tgtEl>
                                          <p:spTgt spid="2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 grpId="0" animBg="1"/>
      <p:bldP spid="228" grpId="0" animBg="1"/>
      <p:bldP spid="195" grpId="0" animBg="1"/>
      <p:bldP spid="227" grpId="0" animBg="1"/>
      <p:bldP spid="230" grpId="0" animBg="1"/>
      <p:bldP spid="2111" grpId="0" animBg="1"/>
      <p:bldP spid="235" grpId="0"/>
      <p:bldP spid="236" grpId="0"/>
      <p:bldP spid="237" grpId="0"/>
      <p:bldP spid="238" grpId="0"/>
      <p:bldP spid="239" grpId="0"/>
      <p:bldP spid="240" grpId="0"/>
      <p:bldP spid="241" grpId="0"/>
      <p:bldP spid="2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9"/>
          <p:cNvGrpSpPr/>
          <p:nvPr/>
        </p:nvGrpSpPr>
        <p:grpSpPr>
          <a:xfrm>
            <a:off x="8413964" y="5217233"/>
            <a:ext cx="3034136" cy="945679"/>
            <a:chOff x="7154104" y="3206176"/>
            <a:chExt cx="2276195" cy="709444"/>
          </a:xfrm>
        </p:grpSpPr>
        <p:sp>
          <p:nvSpPr>
            <p:cNvPr id="181" name="TextBox 180"/>
            <p:cNvSpPr txBox="1"/>
            <p:nvPr/>
          </p:nvSpPr>
          <p:spPr>
            <a:xfrm>
              <a:off x="7154105" y="3453979"/>
              <a:ext cx="2276194" cy="461641"/>
            </a:xfrm>
            <a:prstGeom prst="rect">
              <a:avLst/>
            </a:prstGeom>
            <a:noFill/>
          </p:spPr>
          <p:txBody>
            <a:bodyPr wrap="square" lIns="0" tIns="0" rIns="0" bIns="0" rtlCol="0">
              <a:spAutoFit/>
            </a:bodyPr>
            <a:lstStyle/>
            <a:p>
              <a:pP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182" name="Rectangle 181"/>
            <p:cNvSpPr/>
            <p:nvPr/>
          </p:nvSpPr>
          <p:spPr>
            <a:xfrm>
              <a:off x="7154104" y="3206176"/>
              <a:ext cx="1052293" cy="215404"/>
            </a:xfrm>
            <a:prstGeom prst="rect">
              <a:avLst/>
            </a:prstGeom>
          </p:spPr>
          <p:txBody>
            <a:bodyPr wrap="none" lIns="0" tIns="0" rIns="0" bIns="0">
              <a:spAutoFit/>
            </a:bodyPr>
            <a:lstStyle/>
            <a:p>
              <a:r>
                <a:rPr lang="en-US" sz="1866" b="1" dirty="0">
                  <a:solidFill>
                    <a:schemeClr val="accent5"/>
                  </a:solidFill>
                </a:rPr>
                <a:t>Keyword Here</a:t>
              </a:r>
            </a:p>
          </p:txBody>
        </p:sp>
      </p:grpSp>
      <p:grpSp>
        <p:nvGrpSpPr>
          <p:cNvPr id="4" name="Group 57"/>
          <p:cNvGrpSpPr/>
          <p:nvPr/>
        </p:nvGrpSpPr>
        <p:grpSpPr>
          <a:xfrm>
            <a:off x="568756" y="3284004"/>
            <a:ext cx="2995338" cy="945679"/>
            <a:chOff x="-267404" y="3168889"/>
            <a:chExt cx="2247089" cy="709444"/>
          </a:xfrm>
        </p:grpSpPr>
        <p:sp>
          <p:nvSpPr>
            <p:cNvPr id="184" name="TextBox 183"/>
            <p:cNvSpPr txBox="1"/>
            <p:nvPr/>
          </p:nvSpPr>
          <p:spPr>
            <a:xfrm>
              <a:off x="-267404" y="3416692"/>
              <a:ext cx="2247089" cy="461641"/>
            </a:xfrm>
            <a:prstGeom prst="rect">
              <a:avLst/>
            </a:prstGeom>
            <a:noFill/>
          </p:spPr>
          <p:txBody>
            <a:bodyPr wrap="square" lIns="0" tIns="0" rIns="0" bIns="0" rtlCol="0">
              <a:spAutoFit/>
            </a:bodyPr>
            <a:lstStyle/>
            <a:p>
              <a:pPr algn="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185" name="Rectangle 184"/>
            <p:cNvSpPr/>
            <p:nvPr/>
          </p:nvSpPr>
          <p:spPr>
            <a:xfrm>
              <a:off x="927392" y="3168889"/>
              <a:ext cx="1052293" cy="215404"/>
            </a:xfrm>
            <a:prstGeom prst="rect">
              <a:avLst/>
            </a:prstGeom>
          </p:spPr>
          <p:txBody>
            <a:bodyPr wrap="none" lIns="0" tIns="0" rIns="0" bIns="0">
              <a:spAutoFit/>
            </a:bodyPr>
            <a:lstStyle/>
            <a:p>
              <a:pPr algn="r"/>
              <a:r>
                <a:rPr lang="en-US" sz="1866" b="1" dirty="0">
                  <a:solidFill>
                    <a:schemeClr val="accent1"/>
                  </a:solidFill>
                </a:rPr>
                <a:t>Keyword Here</a:t>
              </a:r>
            </a:p>
          </p:txBody>
        </p:sp>
      </p:grpSp>
      <p:grpSp>
        <p:nvGrpSpPr>
          <p:cNvPr id="5" name="Group 58"/>
          <p:cNvGrpSpPr/>
          <p:nvPr/>
        </p:nvGrpSpPr>
        <p:grpSpPr>
          <a:xfrm>
            <a:off x="8413964" y="1586057"/>
            <a:ext cx="3034136" cy="945679"/>
            <a:chOff x="7174424" y="1352592"/>
            <a:chExt cx="2276195" cy="709444"/>
          </a:xfrm>
        </p:grpSpPr>
        <p:sp>
          <p:nvSpPr>
            <p:cNvPr id="187" name="TextBox 186"/>
            <p:cNvSpPr txBox="1"/>
            <p:nvPr/>
          </p:nvSpPr>
          <p:spPr>
            <a:xfrm>
              <a:off x="7174424" y="1600395"/>
              <a:ext cx="2276195" cy="461641"/>
            </a:xfrm>
            <a:prstGeom prst="rect">
              <a:avLst/>
            </a:prstGeom>
            <a:noFill/>
          </p:spPr>
          <p:txBody>
            <a:bodyPr wrap="square" lIns="0" tIns="0" rIns="0" bIns="0" rtlCol="0">
              <a:spAutoFit/>
            </a:bodyPr>
            <a:lstStyle/>
            <a:p>
              <a:pP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188" name="Rectangle 187"/>
            <p:cNvSpPr/>
            <p:nvPr/>
          </p:nvSpPr>
          <p:spPr>
            <a:xfrm>
              <a:off x="7174424" y="1352592"/>
              <a:ext cx="1052293" cy="215404"/>
            </a:xfrm>
            <a:prstGeom prst="rect">
              <a:avLst/>
            </a:prstGeom>
          </p:spPr>
          <p:txBody>
            <a:bodyPr wrap="none" lIns="0" tIns="0" rIns="0" bIns="0">
              <a:spAutoFit/>
            </a:bodyPr>
            <a:lstStyle/>
            <a:p>
              <a:r>
                <a:rPr lang="en-US" sz="1866" b="1" dirty="0">
                  <a:solidFill>
                    <a:schemeClr val="accent3"/>
                  </a:solidFill>
                </a:rPr>
                <a:t>Keyword Here</a:t>
              </a:r>
            </a:p>
          </p:txBody>
        </p:sp>
      </p:grpSp>
      <p:grpSp>
        <p:nvGrpSpPr>
          <p:cNvPr id="7" name="Group 56"/>
          <p:cNvGrpSpPr/>
          <p:nvPr/>
        </p:nvGrpSpPr>
        <p:grpSpPr>
          <a:xfrm>
            <a:off x="645544" y="1550353"/>
            <a:ext cx="3034138" cy="945679"/>
            <a:chOff x="-296510" y="1363501"/>
            <a:chExt cx="2276196" cy="709444"/>
          </a:xfrm>
        </p:grpSpPr>
        <p:sp>
          <p:nvSpPr>
            <p:cNvPr id="190" name="TextBox 189"/>
            <p:cNvSpPr txBox="1"/>
            <p:nvPr/>
          </p:nvSpPr>
          <p:spPr>
            <a:xfrm>
              <a:off x="-296510" y="1611304"/>
              <a:ext cx="2276196" cy="461641"/>
            </a:xfrm>
            <a:prstGeom prst="rect">
              <a:avLst/>
            </a:prstGeom>
            <a:noFill/>
          </p:spPr>
          <p:txBody>
            <a:bodyPr wrap="square" lIns="0" tIns="0" rIns="0" bIns="0" rtlCol="0">
              <a:spAutoFit/>
            </a:bodyPr>
            <a:lstStyle/>
            <a:p>
              <a:pPr algn="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191" name="Rectangle 190"/>
            <p:cNvSpPr/>
            <p:nvPr/>
          </p:nvSpPr>
          <p:spPr>
            <a:xfrm>
              <a:off x="927392" y="1363501"/>
              <a:ext cx="1052293" cy="215404"/>
            </a:xfrm>
            <a:prstGeom prst="rect">
              <a:avLst/>
            </a:prstGeom>
          </p:spPr>
          <p:txBody>
            <a:bodyPr wrap="none" lIns="0" tIns="0" rIns="0" bIns="0">
              <a:spAutoFit/>
            </a:bodyPr>
            <a:lstStyle/>
            <a:p>
              <a:pPr algn="r"/>
              <a:r>
                <a:rPr lang="en-US" sz="1866" b="1" dirty="0">
                  <a:solidFill>
                    <a:schemeClr val="accent2"/>
                  </a:solidFill>
                </a:rPr>
                <a:t>Keyword Here</a:t>
              </a:r>
            </a:p>
          </p:txBody>
        </p:sp>
      </p:grpSp>
      <p:grpSp>
        <p:nvGrpSpPr>
          <p:cNvPr id="8" name="Group 56"/>
          <p:cNvGrpSpPr/>
          <p:nvPr/>
        </p:nvGrpSpPr>
        <p:grpSpPr>
          <a:xfrm>
            <a:off x="645544" y="5109819"/>
            <a:ext cx="3034138" cy="945679"/>
            <a:chOff x="-296510" y="1363501"/>
            <a:chExt cx="2276196" cy="709444"/>
          </a:xfrm>
        </p:grpSpPr>
        <p:sp>
          <p:nvSpPr>
            <p:cNvPr id="193" name="TextBox 192"/>
            <p:cNvSpPr txBox="1"/>
            <p:nvPr/>
          </p:nvSpPr>
          <p:spPr>
            <a:xfrm>
              <a:off x="-296510" y="1611304"/>
              <a:ext cx="2276196" cy="461641"/>
            </a:xfrm>
            <a:prstGeom prst="rect">
              <a:avLst/>
            </a:prstGeom>
            <a:noFill/>
          </p:spPr>
          <p:txBody>
            <a:bodyPr wrap="square" lIns="0" tIns="0" rIns="0" bIns="0" rtlCol="0">
              <a:spAutoFit/>
            </a:bodyPr>
            <a:lstStyle/>
            <a:p>
              <a:pPr algn="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194" name="Rectangle 193"/>
            <p:cNvSpPr/>
            <p:nvPr/>
          </p:nvSpPr>
          <p:spPr>
            <a:xfrm>
              <a:off x="927392" y="1363501"/>
              <a:ext cx="1052293" cy="215404"/>
            </a:xfrm>
            <a:prstGeom prst="rect">
              <a:avLst/>
            </a:prstGeom>
          </p:spPr>
          <p:txBody>
            <a:bodyPr wrap="none" lIns="0" tIns="0" rIns="0" bIns="0">
              <a:spAutoFit/>
            </a:bodyPr>
            <a:lstStyle/>
            <a:p>
              <a:pPr algn="r"/>
              <a:r>
                <a:rPr lang="en-US" sz="1866" b="1" dirty="0">
                  <a:solidFill>
                    <a:schemeClr val="accent6"/>
                  </a:solidFill>
                </a:rPr>
                <a:t>Keyword Here</a:t>
              </a:r>
            </a:p>
          </p:txBody>
        </p:sp>
      </p:grpSp>
      <p:grpSp>
        <p:nvGrpSpPr>
          <p:cNvPr id="9" name="Group 58"/>
          <p:cNvGrpSpPr/>
          <p:nvPr/>
        </p:nvGrpSpPr>
        <p:grpSpPr>
          <a:xfrm>
            <a:off x="8631636" y="3289237"/>
            <a:ext cx="3034136" cy="945679"/>
            <a:chOff x="7174424" y="1352592"/>
            <a:chExt cx="2276195" cy="709444"/>
          </a:xfrm>
        </p:grpSpPr>
        <p:sp>
          <p:nvSpPr>
            <p:cNvPr id="196" name="TextBox 195"/>
            <p:cNvSpPr txBox="1"/>
            <p:nvPr/>
          </p:nvSpPr>
          <p:spPr>
            <a:xfrm>
              <a:off x="7174424" y="1600395"/>
              <a:ext cx="2276195" cy="461641"/>
            </a:xfrm>
            <a:prstGeom prst="rect">
              <a:avLst/>
            </a:prstGeom>
            <a:noFill/>
          </p:spPr>
          <p:txBody>
            <a:bodyPr wrap="square" lIns="0" tIns="0" rIns="0" bIns="0" rtlCol="0">
              <a:spAutoFit/>
            </a:bodyPr>
            <a:lstStyle/>
            <a:p>
              <a:pP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197" name="Rectangle 196"/>
            <p:cNvSpPr/>
            <p:nvPr/>
          </p:nvSpPr>
          <p:spPr>
            <a:xfrm>
              <a:off x="7174424" y="1352592"/>
              <a:ext cx="1052293" cy="215404"/>
            </a:xfrm>
            <a:prstGeom prst="rect">
              <a:avLst/>
            </a:prstGeom>
          </p:spPr>
          <p:txBody>
            <a:bodyPr wrap="none" lIns="0" tIns="0" rIns="0" bIns="0">
              <a:spAutoFit/>
            </a:bodyPr>
            <a:lstStyle/>
            <a:p>
              <a:r>
                <a:rPr lang="en-US" sz="1866" b="1" dirty="0">
                  <a:solidFill>
                    <a:schemeClr val="accent4"/>
                  </a:solidFill>
                </a:rPr>
                <a:t>Keyword Here</a:t>
              </a:r>
            </a:p>
          </p:txBody>
        </p:sp>
      </p:grpSp>
      <p:grpSp>
        <p:nvGrpSpPr>
          <p:cNvPr id="17" name="Group 73"/>
          <p:cNvGrpSpPr/>
          <p:nvPr/>
        </p:nvGrpSpPr>
        <p:grpSpPr>
          <a:xfrm>
            <a:off x="3870696" y="1993362"/>
            <a:ext cx="1240128" cy="288725"/>
            <a:chOff x="2901397" y="1460250"/>
            <a:chExt cx="930338" cy="220268"/>
          </a:xfrm>
        </p:grpSpPr>
        <p:cxnSp>
          <p:nvCxnSpPr>
            <p:cNvPr id="70" name="Straight Connector 69"/>
            <p:cNvCxnSpPr/>
            <p:nvPr/>
          </p:nvCxnSpPr>
          <p:spPr>
            <a:xfrm flipH="1" flipV="1">
              <a:off x="3592681" y="1460250"/>
              <a:ext cx="239054" cy="220268"/>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901397" y="1461496"/>
              <a:ext cx="691284" cy="0"/>
            </a:xfrm>
            <a:prstGeom prst="line">
              <a:avLst/>
            </a:prstGeom>
            <a:ln w="19050" cap="rnd">
              <a:solidFill>
                <a:schemeClr val="accent2"/>
              </a:solidFill>
              <a:prstDash val="solid"/>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74"/>
          <p:cNvGrpSpPr/>
          <p:nvPr/>
        </p:nvGrpSpPr>
        <p:grpSpPr>
          <a:xfrm flipH="1">
            <a:off x="6997628" y="1987013"/>
            <a:ext cx="1243301" cy="295072"/>
            <a:chOff x="2899016" y="1459156"/>
            <a:chExt cx="932719" cy="221362"/>
          </a:xfrm>
        </p:grpSpPr>
        <p:cxnSp>
          <p:nvCxnSpPr>
            <p:cNvPr id="76" name="Straight Connector 75"/>
            <p:cNvCxnSpPr/>
            <p:nvPr/>
          </p:nvCxnSpPr>
          <p:spPr>
            <a:xfrm flipH="1" flipV="1">
              <a:off x="3592681" y="1460250"/>
              <a:ext cx="239054" cy="220268"/>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99016" y="1459156"/>
              <a:ext cx="691284" cy="0"/>
            </a:xfrm>
            <a:prstGeom prst="line">
              <a:avLst/>
            </a:prstGeom>
            <a:ln w="19050" cap="rnd">
              <a:solidFill>
                <a:schemeClr val="accent3"/>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19" name="Group 81"/>
          <p:cNvGrpSpPr/>
          <p:nvPr/>
        </p:nvGrpSpPr>
        <p:grpSpPr>
          <a:xfrm flipV="1">
            <a:off x="3867524" y="5280676"/>
            <a:ext cx="1243301" cy="288725"/>
            <a:chOff x="2899016" y="1460250"/>
            <a:chExt cx="932719" cy="220268"/>
          </a:xfrm>
        </p:grpSpPr>
        <p:cxnSp>
          <p:nvCxnSpPr>
            <p:cNvPr id="83" name="Straight Connector 82"/>
            <p:cNvCxnSpPr/>
            <p:nvPr/>
          </p:nvCxnSpPr>
          <p:spPr>
            <a:xfrm flipH="1" flipV="1">
              <a:off x="3592681" y="1460250"/>
              <a:ext cx="239054" cy="220268"/>
            </a:xfrm>
            <a:prstGeom prst="line">
              <a:avLst/>
            </a:prstGeom>
            <a:ln w="19050" cap="rnd">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99016" y="1461496"/>
              <a:ext cx="691284" cy="0"/>
            </a:xfrm>
            <a:prstGeom prst="line">
              <a:avLst/>
            </a:prstGeom>
            <a:ln w="19050" cap="rnd">
              <a:solidFill>
                <a:schemeClr val="accent6"/>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20" name="Group 84"/>
          <p:cNvGrpSpPr/>
          <p:nvPr/>
        </p:nvGrpSpPr>
        <p:grpSpPr>
          <a:xfrm flipH="1" flipV="1">
            <a:off x="6997626" y="5326573"/>
            <a:ext cx="1240128" cy="295072"/>
            <a:chOff x="2901397" y="1459156"/>
            <a:chExt cx="930338" cy="221362"/>
          </a:xfrm>
        </p:grpSpPr>
        <p:cxnSp>
          <p:nvCxnSpPr>
            <p:cNvPr id="86" name="Straight Connector 85"/>
            <p:cNvCxnSpPr/>
            <p:nvPr/>
          </p:nvCxnSpPr>
          <p:spPr>
            <a:xfrm flipH="1" flipV="1">
              <a:off x="3592681" y="1460250"/>
              <a:ext cx="239054" cy="220268"/>
            </a:xfrm>
            <a:prstGeom prst="line">
              <a:avLst/>
            </a:prstGeom>
            <a:ln w="19050" cap="rnd">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901397" y="1459156"/>
              <a:ext cx="691284" cy="0"/>
            </a:xfrm>
            <a:prstGeom prst="line">
              <a:avLst/>
            </a:prstGeom>
            <a:ln w="19050" cap="rnd">
              <a:solidFill>
                <a:schemeClr val="accent5"/>
              </a:solidFill>
              <a:prstDash val="solid"/>
              <a:tailEnd type="ova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H="1">
            <a:off x="3692381" y="3777243"/>
            <a:ext cx="614009" cy="0"/>
          </a:xfrm>
          <a:prstGeom prst="line">
            <a:avLst/>
          </a:prstGeom>
          <a:ln w="19050" cap="rnd">
            <a:solidFill>
              <a:schemeClr val="accent1"/>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7888788" y="3777243"/>
            <a:ext cx="614009" cy="0"/>
          </a:xfrm>
          <a:prstGeom prst="line">
            <a:avLst/>
          </a:prstGeom>
          <a:ln w="19050" cap="rnd">
            <a:solidFill>
              <a:schemeClr val="accent4"/>
            </a:solidFill>
            <a:prstDash val="solid"/>
            <a:headEnd type="oval"/>
            <a:tailEnd type="none"/>
          </a:ln>
        </p:spPr>
        <p:style>
          <a:lnRef idx="1">
            <a:schemeClr val="accent1"/>
          </a:lnRef>
          <a:fillRef idx="0">
            <a:schemeClr val="accent1"/>
          </a:fillRef>
          <a:effectRef idx="0">
            <a:schemeClr val="accent1"/>
          </a:effectRef>
          <a:fontRef idx="minor">
            <a:schemeClr val="tx1"/>
          </a:fontRef>
        </p:style>
      </p:cxnSp>
      <p:grpSp>
        <p:nvGrpSpPr>
          <p:cNvPr id="99" name="Group 98"/>
          <p:cNvGrpSpPr/>
          <p:nvPr/>
        </p:nvGrpSpPr>
        <p:grpSpPr>
          <a:xfrm>
            <a:off x="6156249" y="1993360"/>
            <a:ext cx="1488580" cy="1354143"/>
            <a:chOff x="4616008" y="1463917"/>
            <a:chExt cx="1116726" cy="1015872"/>
          </a:xfrm>
        </p:grpSpPr>
        <p:sp>
          <p:nvSpPr>
            <p:cNvPr id="43" name="Freeform 59"/>
            <p:cNvSpPr>
              <a:spLocks/>
            </p:cNvSpPr>
            <p:nvPr/>
          </p:nvSpPr>
          <p:spPr bwMode="auto">
            <a:xfrm>
              <a:off x="4616008" y="1463917"/>
              <a:ext cx="1116726" cy="1015872"/>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58" name="Group 57"/>
            <p:cNvGrpSpPr/>
            <p:nvPr/>
          </p:nvGrpSpPr>
          <p:grpSpPr>
            <a:xfrm>
              <a:off x="4743404" y="1718036"/>
              <a:ext cx="535010" cy="517313"/>
              <a:chOff x="5659438" y="2249488"/>
              <a:chExt cx="623887" cy="603250"/>
            </a:xfrm>
            <a:solidFill>
              <a:schemeClr val="accent3">
                <a:lumMod val="50000"/>
              </a:schemeClr>
            </a:solidFill>
          </p:grpSpPr>
          <p:sp>
            <p:nvSpPr>
              <p:cNvPr id="5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2"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5"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6"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101" name="Group 100"/>
          <p:cNvGrpSpPr/>
          <p:nvPr/>
        </p:nvGrpSpPr>
        <p:grpSpPr>
          <a:xfrm>
            <a:off x="4293693" y="2927083"/>
            <a:ext cx="1092603" cy="1715900"/>
            <a:chOff x="3218726" y="2164392"/>
            <a:chExt cx="819666" cy="1287260"/>
          </a:xfrm>
        </p:grpSpPr>
        <p:sp>
          <p:nvSpPr>
            <p:cNvPr id="46" name="Freeform 62"/>
            <p:cNvSpPr>
              <a:spLocks/>
            </p:cNvSpPr>
            <p:nvPr/>
          </p:nvSpPr>
          <p:spPr bwMode="auto">
            <a:xfrm>
              <a:off x="3218726" y="2164392"/>
              <a:ext cx="819666" cy="1287260"/>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7" name="Freeform 74"/>
            <p:cNvSpPr>
              <a:spLocks noEditPoints="1"/>
            </p:cNvSpPr>
            <p:nvPr/>
          </p:nvSpPr>
          <p:spPr bwMode="auto">
            <a:xfrm>
              <a:off x="3392943" y="2597627"/>
              <a:ext cx="471233" cy="420791"/>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00" name="Group 99"/>
          <p:cNvGrpSpPr/>
          <p:nvPr/>
        </p:nvGrpSpPr>
        <p:grpSpPr>
          <a:xfrm>
            <a:off x="4569898" y="1988473"/>
            <a:ext cx="1488580" cy="1332145"/>
            <a:chOff x="3425935" y="1460250"/>
            <a:chExt cx="1116726" cy="999369"/>
          </a:xfrm>
        </p:grpSpPr>
        <p:sp>
          <p:nvSpPr>
            <p:cNvPr id="48" name="Freeform 64"/>
            <p:cNvSpPr>
              <a:spLocks/>
            </p:cNvSpPr>
            <p:nvPr/>
          </p:nvSpPr>
          <p:spPr bwMode="auto">
            <a:xfrm>
              <a:off x="3425935" y="1460250"/>
              <a:ext cx="1116726" cy="999369"/>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8" name="Freeform 121"/>
            <p:cNvSpPr>
              <a:spLocks noEditPoints="1"/>
            </p:cNvSpPr>
            <p:nvPr/>
          </p:nvSpPr>
          <p:spPr bwMode="auto">
            <a:xfrm>
              <a:off x="3823326" y="1680519"/>
              <a:ext cx="484906" cy="55759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02" name="Group 101"/>
          <p:cNvGrpSpPr/>
          <p:nvPr/>
        </p:nvGrpSpPr>
        <p:grpSpPr>
          <a:xfrm>
            <a:off x="4555233" y="4237230"/>
            <a:ext cx="1493470" cy="1344366"/>
            <a:chOff x="3414933" y="3147258"/>
            <a:chExt cx="1120394" cy="1008537"/>
          </a:xfrm>
        </p:grpSpPr>
        <p:sp>
          <p:nvSpPr>
            <p:cNvPr id="45" name="Freeform 61"/>
            <p:cNvSpPr>
              <a:spLocks/>
            </p:cNvSpPr>
            <p:nvPr/>
          </p:nvSpPr>
          <p:spPr bwMode="auto">
            <a:xfrm>
              <a:off x="3414933" y="3147258"/>
              <a:ext cx="1120394" cy="1008537"/>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chemeClr val="accent6"/>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71" name="Group 70"/>
            <p:cNvGrpSpPr/>
            <p:nvPr/>
          </p:nvGrpSpPr>
          <p:grpSpPr>
            <a:xfrm>
              <a:off x="3786015" y="3459473"/>
              <a:ext cx="580546" cy="365363"/>
              <a:chOff x="3871913" y="3771900"/>
              <a:chExt cx="411163" cy="258763"/>
            </a:xfrm>
            <a:solidFill>
              <a:schemeClr val="accent6">
                <a:lumMod val="50000"/>
              </a:schemeClr>
            </a:solidFill>
          </p:grpSpPr>
          <p:sp>
            <p:nvSpPr>
              <p:cNvPr id="72"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7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7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103" name="Group 102"/>
          <p:cNvGrpSpPr/>
          <p:nvPr/>
        </p:nvGrpSpPr>
        <p:grpSpPr>
          <a:xfrm>
            <a:off x="6146472" y="4254339"/>
            <a:ext cx="1476358" cy="1354143"/>
            <a:chOff x="4608673" y="3160093"/>
            <a:chExt cx="1107557" cy="1015872"/>
          </a:xfrm>
        </p:grpSpPr>
        <p:sp>
          <p:nvSpPr>
            <p:cNvPr id="44" name="Freeform 60"/>
            <p:cNvSpPr>
              <a:spLocks/>
            </p:cNvSpPr>
            <p:nvPr/>
          </p:nvSpPr>
          <p:spPr bwMode="auto">
            <a:xfrm>
              <a:off x="4608673" y="3160093"/>
              <a:ext cx="1107557" cy="1015872"/>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chemeClr val="accent5"/>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79" name="Group 78"/>
            <p:cNvGrpSpPr/>
            <p:nvPr/>
          </p:nvGrpSpPr>
          <p:grpSpPr>
            <a:xfrm>
              <a:off x="4888721" y="3416805"/>
              <a:ext cx="336006" cy="470573"/>
              <a:chOff x="4938713" y="2352675"/>
              <a:chExt cx="646113" cy="904875"/>
            </a:xfrm>
            <a:solidFill>
              <a:schemeClr val="accent5">
                <a:lumMod val="50000"/>
              </a:schemeClr>
            </a:solidFill>
          </p:grpSpPr>
          <p:sp>
            <p:nvSpPr>
              <p:cNvPr id="80"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1"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2"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9"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104" name="Group 103"/>
          <p:cNvGrpSpPr/>
          <p:nvPr/>
        </p:nvGrpSpPr>
        <p:grpSpPr>
          <a:xfrm>
            <a:off x="6808880" y="2924639"/>
            <a:ext cx="1092603" cy="1713456"/>
            <a:chOff x="5105608" y="2162558"/>
            <a:chExt cx="819666" cy="1285427"/>
          </a:xfrm>
        </p:grpSpPr>
        <p:sp>
          <p:nvSpPr>
            <p:cNvPr id="42" name="Freeform 58"/>
            <p:cNvSpPr>
              <a:spLocks/>
            </p:cNvSpPr>
            <p:nvPr/>
          </p:nvSpPr>
          <p:spPr bwMode="auto">
            <a:xfrm>
              <a:off x="5105608" y="2162558"/>
              <a:ext cx="819666" cy="1285427"/>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91" name="Group 90"/>
            <p:cNvGrpSpPr/>
            <p:nvPr/>
          </p:nvGrpSpPr>
          <p:grpSpPr>
            <a:xfrm>
              <a:off x="5287939" y="2561768"/>
              <a:ext cx="473076" cy="457200"/>
              <a:chOff x="8048625" y="3005138"/>
              <a:chExt cx="473076" cy="457200"/>
            </a:xfrm>
            <a:solidFill>
              <a:schemeClr val="accent4">
                <a:lumMod val="50000"/>
              </a:schemeClr>
            </a:solidFill>
          </p:grpSpPr>
          <p:sp>
            <p:nvSpPr>
              <p:cNvPr id="92" name="Freeform 81"/>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3" name="Freeform 82"/>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4" name="Freeform 83"/>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5" name="Freeform 84"/>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6" name="Freeform 85"/>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sp>
        <p:nvSpPr>
          <p:cNvPr id="97" name="Freeform 110"/>
          <p:cNvSpPr>
            <a:spLocks noEditPoints="1"/>
          </p:cNvSpPr>
          <p:nvPr/>
        </p:nvSpPr>
        <p:spPr bwMode="auto">
          <a:xfrm>
            <a:off x="5617919" y="3432484"/>
            <a:ext cx="952004" cy="651916"/>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lumMod val="6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78"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98" name="直接连接符 97"/>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202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p:cTn id="7" dur="500" fill="hold"/>
                                        <p:tgtEl>
                                          <p:spTgt spid="97"/>
                                        </p:tgtEl>
                                        <p:attrNameLst>
                                          <p:attrName>ppt_w</p:attrName>
                                        </p:attrNameLst>
                                      </p:cBhvr>
                                      <p:tavLst>
                                        <p:tav tm="0">
                                          <p:val>
                                            <p:fltVal val="0"/>
                                          </p:val>
                                        </p:tav>
                                        <p:tav tm="100000">
                                          <p:val>
                                            <p:strVal val="#ppt_w"/>
                                          </p:val>
                                        </p:tav>
                                      </p:tavLst>
                                    </p:anim>
                                    <p:anim calcmode="lin" valueType="num">
                                      <p:cBhvr>
                                        <p:cTn id="8" dur="500" fill="hold"/>
                                        <p:tgtEl>
                                          <p:spTgt spid="97"/>
                                        </p:tgtEl>
                                        <p:attrNameLst>
                                          <p:attrName>ppt_h</p:attrName>
                                        </p:attrNameLst>
                                      </p:cBhvr>
                                      <p:tavLst>
                                        <p:tav tm="0">
                                          <p:val>
                                            <p:fltVal val="0"/>
                                          </p:val>
                                        </p:tav>
                                        <p:tav tm="100000">
                                          <p:val>
                                            <p:strVal val="#ppt_h"/>
                                          </p:val>
                                        </p:tav>
                                      </p:tavLst>
                                    </p:anim>
                                    <p:animEffect transition="in" filter="fade">
                                      <p:cBhvr>
                                        <p:cTn id="9" dur="500"/>
                                        <p:tgtEl>
                                          <p:spTgt spid="97"/>
                                        </p:tgtEl>
                                      </p:cBhvr>
                                    </p:animEffect>
                                  </p:childTnLst>
                                </p:cTn>
                              </p:par>
                            </p:childTnLst>
                          </p:cTn>
                        </p:par>
                        <p:par>
                          <p:cTn id="10" fill="hold">
                            <p:stCondLst>
                              <p:cond delay="500"/>
                            </p:stCondLst>
                            <p:childTnLst>
                              <p:par>
                                <p:cTn id="11" presetID="23" presetClass="entr" presetSubtype="528" fill="hold" nodeType="afterEffect">
                                  <p:stCondLst>
                                    <p:cond delay="0"/>
                                  </p:stCondLst>
                                  <p:childTnLst>
                                    <p:set>
                                      <p:cBhvr>
                                        <p:cTn id="12" dur="1" fill="hold">
                                          <p:stCondLst>
                                            <p:cond delay="0"/>
                                          </p:stCondLst>
                                        </p:cTn>
                                        <p:tgtEl>
                                          <p:spTgt spid="101"/>
                                        </p:tgtEl>
                                        <p:attrNameLst>
                                          <p:attrName>style.visibility</p:attrName>
                                        </p:attrNameLst>
                                      </p:cBhvr>
                                      <p:to>
                                        <p:strVal val="visible"/>
                                      </p:to>
                                    </p:set>
                                    <p:anim calcmode="lin" valueType="num">
                                      <p:cBhvr>
                                        <p:cTn id="13" dur="500" fill="hold"/>
                                        <p:tgtEl>
                                          <p:spTgt spid="101"/>
                                        </p:tgtEl>
                                        <p:attrNameLst>
                                          <p:attrName>ppt_w</p:attrName>
                                        </p:attrNameLst>
                                      </p:cBhvr>
                                      <p:tavLst>
                                        <p:tav tm="0">
                                          <p:val>
                                            <p:fltVal val="0"/>
                                          </p:val>
                                        </p:tav>
                                        <p:tav tm="100000">
                                          <p:val>
                                            <p:strVal val="#ppt_w"/>
                                          </p:val>
                                        </p:tav>
                                      </p:tavLst>
                                    </p:anim>
                                    <p:anim calcmode="lin" valueType="num">
                                      <p:cBhvr>
                                        <p:cTn id="14" dur="500" fill="hold"/>
                                        <p:tgtEl>
                                          <p:spTgt spid="101"/>
                                        </p:tgtEl>
                                        <p:attrNameLst>
                                          <p:attrName>ppt_h</p:attrName>
                                        </p:attrNameLst>
                                      </p:cBhvr>
                                      <p:tavLst>
                                        <p:tav tm="0">
                                          <p:val>
                                            <p:fltVal val="0"/>
                                          </p:val>
                                        </p:tav>
                                        <p:tav tm="100000">
                                          <p:val>
                                            <p:strVal val="#ppt_h"/>
                                          </p:val>
                                        </p:tav>
                                      </p:tavLst>
                                    </p:anim>
                                    <p:anim calcmode="lin" valueType="num">
                                      <p:cBhvr>
                                        <p:cTn id="15" dur="500" fill="hold"/>
                                        <p:tgtEl>
                                          <p:spTgt spid="101"/>
                                        </p:tgtEl>
                                        <p:attrNameLst>
                                          <p:attrName>ppt_x</p:attrName>
                                        </p:attrNameLst>
                                      </p:cBhvr>
                                      <p:tavLst>
                                        <p:tav tm="0">
                                          <p:val>
                                            <p:fltVal val="0.5"/>
                                          </p:val>
                                        </p:tav>
                                        <p:tav tm="100000">
                                          <p:val>
                                            <p:strVal val="#ppt_x"/>
                                          </p:val>
                                        </p:tav>
                                      </p:tavLst>
                                    </p:anim>
                                    <p:anim calcmode="lin" valueType="num">
                                      <p:cBhvr>
                                        <p:cTn id="16" dur="500" fill="hold"/>
                                        <p:tgtEl>
                                          <p:spTgt spid="101"/>
                                        </p:tgtEl>
                                        <p:attrNameLst>
                                          <p:attrName>ppt_y</p:attrName>
                                        </p:attrNameLst>
                                      </p:cBhvr>
                                      <p:tavLst>
                                        <p:tav tm="0">
                                          <p:val>
                                            <p:fltVal val="0.5"/>
                                          </p:val>
                                        </p:tav>
                                        <p:tav tm="100000">
                                          <p:val>
                                            <p:strVal val="#ppt_y"/>
                                          </p:val>
                                        </p:tav>
                                      </p:tavLst>
                                    </p:anim>
                                  </p:childTnLst>
                                </p:cTn>
                              </p:par>
                            </p:childTnLst>
                          </p:cTn>
                        </p:par>
                        <p:par>
                          <p:cTn id="17" fill="hold">
                            <p:stCondLst>
                              <p:cond delay="1000"/>
                            </p:stCondLst>
                            <p:childTnLst>
                              <p:par>
                                <p:cTn id="18" presetID="23" presetClass="entr" presetSubtype="528" fill="hold" nodeType="afterEffect">
                                  <p:stCondLst>
                                    <p:cond delay="0"/>
                                  </p:stCondLst>
                                  <p:childTnLst>
                                    <p:set>
                                      <p:cBhvr>
                                        <p:cTn id="19" dur="1" fill="hold">
                                          <p:stCondLst>
                                            <p:cond delay="0"/>
                                          </p:stCondLst>
                                        </p:cTn>
                                        <p:tgtEl>
                                          <p:spTgt spid="100"/>
                                        </p:tgtEl>
                                        <p:attrNameLst>
                                          <p:attrName>style.visibility</p:attrName>
                                        </p:attrNameLst>
                                      </p:cBhvr>
                                      <p:to>
                                        <p:strVal val="visible"/>
                                      </p:to>
                                    </p:set>
                                    <p:anim calcmode="lin" valueType="num">
                                      <p:cBhvr>
                                        <p:cTn id="20" dur="500" fill="hold"/>
                                        <p:tgtEl>
                                          <p:spTgt spid="100"/>
                                        </p:tgtEl>
                                        <p:attrNameLst>
                                          <p:attrName>ppt_w</p:attrName>
                                        </p:attrNameLst>
                                      </p:cBhvr>
                                      <p:tavLst>
                                        <p:tav tm="0">
                                          <p:val>
                                            <p:fltVal val="0"/>
                                          </p:val>
                                        </p:tav>
                                        <p:tav tm="100000">
                                          <p:val>
                                            <p:strVal val="#ppt_w"/>
                                          </p:val>
                                        </p:tav>
                                      </p:tavLst>
                                    </p:anim>
                                    <p:anim calcmode="lin" valueType="num">
                                      <p:cBhvr>
                                        <p:cTn id="21" dur="500" fill="hold"/>
                                        <p:tgtEl>
                                          <p:spTgt spid="100"/>
                                        </p:tgtEl>
                                        <p:attrNameLst>
                                          <p:attrName>ppt_h</p:attrName>
                                        </p:attrNameLst>
                                      </p:cBhvr>
                                      <p:tavLst>
                                        <p:tav tm="0">
                                          <p:val>
                                            <p:fltVal val="0"/>
                                          </p:val>
                                        </p:tav>
                                        <p:tav tm="100000">
                                          <p:val>
                                            <p:strVal val="#ppt_h"/>
                                          </p:val>
                                        </p:tav>
                                      </p:tavLst>
                                    </p:anim>
                                    <p:anim calcmode="lin" valueType="num">
                                      <p:cBhvr>
                                        <p:cTn id="22" dur="500" fill="hold"/>
                                        <p:tgtEl>
                                          <p:spTgt spid="100"/>
                                        </p:tgtEl>
                                        <p:attrNameLst>
                                          <p:attrName>ppt_x</p:attrName>
                                        </p:attrNameLst>
                                      </p:cBhvr>
                                      <p:tavLst>
                                        <p:tav tm="0">
                                          <p:val>
                                            <p:fltVal val="0.5"/>
                                          </p:val>
                                        </p:tav>
                                        <p:tav tm="100000">
                                          <p:val>
                                            <p:strVal val="#ppt_x"/>
                                          </p:val>
                                        </p:tav>
                                      </p:tavLst>
                                    </p:anim>
                                    <p:anim calcmode="lin" valueType="num">
                                      <p:cBhvr>
                                        <p:cTn id="23" dur="500" fill="hold"/>
                                        <p:tgtEl>
                                          <p:spTgt spid="100"/>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3" presetClass="entr" presetSubtype="528" fill="hold" nodeType="afterEffect">
                                  <p:stCondLst>
                                    <p:cond delay="0"/>
                                  </p:stCondLst>
                                  <p:childTnLst>
                                    <p:set>
                                      <p:cBhvr>
                                        <p:cTn id="26" dur="1" fill="hold">
                                          <p:stCondLst>
                                            <p:cond delay="0"/>
                                          </p:stCondLst>
                                        </p:cTn>
                                        <p:tgtEl>
                                          <p:spTgt spid="99"/>
                                        </p:tgtEl>
                                        <p:attrNameLst>
                                          <p:attrName>style.visibility</p:attrName>
                                        </p:attrNameLst>
                                      </p:cBhvr>
                                      <p:to>
                                        <p:strVal val="visible"/>
                                      </p:to>
                                    </p:set>
                                    <p:anim calcmode="lin" valueType="num">
                                      <p:cBhvr>
                                        <p:cTn id="27" dur="500" fill="hold"/>
                                        <p:tgtEl>
                                          <p:spTgt spid="99"/>
                                        </p:tgtEl>
                                        <p:attrNameLst>
                                          <p:attrName>ppt_w</p:attrName>
                                        </p:attrNameLst>
                                      </p:cBhvr>
                                      <p:tavLst>
                                        <p:tav tm="0">
                                          <p:val>
                                            <p:fltVal val="0"/>
                                          </p:val>
                                        </p:tav>
                                        <p:tav tm="100000">
                                          <p:val>
                                            <p:strVal val="#ppt_w"/>
                                          </p:val>
                                        </p:tav>
                                      </p:tavLst>
                                    </p:anim>
                                    <p:anim calcmode="lin" valueType="num">
                                      <p:cBhvr>
                                        <p:cTn id="28" dur="500" fill="hold"/>
                                        <p:tgtEl>
                                          <p:spTgt spid="99"/>
                                        </p:tgtEl>
                                        <p:attrNameLst>
                                          <p:attrName>ppt_h</p:attrName>
                                        </p:attrNameLst>
                                      </p:cBhvr>
                                      <p:tavLst>
                                        <p:tav tm="0">
                                          <p:val>
                                            <p:fltVal val="0"/>
                                          </p:val>
                                        </p:tav>
                                        <p:tav tm="100000">
                                          <p:val>
                                            <p:strVal val="#ppt_h"/>
                                          </p:val>
                                        </p:tav>
                                      </p:tavLst>
                                    </p:anim>
                                    <p:anim calcmode="lin" valueType="num">
                                      <p:cBhvr>
                                        <p:cTn id="29" dur="500" fill="hold"/>
                                        <p:tgtEl>
                                          <p:spTgt spid="99"/>
                                        </p:tgtEl>
                                        <p:attrNameLst>
                                          <p:attrName>ppt_x</p:attrName>
                                        </p:attrNameLst>
                                      </p:cBhvr>
                                      <p:tavLst>
                                        <p:tav tm="0">
                                          <p:val>
                                            <p:fltVal val="0.5"/>
                                          </p:val>
                                        </p:tav>
                                        <p:tav tm="100000">
                                          <p:val>
                                            <p:strVal val="#ppt_x"/>
                                          </p:val>
                                        </p:tav>
                                      </p:tavLst>
                                    </p:anim>
                                    <p:anim calcmode="lin" valueType="num">
                                      <p:cBhvr>
                                        <p:cTn id="30" dur="500" fill="hold"/>
                                        <p:tgtEl>
                                          <p:spTgt spid="99"/>
                                        </p:tgtEl>
                                        <p:attrNameLst>
                                          <p:attrName>ppt_y</p:attrName>
                                        </p:attrNameLst>
                                      </p:cBhvr>
                                      <p:tavLst>
                                        <p:tav tm="0">
                                          <p:val>
                                            <p:fltVal val="0.5"/>
                                          </p:val>
                                        </p:tav>
                                        <p:tav tm="100000">
                                          <p:val>
                                            <p:strVal val="#ppt_y"/>
                                          </p:val>
                                        </p:tav>
                                      </p:tavLst>
                                    </p:anim>
                                  </p:childTnLst>
                                </p:cTn>
                              </p:par>
                            </p:childTnLst>
                          </p:cTn>
                        </p:par>
                        <p:par>
                          <p:cTn id="31" fill="hold">
                            <p:stCondLst>
                              <p:cond delay="2000"/>
                            </p:stCondLst>
                            <p:childTnLst>
                              <p:par>
                                <p:cTn id="32" presetID="23" presetClass="entr" presetSubtype="528" fill="hold" nodeType="afterEffect">
                                  <p:stCondLst>
                                    <p:cond delay="0"/>
                                  </p:stCondLst>
                                  <p:childTnLst>
                                    <p:set>
                                      <p:cBhvr>
                                        <p:cTn id="33" dur="1" fill="hold">
                                          <p:stCondLst>
                                            <p:cond delay="0"/>
                                          </p:stCondLst>
                                        </p:cTn>
                                        <p:tgtEl>
                                          <p:spTgt spid="104"/>
                                        </p:tgtEl>
                                        <p:attrNameLst>
                                          <p:attrName>style.visibility</p:attrName>
                                        </p:attrNameLst>
                                      </p:cBhvr>
                                      <p:to>
                                        <p:strVal val="visible"/>
                                      </p:to>
                                    </p:set>
                                    <p:anim calcmode="lin" valueType="num">
                                      <p:cBhvr>
                                        <p:cTn id="34" dur="500" fill="hold"/>
                                        <p:tgtEl>
                                          <p:spTgt spid="104"/>
                                        </p:tgtEl>
                                        <p:attrNameLst>
                                          <p:attrName>ppt_w</p:attrName>
                                        </p:attrNameLst>
                                      </p:cBhvr>
                                      <p:tavLst>
                                        <p:tav tm="0">
                                          <p:val>
                                            <p:fltVal val="0"/>
                                          </p:val>
                                        </p:tav>
                                        <p:tav tm="100000">
                                          <p:val>
                                            <p:strVal val="#ppt_w"/>
                                          </p:val>
                                        </p:tav>
                                      </p:tavLst>
                                    </p:anim>
                                    <p:anim calcmode="lin" valueType="num">
                                      <p:cBhvr>
                                        <p:cTn id="35" dur="500" fill="hold"/>
                                        <p:tgtEl>
                                          <p:spTgt spid="104"/>
                                        </p:tgtEl>
                                        <p:attrNameLst>
                                          <p:attrName>ppt_h</p:attrName>
                                        </p:attrNameLst>
                                      </p:cBhvr>
                                      <p:tavLst>
                                        <p:tav tm="0">
                                          <p:val>
                                            <p:fltVal val="0"/>
                                          </p:val>
                                        </p:tav>
                                        <p:tav tm="100000">
                                          <p:val>
                                            <p:strVal val="#ppt_h"/>
                                          </p:val>
                                        </p:tav>
                                      </p:tavLst>
                                    </p:anim>
                                    <p:anim calcmode="lin" valueType="num">
                                      <p:cBhvr>
                                        <p:cTn id="36" dur="500" fill="hold"/>
                                        <p:tgtEl>
                                          <p:spTgt spid="104"/>
                                        </p:tgtEl>
                                        <p:attrNameLst>
                                          <p:attrName>ppt_x</p:attrName>
                                        </p:attrNameLst>
                                      </p:cBhvr>
                                      <p:tavLst>
                                        <p:tav tm="0">
                                          <p:val>
                                            <p:fltVal val="0.5"/>
                                          </p:val>
                                        </p:tav>
                                        <p:tav tm="100000">
                                          <p:val>
                                            <p:strVal val="#ppt_x"/>
                                          </p:val>
                                        </p:tav>
                                      </p:tavLst>
                                    </p:anim>
                                    <p:anim calcmode="lin" valueType="num">
                                      <p:cBhvr>
                                        <p:cTn id="37" dur="500" fill="hold"/>
                                        <p:tgtEl>
                                          <p:spTgt spid="104"/>
                                        </p:tgtEl>
                                        <p:attrNameLst>
                                          <p:attrName>ppt_y</p:attrName>
                                        </p:attrNameLst>
                                      </p:cBhvr>
                                      <p:tavLst>
                                        <p:tav tm="0">
                                          <p:val>
                                            <p:fltVal val="0.5"/>
                                          </p:val>
                                        </p:tav>
                                        <p:tav tm="100000">
                                          <p:val>
                                            <p:strVal val="#ppt_y"/>
                                          </p:val>
                                        </p:tav>
                                      </p:tavLst>
                                    </p:anim>
                                  </p:childTnLst>
                                </p:cTn>
                              </p:par>
                            </p:childTnLst>
                          </p:cTn>
                        </p:par>
                        <p:par>
                          <p:cTn id="38" fill="hold">
                            <p:stCondLst>
                              <p:cond delay="2500"/>
                            </p:stCondLst>
                            <p:childTnLst>
                              <p:par>
                                <p:cTn id="39" presetID="23" presetClass="entr" presetSubtype="528" fill="hold" nodeType="afterEffect">
                                  <p:stCondLst>
                                    <p:cond delay="0"/>
                                  </p:stCondLst>
                                  <p:childTnLst>
                                    <p:set>
                                      <p:cBhvr>
                                        <p:cTn id="40" dur="1" fill="hold">
                                          <p:stCondLst>
                                            <p:cond delay="0"/>
                                          </p:stCondLst>
                                        </p:cTn>
                                        <p:tgtEl>
                                          <p:spTgt spid="103"/>
                                        </p:tgtEl>
                                        <p:attrNameLst>
                                          <p:attrName>style.visibility</p:attrName>
                                        </p:attrNameLst>
                                      </p:cBhvr>
                                      <p:to>
                                        <p:strVal val="visible"/>
                                      </p:to>
                                    </p:set>
                                    <p:anim calcmode="lin" valueType="num">
                                      <p:cBhvr>
                                        <p:cTn id="41" dur="500" fill="hold"/>
                                        <p:tgtEl>
                                          <p:spTgt spid="103"/>
                                        </p:tgtEl>
                                        <p:attrNameLst>
                                          <p:attrName>ppt_w</p:attrName>
                                        </p:attrNameLst>
                                      </p:cBhvr>
                                      <p:tavLst>
                                        <p:tav tm="0">
                                          <p:val>
                                            <p:fltVal val="0"/>
                                          </p:val>
                                        </p:tav>
                                        <p:tav tm="100000">
                                          <p:val>
                                            <p:strVal val="#ppt_w"/>
                                          </p:val>
                                        </p:tav>
                                      </p:tavLst>
                                    </p:anim>
                                    <p:anim calcmode="lin" valueType="num">
                                      <p:cBhvr>
                                        <p:cTn id="42" dur="500" fill="hold"/>
                                        <p:tgtEl>
                                          <p:spTgt spid="103"/>
                                        </p:tgtEl>
                                        <p:attrNameLst>
                                          <p:attrName>ppt_h</p:attrName>
                                        </p:attrNameLst>
                                      </p:cBhvr>
                                      <p:tavLst>
                                        <p:tav tm="0">
                                          <p:val>
                                            <p:fltVal val="0"/>
                                          </p:val>
                                        </p:tav>
                                        <p:tav tm="100000">
                                          <p:val>
                                            <p:strVal val="#ppt_h"/>
                                          </p:val>
                                        </p:tav>
                                      </p:tavLst>
                                    </p:anim>
                                    <p:anim calcmode="lin" valueType="num">
                                      <p:cBhvr>
                                        <p:cTn id="43" dur="500" fill="hold"/>
                                        <p:tgtEl>
                                          <p:spTgt spid="103"/>
                                        </p:tgtEl>
                                        <p:attrNameLst>
                                          <p:attrName>ppt_x</p:attrName>
                                        </p:attrNameLst>
                                      </p:cBhvr>
                                      <p:tavLst>
                                        <p:tav tm="0">
                                          <p:val>
                                            <p:fltVal val="0.5"/>
                                          </p:val>
                                        </p:tav>
                                        <p:tav tm="100000">
                                          <p:val>
                                            <p:strVal val="#ppt_x"/>
                                          </p:val>
                                        </p:tav>
                                      </p:tavLst>
                                    </p:anim>
                                    <p:anim calcmode="lin" valueType="num">
                                      <p:cBhvr>
                                        <p:cTn id="44" dur="500" fill="hold"/>
                                        <p:tgtEl>
                                          <p:spTgt spid="103"/>
                                        </p:tgtEl>
                                        <p:attrNameLst>
                                          <p:attrName>ppt_y</p:attrName>
                                        </p:attrNameLst>
                                      </p:cBhvr>
                                      <p:tavLst>
                                        <p:tav tm="0">
                                          <p:val>
                                            <p:fltVal val="0.5"/>
                                          </p:val>
                                        </p:tav>
                                        <p:tav tm="100000">
                                          <p:val>
                                            <p:strVal val="#ppt_y"/>
                                          </p:val>
                                        </p:tav>
                                      </p:tavLst>
                                    </p:anim>
                                  </p:childTnLst>
                                </p:cTn>
                              </p:par>
                            </p:childTnLst>
                          </p:cTn>
                        </p:par>
                        <p:par>
                          <p:cTn id="45" fill="hold">
                            <p:stCondLst>
                              <p:cond delay="3000"/>
                            </p:stCondLst>
                            <p:childTnLst>
                              <p:par>
                                <p:cTn id="46" presetID="23" presetClass="entr" presetSubtype="528" fill="hold" nodeType="afterEffect">
                                  <p:stCondLst>
                                    <p:cond delay="0"/>
                                  </p:stCondLst>
                                  <p:childTnLst>
                                    <p:set>
                                      <p:cBhvr>
                                        <p:cTn id="47" dur="1" fill="hold">
                                          <p:stCondLst>
                                            <p:cond delay="0"/>
                                          </p:stCondLst>
                                        </p:cTn>
                                        <p:tgtEl>
                                          <p:spTgt spid="102"/>
                                        </p:tgtEl>
                                        <p:attrNameLst>
                                          <p:attrName>style.visibility</p:attrName>
                                        </p:attrNameLst>
                                      </p:cBhvr>
                                      <p:to>
                                        <p:strVal val="visible"/>
                                      </p:to>
                                    </p:set>
                                    <p:anim calcmode="lin" valueType="num">
                                      <p:cBhvr>
                                        <p:cTn id="48" dur="500" fill="hold"/>
                                        <p:tgtEl>
                                          <p:spTgt spid="102"/>
                                        </p:tgtEl>
                                        <p:attrNameLst>
                                          <p:attrName>ppt_w</p:attrName>
                                        </p:attrNameLst>
                                      </p:cBhvr>
                                      <p:tavLst>
                                        <p:tav tm="0">
                                          <p:val>
                                            <p:fltVal val="0"/>
                                          </p:val>
                                        </p:tav>
                                        <p:tav tm="100000">
                                          <p:val>
                                            <p:strVal val="#ppt_w"/>
                                          </p:val>
                                        </p:tav>
                                      </p:tavLst>
                                    </p:anim>
                                    <p:anim calcmode="lin" valueType="num">
                                      <p:cBhvr>
                                        <p:cTn id="49" dur="500" fill="hold"/>
                                        <p:tgtEl>
                                          <p:spTgt spid="102"/>
                                        </p:tgtEl>
                                        <p:attrNameLst>
                                          <p:attrName>ppt_h</p:attrName>
                                        </p:attrNameLst>
                                      </p:cBhvr>
                                      <p:tavLst>
                                        <p:tav tm="0">
                                          <p:val>
                                            <p:fltVal val="0"/>
                                          </p:val>
                                        </p:tav>
                                        <p:tav tm="100000">
                                          <p:val>
                                            <p:strVal val="#ppt_h"/>
                                          </p:val>
                                        </p:tav>
                                      </p:tavLst>
                                    </p:anim>
                                    <p:anim calcmode="lin" valueType="num">
                                      <p:cBhvr>
                                        <p:cTn id="50" dur="500" fill="hold"/>
                                        <p:tgtEl>
                                          <p:spTgt spid="102"/>
                                        </p:tgtEl>
                                        <p:attrNameLst>
                                          <p:attrName>ppt_x</p:attrName>
                                        </p:attrNameLst>
                                      </p:cBhvr>
                                      <p:tavLst>
                                        <p:tav tm="0">
                                          <p:val>
                                            <p:fltVal val="0.5"/>
                                          </p:val>
                                        </p:tav>
                                        <p:tav tm="100000">
                                          <p:val>
                                            <p:strVal val="#ppt_x"/>
                                          </p:val>
                                        </p:tav>
                                      </p:tavLst>
                                    </p:anim>
                                    <p:anim calcmode="lin" valueType="num">
                                      <p:cBhvr>
                                        <p:cTn id="51" dur="500" fill="hold"/>
                                        <p:tgtEl>
                                          <p:spTgt spid="102"/>
                                        </p:tgtEl>
                                        <p:attrNameLst>
                                          <p:attrName>ppt_y</p:attrName>
                                        </p:attrNameLst>
                                      </p:cBhvr>
                                      <p:tavLst>
                                        <p:tav tm="0">
                                          <p:val>
                                            <p:fltVal val="0.5"/>
                                          </p:val>
                                        </p:tav>
                                        <p:tav tm="100000">
                                          <p:val>
                                            <p:strVal val="#ppt_y"/>
                                          </p:val>
                                        </p:tav>
                                      </p:tavLst>
                                    </p:anim>
                                  </p:childTnLst>
                                </p:cTn>
                              </p:par>
                            </p:childTnLst>
                          </p:cTn>
                        </p:par>
                        <p:par>
                          <p:cTn id="52" fill="hold">
                            <p:stCondLst>
                              <p:cond delay="3500"/>
                            </p:stCondLst>
                            <p:childTnLst>
                              <p:par>
                                <p:cTn id="53" presetID="18" presetClass="entr" presetSubtype="12" fill="hold" nodeType="afterEffect">
                                  <p:stCondLst>
                                    <p:cond delay="0"/>
                                  </p:stCondLst>
                                  <p:childTnLst>
                                    <p:set>
                                      <p:cBhvr>
                                        <p:cTn id="54" dur="1" fill="hold">
                                          <p:stCondLst>
                                            <p:cond delay="0"/>
                                          </p:stCondLst>
                                        </p:cTn>
                                        <p:tgtEl>
                                          <p:spTgt spid="88"/>
                                        </p:tgtEl>
                                        <p:attrNameLst>
                                          <p:attrName>style.visibility</p:attrName>
                                        </p:attrNameLst>
                                      </p:cBhvr>
                                      <p:to>
                                        <p:strVal val="visible"/>
                                      </p:to>
                                    </p:set>
                                    <p:animEffect transition="in" filter="strips(downLeft)">
                                      <p:cBhvr>
                                        <p:cTn id="55" dur="500"/>
                                        <p:tgtEl>
                                          <p:spTgt spid="88"/>
                                        </p:tgtEl>
                                      </p:cBhvr>
                                    </p:animEffect>
                                  </p:childTnLst>
                                </p:cTn>
                              </p:par>
                              <p:par>
                                <p:cTn id="56" presetID="2" presetClass="entr" presetSubtype="8" accel="50000" decel="50000" fill="hold"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additive="base">
                                        <p:cTn id="58" dur="500" fill="hold"/>
                                        <p:tgtEl>
                                          <p:spTgt spid="4"/>
                                        </p:tgtEl>
                                        <p:attrNameLst>
                                          <p:attrName>ppt_x</p:attrName>
                                        </p:attrNameLst>
                                      </p:cBhvr>
                                      <p:tavLst>
                                        <p:tav tm="0">
                                          <p:val>
                                            <p:strVal val="0-#ppt_w/2"/>
                                          </p:val>
                                        </p:tav>
                                        <p:tav tm="100000">
                                          <p:val>
                                            <p:strVal val="#ppt_x"/>
                                          </p:val>
                                        </p:tav>
                                      </p:tavLst>
                                    </p:anim>
                                    <p:anim calcmode="lin" valueType="num">
                                      <p:cBhvr additive="base">
                                        <p:cTn id="59" dur="500" fill="hold"/>
                                        <p:tgtEl>
                                          <p:spTgt spid="4"/>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18" presetClass="entr" presetSubtype="12"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strips(downLeft)">
                                      <p:cBhvr>
                                        <p:cTn id="63" dur="500"/>
                                        <p:tgtEl>
                                          <p:spTgt spid="17"/>
                                        </p:tgtEl>
                                      </p:cBhvr>
                                    </p:animEffect>
                                  </p:childTnLst>
                                </p:cTn>
                              </p:par>
                              <p:par>
                                <p:cTn id="64" presetID="2" presetClass="entr" presetSubtype="8" accel="50000" decel="50000" fill="hold" nodeType="with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additive="base">
                                        <p:cTn id="66" dur="500" fill="hold"/>
                                        <p:tgtEl>
                                          <p:spTgt spid="7"/>
                                        </p:tgtEl>
                                        <p:attrNameLst>
                                          <p:attrName>ppt_x</p:attrName>
                                        </p:attrNameLst>
                                      </p:cBhvr>
                                      <p:tavLst>
                                        <p:tav tm="0">
                                          <p:val>
                                            <p:strVal val="0-#ppt_w/2"/>
                                          </p:val>
                                        </p:tav>
                                        <p:tav tm="100000">
                                          <p:val>
                                            <p:strVal val="#ppt_x"/>
                                          </p:val>
                                        </p:tav>
                                      </p:tavLst>
                                    </p:anim>
                                    <p:anim calcmode="lin" valueType="num">
                                      <p:cBhvr additive="base">
                                        <p:cTn id="67" dur="500" fill="hold"/>
                                        <p:tgtEl>
                                          <p:spTgt spid="7"/>
                                        </p:tgtEl>
                                        <p:attrNameLst>
                                          <p:attrName>ppt_y</p:attrName>
                                        </p:attrNameLst>
                                      </p:cBhvr>
                                      <p:tavLst>
                                        <p:tav tm="0">
                                          <p:val>
                                            <p:strVal val="#ppt_y"/>
                                          </p:val>
                                        </p:tav>
                                        <p:tav tm="100000">
                                          <p:val>
                                            <p:strVal val="#ppt_y"/>
                                          </p:val>
                                        </p:tav>
                                      </p:tavLst>
                                    </p:anim>
                                  </p:childTnLst>
                                </p:cTn>
                              </p:par>
                            </p:childTnLst>
                          </p:cTn>
                        </p:par>
                        <p:par>
                          <p:cTn id="68" fill="hold">
                            <p:stCondLst>
                              <p:cond delay="4500"/>
                            </p:stCondLst>
                            <p:childTnLst>
                              <p:par>
                                <p:cTn id="69" presetID="18" presetClass="entr" presetSubtype="6" fill="hold"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strips(downRight)">
                                      <p:cBhvr>
                                        <p:cTn id="71" dur="500"/>
                                        <p:tgtEl>
                                          <p:spTgt spid="18"/>
                                        </p:tgtEl>
                                      </p:cBhvr>
                                    </p:animEffect>
                                  </p:childTnLst>
                                </p:cTn>
                              </p:par>
                              <p:par>
                                <p:cTn id="72" presetID="2" presetClass="entr" presetSubtype="2" accel="50000" decel="50000" fill="hold" nodeType="with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additive="base">
                                        <p:cTn id="74" dur="500" fill="hold"/>
                                        <p:tgtEl>
                                          <p:spTgt spid="5"/>
                                        </p:tgtEl>
                                        <p:attrNameLst>
                                          <p:attrName>ppt_x</p:attrName>
                                        </p:attrNameLst>
                                      </p:cBhvr>
                                      <p:tavLst>
                                        <p:tav tm="0">
                                          <p:val>
                                            <p:strVal val="1+#ppt_w/2"/>
                                          </p:val>
                                        </p:tav>
                                        <p:tav tm="100000">
                                          <p:val>
                                            <p:strVal val="#ppt_x"/>
                                          </p:val>
                                        </p:tav>
                                      </p:tavLst>
                                    </p:anim>
                                    <p:anim calcmode="lin" valueType="num">
                                      <p:cBhvr additive="base">
                                        <p:cTn id="75" dur="500" fill="hold"/>
                                        <p:tgtEl>
                                          <p:spTgt spid="5"/>
                                        </p:tgtEl>
                                        <p:attrNameLst>
                                          <p:attrName>ppt_y</p:attrName>
                                        </p:attrNameLst>
                                      </p:cBhvr>
                                      <p:tavLst>
                                        <p:tav tm="0">
                                          <p:val>
                                            <p:strVal val="#ppt_y"/>
                                          </p:val>
                                        </p:tav>
                                        <p:tav tm="100000">
                                          <p:val>
                                            <p:strVal val="#ppt_y"/>
                                          </p:val>
                                        </p:tav>
                                      </p:tavLst>
                                    </p:anim>
                                  </p:childTnLst>
                                </p:cTn>
                              </p:par>
                            </p:childTnLst>
                          </p:cTn>
                        </p:par>
                        <p:par>
                          <p:cTn id="76" fill="hold">
                            <p:stCondLst>
                              <p:cond delay="5000"/>
                            </p:stCondLst>
                            <p:childTnLst>
                              <p:par>
                                <p:cTn id="77" presetID="18" presetClass="entr" presetSubtype="6" fill="hold" nodeType="afterEffect">
                                  <p:stCondLst>
                                    <p:cond delay="0"/>
                                  </p:stCondLst>
                                  <p:childTnLst>
                                    <p:set>
                                      <p:cBhvr>
                                        <p:cTn id="78" dur="1" fill="hold">
                                          <p:stCondLst>
                                            <p:cond delay="0"/>
                                          </p:stCondLst>
                                        </p:cTn>
                                        <p:tgtEl>
                                          <p:spTgt spid="90"/>
                                        </p:tgtEl>
                                        <p:attrNameLst>
                                          <p:attrName>style.visibility</p:attrName>
                                        </p:attrNameLst>
                                      </p:cBhvr>
                                      <p:to>
                                        <p:strVal val="visible"/>
                                      </p:to>
                                    </p:set>
                                    <p:animEffect transition="in" filter="strips(downRight)">
                                      <p:cBhvr>
                                        <p:cTn id="79" dur="500"/>
                                        <p:tgtEl>
                                          <p:spTgt spid="90"/>
                                        </p:tgtEl>
                                      </p:cBhvr>
                                    </p:animEffect>
                                  </p:childTnLst>
                                </p:cTn>
                              </p:par>
                              <p:par>
                                <p:cTn id="80" presetID="2" presetClass="entr" presetSubtype="2" accel="50000" decel="50000" fill="hold" nodeType="with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500" fill="hold"/>
                                        <p:tgtEl>
                                          <p:spTgt spid="9"/>
                                        </p:tgtEl>
                                        <p:attrNameLst>
                                          <p:attrName>ppt_x</p:attrName>
                                        </p:attrNameLst>
                                      </p:cBhvr>
                                      <p:tavLst>
                                        <p:tav tm="0">
                                          <p:val>
                                            <p:strVal val="1+#ppt_w/2"/>
                                          </p:val>
                                        </p:tav>
                                        <p:tav tm="100000">
                                          <p:val>
                                            <p:strVal val="#ppt_x"/>
                                          </p:val>
                                        </p:tav>
                                      </p:tavLst>
                                    </p:anim>
                                    <p:anim calcmode="lin" valueType="num">
                                      <p:cBhvr additive="base">
                                        <p:cTn id="83" dur="500" fill="hold"/>
                                        <p:tgtEl>
                                          <p:spTgt spid="9"/>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18" presetClass="entr" presetSubtype="3" fill="hold" nodeType="after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strips(upRight)">
                                      <p:cBhvr>
                                        <p:cTn id="87" dur="500"/>
                                        <p:tgtEl>
                                          <p:spTgt spid="20"/>
                                        </p:tgtEl>
                                      </p:cBhvr>
                                    </p:animEffect>
                                  </p:childTnLst>
                                </p:cTn>
                              </p:par>
                              <p:par>
                                <p:cTn id="88" presetID="2" presetClass="entr" presetSubtype="2" accel="50000" decel="50000" fill="hold" nodeType="withEffect">
                                  <p:stCondLst>
                                    <p:cond delay="0"/>
                                  </p:stCondLst>
                                  <p:childTnLst>
                                    <p:set>
                                      <p:cBhvr>
                                        <p:cTn id="89" dur="1" fill="hold">
                                          <p:stCondLst>
                                            <p:cond delay="0"/>
                                          </p:stCondLst>
                                        </p:cTn>
                                        <p:tgtEl>
                                          <p:spTgt spid="3"/>
                                        </p:tgtEl>
                                        <p:attrNameLst>
                                          <p:attrName>style.visibility</p:attrName>
                                        </p:attrNameLst>
                                      </p:cBhvr>
                                      <p:to>
                                        <p:strVal val="visible"/>
                                      </p:to>
                                    </p:set>
                                    <p:anim calcmode="lin" valueType="num">
                                      <p:cBhvr additive="base">
                                        <p:cTn id="90" dur="500" fill="hold"/>
                                        <p:tgtEl>
                                          <p:spTgt spid="3"/>
                                        </p:tgtEl>
                                        <p:attrNameLst>
                                          <p:attrName>ppt_x</p:attrName>
                                        </p:attrNameLst>
                                      </p:cBhvr>
                                      <p:tavLst>
                                        <p:tav tm="0">
                                          <p:val>
                                            <p:strVal val="1+#ppt_w/2"/>
                                          </p:val>
                                        </p:tav>
                                        <p:tav tm="100000">
                                          <p:val>
                                            <p:strVal val="#ppt_x"/>
                                          </p:val>
                                        </p:tav>
                                      </p:tavLst>
                                    </p:anim>
                                    <p:anim calcmode="lin" valueType="num">
                                      <p:cBhvr additive="base">
                                        <p:cTn id="91" dur="500" fill="hold"/>
                                        <p:tgtEl>
                                          <p:spTgt spid="3"/>
                                        </p:tgtEl>
                                        <p:attrNameLst>
                                          <p:attrName>ppt_y</p:attrName>
                                        </p:attrNameLst>
                                      </p:cBhvr>
                                      <p:tavLst>
                                        <p:tav tm="0">
                                          <p:val>
                                            <p:strVal val="#ppt_y"/>
                                          </p:val>
                                        </p:tav>
                                        <p:tav tm="100000">
                                          <p:val>
                                            <p:strVal val="#ppt_y"/>
                                          </p:val>
                                        </p:tav>
                                      </p:tavLst>
                                    </p:anim>
                                  </p:childTnLst>
                                </p:cTn>
                              </p:par>
                            </p:childTnLst>
                          </p:cTn>
                        </p:par>
                        <p:par>
                          <p:cTn id="92" fill="hold">
                            <p:stCondLst>
                              <p:cond delay="6000"/>
                            </p:stCondLst>
                            <p:childTnLst>
                              <p:par>
                                <p:cTn id="93" presetID="18" presetClass="entr" presetSubtype="12" fill="hold" nodeType="after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strips(downLeft)">
                                      <p:cBhvr>
                                        <p:cTn id="95" dur="500"/>
                                        <p:tgtEl>
                                          <p:spTgt spid="19"/>
                                        </p:tgtEl>
                                      </p:cBhvr>
                                    </p:animEffect>
                                  </p:childTnLst>
                                </p:cTn>
                              </p:par>
                              <p:par>
                                <p:cTn id="96" presetID="2" presetClass="entr" presetSubtype="8" accel="50000" decel="50000" fill="hold" nodeType="withEffect">
                                  <p:stCondLst>
                                    <p:cond delay="0"/>
                                  </p:stCondLst>
                                  <p:childTnLst>
                                    <p:set>
                                      <p:cBhvr>
                                        <p:cTn id="97" dur="1" fill="hold">
                                          <p:stCondLst>
                                            <p:cond delay="0"/>
                                          </p:stCondLst>
                                        </p:cTn>
                                        <p:tgtEl>
                                          <p:spTgt spid="8"/>
                                        </p:tgtEl>
                                        <p:attrNameLst>
                                          <p:attrName>style.visibility</p:attrName>
                                        </p:attrNameLst>
                                      </p:cBhvr>
                                      <p:to>
                                        <p:strVal val="visible"/>
                                      </p:to>
                                    </p:set>
                                    <p:anim calcmode="lin" valueType="num">
                                      <p:cBhvr additive="base">
                                        <p:cTn id="98" dur="500" fill="hold"/>
                                        <p:tgtEl>
                                          <p:spTgt spid="8"/>
                                        </p:tgtEl>
                                        <p:attrNameLst>
                                          <p:attrName>ppt_x</p:attrName>
                                        </p:attrNameLst>
                                      </p:cBhvr>
                                      <p:tavLst>
                                        <p:tav tm="0">
                                          <p:val>
                                            <p:strVal val="0-#ppt_w/2"/>
                                          </p:val>
                                        </p:tav>
                                        <p:tav tm="100000">
                                          <p:val>
                                            <p:strVal val="#ppt_x"/>
                                          </p:val>
                                        </p:tav>
                                      </p:tavLst>
                                    </p:anim>
                                    <p:anim calcmode="lin" valueType="num">
                                      <p:cBhvr additive="base">
                                        <p:cTn id="9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19" name="TextBox 76"/>
          <p:cNvSpPr txBox="1"/>
          <p:nvPr/>
        </p:nvSpPr>
        <p:spPr>
          <a:xfrm>
            <a:off x="5298889" y="2304509"/>
            <a:ext cx="1569661" cy="646331"/>
          </a:xfrm>
          <a:prstGeom prst="rect">
            <a:avLst/>
          </a:prstGeom>
          <a:noFill/>
          <a:ln>
            <a:solidFill>
              <a:schemeClr val="bg1"/>
            </a:solidFill>
          </a:ln>
          <a:effectLst/>
        </p:spPr>
        <p:txBody>
          <a:bodyPr wrap="none" rtlCol="0">
            <a:spAutoFit/>
          </a:bodyPr>
          <a:lstStyle/>
          <a:p>
            <a:pPr algn="ctr"/>
            <a:r>
              <a:rPr lang="zh-CN" altLang="en-US" sz="3600" dirty="0">
                <a:solidFill>
                  <a:schemeClr val="bg1"/>
                </a:solidFill>
                <a:latin typeface="幼圆" panose="02010509060101010101" pitchFamily="49" charset="-122"/>
                <a:ea typeface="幼圆" panose="02010509060101010101" pitchFamily="49" charset="-122"/>
              </a:rPr>
              <a:t>第三章</a:t>
            </a:r>
          </a:p>
        </p:txBody>
      </p:sp>
      <p:sp>
        <p:nvSpPr>
          <p:cNvPr id="23" name="文本框 21"/>
          <p:cNvSpPr txBox="1"/>
          <p:nvPr/>
        </p:nvSpPr>
        <p:spPr>
          <a:xfrm>
            <a:off x="2353171" y="4365104"/>
            <a:ext cx="7519154" cy="492443"/>
          </a:xfrm>
          <a:prstGeom prst="rect">
            <a:avLst/>
          </a:prstGeom>
          <a:noFill/>
          <a:ln>
            <a:solidFill>
              <a:schemeClr val="bg1"/>
            </a:solidFill>
          </a:ln>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1000" dirty="0">
                <a:solidFill>
                  <a:schemeClr val="bg1"/>
                </a:solidFill>
                <a:latin typeface="幼圆" panose="02010509060101010101" pitchFamily="49" charset="-122"/>
                <a:ea typeface="幼圆" panose="02010509060101010101" pitchFamily="49" charset="-122"/>
              </a:rPr>
              <a:t>Fresh business general template</a:t>
            </a:r>
          </a:p>
          <a:p>
            <a:pPr algn="ctr">
              <a:lnSpc>
                <a:spcPct val="130000"/>
              </a:lnSpc>
            </a:pPr>
            <a:r>
              <a:rPr lang="en-US" altLang="zh-CN" sz="1000" dirty="0">
                <a:solidFill>
                  <a:schemeClr val="bg1"/>
                </a:solidFill>
                <a:latin typeface="幼圆" panose="02010509060101010101" pitchFamily="49" charset="-122"/>
                <a:ea typeface="幼圆" panose="02010509060101010101" pitchFamily="49" charset="-122"/>
              </a:rPr>
              <a:t>Applicable to enterprise introduction, summary report, sales marketing, chart </a:t>
            </a:r>
            <a:r>
              <a:rPr lang="en-US" altLang="zh-CN" sz="1000" dirty="0" err="1">
                <a:solidFill>
                  <a:schemeClr val="bg1"/>
                </a:solidFill>
                <a:latin typeface="幼圆" panose="02010509060101010101" pitchFamily="49" charset="-122"/>
                <a:ea typeface="幼圆" panose="02010509060101010101" pitchFamily="49" charset="-122"/>
              </a:rPr>
              <a:t>dataa</a:t>
            </a:r>
            <a:endParaRPr lang="zh-CN" altLang="en-US" sz="1000" dirty="0">
              <a:solidFill>
                <a:schemeClr val="bg1"/>
              </a:solidFill>
              <a:latin typeface="幼圆" panose="02010509060101010101" pitchFamily="49" charset="-122"/>
              <a:ea typeface="幼圆" panose="02010509060101010101" pitchFamily="49" charset="-122"/>
            </a:endParaRPr>
          </a:p>
        </p:txBody>
      </p:sp>
      <p:sp>
        <p:nvSpPr>
          <p:cNvPr id="27" name="TextBox 76"/>
          <p:cNvSpPr txBox="1"/>
          <p:nvPr/>
        </p:nvSpPr>
        <p:spPr>
          <a:xfrm>
            <a:off x="2584357" y="3273251"/>
            <a:ext cx="6696744" cy="769441"/>
          </a:xfrm>
          <a:prstGeom prst="rect">
            <a:avLst/>
          </a:prstGeom>
          <a:noFill/>
          <a:ln>
            <a:solidFill>
              <a:schemeClr val="bg1"/>
            </a:solidFill>
          </a:ln>
          <a:effectLst/>
        </p:spPr>
        <p:txBody>
          <a:bodyPr wrap="square" rtlCol="0">
            <a:spAutoFit/>
          </a:bodyPr>
          <a:lstStyle/>
          <a:p>
            <a:pPr algn="ctr"/>
            <a:r>
              <a:rPr lang="zh-CN" altLang="en-US" sz="4400" dirty="0">
                <a:solidFill>
                  <a:schemeClr val="bg1"/>
                </a:solidFill>
                <a:latin typeface="幼圆" panose="02010509060101010101" pitchFamily="49" charset="-122"/>
                <a:ea typeface="幼圆" panose="02010509060101010101" pitchFamily="49" charset="-122"/>
              </a:rPr>
              <a:t>单击添加您的标题</a:t>
            </a:r>
          </a:p>
        </p:txBody>
      </p:sp>
      <p:cxnSp>
        <p:nvCxnSpPr>
          <p:cNvPr id="8" name="直接连接符 7"/>
          <p:cNvCxnSpPr>
            <a:endCxn id="19" idx="0"/>
          </p:cNvCxnSpPr>
          <p:nvPr/>
        </p:nvCxnSpPr>
        <p:spPr>
          <a:xfrm flipH="1">
            <a:off x="6083720" y="0"/>
            <a:ext cx="34769" cy="230450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6065946" y="4925237"/>
            <a:ext cx="31642" cy="20971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626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2000"/>
                                        <p:tgtEl>
                                          <p:spTgt spid="19"/>
                                        </p:tgtEl>
                                      </p:cBhvr>
                                    </p:animEffect>
                                  </p:childTnLst>
                                </p:cTn>
                              </p:par>
                            </p:childTnLst>
                          </p:cTn>
                        </p:par>
                        <p:par>
                          <p:cTn id="12" fill="hold">
                            <p:stCondLst>
                              <p:cond delay="2500"/>
                            </p:stCondLst>
                            <p:childTnLst>
                              <p:par>
                                <p:cTn id="13" presetID="50" presetClass="entr" presetSubtype="0" decel="10000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p:cTn id="15" dur="1000" fill="hold"/>
                                        <p:tgtEl>
                                          <p:spTgt spid="27"/>
                                        </p:tgtEl>
                                        <p:attrNameLst>
                                          <p:attrName>ppt_w</p:attrName>
                                        </p:attrNameLst>
                                      </p:cBhvr>
                                      <p:tavLst>
                                        <p:tav tm="0">
                                          <p:val>
                                            <p:strVal val="#ppt_w+.3"/>
                                          </p:val>
                                        </p:tav>
                                        <p:tav tm="100000">
                                          <p:val>
                                            <p:strVal val="#ppt_w"/>
                                          </p:val>
                                        </p:tav>
                                      </p:tavLst>
                                    </p:anim>
                                    <p:anim calcmode="lin" valueType="num">
                                      <p:cBhvr>
                                        <p:cTn id="16" dur="1000" fill="hold"/>
                                        <p:tgtEl>
                                          <p:spTgt spid="27"/>
                                        </p:tgtEl>
                                        <p:attrNameLst>
                                          <p:attrName>ppt_h</p:attrName>
                                        </p:attrNameLst>
                                      </p:cBhvr>
                                      <p:tavLst>
                                        <p:tav tm="0">
                                          <p:val>
                                            <p:strVal val="#ppt_h"/>
                                          </p:val>
                                        </p:tav>
                                        <p:tav tm="100000">
                                          <p:val>
                                            <p:strVal val="#ppt_h"/>
                                          </p:val>
                                        </p:tav>
                                      </p:tavLst>
                                    </p:anim>
                                    <p:animEffect transition="in" filter="fade">
                                      <p:cBhvr>
                                        <p:cTn id="17" dur="1000"/>
                                        <p:tgtEl>
                                          <p:spTgt spid="27"/>
                                        </p:tgtEl>
                                      </p:cBhvr>
                                    </p:animEffect>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par>
                                <p:cTn id="24" presetID="22" presetClass="entr" presetSubtype="1"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Rounded Rectangle 122"/>
          <p:cNvSpPr/>
          <p:nvPr/>
        </p:nvSpPr>
        <p:spPr>
          <a:xfrm>
            <a:off x="875913" y="1485736"/>
            <a:ext cx="5184238" cy="1942201"/>
          </a:xfrm>
          <a:prstGeom prst="roundRect">
            <a:avLst>
              <a:gd name="adj" fmla="val 573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p>
        </p:txBody>
      </p:sp>
      <p:grpSp>
        <p:nvGrpSpPr>
          <p:cNvPr id="3" name="Group 121"/>
          <p:cNvGrpSpPr/>
          <p:nvPr/>
        </p:nvGrpSpPr>
        <p:grpSpPr>
          <a:xfrm>
            <a:off x="982692" y="1816651"/>
            <a:ext cx="1566443" cy="1378469"/>
            <a:chOff x="3592681" y="1822859"/>
            <a:chExt cx="1440175" cy="1267354"/>
          </a:xfrm>
          <a:solidFill>
            <a:schemeClr val="bg1"/>
          </a:solidFill>
        </p:grpSpPr>
        <p:sp>
          <p:nvSpPr>
            <p:cNvPr id="98" name="Heart 97"/>
            <p:cNvSpPr/>
            <p:nvPr/>
          </p:nvSpPr>
          <p:spPr>
            <a:xfrm>
              <a:off x="3592681" y="1822859"/>
              <a:ext cx="1440175" cy="1267354"/>
            </a:xfrm>
            <a:prstGeom prst="heart">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lumMod val="95000"/>
                  </a:schemeClr>
                </a:solidFill>
              </a:endParaRPr>
            </a:p>
          </p:txBody>
        </p:sp>
        <p:grpSp>
          <p:nvGrpSpPr>
            <p:cNvPr id="4" name="Group 119"/>
            <p:cNvGrpSpPr/>
            <p:nvPr/>
          </p:nvGrpSpPr>
          <p:grpSpPr>
            <a:xfrm>
              <a:off x="3719009" y="2089802"/>
              <a:ext cx="1110985" cy="806498"/>
              <a:chOff x="1403615" y="1822859"/>
              <a:chExt cx="1110985" cy="806498"/>
            </a:xfrm>
            <a:grpFill/>
          </p:grpSpPr>
          <p:cxnSp>
            <p:nvCxnSpPr>
              <p:cNvPr id="101" name="Straight Connector 100"/>
              <p:cNvCxnSpPr/>
              <p:nvPr/>
            </p:nvCxnSpPr>
            <p:spPr>
              <a:xfrm>
                <a:off x="1403615" y="2283715"/>
                <a:ext cx="172821" cy="0"/>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1576436" y="1822859"/>
                <a:ext cx="0" cy="460856"/>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1576436" y="1822859"/>
                <a:ext cx="345642" cy="806498"/>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1922078" y="2053287"/>
                <a:ext cx="115214" cy="576070"/>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037292" y="2053287"/>
                <a:ext cx="115214" cy="345642"/>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2152506" y="2168501"/>
                <a:ext cx="115214" cy="230428"/>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267720" y="2168501"/>
                <a:ext cx="57607" cy="57607"/>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2325327" y="2226108"/>
                <a:ext cx="189273" cy="0"/>
              </a:xfrm>
              <a:prstGeom prst="line">
                <a:avLst/>
              </a:prstGeom>
              <a:grpFill/>
              <a:ln w="38100" cap="rnd">
                <a:solidFill>
                  <a:schemeClr val="accent2"/>
                </a:solidFill>
                <a:tailEnd type="oval"/>
              </a:ln>
            </p:spPr>
            <p:style>
              <a:lnRef idx="1">
                <a:schemeClr val="accent1"/>
              </a:lnRef>
              <a:fillRef idx="0">
                <a:schemeClr val="accent1"/>
              </a:fillRef>
              <a:effectRef idx="0">
                <a:schemeClr val="accent1"/>
              </a:effectRef>
              <a:fontRef idx="minor">
                <a:schemeClr val="tx1"/>
              </a:fontRef>
            </p:style>
          </p:cxnSp>
        </p:grpSp>
      </p:grpSp>
      <p:grpSp>
        <p:nvGrpSpPr>
          <p:cNvPr id="5" name="Group 58"/>
          <p:cNvGrpSpPr/>
          <p:nvPr/>
        </p:nvGrpSpPr>
        <p:grpSpPr>
          <a:xfrm>
            <a:off x="2615162" y="1819128"/>
            <a:ext cx="3266953" cy="1355920"/>
            <a:chOff x="7174424" y="1352592"/>
            <a:chExt cx="2450853" cy="1017205"/>
          </a:xfrm>
        </p:grpSpPr>
        <p:sp>
          <p:nvSpPr>
            <p:cNvPr id="125" name="TextBox 124"/>
            <p:cNvSpPr txBox="1"/>
            <p:nvPr/>
          </p:nvSpPr>
          <p:spPr>
            <a:xfrm>
              <a:off x="7174424" y="1600395"/>
              <a:ext cx="2450853" cy="769402"/>
            </a:xfrm>
            <a:prstGeom prst="rect">
              <a:avLst/>
            </a:prstGeom>
            <a:noFill/>
          </p:spPr>
          <p:txBody>
            <a:bodyPr wrap="square" lIns="0" tIns="0" rIns="0" bIns="0" rtlCol="0">
              <a:spAutoFit/>
            </a:bodyPr>
            <a:lstStyle/>
            <a:p>
              <a:pPr defTabSz="1218895">
                <a:spcBef>
                  <a:spcPct val="20000"/>
                </a:spcBef>
                <a:defRPr/>
              </a:pPr>
              <a:r>
                <a:rPr lang="en-US" sz="1333" dirty="0">
                  <a:solidFill>
                    <a:schemeClr val="bg1"/>
                  </a:solidFill>
                </a:rPr>
                <a:t>There are many variations passages of The lorem ipsum available  majority have suffer alteration , ipsum available  majority have suffered alteration There are many The of variations passages</a:t>
              </a:r>
            </a:p>
          </p:txBody>
        </p:sp>
        <p:sp>
          <p:nvSpPr>
            <p:cNvPr id="126" name="Rectangle 125"/>
            <p:cNvSpPr/>
            <p:nvPr/>
          </p:nvSpPr>
          <p:spPr>
            <a:xfrm>
              <a:off x="7174424" y="1352592"/>
              <a:ext cx="1052293" cy="215404"/>
            </a:xfrm>
            <a:prstGeom prst="rect">
              <a:avLst/>
            </a:prstGeom>
          </p:spPr>
          <p:txBody>
            <a:bodyPr wrap="none" lIns="0" tIns="0" rIns="0" bIns="0">
              <a:spAutoFit/>
            </a:bodyPr>
            <a:lstStyle/>
            <a:p>
              <a:r>
                <a:rPr lang="en-US" sz="1866" b="1" dirty="0">
                  <a:solidFill>
                    <a:schemeClr val="bg1"/>
                  </a:solidFill>
                </a:rPr>
                <a:t>Keyword Here</a:t>
              </a:r>
            </a:p>
          </p:txBody>
        </p:sp>
      </p:grpSp>
      <p:sp>
        <p:nvSpPr>
          <p:cNvPr id="128" name="TextBox 127"/>
          <p:cNvSpPr txBox="1"/>
          <p:nvPr/>
        </p:nvSpPr>
        <p:spPr>
          <a:xfrm>
            <a:off x="6260898" y="1907865"/>
            <a:ext cx="5121183" cy="1230722"/>
          </a:xfrm>
          <a:prstGeom prst="rect">
            <a:avLst/>
          </a:prstGeom>
          <a:noFill/>
        </p:spPr>
        <p:txBody>
          <a:bodyPr wrap="square" lIns="0" tIns="0" rIns="0" bIns="0" rtlCol="0" anchor="t">
            <a:spAutoFit/>
          </a:bodyPr>
          <a:lstStyle/>
          <a:p>
            <a:pPr algn="just"/>
            <a:r>
              <a:rPr lang="en-US" sz="1333" dirty="0">
                <a:solidFill>
                  <a:schemeClr val="tx1">
                    <a:lumMod val="50000"/>
                    <a:lumOff val="50000"/>
                  </a:schemeClr>
                </a:solidFill>
              </a:rPr>
              <a:t>There are many variations of passages of lorem ipsum available, but the majority have suffered alteration in some form, by injected humour randomized words which don't look even slightly, There are many variations of passages of lorem ipsum available, but the majority have suffered alteration in some form, by injected humour randomized words which don't look even slightly.</a:t>
            </a:r>
            <a:endParaRPr lang="en-US" sz="1333" dirty="0">
              <a:solidFill>
                <a:schemeClr val="tx1">
                  <a:lumMod val="65000"/>
                  <a:lumOff val="35000"/>
                </a:schemeClr>
              </a:solidFill>
            </a:endParaRPr>
          </a:p>
        </p:txBody>
      </p:sp>
      <p:sp>
        <p:nvSpPr>
          <p:cNvPr id="129" name="Rectangle 128"/>
          <p:cNvSpPr/>
          <p:nvPr/>
        </p:nvSpPr>
        <p:spPr>
          <a:xfrm>
            <a:off x="6260898" y="1508230"/>
            <a:ext cx="2273699" cy="287130"/>
          </a:xfrm>
          <a:prstGeom prst="rect">
            <a:avLst/>
          </a:prstGeom>
        </p:spPr>
        <p:txBody>
          <a:bodyPr wrap="none" lIns="0" tIns="0" rIns="0" bIns="0" anchor="ctr">
            <a:spAutoFit/>
          </a:bodyPr>
          <a:lstStyle/>
          <a:p>
            <a:r>
              <a:rPr lang="en-US" sz="1866" b="1" dirty="0">
                <a:solidFill>
                  <a:schemeClr val="bg1">
                    <a:lumMod val="65000"/>
                  </a:schemeClr>
                </a:solidFill>
              </a:rPr>
              <a:t>Blood Pressure Control</a:t>
            </a:r>
          </a:p>
        </p:txBody>
      </p:sp>
      <p:grpSp>
        <p:nvGrpSpPr>
          <p:cNvPr id="7" name="Group 145"/>
          <p:cNvGrpSpPr/>
          <p:nvPr/>
        </p:nvGrpSpPr>
        <p:grpSpPr>
          <a:xfrm>
            <a:off x="3563072" y="3887178"/>
            <a:ext cx="809720" cy="782547"/>
            <a:chOff x="8048625" y="3005138"/>
            <a:chExt cx="473076" cy="457200"/>
          </a:xfrm>
          <a:solidFill>
            <a:schemeClr val="accent2"/>
          </a:solidFill>
        </p:grpSpPr>
        <p:sp>
          <p:nvSpPr>
            <p:cNvPr id="147" name="Freeform 81"/>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48" name="Freeform 82"/>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49" name="Freeform 83"/>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50" name="Freeform 84"/>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51" name="Freeform 85"/>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8" name="Group 151"/>
          <p:cNvGrpSpPr/>
          <p:nvPr/>
        </p:nvGrpSpPr>
        <p:grpSpPr>
          <a:xfrm>
            <a:off x="5640753" y="3823545"/>
            <a:ext cx="940935" cy="909811"/>
            <a:chOff x="5659438" y="2249488"/>
            <a:chExt cx="623887" cy="603250"/>
          </a:xfrm>
          <a:solidFill>
            <a:schemeClr val="accent3"/>
          </a:solidFill>
        </p:grpSpPr>
        <p:sp>
          <p:nvSpPr>
            <p:cNvPr id="153"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54"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55"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56"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158" name="Freeform 14"/>
          <p:cNvSpPr>
            <a:spLocks noEditPoints="1"/>
          </p:cNvSpPr>
          <p:nvPr/>
        </p:nvSpPr>
        <p:spPr bwMode="auto">
          <a:xfrm>
            <a:off x="1511301" y="3843205"/>
            <a:ext cx="626697" cy="870488"/>
          </a:xfrm>
          <a:custGeom>
            <a:avLst/>
            <a:gdLst/>
            <a:ahLst/>
            <a:cxnLst>
              <a:cxn ang="0">
                <a:pos x="570" y="331"/>
              </a:cxn>
              <a:cxn ang="0">
                <a:pos x="542" y="277"/>
              </a:cxn>
              <a:cxn ang="0">
                <a:pos x="485" y="225"/>
              </a:cxn>
              <a:cxn ang="0">
                <a:pos x="477" y="216"/>
              </a:cxn>
              <a:cxn ang="0">
                <a:pos x="476" y="215"/>
              </a:cxn>
              <a:cxn ang="0">
                <a:pos x="475" y="214"/>
              </a:cxn>
              <a:cxn ang="0">
                <a:pos x="475" y="213"/>
              </a:cxn>
              <a:cxn ang="0">
                <a:pos x="465" y="183"/>
              </a:cxn>
              <a:cxn ang="0">
                <a:pos x="465" y="151"/>
              </a:cxn>
              <a:cxn ang="0">
                <a:pos x="480" y="151"/>
              </a:cxn>
              <a:cxn ang="0">
                <a:pos x="519" y="116"/>
              </a:cxn>
              <a:cxn ang="0">
                <a:pos x="519" y="35"/>
              </a:cxn>
              <a:cxn ang="0">
                <a:pos x="480" y="0"/>
              </a:cxn>
              <a:cxn ang="0">
                <a:pos x="90" y="0"/>
              </a:cxn>
              <a:cxn ang="0">
                <a:pos x="51" y="35"/>
              </a:cxn>
              <a:cxn ang="0">
                <a:pos x="51" y="116"/>
              </a:cxn>
              <a:cxn ang="0">
                <a:pos x="90" y="151"/>
              </a:cxn>
              <a:cxn ang="0">
                <a:pos x="105" y="151"/>
              </a:cxn>
              <a:cxn ang="0">
                <a:pos x="105" y="183"/>
              </a:cxn>
              <a:cxn ang="0">
                <a:pos x="95" y="213"/>
              </a:cxn>
              <a:cxn ang="0">
                <a:pos x="95" y="214"/>
              </a:cxn>
              <a:cxn ang="0">
                <a:pos x="94" y="215"/>
              </a:cxn>
              <a:cxn ang="0">
                <a:pos x="93" y="216"/>
              </a:cxn>
              <a:cxn ang="0">
                <a:pos x="85" y="225"/>
              </a:cxn>
              <a:cxn ang="0">
                <a:pos x="28" y="277"/>
              </a:cxn>
              <a:cxn ang="0">
                <a:pos x="28" y="277"/>
              </a:cxn>
              <a:cxn ang="0">
                <a:pos x="0" y="331"/>
              </a:cxn>
              <a:cxn ang="0">
                <a:pos x="0" y="331"/>
              </a:cxn>
              <a:cxn ang="0">
                <a:pos x="0" y="718"/>
              </a:cxn>
              <a:cxn ang="0">
                <a:pos x="75" y="793"/>
              </a:cxn>
              <a:cxn ang="0">
                <a:pos x="283" y="793"/>
              </a:cxn>
              <a:cxn ang="0">
                <a:pos x="285" y="793"/>
              </a:cxn>
              <a:cxn ang="0">
                <a:pos x="285" y="793"/>
              </a:cxn>
              <a:cxn ang="0">
                <a:pos x="286" y="793"/>
              </a:cxn>
              <a:cxn ang="0">
                <a:pos x="495" y="793"/>
              </a:cxn>
              <a:cxn ang="0">
                <a:pos x="570" y="718"/>
              </a:cxn>
              <a:cxn ang="0">
                <a:pos x="570" y="331"/>
              </a:cxn>
              <a:cxn ang="0">
                <a:pos x="570" y="331"/>
              </a:cxn>
              <a:cxn ang="0">
                <a:pos x="491" y="630"/>
              </a:cxn>
              <a:cxn ang="0">
                <a:pos x="452" y="670"/>
              </a:cxn>
              <a:cxn ang="0">
                <a:pos x="118" y="670"/>
              </a:cxn>
              <a:cxn ang="0">
                <a:pos x="79" y="630"/>
              </a:cxn>
              <a:cxn ang="0">
                <a:pos x="79" y="453"/>
              </a:cxn>
              <a:cxn ang="0">
                <a:pos x="118" y="414"/>
              </a:cxn>
              <a:cxn ang="0">
                <a:pos x="452" y="414"/>
              </a:cxn>
              <a:cxn ang="0">
                <a:pos x="491" y="453"/>
              </a:cxn>
              <a:cxn ang="0">
                <a:pos x="491" y="630"/>
              </a:cxn>
              <a:cxn ang="0">
                <a:pos x="491" y="630"/>
              </a:cxn>
              <a:cxn ang="0">
                <a:pos x="491" y="630"/>
              </a:cxn>
            </a:cxnLst>
            <a:rect l="0" t="0" r="r" b="b"/>
            <a:pathLst>
              <a:path w="570" h="793">
                <a:moveTo>
                  <a:pt x="570" y="331"/>
                </a:moveTo>
                <a:cubicBezTo>
                  <a:pt x="569" y="309"/>
                  <a:pt x="558" y="289"/>
                  <a:pt x="542" y="277"/>
                </a:cubicBezTo>
                <a:cubicBezTo>
                  <a:pt x="523" y="260"/>
                  <a:pt x="504" y="245"/>
                  <a:pt x="485" y="225"/>
                </a:cubicBezTo>
                <a:cubicBezTo>
                  <a:pt x="482" y="221"/>
                  <a:pt x="479" y="218"/>
                  <a:pt x="477" y="216"/>
                </a:cubicBezTo>
                <a:cubicBezTo>
                  <a:pt x="477" y="215"/>
                  <a:pt x="476" y="215"/>
                  <a:pt x="476" y="215"/>
                </a:cubicBezTo>
                <a:cubicBezTo>
                  <a:pt x="476" y="214"/>
                  <a:pt x="476" y="214"/>
                  <a:pt x="475" y="214"/>
                </a:cubicBezTo>
                <a:cubicBezTo>
                  <a:pt x="475" y="213"/>
                  <a:pt x="475" y="213"/>
                  <a:pt x="475" y="213"/>
                </a:cubicBezTo>
                <a:cubicBezTo>
                  <a:pt x="466" y="201"/>
                  <a:pt x="465" y="194"/>
                  <a:pt x="465" y="183"/>
                </a:cubicBezTo>
                <a:cubicBezTo>
                  <a:pt x="465" y="151"/>
                  <a:pt x="465" y="151"/>
                  <a:pt x="465" y="151"/>
                </a:cubicBezTo>
                <a:cubicBezTo>
                  <a:pt x="480" y="151"/>
                  <a:pt x="480" y="151"/>
                  <a:pt x="480" y="151"/>
                </a:cubicBezTo>
                <a:cubicBezTo>
                  <a:pt x="502" y="151"/>
                  <a:pt x="519" y="136"/>
                  <a:pt x="519" y="116"/>
                </a:cubicBezTo>
                <a:cubicBezTo>
                  <a:pt x="519" y="35"/>
                  <a:pt x="519" y="35"/>
                  <a:pt x="519" y="35"/>
                </a:cubicBezTo>
                <a:cubicBezTo>
                  <a:pt x="519" y="16"/>
                  <a:pt x="502" y="0"/>
                  <a:pt x="480" y="0"/>
                </a:cubicBezTo>
                <a:cubicBezTo>
                  <a:pt x="90" y="0"/>
                  <a:pt x="90" y="0"/>
                  <a:pt x="90" y="0"/>
                </a:cubicBezTo>
                <a:cubicBezTo>
                  <a:pt x="68" y="0"/>
                  <a:pt x="51" y="16"/>
                  <a:pt x="51" y="35"/>
                </a:cubicBezTo>
                <a:cubicBezTo>
                  <a:pt x="51" y="116"/>
                  <a:pt x="51" y="116"/>
                  <a:pt x="51" y="116"/>
                </a:cubicBezTo>
                <a:cubicBezTo>
                  <a:pt x="51" y="136"/>
                  <a:pt x="68" y="151"/>
                  <a:pt x="90" y="151"/>
                </a:cubicBezTo>
                <a:cubicBezTo>
                  <a:pt x="105" y="151"/>
                  <a:pt x="105" y="151"/>
                  <a:pt x="105" y="151"/>
                </a:cubicBezTo>
                <a:cubicBezTo>
                  <a:pt x="105" y="183"/>
                  <a:pt x="105" y="183"/>
                  <a:pt x="105" y="183"/>
                </a:cubicBezTo>
                <a:cubicBezTo>
                  <a:pt x="105" y="194"/>
                  <a:pt x="104" y="201"/>
                  <a:pt x="95" y="213"/>
                </a:cubicBezTo>
                <a:cubicBezTo>
                  <a:pt x="95" y="213"/>
                  <a:pt x="95" y="213"/>
                  <a:pt x="95" y="214"/>
                </a:cubicBezTo>
                <a:cubicBezTo>
                  <a:pt x="94" y="214"/>
                  <a:pt x="94" y="214"/>
                  <a:pt x="94" y="215"/>
                </a:cubicBezTo>
                <a:cubicBezTo>
                  <a:pt x="93" y="215"/>
                  <a:pt x="93" y="215"/>
                  <a:pt x="93" y="216"/>
                </a:cubicBezTo>
                <a:cubicBezTo>
                  <a:pt x="91" y="218"/>
                  <a:pt x="88" y="221"/>
                  <a:pt x="85" y="225"/>
                </a:cubicBezTo>
                <a:cubicBezTo>
                  <a:pt x="66" y="245"/>
                  <a:pt x="46" y="260"/>
                  <a:pt x="28" y="277"/>
                </a:cubicBezTo>
                <a:cubicBezTo>
                  <a:pt x="28" y="277"/>
                  <a:pt x="28" y="277"/>
                  <a:pt x="28" y="277"/>
                </a:cubicBezTo>
                <a:cubicBezTo>
                  <a:pt x="12" y="289"/>
                  <a:pt x="1" y="309"/>
                  <a:pt x="0" y="331"/>
                </a:cubicBezTo>
                <a:cubicBezTo>
                  <a:pt x="0" y="331"/>
                  <a:pt x="0" y="331"/>
                  <a:pt x="0" y="331"/>
                </a:cubicBezTo>
                <a:cubicBezTo>
                  <a:pt x="0" y="718"/>
                  <a:pt x="0" y="718"/>
                  <a:pt x="0" y="718"/>
                </a:cubicBezTo>
                <a:cubicBezTo>
                  <a:pt x="0" y="756"/>
                  <a:pt x="28" y="793"/>
                  <a:pt x="75" y="793"/>
                </a:cubicBezTo>
                <a:cubicBezTo>
                  <a:pt x="283" y="793"/>
                  <a:pt x="283" y="793"/>
                  <a:pt x="283" y="793"/>
                </a:cubicBezTo>
                <a:cubicBezTo>
                  <a:pt x="283" y="793"/>
                  <a:pt x="284" y="793"/>
                  <a:pt x="285" y="793"/>
                </a:cubicBezTo>
                <a:cubicBezTo>
                  <a:pt x="285" y="793"/>
                  <a:pt x="285" y="793"/>
                  <a:pt x="285" y="793"/>
                </a:cubicBezTo>
                <a:cubicBezTo>
                  <a:pt x="286" y="793"/>
                  <a:pt x="286" y="793"/>
                  <a:pt x="286" y="793"/>
                </a:cubicBezTo>
                <a:cubicBezTo>
                  <a:pt x="495" y="793"/>
                  <a:pt x="495" y="793"/>
                  <a:pt x="495" y="793"/>
                </a:cubicBezTo>
                <a:cubicBezTo>
                  <a:pt x="542" y="793"/>
                  <a:pt x="570" y="756"/>
                  <a:pt x="570" y="718"/>
                </a:cubicBezTo>
                <a:cubicBezTo>
                  <a:pt x="570" y="331"/>
                  <a:pt x="570" y="331"/>
                  <a:pt x="570" y="331"/>
                </a:cubicBezTo>
                <a:cubicBezTo>
                  <a:pt x="570" y="331"/>
                  <a:pt x="570" y="331"/>
                  <a:pt x="570" y="331"/>
                </a:cubicBezTo>
                <a:close/>
                <a:moveTo>
                  <a:pt x="491" y="630"/>
                </a:moveTo>
                <a:cubicBezTo>
                  <a:pt x="491" y="652"/>
                  <a:pt x="473" y="670"/>
                  <a:pt x="452" y="670"/>
                </a:cubicBezTo>
                <a:cubicBezTo>
                  <a:pt x="118" y="670"/>
                  <a:pt x="118" y="670"/>
                  <a:pt x="118" y="670"/>
                </a:cubicBezTo>
                <a:cubicBezTo>
                  <a:pt x="96" y="670"/>
                  <a:pt x="79" y="652"/>
                  <a:pt x="79" y="630"/>
                </a:cubicBezTo>
                <a:cubicBezTo>
                  <a:pt x="79" y="453"/>
                  <a:pt x="79" y="453"/>
                  <a:pt x="79" y="453"/>
                </a:cubicBezTo>
                <a:cubicBezTo>
                  <a:pt x="79" y="431"/>
                  <a:pt x="96" y="414"/>
                  <a:pt x="118" y="414"/>
                </a:cubicBezTo>
                <a:cubicBezTo>
                  <a:pt x="452" y="414"/>
                  <a:pt x="452" y="414"/>
                  <a:pt x="452" y="414"/>
                </a:cubicBezTo>
                <a:cubicBezTo>
                  <a:pt x="473" y="414"/>
                  <a:pt x="491" y="431"/>
                  <a:pt x="491" y="453"/>
                </a:cubicBezTo>
                <a:lnTo>
                  <a:pt x="491" y="630"/>
                </a:lnTo>
                <a:close/>
                <a:moveTo>
                  <a:pt x="491" y="630"/>
                </a:moveTo>
                <a:cubicBezTo>
                  <a:pt x="491" y="630"/>
                  <a:pt x="491" y="630"/>
                  <a:pt x="491" y="630"/>
                </a:cubicBezTo>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60" name="Freeform 18"/>
          <p:cNvSpPr>
            <a:spLocks noEditPoints="1"/>
          </p:cNvSpPr>
          <p:nvPr/>
        </p:nvSpPr>
        <p:spPr bwMode="auto">
          <a:xfrm>
            <a:off x="7772662" y="3910246"/>
            <a:ext cx="963689" cy="899899"/>
          </a:xfrm>
          <a:custGeom>
            <a:avLst/>
            <a:gdLst/>
            <a:ahLst/>
            <a:cxnLst>
              <a:cxn ang="0">
                <a:pos x="136" y="124"/>
              </a:cxn>
              <a:cxn ang="0">
                <a:pos x="139" y="116"/>
              </a:cxn>
              <a:cxn ang="0">
                <a:pos x="55" y="24"/>
              </a:cxn>
              <a:cxn ang="0">
                <a:pos x="44" y="28"/>
              </a:cxn>
              <a:cxn ang="0">
                <a:pos x="37" y="19"/>
              </a:cxn>
              <a:cxn ang="0">
                <a:pos x="25" y="8"/>
              </a:cxn>
              <a:cxn ang="0">
                <a:pos x="3" y="44"/>
              </a:cxn>
              <a:cxn ang="0">
                <a:pos x="20" y="39"/>
              </a:cxn>
              <a:cxn ang="0">
                <a:pos x="24" y="49"/>
              </a:cxn>
              <a:cxn ang="0">
                <a:pos x="108" y="133"/>
              </a:cxn>
              <a:cxn ang="0">
                <a:pos x="133" y="128"/>
              </a:cxn>
              <a:cxn ang="0">
                <a:pos x="176" y="163"/>
              </a:cxn>
              <a:cxn ang="0">
                <a:pos x="133" y="116"/>
              </a:cxn>
              <a:cxn ang="0">
                <a:pos x="112" y="127"/>
              </a:cxn>
              <a:cxn ang="0">
                <a:pos x="34" y="50"/>
              </a:cxn>
              <a:cxn ang="0">
                <a:pos x="19" y="29"/>
              </a:cxn>
              <a:cxn ang="0">
                <a:pos x="8" y="39"/>
              </a:cxn>
              <a:cxn ang="0">
                <a:pos x="30" y="12"/>
              </a:cxn>
              <a:cxn ang="0">
                <a:pos x="32" y="14"/>
              </a:cxn>
              <a:cxn ang="0">
                <a:pos x="40" y="34"/>
              </a:cxn>
              <a:cxn ang="0">
                <a:pos x="51" y="30"/>
              </a:cxn>
              <a:cxn ang="0">
                <a:pos x="63" y="41"/>
              </a:cxn>
              <a:cxn ang="0">
                <a:pos x="50" y="59"/>
              </a:cxn>
              <a:cxn ang="0">
                <a:pos x="66" y="44"/>
              </a:cxn>
              <a:cxn ang="0">
                <a:pos x="70" y="47"/>
              </a:cxn>
              <a:cxn ang="0">
                <a:pos x="60" y="58"/>
              </a:cxn>
              <a:cxn ang="0">
                <a:pos x="63" y="61"/>
              </a:cxn>
              <a:cxn ang="0">
                <a:pos x="73" y="50"/>
              </a:cxn>
              <a:cxn ang="0">
                <a:pos x="76" y="53"/>
              </a:cxn>
              <a:cxn ang="0">
                <a:pos x="64" y="71"/>
              </a:cxn>
              <a:cxn ang="0">
                <a:pos x="80" y="56"/>
              </a:cxn>
              <a:cxn ang="0">
                <a:pos x="83" y="59"/>
              </a:cxn>
              <a:cxn ang="0">
                <a:pos x="79" y="64"/>
              </a:cxn>
              <a:cxn ang="0">
                <a:pos x="68" y="76"/>
              </a:cxn>
              <a:cxn ang="0">
                <a:pos x="106" y="115"/>
              </a:cxn>
              <a:cxn ang="0">
                <a:pos x="107" y="117"/>
              </a:cxn>
              <a:cxn ang="0">
                <a:pos x="115" y="123"/>
              </a:cxn>
              <a:cxn ang="0">
                <a:pos x="130" y="107"/>
              </a:cxn>
              <a:cxn ang="0">
                <a:pos x="122" y="100"/>
              </a:cxn>
              <a:cxn ang="0">
                <a:pos x="84" y="65"/>
              </a:cxn>
              <a:cxn ang="0">
                <a:pos x="87" y="62"/>
              </a:cxn>
              <a:cxn ang="0">
                <a:pos x="133" y="116"/>
              </a:cxn>
              <a:cxn ang="0">
                <a:pos x="116" y="118"/>
              </a:cxn>
              <a:cxn ang="0">
                <a:pos x="114" y="118"/>
              </a:cxn>
              <a:cxn ang="0">
                <a:pos x="77" y="82"/>
              </a:cxn>
              <a:cxn ang="0">
                <a:pos x="116" y="116"/>
              </a:cxn>
              <a:cxn ang="0">
                <a:pos x="116" y="116"/>
              </a:cxn>
            </a:cxnLst>
            <a:rect l="0" t="0" r="r" b="b"/>
            <a:pathLst>
              <a:path w="176" h="164">
                <a:moveTo>
                  <a:pt x="175" y="160"/>
                </a:moveTo>
                <a:cubicBezTo>
                  <a:pt x="136" y="124"/>
                  <a:pt x="136" y="124"/>
                  <a:pt x="136" y="124"/>
                </a:cubicBezTo>
                <a:cubicBezTo>
                  <a:pt x="138" y="122"/>
                  <a:pt x="139" y="119"/>
                  <a:pt x="139" y="117"/>
                </a:cubicBezTo>
                <a:cubicBezTo>
                  <a:pt x="139" y="116"/>
                  <a:pt x="139" y="116"/>
                  <a:pt x="139" y="116"/>
                </a:cubicBezTo>
                <a:cubicBezTo>
                  <a:pt x="141" y="101"/>
                  <a:pt x="140" y="100"/>
                  <a:pt x="138" y="99"/>
                </a:cubicBezTo>
                <a:cubicBezTo>
                  <a:pt x="55" y="24"/>
                  <a:pt x="55" y="24"/>
                  <a:pt x="55" y="24"/>
                </a:cubicBezTo>
                <a:cubicBezTo>
                  <a:pt x="53" y="22"/>
                  <a:pt x="49" y="22"/>
                  <a:pt x="47" y="24"/>
                </a:cubicBezTo>
                <a:cubicBezTo>
                  <a:pt x="44" y="28"/>
                  <a:pt x="44" y="28"/>
                  <a:pt x="44" y="28"/>
                </a:cubicBezTo>
                <a:cubicBezTo>
                  <a:pt x="36" y="21"/>
                  <a:pt x="36" y="21"/>
                  <a:pt x="36" y="21"/>
                </a:cubicBezTo>
                <a:cubicBezTo>
                  <a:pt x="37" y="19"/>
                  <a:pt x="37" y="19"/>
                  <a:pt x="37" y="19"/>
                </a:cubicBezTo>
                <a:cubicBezTo>
                  <a:pt x="43" y="13"/>
                  <a:pt x="44" y="7"/>
                  <a:pt x="40" y="4"/>
                </a:cubicBezTo>
                <a:cubicBezTo>
                  <a:pt x="36" y="0"/>
                  <a:pt x="30" y="2"/>
                  <a:pt x="25" y="8"/>
                </a:cubicBezTo>
                <a:cubicBezTo>
                  <a:pt x="6" y="29"/>
                  <a:pt x="6" y="29"/>
                  <a:pt x="6" y="29"/>
                </a:cubicBezTo>
                <a:cubicBezTo>
                  <a:pt x="1" y="35"/>
                  <a:pt x="0" y="41"/>
                  <a:pt x="3" y="44"/>
                </a:cubicBezTo>
                <a:cubicBezTo>
                  <a:pt x="7" y="48"/>
                  <a:pt x="13" y="46"/>
                  <a:pt x="18" y="40"/>
                </a:cubicBezTo>
                <a:cubicBezTo>
                  <a:pt x="20" y="39"/>
                  <a:pt x="20" y="39"/>
                  <a:pt x="20" y="39"/>
                </a:cubicBezTo>
                <a:cubicBezTo>
                  <a:pt x="27" y="46"/>
                  <a:pt x="27" y="46"/>
                  <a:pt x="27" y="46"/>
                </a:cubicBezTo>
                <a:cubicBezTo>
                  <a:pt x="24" y="49"/>
                  <a:pt x="24" y="49"/>
                  <a:pt x="24" y="49"/>
                </a:cubicBezTo>
                <a:cubicBezTo>
                  <a:pt x="22" y="51"/>
                  <a:pt x="22" y="55"/>
                  <a:pt x="25" y="57"/>
                </a:cubicBezTo>
                <a:cubicBezTo>
                  <a:pt x="108" y="133"/>
                  <a:pt x="108" y="133"/>
                  <a:pt x="108" y="133"/>
                </a:cubicBezTo>
                <a:cubicBezTo>
                  <a:pt x="112" y="136"/>
                  <a:pt x="126" y="132"/>
                  <a:pt x="126" y="132"/>
                </a:cubicBezTo>
                <a:cubicBezTo>
                  <a:pt x="128" y="131"/>
                  <a:pt x="131" y="130"/>
                  <a:pt x="133" y="128"/>
                </a:cubicBezTo>
                <a:cubicBezTo>
                  <a:pt x="172" y="163"/>
                  <a:pt x="172" y="163"/>
                  <a:pt x="172" y="163"/>
                </a:cubicBezTo>
                <a:cubicBezTo>
                  <a:pt x="173" y="164"/>
                  <a:pt x="175" y="164"/>
                  <a:pt x="176" y="163"/>
                </a:cubicBezTo>
                <a:cubicBezTo>
                  <a:pt x="176" y="162"/>
                  <a:pt x="176" y="161"/>
                  <a:pt x="175" y="160"/>
                </a:cubicBezTo>
                <a:close/>
                <a:moveTo>
                  <a:pt x="133" y="116"/>
                </a:moveTo>
                <a:cubicBezTo>
                  <a:pt x="132" y="119"/>
                  <a:pt x="127" y="124"/>
                  <a:pt x="124" y="125"/>
                </a:cubicBezTo>
                <a:cubicBezTo>
                  <a:pt x="120" y="126"/>
                  <a:pt x="114" y="127"/>
                  <a:pt x="112" y="127"/>
                </a:cubicBezTo>
                <a:cubicBezTo>
                  <a:pt x="30" y="53"/>
                  <a:pt x="30" y="53"/>
                  <a:pt x="30" y="53"/>
                </a:cubicBezTo>
                <a:cubicBezTo>
                  <a:pt x="34" y="50"/>
                  <a:pt x="34" y="50"/>
                  <a:pt x="34" y="50"/>
                </a:cubicBezTo>
                <a:cubicBezTo>
                  <a:pt x="36" y="47"/>
                  <a:pt x="36" y="43"/>
                  <a:pt x="33" y="41"/>
                </a:cubicBezTo>
                <a:cubicBezTo>
                  <a:pt x="19" y="29"/>
                  <a:pt x="19" y="29"/>
                  <a:pt x="19" y="29"/>
                </a:cubicBezTo>
                <a:cubicBezTo>
                  <a:pt x="13" y="36"/>
                  <a:pt x="13" y="36"/>
                  <a:pt x="13" y="36"/>
                </a:cubicBezTo>
                <a:cubicBezTo>
                  <a:pt x="11" y="38"/>
                  <a:pt x="9" y="39"/>
                  <a:pt x="8" y="39"/>
                </a:cubicBezTo>
                <a:cubicBezTo>
                  <a:pt x="8" y="38"/>
                  <a:pt x="9" y="36"/>
                  <a:pt x="11" y="34"/>
                </a:cubicBezTo>
                <a:cubicBezTo>
                  <a:pt x="30" y="12"/>
                  <a:pt x="30" y="12"/>
                  <a:pt x="30" y="12"/>
                </a:cubicBezTo>
                <a:cubicBezTo>
                  <a:pt x="32" y="10"/>
                  <a:pt x="34" y="9"/>
                  <a:pt x="35" y="9"/>
                </a:cubicBezTo>
                <a:cubicBezTo>
                  <a:pt x="35" y="10"/>
                  <a:pt x="34" y="12"/>
                  <a:pt x="32" y="14"/>
                </a:cubicBezTo>
                <a:cubicBezTo>
                  <a:pt x="26" y="21"/>
                  <a:pt x="26" y="21"/>
                  <a:pt x="26" y="21"/>
                </a:cubicBezTo>
                <a:cubicBezTo>
                  <a:pt x="40" y="34"/>
                  <a:pt x="40" y="34"/>
                  <a:pt x="40" y="34"/>
                </a:cubicBezTo>
                <a:cubicBezTo>
                  <a:pt x="42" y="36"/>
                  <a:pt x="46" y="36"/>
                  <a:pt x="48" y="33"/>
                </a:cubicBezTo>
                <a:cubicBezTo>
                  <a:pt x="51" y="30"/>
                  <a:pt x="51" y="30"/>
                  <a:pt x="51" y="30"/>
                </a:cubicBezTo>
                <a:cubicBezTo>
                  <a:pt x="63" y="41"/>
                  <a:pt x="63" y="41"/>
                  <a:pt x="63" y="41"/>
                </a:cubicBezTo>
                <a:cubicBezTo>
                  <a:pt x="63" y="41"/>
                  <a:pt x="63" y="41"/>
                  <a:pt x="63" y="41"/>
                </a:cubicBezTo>
                <a:cubicBezTo>
                  <a:pt x="50" y="55"/>
                  <a:pt x="50" y="55"/>
                  <a:pt x="50" y="55"/>
                </a:cubicBezTo>
                <a:cubicBezTo>
                  <a:pt x="49" y="56"/>
                  <a:pt x="49" y="58"/>
                  <a:pt x="50" y="59"/>
                </a:cubicBezTo>
                <a:cubicBezTo>
                  <a:pt x="51" y="59"/>
                  <a:pt x="52" y="59"/>
                  <a:pt x="53" y="58"/>
                </a:cubicBezTo>
                <a:cubicBezTo>
                  <a:pt x="66" y="44"/>
                  <a:pt x="66" y="44"/>
                  <a:pt x="66" y="44"/>
                </a:cubicBezTo>
                <a:cubicBezTo>
                  <a:pt x="66" y="44"/>
                  <a:pt x="66" y="44"/>
                  <a:pt x="67" y="44"/>
                </a:cubicBezTo>
                <a:cubicBezTo>
                  <a:pt x="70" y="47"/>
                  <a:pt x="70" y="47"/>
                  <a:pt x="70" y="47"/>
                </a:cubicBezTo>
                <a:cubicBezTo>
                  <a:pt x="70" y="47"/>
                  <a:pt x="70" y="47"/>
                  <a:pt x="70" y="47"/>
                </a:cubicBezTo>
                <a:cubicBezTo>
                  <a:pt x="60" y="58"/>
                  <a:pt x="60" y="58"/>
                  <a:pt x="60" y="58"/>
                </a:cubicBezTo>
                <a:cubicBezTo>
                  <a:pt x="59" y="59"/>
                  <a:pt x="59" y="60"/>
                  <a:pt x="60" y="61"/>
                </a:cubicBezTo>
                <a:cubicBezTo>
                  <a:pt x="61" y="62"/>
                  <a:pt x="62" y="62"/>
                  <a:pt x="63" y="61"/>
                </a:cubicBezTo>
                <a:cubicBezTo>
                  <a:pt x="73" y="50"/>
                  <a:pt x="73" y="50"/>
                  <a:pt x="73" y="50"/>
                </a:cubicBezTo>
                <a:cubicBezTo>
                  <a:pt x="73" y="50"/>
                  <a:pt x="73" y="50"/>
                  <a:pt x="73" y="50"/>
                </a:cubicBezTo>
                <a:cubicBezTo>
                  <a:pt x="77" y="53"/>
                  <a:pt x="77" y="53"/>
                  <a:pt x="77" y="53"/>
                </a:cubicBezTo>
                <a:cubicBezTo>
                  <a:pt x="77" y="53"/>
                  <a:pt x="76" y="53"/>
                  <a:pt x="76" y="53"/>
                </a:cubicBezTo>
                <a:cubicBezTo>
                  <a:pt x="63" y="67"/>
                  <a:pt x="63" y="67"/>
                  <a:pt x="63" y="67"/>
                </a:cubicBezTo>
                <a:cubicBezTo>
                  <a:pt x="63" y="68"/>
                  <a:pt x="63" y="70"/>
                  <a:pt x="64" y="71"/>
                </a:cubicBezTo>
                <a:cubicBezTo>
                  <a:pt x="65" y="72"/>
                  <a:pt x="66" y="72"/>
                  <a:pt x="67" y="71"/>
                </a:cubicBezTo>
                <a:cubicBezTo>
                  <a:pt x="80" y="56"/>
                  <a:pt x="80" y="56"/>
                  <a:pt x="80" y="56"/>
                </a:cubicBezTo>
                <a:cubicBezTo>
                  <a:pt x="80" y="56"/>
                  <a:pt x="80" y="56"/>
                  <a:pt x="80" y="56"/>
                </a:cubicBezTo>
                <a:cubicBezTo>
                  <a:pt x="83" y="59"/>
                  <a:pt x="83" y="59"/>
                  <a:pt x="83" y="59"/>
                </a:cubicBezTo>
                <a:cubicBezTo>
                  <a:pt x="83" y="59"/>
                  <a:pt x="83" y="59"/>
                  <a:pt x="83" y="59"/>
                </a:cubicBezTo>
                <a:cubicBezTo>
                  <a:pt x="79" y="64"/>
                  <a:pt x="79" y="64"/>
                  <a:pt x="79" y="64"/>
                </a:cubicBezTo>
                <a:cubicBezTo>
                  <a:pt x="79" y="64"/>
                  <a:pt x="79" y="64"/>
                  <a:pt x="78" y="64"/>
                </a:cubicBezTo>
                <a:cubicBezTo>
                  <a:pt x="68" y="76"/>
                  <a:pt x="68" y="76"/>
                  <a:pt x="68" y="76"/>
                </a:cubicBezTo>
                <a:cubicBezTo>
                  <a:pt x="67" y="77"/>
                  <a:pt x="66" y="79"/>
                  <a:pt x="68" y="80"/>
                </a:cubicBezTo>
                <a:cubicBezTo>
                  <a:pt x="106" y="115"/>
                  <a:pt x="106" y="115"/>
                  <a:pt x="106" y="115"/>
                </a:cubicBezTo>
                <a:cubicBezTo>
                  <a:pt x="106" y="115"/>
                  <a:pt x="106" y="115"/>
                  <a:pt x="106" y="115"/>
                </a:cubicBezTo>
                <a:cubicBezTo>
                  <a:pt x="107" y="117"/>
                  <a:pt x="107" y="117"/>
                  <a:pt x="107" y="117"/>
                </a:cubicBezTo>
                <a:cubicBezTo>
                  <a:pt x="107" y="117"/>
                  <a:pt x="107" y="117"/>
                  <a:pt x="107" y="117"/>
                </a:cubicBezTo>
                <a:cubicBezTo>
                  <a:pt x="115" y="123"/>
                  <a:pt x="115" y="123"/>
                  <a:pt x="115" y="123"/>
                </a:cubicBezTo>
                <a:cubicBezTo>
                  <a:pt x="115" y="123"/>
                  <a:pt x="121" y="123"/>
                  <a:pt x="125" y="119"/>
                </a:cubicBezTo>
                <a:cubicBezTo>
                  <a:pt x="130" y="114"/>
                  <a:pt x="130" y="107"/>
                  <a:pt x="130" y="107"/>
                </a:cubicBezTo>
                <a:cubicBezTo>
                  <a:pt x="122" y="100"/>
                  <a:pt x="122" y="100"/>
                  <a:pt x="122" y="100"/>
                </a:cubicBezTo>
                <a:cubicBezTo>
                  <a:pt x="122" y="100"/>
                  <a:pt x="122" y="100"/>
                  <a:pt x="122" y="100"/>
                </a:cubicBezTo>
                <a:cubicBezTo>
                  <a:pt x="121" y="99"/>
                  <a:pt x="121" y="99"/>
                  <a:pt x="121" y="99"/>
                </a:cubicBezTo>
                <a:cubicBezTo>
                  <a:pt x="84" y="65"/>
                  <a:pt x="84" y="65"/>
                  <a:pt x="84" y="65"/>
                </a:cubicBezTo>
                <a:cubicBezTo>
                  <a:pt x="87" y="62"/>
                  <a:pt x="87" y="62"/>
                  <a:pt x="87" y="62"/>
                </a:cubicBezTo>
                <a:cubicBezTo>
                  <a:pt x="87" y="62"/>
                  <a:pt x="87" y="62"/>
                  <a:pt x="87" y="62"/>
                </a:cubicBezTo>
                <a:cubicBezTo>
                  <a:pt x="133" y="104"/>
                  <a:pt x="133" y="104"/>
                  <a:pt x="133" y="104"/>
                </a:cubicBezTo>
                <a:cubicBezTo>
                  <a:pt x="134" y="108"/>
                  <a:pt x="134" y="110"/>
                  <a:pt x="133" y="116"/>
                </a:cubicBezTo>
                <a:close/>
                <a:moveTo>
                  <a:pt x="116" y="116"/>
                </a:moveTo>
                <a:cubicBezTo>
                  <a:pt x="117" y="117"/>
                  <a:pt x="117" y="118"/>
                  <a:pt x="116" y="118"/>
                </a:cubicBezTo>
                <a:cubicBezTo>
                  <a:pt x="116" y="119"/>
                  <a:pt x="116" y="119"/>
                  <a:pt x="115" y="119"/>
                </a:cubicBezTo>
                <a:cubicBezTo>
                  <a:pt x="115" y="119"/>
                  <a:pt x="114" y="119"/>
                  <a:pt x="114" y="118"/>
                </a:cubicBezTo>
                <a:cubicBezTo>
                  <a:pt x="77" y="84"/>
                  <a:pt x="77" y="84"/>
                  <a:pt x="77" y="84"/>
                </a:cubicBezTo>
                <a:cubicBezTo>
                  <a:pt x="77" y="84"/>
                  <a:pt x="77" y="82"/>
                  <a:pt x="77" y="82"/>
                </a:cubicBezTo>
                <a:cubicBezTo>
                  <a:pt x="78" y="81"/>
                  <a:pt x="79" y="81"/>
                  <a:pt x="79" y="82"/>
                </a:cubicBezTo>
                <a:lnTo>
                  <a:pt x="116" y="116"/>
                </a:lnTo>
                <a:close/>
                <a:moveTo>
                  <a:pt x="116" y="116"/>
                </a:moveTo>
                <a:cubicBezTo>
                  <a:pt x="116" y="116"/>
                  <a:pt x="116" y="116"/>
                  <a:pt x="116" y="116"/>
                </a:cubicBezTo>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61" name="TextBox 160"/>
          <p:cNvSpPr txBox="1"/>
          <p:nvPr/>
        </p:nvSpPr>
        <p:spPr>
          <a:xfrm>
            <a:off x="749598" y="4875329"/>
            <a:ext cx="2150100" cy="994952"/>
          </a:xfrm>
          <a:prstGeom prst="rect">
            <a:avLst/>
          </a:prstGeom>
          <a:noFill/>
        </p:spPr>
        <p:txBody>
          <a:bodyPr wrap="square" rtlCol="0">
            <a:spAutoFit/>
          </a:bodyPr>
          <a:lstStyle/>
          <a:p>
            <a:pPr algn="ctr"/>
            <a:r>
              <a:rPr lang="en-US" sz="1600" b="1" dirty="0">
                <a:solidFill>
                  <a:schemeClr val="accent1"/>
                </a:solidFill>
                <a:latin typeface="+mj-lt"/>
              </a:rPr>
              <a:t>Keyword Here</a:t>
            </a:r>
          </a:p>
          <a:p>
            <a:pPr algn="ctr" defTabSz="1218895">
              <a:spcBef>
                <a:spcPct val="20000"/>
              </a:spcBef>
              <a:defRPr/>
            </a:pPr>
            <a:r>
              <a:rPr lang="en-US" sz="1333" dirty="0">
                <a:solidFill>
                  <a:schemeClr val="tx1">
                    <a:lumMod val="50000"/>
                    <a:lumOff val="50000"/>
                  </a:schemeClr>
                </a:solidFill>
              </a:rPr>
              <a:t>There are many variations of passages of lorem ipsum available</a:t>
            </a:r>
          </a:p>
        </p:txBody>
      </p:sp>
      <p:sp>
        <p:nvSpPr>
          <p:cNvPr id="162" name="TextBox 161"/>
          <p:cNvSpPr txBox="1"/>
          <p:nvPr/>
        </p:nvSpPr>
        <p:spPr>
          <a:xfrm>
            <a:off x="2892884" y="4875329"/>
            <a:ext cx="2150100" cy="994952"/>
          </a:xfrm>
          <a:prstGeom prst="rect">
            <a:avLst/>
          </a:prstGeom>
          <a:noFill/>
        </p:spPr>
        <p:txBody>
          <a:bodyPr wrap="square" rtlCol="0">
            <a:spAutoFit/>
          </a:bodyPr>
          <a:lstStyle/>
          <a:p>
            <a:pPr algn="ctr"/>
            <a:r>
              <a:rPr lang="en-US" sz="1600" b="1" dirty="0">
                <a:solidFill>
                  <a:schemeClr val="accent2"/>
                </a:solidFill>
              </a:rPr>
              <a:t>Keyword Here</a:t>
            </a:r>
          </a:p>
          <a:p>
            <a:pPr algn="ctr" defTabSz="1218895">
              <a:spcBef>
                <a:spcPct val="20000"/>
              </a:spcBef>
              <a:defRPr/>
            </a:pPr>
            <a:r>
              <a:rPr lang="en-US" sz="1333" dirty="0">
                <a:solidFill>
                  <a:schemeClr val="tx1">
                    <a:lumMod val="50000"/>
                    <a:lumOff val="50000"/>
                  </a:schemeClr>
                </a:solidFill>
              </a:rPr>
              <a:t>There are many variations of passages of lorem ipsum available</a:t>
            </a:r>
          </a:p>
        </p:txBody>
      </p:sp>
      <p:sp>
        <p:nvSpPr>
          <p:cNvPr id="165" name="TextBox 164"/>
          <p:cNvSpPr txBox="1"/>
          <p:nvPr/>
        </p:nvSpPr>
        <p:spPr>
          <a:xfrm>
            <a:off x="5036169" y="4875329"/>
            <a:ext cx="2150100" cy="994952"/>
          </a:xfrm>
          <a:prstGeom prst="rect">
            <a:avLst/>
          </a:prstGeom>
          <a:noFill/>
        </p:spPr>
        <p:txBody>
          <a:bodyPr wrap="square" rtlCol="0">
            <a:spAutoFit/>
          </a:bodyPr>
          <a:lstStyle/>
          <a:p>
            <a:pPr algn="ctr"/>
            <a:r>
              <a:rPr lang="en-US" sz="1600" b="1" dirty="0">
                <a:solidFill>
                  <a:schemeClr val="accent3"/>
                </a:solidFill>
              </a:rPr>
              <a:t>Keyword Here</a:t>
            </a:r>
          </a:p>
          <a:p>
            <a:pPr algn="ctr" defTabSz="1218895">
              <a:spcBef>
                <a:spcPct val="20000"/>
              </a:spcBef>
              <a:defRPr/>
            </a:pPr>
            <a:r>
              <a:rPr lang="en-US" sz="1333" dirty="0">
                <a:solidFill>
                  <a:schemeClr val="tx1">
                    <a:lumMod val="50000"/>
                    <a:lumOff val="50000"/>
                  </a:schemeClr>
                </a:solidFill>
              </a:rPr>
              <a:t>There are many variations of passages of lorem ipsum available</a:t>
            </a:r>
          </a:p>
        </p:txBody>
      </p:sp>
      <p:sp>
        <p:nvSpPr>
          <p:cNvPr id="166" name="TextBox 165"/>
          <p:cNvSpPr txBox="1"/>
          <p:nvPr/>
        </p:nvSpPr>
        <p:spPr>
          <a:xfrm>
            <a:off x="7179455" y="4875329"/>
            <a:ext cx="2150100" cy="994952"/>
          </a:xfrm>
          <a:prstGeom prst="rect">
            <a:avLst/>
          </a:prstGeom>
          <a:noFill/>
        </p:spPr>
        <p:txBody>
          <a:bodyPr wrap="square" rtlCol="0">
            <a:spAutoFit/>
          </a:bodyPr>
          <a:lstStyle/>
          <a:p>
            <a:pPr algn="ctr"/>
            <a:r>
              <a:rPr lang="en-US" sz="1600" b="1" dirty="0">
                <a:solidFill>
                  <a:schemeClr val="accent4"/>
                </a:solidFill>
              </a:rPr>
              <a:t>Keyword Here</a:t>
            </a:r>
          </a:p>
          <a:p>
            <a:pPr algn="ctr" defTabSz="1218895">
              <a:spcBef>
                <a:spcPct val="20000"/>
              </a:spcBef>
              <a:defRPr/>
            </a:pPr>
            <a:r>
              <a:rPr lang="en-US" sz="1333" dirty="0">
                <a:solidFill>
                  <a:schemeClr val="tx1">
                    <a:lumMod val="50000"/>
                    <a:lumOff val="50000"/>
                  </a:schemeClr>
                </a:solidFill>
              </a:rPr>
              <a:t>There are many variations of passages of lorem ipsum available</a:t>
            </a:r>
          </a:p>
        </p:txBody>
      </p:sp>
      <p:sp>
        <p:nvSpPr>
          <p:cNvPr id="48" name="TextBox 47"/>
          <p:cNvSpPr txBox="1"/>
          <p:nvPr/>
        </p:nvSpPr>
        <p:spPr>
          <a:xfrm>
            <a:off x="9322741" y="4896367"/>
            <a:ext cx="2150100" cy="994952"/>
          </a:xfrm>
          <a:prstGeom prst="rect">
            <a:avLst/>
          </a:prstGeom>
          <a:noFill/>
        </p:spPr>
        <p:txBody>
          <a:bodyPr wrap="square" rtlCol="0">
            <a:spAutoFit/>
          </a:bodyPr>
          <a:lstStyle/>
          <a:p>
            <a:pPr algn="ctr"/>
            <a:r>
              <a:rPr lang="en-US" sz="1600" b="1" dirty="0">
                <a:solidFill>
                  <a:schemeClr val="accent6"/>
                </a:solidFill>
              </a:rPr>
              <a:t>Keyword Here</a:t>
            </a:r>
          </a:p>
          <a:p>
            <a:pPr algn="ctr" defTabSz="1218895">
              <a:spcBef>
                <a:spcPct val="20000"/>
              </a:spcBef>
              <a:defRPr/>
            </a:pPr>
            <a:r>
              <a:rPr lang="en-US" sz="1333" dirty="0">
                <a:solidFill>
                  <a:schemeClr val="tx1">
                    <a:lumMod val="50000"/>
                    <a:lumOff val="50000"/>
                  </a:schemeClr>
                </a:solidFill>
              </a:rPr>
              <a:t>There are many variations of passages of lorem ipsum available</a:t>
            </a:r>
          </a:p>
        </p:txBody>
      </p:sp>
      <p:grpSp>
        <p:nvGrpSpPr>
          <p:cNvPr id="50" name="Group 49"/>
          <p:cNvGrpSpPr/>
          <p:nvPr/>
        </p:nvGrpSpPr>
        <p:grpSpPr>
          <a:xfrm>
            <a:off x="9997060" y="4042251"/>
            <a:ext cx="801461" cy="792796"/>
            <a:chOff x="1504950" y="3868738"/>
            <a:chExt cx="293688" cy="290513"/>
          </a:xfrm>
          <a:solidFill>
            <a:schemeClr val="accent6"/>
          </a:solidFill>
        </p:grpSpPr>
        <p:sp>
          <p:nvSpPr>
            <p:cNvPr id="51" name="Freeform 33"/>
            <p:cNvSpPr>
              <a:spLocks/>
            </p:cNvSpPr>
            <p:nvPr/>
          </p:nvSpPr>
          <p:spPr bwMode="auto">
            <a:xfrm>
              <a:off x="1504950" y="3868738"/>
              <a:ext cx="138113" cy="134938"/>
            </a:xfrm>
            <a:custGeom>
              <a:avLst/>
              <a:gdLst/>
              <a:ahLst/>
              <a:cxnLst>
                <a:cxn ang="0">
                  <a:pos x="9" y="8"/>
                </a:cxn>
                <a:cxn ang="0">
                  <a:pos x="9" y="37"/>
                </a:cxn>
                <a:cxn ang="0">
                  <a:pos x="17" y="46"/>
                </a:cxn>
                <a:cxn ang="0">
                  <a:pos x="47" y="17"/>
                </a:cxn>
                <a:cxn ang="0">
                  <a:pos x="38" y="8"/>
                </a:cxn>
                <a:cxn ang="0">
                  <a:pos x="9" y="8"/>
                </a:cxn>
              </a:cxnLst>
              <a:rect l="0" t="0" r="r" b="b"/>
              <a:pathLst>
                <a:path w="47" h="46">
                  <a:moveTo>
                    <a:pt x="9" y="8"/>
                  </a:moveTo>
                  <a:cubicBezTo>
                    <a:pt x="1" y="16"/>
                    <a:pt x="0" y="29"/>
                    <a:pt x="9" y="37"/>
                  </a:cubicBezTo>
                  <a:cubicBezTo>
                    <a:pt x="17" y="46"/>
                    <a:pt x="17" y="46"/>
                    <a:pt x="17" y="46"/>
                  </a:cubicBezTo>
                  <a:cubicBezTo>
                    <a:pt x="47" y="17"/>
                    <a:pt x="47" y="17"/>
                    <a:pt x="47" y="17"/>
                  </a:cubicBezTo>
                  <a:cubicBezTo>
                    <a:pt x="38" y="8"/>
                    <a:pt x="38" y="8"/>
                    <a:pt x="38" y="8"/>
                  </a:cubicBezTo>
                  <a:cubicBezTo>
                    <a:pt x="30" y="0"/>
                    <a:pt x="17" y="0"/>
                    <a:pt x="9" y="8"/>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2" name="Freeform 34"/>
            <p:cNvSpPr>
              <a:spLocks/>
            </p:cNvSpPr>
            <p:nvPr/>
          </p:nvSpPr>
          <p:spPr bwMode="auto">
            <a:xfrm>
              <a:off x="1654175" y="4021138"/>
              <a:ext cx="131763" cy="138113"/>
            </a:xfrm>
            <a:custGeom>
              <a:avLst/>
              <a:gdLst/>
              <a:ahLst/>
              <a:cxnLst>
                <a:cxn ang="0">
                  <a:pos x="30" y="0"/>
                </a:cxn>
                <a:cxn ang="0">
                  <a:pos x="0" y="29"/>
                </a:cxn>
                <a:cxn ang="0">
                  <a:pos x="10" y="38"/>
                </a:cxn>
                <a:cxn ang="0">
                  <a:pos x="39" y="39"/>
                </a:cxn>
                <a:cxn ang="0">
                  <a:pos x="45" y="24"/>
                </a:cxn>
                <a:cxn ang="0">
                  <a:pos x="39" y="9"/>
                </a:cxn>
                <a:cxn ang="0">
                  <a:pos x="30" y="0"/>
                </a:cxn>
              </a:cxnLst>
              <a:rect l="0" t="0" r="r" b="b"/>
              <a:pathLst>
                <a:path w="45" h="47">
                  <a:moveTo>
                    <a:pt x="30" y="0"/>
                  </a:moveTo>
                  <a:cubicBezTo>
                    <a:pt x="0" y="29"/>
                    <a:pt x="0" y="29"/>
                    <a:pt x="0" y="29"/>
                  </a:cubicBezTo>
                  <a:cubicBezTo>
                    <a:pt x="10" y="38"/>
                    <a:pt x="10" y="38"/>
                    <a:pt x="10" y="38"/>
                  </a:cubicBezTo>
                  <a:cubicBezTo>
                    <a:pt x="18" y="47"/>
                    <a:pt x="31" y="47"/>
                    <a:pt x="39" y="39"/>
                  </a:cubicBezTo>
                  <a:cubicBezTo>
                    <a:pt x="43" y="35"/>
                    <a:pt x="45" y="29"/>
                    <a:pt x="45" y="24"/>
                  </a:cubicBezTo>
                  <a:cubicBezTo>
                    <a:pt x="45" y="19"/>
                    <a:pt x="43" y="13"/>
                    <a:pt x="39" y="9"/>
                  </a:cubicBezTo>
                  <a:lnTo>
                    <a:pt x="30" y="0"/>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3" name="Freeform 35"/>
            <p:cNvSpPr>
              <a:spLocks noEditPoints="1"/>
            </p:cNvSpPr>
            <p:nvPr/>
          </p:nvSpPr>
          <p:spPr bwMode="auto">
            <a:xfrm>
              <a:off x="1504950" y="3868738"/>
              <a:ext cx="293688" cy="279400"/>
            </a:xfrm>
            <a:custGeom>
              <a:avLst/>
              <a:gdLst/>
              <a:ahLst/>
              <a:cxnLst>
                <a:cxn ang="0">
                  <a:pos x="9" y="60"/>
                </a:cxn>
                <a:cxn ang="0">
                  <a:pos x="23" y="95"/>
                </a:cxn>
                <a:cxn ang="0">
                  <a:pos x="91" y="37"/>
                </a:cxn>
                <a:cxn ang="0">
                  <a:pos x="62" y="8"/>
                </a:cxn>
                <a:cxn ang="0">
                  <a:pos x="68" y="20"/>
                </a:cxn>
                <a:cxn ang="0">
                  <a:pos x="62" y="20"/>
                </a:cxn>
                <a:cxn ang="0">
                  <a:pos x="14" y="85"/>
                </a:cxn>
                <a:cxn ang="0">
                  <a:pos x="14" y="80"/>
                </a:cxn>
                <a:cxn ang="0">
                  <a:pos x="14" y="85"/>
                </a:cxn>
                <a:cxn ang="0">
                  <a:pos x="15" y="74"/>
                </a:cxn>
                <a:cxn ang="0">
                  <a:pos x="20" y="75"/>
                </a:cxn>
                <a:cxn ang="0">
                  <a:pos x="19" y="68"/>
                </a:cxn>
                <a:cxn ang="0">
                  <a:pos x="19" y="63"/>
                </a:cxn>
                <a:cxn ang="0">
                  <a:pos x="19" y="68"/>
                </a:cxn>
                <a:cxn ang="0">
                  <a:pos x="21" y="82"/>
                </a:cxn>
                <a:cxn ang="0">
                  <a:pos x="27" y="82"/>
                </a:cxn>
                <a:cxn ang="0">
                  <a:pos x="26" y="75"/>
                </a:cxn>
                <a:cxn ang="0">
                  <a:pos x="26" y="70"/>
                </a:cxn>
                <a:cxn ang="0">
                  <a:pos x="26" y="75"/>
                </a:cxn>
                <a:cxn ang="0">
                  <a:pos x="30" y="80"/>
                </a:cxn>
                <a:cxn ang="0">
                  <a:pos x="35" y="80"/>
                </a:cxn>
                <a:cxn ang="0">
                  <a:pos x="65" y="53"/>
                </a:cxn>
                <a:cxn ang="0">
                  <a:pos x="36" y="62"/>
                </a:cxn>
                <a:cxn ang="0">
                  <a:pos x="36" y="43"/>
                </a:cxn>
                <a:cxn ang="0">
                  <a:pos x="64" y="34"/>
                </a:cxn>
                <a:cxn ang="0">
                  <a:pos x="65" y="53"/>
                </a:cxn>
                <a:cxn ang="0">
                  <a:pos x="69" y="27"/>
                </a:cxn>
                <a:cxn ang="0">
                  <a:pos x="74" y="27"/>
                </a:cxn>
                <a:cxn ang="0">
                  <a:pos x="72" y="19"/>
                </a:cxn>
                <a:cxn ang="0">
                  <a:pos x="77" y="19"/>
                </a:cxn>
                <a:cxn ang="0">
                  <a:pos x="72" y="19"/>
                </a:cxn>
                <a:cxn ang="0">
                  <a:pos x="76" y="34"/>
                </a:cxn>
                <a:cxn ang="0">
                  <a:pos x="81" y="34"/>
                </a:cxn>
                <a:cxn ang="0">
                  <a:pos x="81" y="28"/>
                </a:cxn>
                <a:cxn ang="0">
                  <a:pos x="81" y="23"/>
                </a:cxn>
                <a:cxn ang="0">
                  <a:pos x="81" y="28"/>
                </a:cxn>
                <a:cxn ang="0">
                  <a:pos x="80" y="16"/>
                </a:cxn>
                <a:cxn ang="0">
                  <a:pos x="86" y="16"/>
                </a:cxn>
              </a:cxnLst>
              <a:rect l="0" t="0" r="r" b="b"/>
              <a:pathLst>
                <a:path w="100" h="95">
                  <a:moveTo>
                    <a:pt x="62" y="8"/>
                  </a:moveTo>
                  <a:cubicBezTo>
                    <a:pt x="9" y="60"/>
                    <a:pt x="9" y="60"/>
                    <a:pt x="9" y="60"/>
                  </a:cubicBezTo>
                  <a:cubicBezTo>
                    <a:pt x="1" y="68"/>
                    <a:pt x="0" y="81"/>
                    <a:pt x="9" y="89"/>
                  </a:cubicBezTo>
                  <a:cubicBezTo>
                    <a:pt x="13" y="93"/>
                    <a:pt x="18" y="95"/>
                    <a:pt x="23" y="95"/>
                  </a:cubicBezTo>
                  <a:cubicBezTo>
                    <a:pt x="29" y="95"/>
                    <a:pt x="34" y="93"/>
                    <a:pt x="38" y="90"/>
                  </a:cubicBezTo>
                  <a:cubicBezTo>
                    <a:pt x="91" y="37"/>
                    <a:pt x="91" y="37"/>
                    <a:pt x="91" y="37"/>
                  </a:cubicBezTo>
                  <a:cubicBezTo>
                    <a:pt x="100" y="29"/>
                    <a:pt x="100" y="16"/>
                    <a:pt x="92" y="8"/>
                  </a:cubicBezTo>
                  <a:cubicBezTo>
                    <a:pt x="84" y="0"/>
                    <a:pt x="70" y="0"/>
                    <a:pt x="62" y="8"/>
                  </a:cubicBezTo>
                  <a:moveTo>
                    <a:pt x="65" y="17"/>
                  </a:moveTo>
                  <a:cubicBezTo>
                    <a:pt x="66" y="17"/>
                    <a:pt x="68" y="18"/>
                    <a:pt x="68" y="20"/>
                  </a:cubicBezTo>
                  <a:cubicBezTo>
                    <a:pt x="68" y="21"/>
                    <a:pt x="66" y="22"/>
                    <a:pt x="65" y="22"/>
                  </a:cubicBezTo>
                  <a:cubicBezTo>
                    <a:pt x="64" y="22"/>
                    <a:pt x="62" y="21"/>
                    <a:pt x="62" y="20"/>
                  </a:cubicBezTo>
                  <a:cubicBezTo>
                    <a:pt x="62" y="18"/>
                    <a:pt x="64" y="17"/>
                    <a:pt x="65" y="17"/>
                  </a:cubicBezTo>
                  <a:moveTo>
                    <a:pt x="14" y="85"/>
                  </a:moveTo>
                  <a:cubicBezTo>
                    <a:pt x="12" y="85"/>
                    <a:pt x="11" y="84"/>
                    <a:pt x="11" y="82"/>
                  </a:cubicBezTo>
                  <a:cubicBezTo>
                    <a:pt x="12" y="81"/>
                    <a:pt x="13" y="80"/>
                    <a:pt x="14" y="80"/>
                  </a:cubicBezTo>
                  <a:cubicBezTo>
                    <a:pt x="16" y="80"/>
                    <a:pt x="17" y="81"/>
                    <a:pt x="17" y="83"/>
                  </a:cubicBezTo>
                  <a:cubicBezTo>
                    <a:pt x="17" y="84"/>
                    <a:pt x="15" y="85"/>
                    <a:pt x="14" y="85"/>
                  </a:cubicBezTo>
                  <a:moveTo>
                    <a:pt x="17" y="77"/>
                  </a:moveTo>
                  <a:cubicBezTo>
                    <a:pt x="16" y="77"/>
                    <a:pt x="15" y="76"/>
                    <a:pt x="15" y="74"/>
                  </a:cubicBezTo>
                  <a:cubicBezTo>
                    <a:pt x="15" y="73"/>
                    <a:pt x="16" y="72"/>
                    <a:pt x="18" y="72"/>
                  </a:cubicBezTo>
                  <a:cubicBezTo>
                    <a:pt x="19" y="72"/>
                    <a:pt x="20" y="73"/>
                    <a:pt x="20" y="75"/>
                  </a:cubicBezTo>
                  <a:cubicBezTo>
                    <a:pt x="20" y="76"/>
                    <a:pt x="19" y="77"/>
                    <a:pt x="17" y="77"/>
                  </a:cubicBezTo>
                  <a:moveTo>
                    <a:pt x="19" y="68"/>
                  </a:moveTo>
                  <a:cubicBezTo>
                    <a:pt x="18" y="68"/>
                    <a:pt x="16" y="66"/>
                    <a:pt x="17" y="65"/>
                  </a:cubicBezTo>
                  <a:cubicBezTo>
                    <a:pt x="17" y="63"/>
                    <a:pt x="18" y="62"/>
                    <a:pt x="19" y="63"/>
                  </a:cubicBezTo>
                  <a:cubicBezTo>
                    <a:pt x="21" y="63"/>
                    <a:pt x="22" y="64"/>
                    <a:pt x="22" y="65"/>
                  </a:cubicBezTo>
                  <a:cubicBezTo>
                    <a:pt x="22" y="67"/>
                    <a:pt x="20" y="68"/>
                    <a:pt x="19" y="68"/>
                  </a:cubicBezTo>
                  <a:moveTo>
                    <a:pt x="24" y="85"/>
                  </a:moveTo>
                  <a:cubicBezTo>
                    <a:pt x="22" y="84"/>
                    <a:pt x="21" y="83"/>
                    <a:pt x="21" y="82"/>
                  </a:cubicBezTo>
                  <a:cubicBezTo>
                    <a:pt x="22" y="80"/>
                    <a:pt x="23" y="79"/>
                    <a:pt x="24" y="79"/>
                  </a:cubicBezTo>
                  <a:cubicBezTo>
                    <a:pt x="26" y="79"/>
                    <a:pt x="27" y="81"/>
                    <a:pt x="27" y="82"/>
                  </a:cubicBezTo>
                  <a:cubicBezTo>
                    <a:pt x="27" y="84"/>
                    <a:pt x="25" y="85"/>
                    <a:pt x="24" y="85"/>
                  </a:cubicBezTo>
                  <a:moveTo>
                    <a:pt x="26" y="75"/>
                  </a:moveTo>
                  <a:cubicBezTo>
                    <a:pt x="24" y="75"/>
                    <a:pt x="23" y="74"/>
                    <a:pt x="23" y="72"/>
                  </a:cubicBezTo>
                  <a:cubicBezTo>
                    <a:pt x="23" y="71"/>
                    <a:pt x="25" y="70"/>
                    <a:pt x="26" y="70"/>
                  </a:cubicBezTo>
                  <a:cubicBezTo>
                    <a:pt x="28" y="70"/>
                    <a:pt x="29" y="71"/>
                    <a:pt x="28" y="73"/>
                  </a:cubicBezTo>
                  <a:cubicBezTo>
                    <a:pt x="28" y="74"/>
                    <a:pt x="27" y="75"/>
                    <a:pt x="26" y="75"/>
                  </a:cubicBezTo>
                  <a:moveTo>
                    <a:pt x="32" y="83"/>
                  </a:moveTo>
                  <a:cubicBezTo>
                    <a:pt x="31" y="83"/>
                    <a:pt x="30" y="81"/>
                    <a:pt x="30" y="80"/>
                  </a:cubicBezTo>
                  <a:cubicBezTo>
                    <a:pt x="30" y="78"/>
                    <a:pt x="31" y="77"/>
                    <a:pt x="32" y="78"/>
                  </a:cubicBezTo>
                  <a:cubicBezTo>
                    <a:pt x="34" y="78"/>
                    <a:pt x="35" y="79"/>
                    <a:pt x="35" y="80"/>
                  </a:cubicBezTo>
                  <a:cubicBezTo>
                    <a:pt x="35" y="82"/>
                    <a:pt x="33" y="83"/>
                    <a:pt x="32" y="83"/>
                  </a:cubicBezTo>
                  <a:moveTo>
                    <a:pt x="65" y="53"/>
                  </a:moveTo>
                  <a:cubicBezTo>
                    <a:pt x="54" y="63"/>
                    <a:pt x="54" y="63"/>
                    <a:pt x="54" y="63"/>
                  </a:cubicBezTo>
                  <a:cubicBezTo>
                    <a:pt x="49" y="68"/>
                    <a:pt x="41" y="67"/>
                    <a:pt x="36" y="62"/>
                  </a:cubicBezTo>
                  <a:cubicBezTo>
                    <a:pt x="36" y="62"/>
                    <a:pt x="36" y="62"/>
                    <a:pt x="36" y="62"/>
                  </a:cubicBezTo>
                  <a:cubicBezTo>
                    <a:pt x="31" y="56"/>
                    <a:pt x="31" y="48"/>
                    <a:pt x="36" y="43"/>
                  </a:cubicBezTo>
                  <a:cubicBezTo>
                    <a:pt x="47" y="33"/>
                    <a:pt x="47" y="33"/>
                    <a:pt x="47" y="33"/>
                  </a:cubicBezTo>
                  <a:cubicBezTo>
                    <a:pt x="52" y="28"/>
                    <a:pt x="60" y="28"/>
                    <a:pt x="64" y="34"/>
                  </a:cubicBezTo>
                  <a:cubicBezTo>
                    <a:pt x="66" y="35"/>
                    <a:pt x="66" y="35"/>
                    <a:pt x="66" y="35"/>
                  </a:cubicBezTo>
                  <a:cubicBezTo>
                    <a:pt x="70" y="40"/>
                    <a:pt x="70" y="48"/>
                    <a:pt x="65" y="53"/>
                  </a:cubicBezTo>
                  <a:moveTo>
                    <a:pt x="72" y="29"/>
                  </a:moveTo>
                  <a:cubicBezTo>
                    <a:pt x="70" y="29"/>
                    <a:pt x="69" y="28"/>
                    <a:pt x="69" y="27"/>
                  </a:cubicBezTo>
                  <a:cubicBezTo>
                    <a:pt x="69" y="25"/>
                    <a:pt x="70" y="24"/>
                    <a:pt x="72" y="24"/>
                  </a:cubicBezTo>
                  <a:cubicBezTo>
                    <a:pt x="73" y="24"/>
                    <a:pt x="74" y="25"/>
                    <a:pt x="74" y="27"/>
                  </a:cubicBezTo>
                  <a:cubicBezTo>
                    <a:pt x="74" y="28"/>
                    <a:pt x="73" y="29"/>
                    <a:pt x="72" y="29"/>
                  </a:cubicBezTo>
                  <a:moveTo>
                    <a:pt x="72" y="19"/>
                  </a:moveTo>
                  <a:cubicBezTo>
                    <a:pt x="72" y="17"/>
                    <a:pt x="73" y="16"/>
                    <a:pt x="74" y="16"/>
                  </a:cubicBezTo>
                  <a:cubicBezTo>
                    <a:pt x="76" y="16"/>
                    <a:pt x="77" y="17"/>
                    <a:pt x="77" y="19"/>
                  </a:cubicBezTo>
                  <a:cubicBezTo>
                    <a:pt x="77" y="20"/>
                    <a:pt x="76" y="21"/>
                    <a:pt x="74" y="21"/>
                  </a:cubicBezTo>
                  <a:cubicBezTo>
                    <a:pt x="73" y="21"/>
                    <a:pt x="72" y="20"/>
                    <a:pt x="72" y="19"/>
                  </a:cubicBezTo>
                  <a:moveTo>
                    <a:pt x="79" y="36"/>
                  </a:moveTo>
                  <a:cubicBezTo>
                    <a:pt x="77" y="36"/>
                    <a:pt x="76" y="35"/>
                    <a:pt x="76" y="34"/>
                  </a:cubicBezTo>
                  <a:cubicBezTo>
                    <a:pt x="76" y="32"/>
                    <a:pt x="77" y="31"/>
                    <a:pt x="79" y="31"/>
                  </a:cubicBezTo>
                  <a:cubicBezTo>
                    <a:pt x="80" y="31"/>
                    <a:pt x="81" y="32"/>
                    <a:pt x="81" y="34"/>
                  </a:cubicBezTo>
                  <a:cubicBezTo>
                    <a:pt x="81" y="35"/>
                    <a:pt x="80" y="36"/>
                    <a:pt x="79" y="36"/>
                  </a:cubicBezTo>
                  <a:moveTo>
                    <a:pt x="81" y="28"/>
                  </a:moveTo>
                  <a:cubicBezTo>
                    <a:pt x="80" y="28"/>
                    <a:pt x="79" y="27"/>
                    <a:pt x="79" y="26"/>
                  </a:cubicBezTo>
                  <a:cubicBezTo>
                    <a:pt x="79" y="24"/>
                    <a:pt x="80" y="23"/>
                    <a:pt x="81" y="23"/>
                  </a:cubicBezTo>
                  <a:cubicBezTo>
                    <a:pt x="83" y="23"/>
                    <a:pt x="84" y="24"/>
                    <a:pt x="84" y="26"/>
                  </a:cubicBezTo>
                  <a:cubicBezTo>
                    <a:pt x="84" y="27"/>
                    <a:pt x="83" y="28"/>
                    <a:pt x="81" y="28"/>
                  </a:cubicBezTo>
                  <a:moveTo>
                    <a:pt x="83" y="19"/>
                  </a:moveTo>
                  <a:cubicBezTo>
                    <a:pt x="81" y="19"/>
                    <a:pt x="80" y="17"/>
                    <a:pt x="80" y="16"/>
                  </a:cubicBezTo>
                  <a:cubicBezTo>
                    <a:pt x="80" y="14"/>
                    <a:pt x="81" y="13"/>
                    <a:pt x="83" y="13"/>
                  </a:cubicBezTo>
                  <a:cubicBezTo>
                    <a:pt x="84" y="13"/>
                    <a:pt x="86" y="14"/>
                    <a:pt x="86" y="16"/>
                  </a:cubicBezTo>
                  <a:cubicBezTo>
                    <a:pt x="86" y="17"/>
                    <a:pt x="84" y="19"/>
                    <a:pt x="83" y="19"/>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43"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44" name="直接连接符 43"/>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3731630"/>
      </p:ext>
    </p:extLst>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 calcmode="lin" valueType="num">
                                      <p:cBhvr additive="base">
                                        <p:cTn id="7" dur="500" fill="hold"/>
                                        <p:tgtEl>
                                          <p:spTgt spid="123"/>
                                        </p:tgtEl>
                                        <p:attrNameLst>
                                          <p:attrName>ppt_x</p:attrName>
                                        </p:attrNameLst>
                                      </p:cBhvr>
                                      <p:tavLst>
                                        <p:tav tm="0">
                                          <p:val>
                                            <p:strVal val="#ppt_x"/>
                                          </p:val>
                                        </p:tav>
                                        <p:tav tm="100000">
                                          <p:val>
                                            <p:strVal val="#ppt_x"/>
                                          </p:val>
                                        </p:tav>
                                      </p:tavLst>
                                    </p:anim>
                                    <p:anim calcmode="lin" valueType="num">
                                      <p:cBhvr additive="base">
                                        <p:cTn id="8" dur="500" fill="hold"/>
                                        <p:tgtEl>
                                          <p:spTgt spid="12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accel="50000" decel="5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2" accel="50000" decel="5000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4" accel="50000" decel="50000" fill="hold" grpId="0" nodeType="afterEffect">
                                  <p:stCondLst>
                                    <p:cond delay="0"/>
                                  </p:stCondLst>
                                  <p:childTnLst>
                                    <p:set>
                                      <p:cBhvr>
                                        <p:cTn id="20" dur="1" fill="hold">
                                          <p:stCondLst>
                                            <p:cond delay="0"/>
                                          </p:stCondLst>
                                        </p:cTn>
                                        <p:tgtEl>
                                          <p:spTgt spid="129"/>
                                        </p:tgtEl>
                                        <p:attrNameLst>
                                          <p:attrName>style.visibility</p:attrName>
                                        </p:attrNameLst>
                                      </p:cBhvr>
                                      <p:to>
                                        <p:strVal val="visible"/>
                                      </p:to>
                                    </p:set>
                                    <p:anim calcmode="lin" valueType="num">
                                      <p:cBhvr additive="base">
                                        <p:cTn id="21" dur="500" fill="hold"/>
                                        <p:tgtEl>
                                          <p:spTgt spid="129"/>
                                        </p:tgtEl>
                                        <p:attrNameLst>
                                          <p:attrName>ppt_x</p:attrName>
                                        </p:attrNameLst>
                                      </p:cBhvr>
                                      <p:tavLst>
                                        <p:tav tm="0">
                                          <p:val>
                                            <p:strVal val="#ppt_x"/>
                                          </p:val>
                                        </p:tav>
                                        <p:tav tm="100000">
                                          <p:val>
                                            <p:strVal val="#ppt_x"/>
                                          </p:val>
                                        </p:tav>
                                      </p:tavLst>
                                    </p:anim>
                                    <p:anim calcmode="lin" valueType="num">
                                      <p:cBhvr additive="base">
                                        <p:cTn id="22" dur="500" fill="hold"/>
                                        <p:tgtEl>
                                          <p:spTgt spid="12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2" accel="50000" decel="50000" fill="hold" grpId="0" nodeType="afterEffect">
                                  <p:stCondLst>
                                    <p:cond delay="0"/>
                                  </p:stCondLst>
                                  <p:childTnLst>
                                    <p:set>
                                      <p:cBhvr>
                                        <p:cTn id="25" dur="1" fill="hold">
                                          <p:stCondLst>
                                            <p:cond delay="0"/>
                                          </p:stCondLst>
                                        </p:cTn>
                                        <p:tgtEl>
                                          <p:spTgt spid="128"/>
                                        </p:tgtEl>
                                        <p:attrNameLst>
                                          <p:attrName>style.visibility</p:attrName>
                                        </p:attrNameLst>
                                      </p:cBhvr>
                                      <p:to>
                                        <p:strVal val="visible"/>
                                      </p:to>
                                    </p:set>
                                    <p:anim calcmode="lin" valueType="num">
                                      <p:cBhvr additive="base">
                                        <p:cTn id="26" dur="500" fill="hold"/>
                                        <p:tgtEl>
                                          <p:spTgt spid="128"/>
                                        </p:tgtEl>
                                        <p:attrNameLst>
                                          <p:attrName>ppt_x</p:attrName>
                                        </p:attrNameLst>
                                      </p:cBhvr>
                                      <p:tavLst>
                                        <p:tav tm="0">
                                          <p:val>
                                            <p:strVal val="1+#ppt_w/2"/>
                                          </p:val>
                                        </p:tav>
                                        <p:tav tm="100000">
                                          <p:val>
                                            <p:strVal val="#ppt_x"/>
                                          </p:val>
                                        </p:tav>
                                      </p:tavLst>
                                    </p:anim>
                                    <p:anim calcmode="lin" valueType="num">
                                      <p:cBhvr additive="base">
                                        <p:cTn id="27" dur="500" fill="hold"/>
                                        <p:tgtEl>
                                          <p:spTgt spid="128"/>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158"/>
                                        </p:tgtEl>
                                        <p:attrNameLst>
                                          <p:attrName>style.visibility</p:attrName>
                                        </p:attrNameLst>
                                      </p:cBhvr>
                                      <p:to>
                                        <p:strVal val="visible"/>
                                      </p:to>
                                    </p:set>
                                    <p:anim calcmode="lin" valueType="num">
                                      <p:cBhvr>
                                        <p:cTn id="31" dur="500" fill="hold"/>
                                        <p:tgtEl>
                                          <p:spTgt spid="158"/>
                                        </p:tgtEl>
                                        <p:attrNameLst>
                                          <p:attrName>ppt_w</p:attrName>
                                        </p:attrNameLst>
                                      </p:cBhvr>
                                      <p:tavLst>
                                        <p:tav tm="0">
                                          <p:val>
                                            <p:fltVal val="0"/>
                                          </p:val>
                                        </p:tav>
                                        <p:tav tm="100000">
                                          <p:val>
                                            <p:strVal val="#ppt_w"/>
                                          </p:val>
                                        </p:tav>
                                      </p:tavLst>
                                    </p:anim>
                                    <p:anim calcmode="lin" valueType="num">
                                      <p:cBhvr>
                                        <p:cTn id="32" dur="500" fill="hold"/>
                                        <p:tgtEl>
                                          <p:spTgt spid="158"/>
                                        </p:tgtEl>
                                        <p:attrNameLst>
                                          <p:attrName>ppt_h</p:attrName>
                                        </p:attrNameLst>
                                      </p:cBhvr>
                                      <p:tavLst>
                                        <p:tav tm="0">
                                          <p:val>
                                            <p:fltVal val="0"/>
                                          </p:val>
                                        </p:tav>
                                        <p:tav tm="100000">
                                          <p:val>
                                            <p:strVal val="#ppt_h"/>
                                          </p:val>
                                        </p:tav>
                                      </p:tavLst>
                                    </p:anim>
                                    <p:animEffect transition="in" filter="fade">
                                      <p:cBhvr>
                                        <p:cTn id="33" dur="500"/>
                                        <p:tgtEl>
                                          <p:spTgt spid="158"/>
                                        </p:tgtEl>
                                      </p:cBhvr>
                                    </p:animEffect>
                                  </p:childTnLst>
                                </p:cTn>
                              </p:par>
                              <p:par>
                                <p:cTn id="34" presetID="2" presetClass="entr" presetSubtype="4" accel="50000" decel="50000" fill="hold" grpId="0" nodeType="withEffect">
                                  <p:stCondLst>
                                    <p:cond delay="0"/>
                                  </p:stCondLst>
                                  <p:childTnLst>
                                    <p:set>
                                      <p:cBhvr>
                                        <p:cTn id="35" dur="1" fill="hold">
                                          <p:stCondLst>
                                            <p:cond delay="0"/>
                                          </p:stCondLst>
                                        </p:cTn>
                                        <p:tgtEl>
                                          <p:spTgt spid="161"/>
                                        </p:tgtEl>
                                        <p:attrNameLst>
                                          <p:attrName>style.visibility</p:attrName>
                                        </p:attrNameLst>
                                      </p:cBhvr>
                                      <p:to>
                                        <p:strVal val="visible"/>
                                      </p:to>
                                    </p:set>
                                    <p:anim calcmode="lin" valueType="num">
                                      <p:cBhvr additive="base">
                                        <p:cTn id="36" dur="500" fill="hold"/>
                                        <p:tgtEl>
                                          <p:spTgt spid="161"/>
                                        </p:tgtEl>
                                        <p:attrNameLst>
                                          <p:attrName>ppt_x</p:attrName>
                                        </p:attrNameLst>
                                      </p:cBhvr>
                                      <p:tavLst>
                                        <p:tav tm="0">
                                          <p:val>
                                            <p:strVal val="#ppt_x"/>
                                          </p:val>
                                        </p:tav>
                                        <p:tav tm="100000">
                                          <p:val>
                                            <p:strVal val="#ppt_x"/>
                                          </p:val>
                                        </p:tav>
                                      </p:tavLst>
                                    </p:anim>
                                    <p:anim calcmode="lin" valueType="num">
                                      <p:cBhvr additive="base">
                                        <p:cTn id="37" dur="500" fill="hold"/>
                                        <p:tgtEl>
                                          <p:spTgt spid="161"/>
                                        </p:tgtEl>
                                        <p:attrNameLst>
                                          <p:attrName>ppt_y</p:attrName>
                                        </p:attrNameLst>
                                      </p:cBhvr>
                                      <p:tavLst>
                                        <p:tav tm="0">
                                          <p:val>
                                            <p:strVal val="1+#ppt_h/2"/>
                                          </p:val>
                                        </p:tav>
                                        <p:tav tm="100000">
                                          <p:val>
                                            <p:strVal val="#ppt_y"/>
                                          </p:val>
                                        </p:tav>
                                      </p:tavLst>
                                    </p:anim>
                                  </p:childTnLst>
                                </p:cTn>
                              </p:par>
                            </p:childTnLst>
                          </p:cTn>
                        </p:par>
                        <p:par>
                          <p:cTn id="38" fill="hold">
                            <p:stCondLst>
                              <p:cond delay="2500"/>
                            </p:stCondLst>
                            <p:childTnLst>
                              <p:par>
                                <p:cTn id="39" presetID="53" presetClass="entr" presetSubtype="0"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par>
                                <p:cTn id="44" presetID="2" presetClass="entr" presetSubtype="4" accel="50000" decel="50000" fill="hold" grpId="0" nodeType="withEffect">
                                  <p:stCondLst>
                                    <p:cond delay="0"/>
                                  </p:stCondLst>
                                  <p:childTnLst>
                                    <p:set>
                                      <p:cBhvr>
                                        <p:cTn id="45" dur="1" fill="hold">
                                          <p:stCondLst>
                                            <p:cond delay="0"/>
                                          </p:stCondLst>
                                        </p:cTn>
                                        <p:tgtEl>
                                          <p:spTgt spid="162"/>
                                        </p:tgtEl>
                                        <p:attrNameLst>
                                          <p:attrName>style.visibility</p:attrName>
                                        </p:attrNameLst>
                                      </p:cBhvr>
                                      <p:to>
                                        <p:strVal val="visible"/>
                                      </p:to>
                                    </p:set>
                                    <p:anim calcmode="lin" valueType="num">
                                      <p:cBhvr additive="base">
                                        <p:cTn id="46" dur="500" fill="hold"/>
                                        <p:tgtEl>
                                          <p:spTgt spid="162"/>
                                        </p:tgtEl>
                                        <p:attrNameLst>
                                          <p:attrName>ppt_x</p:attrName>
                                        </p:attrNameLst>
                                      </p:cBhvr>
                                      <p:tavLst>
                                        <p:tav tm="0">
                                          <p:val>
                                            <p:strVal val="#ppt_x"/>
                                          </p:val>
                                        </p:tav>
                                        <p:tav tm="100000">
                                          <p:val>
                                            <p:strVal val="#ppt_x"/>
                                          </p:val>
                                        </p:tav>
                                      </p:tavLst>
                                    </p:anim>
                                    <p:anim calcmode="lin" valueType="num">
                                      <p:cBhvr additive="base">
                                        <p:cTn id="47" dur="500" fill="hold"/>
                                        <p:tgtEl>
                                          <p:spTgt spid="162"/>
                                        </p:tgtEl>
                                        <p:attrNameLst>
                                          <p:attrName>ppt_y</p:attrName>
                                        </p:attrNameLst>
                                      </p:cBhvr>
                                      <p:tavLst>
                                        <p:tav tm="0">
                                          <p:val>
                                            <p:strVal val="1+#ppt_h/2"/>
                                          </p:val>
                                        </p:tav>
                                        <p:tav tm="100000">
                                          <p:val>
                                            <p:strVal val="#ppt_y"/>
                                          </p:val>
                                        </p:tav>
                                      </p:tavLst>
                                    </p:anim>
                                  </p:childTnLst>
                                </p:cTn>
                              </p:par>
                            </p:childTnLst>
                          </p:cTn>
                        </p:par>
                        <p:par>
                          <p:cTn id="48" fill="hold">
                            <p:stCondLst>
                              <p:cond delay="3000"/>
                            </p:stCondLst>
                            <p:childTnLst>
                              <p:par>
                                <p:cTn id="49" presetID="53" presetClass="entr" presetSubtype="0"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par>
                                <p:cTn id="54" presetID="2" presetClass="entr" presetSubtype="4" accel="50000" decel="50000" fill="hold" grpId="0" nodeType="withEffect">
                                  <p:stCondLst>
                                    <p:cond delay="0"/>
                                  </p:stCondLst>
                                  <p:childTnLst>
                                    <p:set>
                                      <p:cBhvr>
                                        <p:cTn id="55" dur="1" fill="hold">
                                          <p:stCondLst>
                                            <p:cond delay="0"/>
                                          </p:stCondLst>
                                        </p:cTn>
                                        <p:tgtEl>
                                          <p:spTgt spid="165"/>
                                        </p:tgtEl>
                                        <p:attrNameLst>
                                          <p:attrName>style.visibility</p:attrName>
                                        </p:attrNameLst>
                                      </p:cBhvr>
                                      <p:to>
                                        <p:strVal val="visible"/>
                                      </p:to>
                                    </p:set>
                                    <p:anim calcmode="lin" valueType="num">
                                      <p:cBhvr additive="base">
                                        <p:cTn id="56" dur="500" fill="hold"/>
                                        <p:tgtEl>
                                          <p:spTgt spid="165"/>
                                        </p:tgtEl>
                                        <p:attrNameLst>
                                          <p:attrName>ppt_x</p:attrName>
                                        </p:attrNameLst>
                                      </p:cBhvr>
                                      <p:tavLst>
                                        <p:tav tm="0">
                                          <p:val>
                                            <p:strVal val="#ppt_x"/>
                                          </p:val>
                                        </p:tav>
                                        <p:tav tm="100000">
                                          <p:val>
                                            <p:strVal val="#ppt_x"/>
                                          </p:val>
                                        </p:tav>
                                      </p:tavLst>
                                    </p:anim>
                                    <p:anim calcmode="lin" valueType="num">
                                      <p:cBhvr additive="base">
                                        <p:cTn id="57" dur="500" fill="hold"/>
                                        <p:tgtEl>
                                          <p:spTgt spid="165"/>
                                        </p:tgtEl>
                                        <p:attrNameLst>
                                          <p:attrName>ppt_y</p:attrName>
                                        </p:attrNameLst>
                                      </p:cBhvr>
                                      <p:tavLst>
                                        <p:tav tm="0">
                                          <p:val>
                                            <p:strVal val="1+#ppt_h/2"/>
                                          </p:val>
                                        </p:tav>
                                        <p:tav tm="100000">
                                          <p:val>
                                            <p:strVal val="#ppt_y"/>
                                          </p:val>
                                        </p:tav>
                                      </p:tavLst>
                                    </p:anim>
                                  </p:childTnLst>
                                </p:cTn>
                              </p:par>
                            </p:childTnLst>
                          </p:cTn>
                        </p:par>
                        <p:par>
                          <p:cTn id="58" fill="hold">
                            <p:stCondLst>
                              <p:cond delay="3500"/>
                            </p:stCondLst>
                            <p:childTnLst>
                              <p:par>
                                <p:cTn id="59" presetID="53" presetClass="entr" presetSubtype="0" fill="hold" grpId="0" nodeType="afterEffect">
                                  <p:stCondLst>
                                    <p:cond delay="0"/>
                                  </p:stCondLst>
                                  <p:childTnLst>
                                    <p:set>
                                      <p:cBhvr>
                                        <p:cTn id="60" dur="1" fill="hold">
                                          <p:stCondLst>
                                            <p:cond delay="0"/>
                                          </p:stCondLst>
                                        </p:cTn>
                                        <p:tgtEl>
                                          <p:spTgt spid="160"/>
                                        </p:tgtEl>
                                        <p:attrNameLst>
                                          <p:attrName>style.visibility</p:attrName>
                                        </p:attrNameLst>
                                      </p:cBhvr>
                                      <p:to>
                                        <p:strVal val="visible"/>
                                      </p:to>
                                    </p:set>
                                    <p:anim calcmode="lin" valueType="num">
                                      <p:cBhvr>
                                        <p:cTn id="61" dur="500" fill="hold"/>
                                        <p:tgtEl>
                                          <p:spTgt spid="160"/>
                                        </p:tgtEl>
                                        <p:attrNameLst>
                                          <p:attrName>ppt_w</p:attrName>
                                        </p:attrNameLst>
                                      </p:cBhvr>
                                      <p:tavLst>
                                        <p:tav tm="0">
                                          <p:val>
                                            <p:fltVal val="0"/>
                                          </p:val>
                                        </p:tav>
                                        <p:tav tm="100000">
                                          <p:val>
                                            <p:strVal val="#ppt_w"/>
                                          </p:val>
                                        </p:tav>
                                      </p:tavLst>
                                    </p:anim>
                                    <p:anim calcmode="lin" valueType="num">
                                      <p:cBhvr>
                                        <p:cTn id="62" dur="500" fill="hold"/>
                                        <p:tgtEl>
                                          <p:spTgt spid="160"/>
                                        </p:tgtEl>
                                        <p:attrNameLst>
                                          <p:attrName>ppt_h</p:attrName>
                                        </p:attrNameLst>
                                      </p:cBhvr>
                                      <p:tavLst>
                                        <p:tav tm="0">
                                          <p:val>
                                            <p:fltVal val="0"/>
                                          </p:val>
                                        </p:tav>
                                        <p:tav tm="100000">
                                          <p:val>
                                            <p:strVal val="#ppt_h"/>
                                          </p:val>
                                        </p:tav>
                                      </p:tavLst>
                                    </p:anim>
                                    <p:animEffect transition="in" filter="fade">
                                      <p:cBhvr>
                                        <p:cTn id="63" dur="500"/>
                                        <p:tgtEl>
                                          <p:spTgt spid="160"/>
                                        </p:tgtEl>
                                      </p:cBhvr>
                                    </p:animEffect>
                                  </p:childTnLst>
                                </p:cTn>
                              </p:par>
                              <p:par>
                                <p:cTn id="64" presetID="2" presetClass="entr" presetSubtype="4" accel="50000" decel="50000" fill="hold" grpId="0" nodeType="withEffect">
                                  <p:stCondLst>
                                    <p:cond delay="0"/>
                                  </p:stCondLst>
                                  <p:childTnLst>
                                    <p:set>
                                      <p:cBhvr>
                                        <p:cTn id="65" dur="1" fill="hold">
                                          <p:stCondLst>
                                            <p:cond delay="0"/>
                                          </p:stCondLst>
                                        </p:cTn>
                                        <p:tgtEl>
                                          <p:spTgt spid="166"/>
                                        </p:tgtEl>
                                        <p:attrNameLst>
                                          <p:attrName>style.visibility</p:attrName>
                                        </p:attrNameLst>
                                      </p:cBhvr>
                                      <p:to>
                                        <p:strVal val="visible"/>
                                      </p:to>
                                    </p:set>
                                    <p:anim calcmode="lin" valueType="num">
                                      <p:cBhvr additive="base">
                                        <p:cTn id="66" dur="500" fill="hold"/>
                                        <p:tgtEl>
                                          <p:spTgt spid="166"/>
                                        </p:tgtEl>
                                        <p:attrNameLst>
                                          <p:attrName>ppt_x</p:attrName>
                                        </p:attrNameLst>
                                      </p:cBhvr>
                                      <p:tavLst>
                                        <p:tav tm="0">
                                          <p:val>
                                            <p:strVal val="#ppt_x"/>
                                          </p:val>
                                        </p:tav>
                                        <p:tav tm="100000">
                                          <p:val>
                                            <p:strVal val="#ppt_x"/>
                                          </p:val>
                                        </p:tav>
                                      </p:tavLst>
                                    </p:anim>
                                    <p:anim calcmode="lin" valueType="num">
                                      <p:cBhvr additive="base">
                                        <p:cTn id="67" dur="500" fill="hold"/>
                                        <p:tgtEl>
                                          <p:spTgt spid="166"/>
                                        </p:tgtEl>
                                        <p:attrNameLst>
                                          <p:attrName>ppt_y</p:attrName>
                                        </p:attrNameLst>
                                      </p:cBhvr>
                                      <p:tavLst>
                                        <p:tav tm="0">
                                          <p:val>
                                            <p:strVal val="1+#ppt_h/2"/>
                                          </p:val>
                                        </p:tav>
                                        <p:tav tm="100000">
                                          <p:val>
                                            <p:strVal val="#ppt_y"/>
                                          </p:val>
                                        </p:tav>
                                      </p:tavLst>
                                    </p:anim>
                                  </p:childTnLst>
                                </p:cTn>
                              </p:par>
                            </p:childTnLst>
                          </p:cTn>
                        </p:par>
                        <p:par>
                          <p:cTn id="68" fill="hold">
                            <p:stCondLst>
                              <p:cond delay="4000"/>
                            </p:stCondLst>
                            <p:childTnLst>
                              <p:par>
                                <p:cTn id="69" presetID="53" presetClass="entr" presetSubtype="0" fill="hold" nodeType="afterEffect">
                                  <p:stCondLst>
                                    <p:cond delay="0"/>
                                  </p:stCondLst>
                                  <p:childTnLst>
                                    <p:set>
                                      <p:cBhvr>
                                        <p:cTn id="70" dur="1" fill="hold">
                                          <p:stCondLst>
                                            <p:cond delay="0"/>
                                          </p:stCondLst>
                                        </p:cTn>
                                        <p:tgtEl>
                                          <p:spTgt spid="50"/>
                                        </p:tgtEl>
                                        <p:attrNameLst>
                                          <p:attrName>style.visibility</p:attrName>
                                        </p:attrNameLst>
                                      </p:cBhvr>
                                      <p:to>
                                        <p:strVal val="visible"/>
                                      </p:to>
                                    </p:set>
                                    <p:anim calcmode="lin" valueType="num">
                                      <p:cBhvr>
                                        <p:cTn id="71" dur="500" fill="hold"/>
                                        <p:tgtEl>
                                          <p:spTgt spid="50"/>
                                        </p:tgtEl>
                                        <p:attrNameLst>
                                          <p:attrName>ppt_w</p:attrName>
                                        </p:attrNameLst>
                                      </p:cBhvr>
                                      <p:tavLst>
                                        <p:tav tm="0">
                                          <p:val>
                                            <p:fltVal val="0"/>
                                          </p:val>
                                        </p:tav>
                                        <p:tav tm="100000">
                                          <p:val>
                                            <p:strVal val="#ppt_w"/>
                                          </p:val>
                                        </p:tav>
                                      </p:tavLst>
                                    </p:anim>
                                    <p:anim calcmode="lin" valueType="num">
                                      <p:cBhvr>
                                        <p:cTn id="72" dur="500" fill="hold"/>
                                        <p:tgtEl>
                                          <p:spTgt spid="50"/>
                                        </p:tgtEl>
                                        <p:attrNameLst>
                                          <p:attrName>ppt_h</p:attrName>
                                        </p:attrNameLst>
                                      </p:cBhvr>
                                      <p:tavLst>
                                        <p:tav tm="0">
                                          <p:val>
                                            <p:fltVal val="0"/>
                                          </p:val>
                                        </p:tav>
                                        <p:tav tm="100000">
                                          <p:val>
                                            <p:strVal val="#ppt_h"/>
                                          </p:val>
                                        </p:tav>
                                      </p:tavLst>
                                    </p:anim>
                                    <p:animEffect transition="in" filter="fade">
                                      <p:cBhvr>
                                        <p:cTn id="73" dur="500"/>
                                        <p:tgtEl>
                                          <p:spTgt spid="50"/>
                                        </p:tgtEl>
                                      </p:cBhvr>
                                    </p:animEffect>
                                  </p:childTnLst>
                                </p:cTn>
                              </p:par>
                              <p:par>
                                <p:cTn id="74" presetID="2" presetClass="entr" presetSubtype="4" accel="50000" decel="50000"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anim calcmode="lin" valueType="num">
                                      <p:cBhvr additive="base">
                                        <p:cTn id="76" dur="500" fill="hold"/>
                                        <p:tgtEl>
                                          <p:spTgt spid="48"/>
                                        </p:tgtEl>
                                        <p:attrNameLst>
                                          <p:attrName>ppt_x</p:attrName>
                                        </p:attrNameLst>
                                      </p:cBhvr>
                                      <p:tavLst>
                                        <p:tav tm="0">
                                          <p:val>
                                            <p:strVal val="#ppt_x"/>
                                          </p:val>
                                        </p:tav>
                                        <p:tav tm="100000">
                                          <p:val>
                                            <p:strVal val="#ppt_x"/>
                                          </p:val>
                                        </p:tav>
                                      </p:tavLst>
                                    </p:anim>
                                    <p:anim calcmode="lin" valueType="num">
                                      <p:cBhvr additive="base">
                                        <p:cTn id="77"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8" grpId="0"/>
      <p:bldP spid="129" grpId="0"/>
      <p:bldP spid="158" grpId="0" animBg="1"/>
      <p:bldP spid="160" grpId="0" animBg="1"/>
      <p:bldP spid="161" grpId="0"/>
      <p:bldP spid="162" grpId="0"/>
      <p:bldP spid="165" grpId="0"/>
      <p:bldP spid="166" grpId="0"/>
      <p:bldP spid="4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918766" y="1509283"/>
            <a:ext cx="936154" cy="1107676"/>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7198" dirty="0">
                <a:solidFill>
                  <a:schemeClr val="accent1"/>
                </a:solidFill>
              </a:rPr>
              <a:t>01</a:t>
            </a:r>
          </a:p>
        </p:txBody>
      </p:sp>
      <p:sp>
        <p:nvSpPr>
          <p:cNvPr id="6" name="Text Placeholder 3"/>
          <p:cNvSpPr txBox="1">
            <a:spLocks/>
          </p:cNvSpPr>
          <p:nvPr/>
        </p:nvSpPr>
        <p:spPr>
          <a:xfrm>
            <a:off x="4505147" y="1509283"/>
            <a:ext cx="936154" cy="1107676"/>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7198" dirty="0">
                <a:solidFill>
                  <a:schemeClr val="accent2"/>
                </a:solidFill>
              </a:rPr>
              <a:t>02</a:t>
            </a:r>
          </a:p>
        </p:txBody>
      </p:sp>
      <p:sp>
        <p:nvSpPr>
          <p:cNvPr id="9" name="Text Placeholder 3"/>
          <p:cNvSpPr txBox="1">
            <a:spLocks/>
          </p:cNvSpPr>
          <p:nvPr/>
        </p:nvSpPr>
        <p:spPr>
          <a:xfrm>
            <a:off x="8241794" y="1509283"/>
            <a:ext cx="936154" cy="1107676"/>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7198" dirty="0">
                <a:solidFill>
                  <a:schemeClr val="accent4"/>
                </a:solidFill>
              </a:rPr>
              <a:t>03</a:t>
            </a:r>
          </a:p>
        </p:txBody>
      </p:sp>
      <p:sp>
        <p:nvSpPr>
          <p:cNvPr id="6155" name="Freeform 11"/>
          <p:cNvSpPr>
            <a:spLocks noEditPoints="1"/>
          </p:cNvSpPr>
          <p:nvPr/>
        </p:nvSpPr>
        <p:spPr bwMode="auto">
          <a:xfrm>
            <a:off x="4408222" y="2491839"/>
            <a:ext cx="1130006" cy="1039243"/>
          </a:xfrm>
          <a:custGeom>
            <a:avLst/>
            <a:gdLst/>
            <a:ahLst/>
            <a:cxnLst>
              <a:cxn ang="0">
                <a:pos x="102" y="42"/>
              </a:cxn>
              <a:cxn ang="0">
                <a:pos x="102" y="41"/>
              </a:cxn>
              <a:cxn ang="0">
                <a:pos x="102" y="41"/>
              </a:cxn>
              <a:cxn ang="0">
                <a:pos x="102" y="41"/>
              </a:cxn>
              <a:cxn ang="0">
                <a:pos x="86" y="35"/>
              </a:cxn>
              <a:cxn ang="0">
                <a:pos x="100" y="13"/>
              </a:cxn>
              <a:cxn ang="0">
                <a:pos x="99" y="4"/>
              </a:cxn>
              <a:cxn ang="0">
                <a:pos x="97" y="2"/>
              </a:cxn>
              <a:cxn ang="0">
                <a:pos x="88" y="3"/>
              </a:cxn>
              <a:cxn ang="0">
                <a:pos x="57" y="32"/>
              </a:cxn>
              <a:cxn ang="0">
                <a:pos x="51" y="32"/>
              </a:cxn>
              <a:cxn ang="0">
                <a:pos x="0" y="41"/>
              </a:cxn>
              <a:cxn ang="0">
                <a:pos x="0" y="41"/>
              </a:cxn>
              <a:cxn ang="0">
                <a:pos x="0" y="41"/>
              </a:cxn>
              <a:cxn ang="0">
                <a:pos x="0" y="42"/>
              </a:cxn>
              <a:cxn ang="0">
                <a:pos x="0" y="42"/>
              </a:cxn>
              <a:cxn ang="0">
                <a:pos x="0" y="42"/>
              </a:cxn>
              <a:cxn ang="0">
                <a:pos x="51" y="94"/>
              </a:cxn>
              <a:cxn ang="0">
                <a:pos x="102" y="42"/>
              </a:cxn>
              <a:cxn ang="0">
                <a:pos x="102" y="42"/>
              </a:cxn>
              <a:cxn ang="0">
                <a:pos x="102" y="42"/>
              </a:cxn>
              <a:cxn ang="0">
                <a:pos x="85" y="10"/>
              </a:cxn>
              <a:cxn ang="0">
                <a:pos x="88" y="13"/>
              </a:cxn>
              <a:cxn ang="0">
                <a:pos x="85" y="15"/>
              </a:cxn>
              <a:cxn ang="0">
                <a:pos x="83" y="13"/>
              </a:cxn>
              <a:cxn ang="0">
                <a:pos x="85" y="10"/>
              </a:cxn>
              <a:cxn ang="0">
                <a:pos x="79" y="16"/>
              </a:cxn>
              <a:cxn ang="0">
                <a:pos x="81" y="16"/>
              </a:cxn>
              <a:cxn ang="0">
                <a:pos x="81" y="18"/>
              </a:cxn>
              <a:cxn ang="0">
                <a:pos x="60" y="40"/>
              </a:cxn>
              <a:cxn ang="0">
                <a:pos x="58" y="41"/>
              </a:cxn>
              <a:cxn ang="0">
                <a:pos x="57" y="40"/>
              </a:cxn>
              <a:cxn ang="0">
                <a:pos x="57" y="38"/>
              </a:cxn>
              <a:cxn ang="0">
                <a:pos x="79" y="16"/>
              </a:cxn>
              <a:cxn ang="0">
                <a:pos x="51" y="51"/>
              </a:cxn>
              <a:cxn ang="0">
                <a:pos x="9" y="44"/>
              </a:cxn>
              <a:cxn ang="0">
                <a:pos x="51" y="37"/>
              </a:cxn>
              <a:cxn ang="0">
                <a:pos x="52" y="37"/>
              </a:cxn>
              <a:cxn ang="0">
                <a:pos x="42" y="47"/>
              </a:cxn>
              <a:cxn ang="0">
                <a:pos x="79" y="46"/>
              </a:cxn>
              <a:cxn ang="0">
                <a:pos x="83" y="39"/>
              </a:cxn>
              <a:cxn ang="0">
                <a:pos x="93" y="44"/>
              </a:cxn>
              <a:cxn ang="0">
                <a:pos x="51" y="51"/>
              </a:cxn>
              <a:cxn ang="0">
                <a:pos x="51" y="51"/>
              </a:cxn>
              <a:cxn ang="0">
                <a:pos x="51" y="51"/>
              </a:cxn>
            </a:cxnLst>
            <a:rect l="0" t="0" r="r" b="b"/>
            <a:pathLst>
              <a:path w="102" h="94">
                <a:moveTo>
                  <a:pt x="102" y="42"/>
                </a:moveTo>
                <a:cubicBezTo>
                  <a:pt x="102" y="42"/>
                  <a:pt x="102" y="42"/>
                  <a:pt x="102" y="41"/>
                </a:cubicBezTo>
                <a:cubicBezTo>
                  <a:pt x="102" y="41"/>
                  <a:pt x="102" y="41"/>
                  <a:pt x="102" y="41"/>
                </a:cubicBezTo>
                <a:cubicBezTo>
                  <a:pt x="102" y="41"/>
                  <a:pt x="102" y="41"/>
                  <a:pt x="102" y="41"/>
                </a:cubicBezTo>
                <a:cubicBezTo>
                  <a:pt x="101" y="39"/>
                  <a:pt x="95" y="37"/>
                  <a:pt x="86" y="35"/>
                </a:cubicBezTo>
                <a:cubicBezTo>
                  <a:pt x="100" y="13"/>
                  <a:pt x="100" y="13"/>
                  <a:pt x="100" y="13"/>
                </a:cubicBezTo>
                <a:cubicBezTo>
                  <a:pt x="102" y="10"/>
                  <a:pt x="101" y="6"/>
                  <a:pt x="99" y="4"/>
                </a:cubicBezTo>
                <a:cubicBezTo>
                  <a:pt x="97" y="2"/>
                  <a:pt x="97" y="2"/>
                  <a:pt x="97" y="2"/>
                </a:cubicBezTo>
                <a:cubicBezTo>
                  <a:pt x="94" y="0"/>
                  <a:pt x="90" y="1"/>
                  <a:pt x="88" y="3"/>
                </a:cubicBezTo>
                <a:cubicBezTo>
                  <a:pt x="57" y="32"/>
                  <a:pt x="57" y="32"/>
                  <a:pt x="57" y="32"/>
                </a:cubicBezTo>
                <a:cubicBezTo>
                  <a:pt x="55" y="32"/>
                  <a:pt x="53" y="32"/>
                  <a:pt x="51" y="32"/>
                </a:cubicBezTo>
                <a:cubicBezTo>
                  <a:pt x="24" y="32"/>
                  <a:pt x="2" y="36"/>
                  <a:pt x="0" y="41"/>
                </a:cubicBezTo>
                <a:cubicBezTo>
                  <a:pt x="0" y="41"/>
                  <a:pt x="0" y="41"/>
                  <a:pt x="0" y="41"/>
                </a:cubicBezTo>
                <a:cubicBezTo>
                  <a:pt x="0" y="41"/>
                  <a:pt x="0" y="41"/>
                  <a:pt x="0" y="41"/>
                </a:cubicBezTo>
                <a:cubicBezTo>
                  <a:pt x="0" y="42"/>
                  <a:pt x="0" y="42"/>
                  <a:pt x="0" y="42"/>
                </a:cubicBezTo>
                <a:cubicBezTo>
                  <a:pt x="0" y="42"/>
                  <a:pt x="0" y="42"/>
                  <a:pt x="0" y="42"/>
                </a:cubicBezTo>
                <a:cubicBezTo>
                  <a:pt x="0" y="42"/>
                  <a:pt x="0" y="42"/>
                  <a:pt x="0" y="42"/>
                </a:cubicBezTo>
                <a:cubicBezTo>
                  <a:pt x="0" y="71"/>
                  <a:pt x="23" y="94"/>
                  <a:pt x="51" y="94"/>
                </a:cubicBezTo>
                <a:cubicBezTo>
                  <a:pt x="79" y="94"/>
                  <a:pt x="102" y="70"/>
                  <a:pt x="102" y="42"/>
                </a:cubicBezTo>
                <a:cubicBezTo>
                  <a:pt x="102" y="42"/>
                  <a:pt x="102" y="42"/>
                  <a:pt x="102" y="42"/>
                </a:cubicBezTo>
                <a:cubicBezTo>
                  <a:pt x="102" y="42"/>
                  <a:pt x="102" y="42"/>
                  <a:pt x="102" y="42"/>
                </a:cubicBezTo>
                <a:close/>
                <a:moveTo>
                  <a:pt x="85" y="10"/>
                </a:moveTo>
                <a:cubicBezTo>
                  <a:pt x="87" y="10"/>
                  <a:pt x="88" y="11"/>
                  <a:pt x="88" y="13"/>
                </a:cubicBezTo>
                <a:cubicBezTo>
                  <a:pt x="88" y="14"/>
                  <a:pt x="87" y="15"/>
                  <a:pt x="85" y="15"/>
                </a:cubicBezTo>
                <a:cubicBezTo>
                  <a:pt x="84" y="15"/>
                  <a:pt x="83" y="14"/>
                  <a:pt x="83" y="13"/>
                </a:cubicBezTo>
                <a:cubicBezTo>
                  <a:pt x="83" y="11"/>
                  <a:pt x="84" y="10"/>
                  <a:pt x="85" y="10"/>
                </a:cubicBezTo>
                <a:close/>
                <a:moveTo>
                  <a:pt x="79" y="16"/>
                </a:moveTo>
                <a:cubicBezTo>
                  <a:pt x="79" y="15"/>
                  <a:pt x="81" y="15"/>
                  <a:pt x="81" y="16"/>
                </a:cubicBezTo>
                <a:cubicBezTo>
                  <a:pt x="82" y="17"/>
                  <a:pt x="82" y="18"/>
                  <a:pt x="81" y="18"/>
                </a:cubicBezTo>
                <a:cubicBezTo>
                  <a:pt x="60" y="40"/>
                  <a:pt x="60" y="40"/>
                  <a:pt x="60" y="40"/>
                </a:cubicBezTo>
                <a:cubicBezTo>
                  <a:pt x="59" y="41"/>
                  <a:pt x="59" y="41"/>
                  <a:pt x="58" y="41"/>
                </a:cubicBezTo>
                <a:cubicBezTo>
                  <a:pt x="58" y="41"/>
                  <a:pt x="57" y="41"/>
                  <a:pt x="57" y="40"/>
                </a:cubicBezTo>
                <a:cubicBezTo>
                  <a:pt x="56" y="40"/>
                  <a:pt x="56" y="38"/>
                  <a:pt x="57" y="38"/>
                </a:cubicBezTo>
                <a:lnTo>
                  <a:pt x="79" y="16"/>
                </a:lnTo>
                <a:close/>
                <a:moveTo>
                  <a:pt x="51" y="51"/>
                </a:moveTo>
                <a:cubicBezTo>
                  <a:pt x="28" y="51"/>
                  <a:pt x="9" y="48"/>
                  <a:pt x="9" y="44"/>
                </a:cubicBezTo>
                <a:cubicBezTo>
                  <a:pt x="9" y="40"/>
                  <a:pt x="28" y="37"/>
                  <a:pt x="51" y="37"/>
                </a:cubicBezTo>
                <a:cubicBezTo>
                  <a:pt x="51" y="37"/>
                  <a:pt x="52" y="37"/>
                  <a:pt x="52" y="37"/>
                </a:cubicBezTo>
                <a:cubicBezTo>
                  <a:pt x="42" y="47"/>
                  <a:pt x="42" y="47"/>
                  <a:pt x="42" y="47"/>
                </a:cubicBezTo>
                <a:cubicBezTo>
                  <a:pt x="42" y="47"/>
                  <a:pt x="61" y="49"/>
                  <a:pt x="79" y="46"/>
                </a:cubicBezTo>
                <a:cubicBezTo>
                  <a:pt x="83" y="39"/>
                  <a:pt x="83" y="39"/>
                  <a:pt x="83" y="39"/>
                </a:cubicBezTo>
                <a:cubicBezTo>
                  <a:pt x="89" y="41"/>
                  <a:pt x="93" y="42"/>
                  <a:pt x="93" y="44"/>
                </a:cubicBezTo>
                <a:cubicBezTo>
                  <a:pt x="93" y="48"/>
                  <a:pt x="74" y="51"/>
                  <a:pt x="51" y="51"/>
                </a:cubicBezTo>
                <a:close/>
                <a:moveTo>
                  <a:pt x="51" y="51"/>
                </a:moveTo>
                <a:cubicBezTo>
                  <a:pt x="51" y="51"/>
                  <a:pt x="51" y="51"/>
                  <a:pt x="51" y="51"/>
                </a:cubicBezTo>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6158" name="Group 14"/>
          <p:cNvGrpSpPr>
            <a:grpSpLocks noChangeAspect="1"/>
          </p:cNvGrpSpPr>
          <p:nvPr/>
        </p:nvGrpSpPr>
        <p:grpSpPr bwMode="auto">
          <a:xfrm>
            <a:off x="871570" y="2568628"/>
            <a:ext cx="1030549" cy="1030549"/>
            <a:chOff x="2761" y="1501"/>
            <a:chExt cx="487" cy="487"/>
          </a:xfrm>
          <a:solidFill>
            <a:schemeClr val="accent1"/>
          </a:solidFill>
        </p:grpSpPr>
        <p:sp>
          <p:nvSpPr>
            <p:cNvPr id="6159" name="Freeform 15"/>
            <p:cNvSpPr>
              <a:spLocks noEditPoints="1"/>
            </p:cNvSpPr>
            <p:nvPr/>
          </p:nvSpPr>
          <p:spPr bwMode="auto">
            <a:xfrm>
              <a:off x="2761" y="1549"/>
              <a:ext cx="487" cy="439"/>
            </a:xfrm>
            <a:custGeom>
              <a:avLst/>
              <a:gdLst/>
              <a:ahLst/>
              <a:cxnLst>
                <a:cxn ang="0">
                  <a:pos x="64" y="30"/>
                </a:cxn>
                <a:cxn ang="0">
                  <a:pos x="76" y="36"/>
                </a:cxn>
                <a:cxn ang="0">
                  <a:pos x="93" y="41"/>
                </a:cxn>
                <a:cxn ang="0">
                  <a:pos x="102" y="40"/>
                </a:cxn>
                <a:cxn ang="0">
                  <a:pos x="102" y="4"/>
                </a:cxn>
                <a:cxn ang="0">
                  <a:pos x="97" y="0"/>
                </a:cxn>
                <a:cxn ang="0">
                  <a:pos x="85" y="0"/>
                </a:cxn>
                <a:cxn ang="0">
                  <a:pos x="80" y="4"/>
                </a:cxn>
                <a:cxn ang="0">
                  <a:pos x="80" y="10"/>
                </a:cxn>
                <a:cxn ang="0">
                  <a:pos x="76" y="14"/>
                </a:cxn>
                <a:cxn ang="0">
                  <a:pos x="26" y="14"/>
                </a:cxn>
                <a:cxn ang="0">
                  <a:pos x="22" y="10"/>
                </a:cxn>
                <a:cxn ang="0">
                  <a:pos x="22" y="4"/>
                </a:cxn>
                <a:cxn ang="0">
                  <a:pos x="17" y="0"/>
                </a:cxn>
                <a:cxn ang="0">
                  <a:pos x="4" y="0"/>
                </a:cxn>
                <a:cxn ang="0">
                  <a:pos x="0" y="4"/>
                </a:cxn>
                <a:cxn ang="0">
                  <a:pos x="0" y="75"/>
                </a:cxn>
                <a:cxn ang="0">
                  <a:pos x="6" y="70"/>
                </a:cxn>
                <a:cxn ang="0">
                  <a:pos x="8" y="67"/>
                </a:cxn>
                <a:cxn ang="0">
                  <a:pos x="17" y="52"/>
                </a:cxn>
                <a:cxn ang="0">
                  <a:pos x="16" y="50"/>
                </a:cxn>
                <a:cxn ang="0">
                  <a:pos x="16" y="50"/>
                </a:cxn>
                <a:cxn ang="0">
                  <a:pos x="16" y="50"/>
                </a:cxn>
                <a:cxn ang="0">
                  <a:pos x="20" y="41"/>
                </a:cxn>
                <a:cxn ang="0">
                  <a:pos x="35" y="41"/>
                </a:cxn>
                <a:cxn ang="0">
                  <a:pos x="38" y="46"/>
                </a:cxn>
                <a:cxn ang="0">
                  <a:pos x="45" y="53"/>
                </a:cxn>
                <a:cxn ang="0">
                  <a:pos x="49" y="56"/>
                </a:cxn>
                <a:cxn ang="0">
                  <a:pos x="49" y="72"/>
                </a:cxn>
                <a:cxn ang="0">
                  <a:pos x="36" y="74"/>
                </a:cxn>
                <a:cxn ang="0">
                  <a:pos x="19" y="80"/>
                </a:cxn>
                <a:cxn ang="0">
                  <a:pos x="6" y="92"/>
                </a:cxn>
                <a:cxn ang="0">
                  <a:pos x="97" y="92"/>
                </a:cxn>
                <a:cxn ang="0">
                  <a:pos x="102" y="87"/>
                </a:cxn>
                <a:cxn ang="0">
                  <a:pos x="102" y="57"/>
                </a:cxn>
                <a:cxn ang="0">
                  <a:pos x="98" y="57"/>
                </a:cxn>
                <a:cxn ang="0">
                  <a:pos x="94" y="58"/>
                </a:cxn>
                <a:cxn ang="0">
                  <a:pos x="78" y="65"/>
                </a:cxn>
                <a:cxn ang="0">
                  <a:pos x="78" y="67"/>
                </a:cxn>
                <a:cxn ang="0">
                  <a:pos x="77" y="67"/>
                </a:cxn>
                <a:cxn ang="0">
                  <a:pos x="77" y="67"/>
                </a:cxn>
                <a:cxn ang="0">
                  <a:pos x="69" y="72"/>
                </a:cxn>
                <a:cxn ang="0">
                  <a:pos x="57" y="63"/>
                </a:cxn>
                <a:cxn ang="0">
                  <a:pos x="58" y="57"/>
                </a:cxn>
                <a:cxn ang="0">
                  <a:pos x="56" y="47"/>
                </a:cxn>
                <a:cxn ang="0">
                  <a:pos x="55" y="42"/>
                </a:cxn>
                <a:cxn ang="0">
                  <a:pos x="64" y="30"/>
                </a:cxn>
                <a:cxn ang="0">
                  <a:pos x="48" y="46"/>
                </a:cxn>
                <a:cxn ang="0">
                  <a:pos x="39" y="39"/>
                </a:cxn>
                <a:cxn ang="0">
                  <a:pos x="49" y="31"/>
                </a:cxn>
                <a:cxn ang="0">
                  <a:pos x="48" y="46"/>
                </a:cxn>
                <a:cxn ang="0">
                  <a:pos x="48" y="46"/>
                </a:cxn>
                <a:cxn ang="0">
                  <a:pos x="48" y="46"/>
                </a:cxn>
              </a:cxnLst>
              <a:rect l="0" t="0" r="r" b="b"/>
              <a:pathLst>
                <a:path w="102" h="92">
                  <a:moveTo>
                    <a:pt x="64" y="30"/>
                  </a:moveTo>
                  <a:cubicBezTo>
                    <a:pt x="69" y="30"/>
                    <a:pt x="74" y="32"/>
                    <a:pt x="76" y="36"/>
                  </a:cubicBezTo>
                  <a:cubicBezTo>
                    <a:pt x="76" y="38"/>
                    <a:pt x="80" y="42"/>
                    <a:pt x="93" y="41"/>
                  </a:cubicBezTo>
                  <a:cubicBezTo>
                    <a:pt x="102" y="40"/>
                    <a:pt x="102" y="40"/>
                    <a:pt x="102" y="40"/>
                  </a:cubicBezTo>
                  <a:cubicBezTo>
                    <a:pt x="102" y="4"/>
                    <a:pt x="102" y="4"/>
                    <a:pt x="102" y="4"/>
                  </a:cubicBezTo>
                  <a:cubicBezTo>
                    <a:pt x="102" y="2"/>
                    <a:pt x="100" y="0"/>
                    <a:pt x="97" y="0"/>
                  </a:cubicBezTo>
                  <a:cubicBezTo>
                    <a:pt x="85" y="0"/>
                    <a:pt x="85" y="0"/>
                    <a:pt x="85" y="0"/>
                  </a:cubicBezTo>
                  <a:cubicBezTo>
                    <a:pt x="82" y="0"/>
                    <a:pt x="80" y="2"/>
                    <a:pt x="80" y="4"/>
                  </a:cubicBezTo>
                  <a:cubicBezTo>
                    <a:pt x="80" y="10"/>
                    <a:pt x="80" y="10"/>
                    <a:pt x="80" y="10"/>
                  </a:cubicBezTo>
                  <a:cubicBezTo>
                    <a:pt x="80" y="12"/>
                    <a:pt x="78" y="14"/>
                    <a:pt x="76" y="14"/>
                  </a:cubicBezTo>
                  <a:cubicBezTo>
                    <a:pt x="26" y="14"/>
                    <a:pt x="26" y="14"/>
                    <a:pt x="26" y="14"/>
                  </a:cubicBezTo>
                  <a:cubicBezTo>
                    <a:pt x="24" y="14"/>
                    <a:pt x="22" y="12"/>
                    <a:pt x="22" y="10"/>
                  </a:cubicBezTo>
                  <a:cubicBezTo>
                    <a:pt x="22" y="4"/>
                    <a:pt x="22" y="4"/>
                    <a:pt x="22" y="4"/>
                  </a:cubicBezTo>
                  <a:cubicBezTo>
                    <a:pt x="22" y="2"/>
                    <a:pt x="20" y="0"/>
                    <a:pt x="17" y="0"/>
                  </a:cubicBezTo>
                  <a:cubicBezTo>
                    <a:pt x="4" y="0"/>
                    <a:pt x="4" y="0"/>
                    <a:pt x="4" y="0"/>
                  </a:cubicBezTo>
                  <a:cubicBezTo>
                    <a:pt x="2" y="0"/>
                    <a:pt x="0" y="2"/>
                    <a:pt x="0" y="4"/>
                  </a:cubicBezTo>
                  <a:cubicBezTo>
                    <a:pt x="0" y="75"/>
                    <a:pt x="0" y="75"/>
                    <a:pt x="0" y="75"/>
                  </a:cubicBezTo>
                  <a:cubicBezTo>
                    <a:pt x="6" y="70"/>
                    <a:pt x="6" y="70"/>
                    <a:pt x="6" y="70"/>
                  </a:cubicBezTo>
                  <a:cubicBezTo>
                    <a:pt x="6" y="70"/>
                    <a:pt x="6" y="69"/>
                    <a:pt x="8" y="67"/>
                  </a:cubicBezTo>
                  <a:cubicBezTo>
                    <a:pt x="16" y="59"/>
                    <a:pt x="17" y="54"/>
                    <a:pt x="17" y="52"/>
                  </a:cubicBezTo>
                  <a:cubicBezTo>
                    <a:pt x="17" y="51"/>
                    <a:pt x="16" y="51"/>
                    <a:pt x="16" y="50"/>
                  </a:cubicBezTo>
                  <a:cubicBezTo>
                    <a:pt x="16" y="50"/>
                    <a:pt x="16" y="50"/>
                    <a:pt x="16" y="50"/>
                  </a:cubicBezTo>
                  <a:cubicBezTo>
                    <a:pt x="16" y="50"/>
                    <a:pt x="16" y="50"/>
                    <a:pt x="16" y="50"/>
                  </a:cubicBezTo>
                  <a:cubicBezTo>
                    <a:pt x="16" y="47"/>
                    <a:pt x="17" y="43"/>
                    <a:pt x="20" y="41"/>
                  </a:cubicBezTo>
                  <a:cubicBezTo>
                    <a:pt x="24" y="36"/>
                    <a:pt x="31" y="37"/>
                    <a:pt x="35" y="41"/>
                  </a:cubicBezTo>
                  <a:cubicBezTo>
                    <a:pt x="37" y="43"/>
                    <a:pt x="38" y="44"/>
                    <a:pt x="38" y="46"/>
                  </a:cubicBezTo>
                  <a:cubicBezTo>
                    <a:pt x="39" y="48"/>
                    <a:pt x="40" y="51"/>
                    <a:pt x="45" y="53"/>
                  </a:cubicBezTo>
                  <a:cubicBezTo>
                    <a:pt x="46" y="54"/>
                    <a:pt x="48" y="55"/>
                    <a:pt x="49" y="56"/>
                  </a:cubicBezTo>
                  <a:cubicBezTo>
                    <a:pt x="54" y="61"/>
                    <a:pt x="53" y="68"/>
                    <a:pt x="49" y="72"/>
                  </a:cubicBezTo>
                  <a:cubicBezTo>
                    <a:pt x="45" y="75"/>
                    <a:pt x="40" y="76"/>
                    <a:pt x="36" y="74"/>
                  </a:cubicBezTo>
                  <a:cubicBezTo>
                    <a:pt x="35" y="73"/>
                    <a:pt x="29" y="72"/>
                    <a:pt x="19" y="80"/>
                  </a:cubicBezTo>
                  <a:cubicBezTo>
                    <a:pt x="6" y="92"/>
                    <a:pt x="6" y="92"/>
                    <a:pt x="6" y="92"/>
                  </a:cubicBezTo>
                  <a:cubicBezTo>
                    <a:pt x="97" y="92"/>
                    <a:pt x="97" y="92"/>
                    <a:pt x="97" y="92"/>
                  </a:cubicBezTo>
                  <a:cubicBezTo>
                    <a:pt x="100" y="92"/>
                    <a:pt x="102" y="90"/>
                    <a:pt x="102" y="87"/>
                  </a:cubicBezTo>
                  <a:cubicBezTo>
                    <a:pt x="102" y="57"/>
                    <a:pt x="102" y="57"/>
                    <a:pt x="102" y="57"/>
                  </a:cubicBezTo>
                  <a:cubicBezTo>
                    <a:pt x="98" y="57"/>
                    <a:pt x="98" y="57"/>
                    <a:pt x="98" y="57"/>
                  </a:cubicBezTo>
                  <a:cubicBezTo>
                    <a:pt x="98" y="57"/>
                    <a:pt x="97" y="58"/>
                    <a:pt x="94" y="58"/>
                  </a:cubicBezTo>
                  <a:cubicBezTo>
                    <a:pt x="83" y="60"/>
                    <a:pt x="79" y="63"/>
                    <a:pt x="78" y="65"/>
                  </a:cubicBezTo>
                  <a:cubicBezTo>
                    <a:pt x="78" y="66"/>
                    <a:pt x="78" y="66"/>
                    <a:pt x="78" y="67"/>
                  </a:cubicBezTo>
                  <a:cubicBezTo>
                    <a:pt x="77" y="67"/>
                    <a:pt x="77" y="67"/>
                    <a:pt x="77" y="67"/>
                  </a:cubicBezTo>
                  <a:cubicBezTo>
                    <a:pt x="77" y="67"/>
                    <a:pt x="77" y="67"/>
                    <a:pt x="77" y="67"/>
                  </a:cubicBezTo>
                  <a:cubicBezTo>
                    <a:pt x="76" y="70"/>
                    <a:pt x="73" y="72"/>
                    <a:pt x="69" y="72"/>
                  </a:cubicBezTo>
                  <a:cubicBezTo>
                    <a:pt x="63" y="73"/>
                    <a:pt x="57" y="69"/>
                    <a:pt x="57" y="63"/>
                  </a:cubicBezTo>
                  <a:cubicBezTo>
                    <a:pt x="56" y="61"/>
                    <a:pt x="57" y="59"/>
                    <a:pt x="58" y="57"/>
                  </a:cubicBezTo>
                  <a:cubicBezTo>
                    <a:pt x="58" y="55"/>
                    <a:pt x="59" y="52"/>
                    <a:pt x="56" y="47"/>
                  </a:cubicBezTo>
                  <a:cubicBezTo>
                    <a:pt x="55" y="46"/>
                    <a:pt x="55" y="44"/>
                    <a:pt x="55" y="42"/>
                  </a:cubicBezTo>
                  <a:cubicBezTo>
                    <a:pt x="54" y="36"/>
                    <a:pt x="58" y="31"/>
                    <a:pt x="64" y="30"/>
                  </a:cubicBezTo>
                  <a:close/>
                  <a:moveTo>
                    <a:pt x="48" y="46"/>
                  </a:moveTo>
                  <a:cubicBezTo>
                    <a:pt x="45" y="47"/>
                    <a:pt x="39" y="39"/>
                    <a:pt x="39" y="39"/>
                  </a:cubicBezTo>
                  <a:cubicBezTo>
                    <a:pt x="35" y="34"/>
                    <a:pt x="47" y="30"/>
                    <a:pt x="49" y="31"/>
                  </a:cubicBezTo>
                  <a:cubicBezTo>
                    <a:pt x="51" y="33"/>
                    <a:pt x="51" y="46"/>
                    <a:pt x="48" y="46"/>
                  </a:cubicBezTo>
                  <a:close/>
                  <a:moveTo>
                    <a:pt x="48" y="46"/>
                  </a:moveTo>
                  <a:cubicBezTo>
                    <a:pt x="48" y="46"/>
                    <a:pt x="48" y="46"/>
                    <a:pt x="48" y="46"/>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60" name="Freeform 16"/>
            <p:cNvSpPr>
              <a:spLocks noEditPoints="1"/>
            </p:cNvSpPr>
            <p:nvPr/>
          </p:nvSpPr>
          <p:spPr bwMode="auto">
            <a:xfrm>
              <a:off x="2890" y="1501"/>
              <a:ext cx="229" cy="91"/>
            </a:xfrm>
            <a:custGeom>
              <a:avLst/>
              <a:gdLst/>
              <a:ahLst/>
              <a:cxnLst>
                <a:cxn ang="0">
                  <a:pos x="48" y="4"/>
                </a:cxn>
                <a:cxn ang="0">
                  <a:pos x="44" y="0"/>
                </a:cxn>
                <a:cxn ang="0">
                  <a:pos x="4" y="0"/>
                </a:cxn>
                <a:cxn ang="0">
                  <a:pos x="0" y="4"/>
                </a:cxn>
                <a:cxn ang="0">
                  <a:pos x="0" y="15"/>
                </a:cxn>
                <a:cxn ang="0">
                  <a:pos x="4" y="19"/>
                </a:cxn>
                <a:cxn ang="0">
                  <a:pos x="44" y="19"/>
                </a:cxn>
                <a:cxn ang="0">
                  <a:pos x="48" y="15"/>
                </a:cxn>
                <a:cxn ang="0">
                  <a:pos x="48" y="4"/>
                </a:cxn>
                <a:cxn ang="0">
                  <a:pos x="48" y="4"/>
                </a:cxn>
                <a:cxn ang="0">
                  <a:pos x="48" y="4"/>
                </a:cxn>
              </a:cxnLst>
              <a:rect l="0" t="0" r="r" b="b"/>
              <a:pathLst>
                <a:path w="48" h="19">
                  <a:moveTo>
                    <a:pt x="48" y="4"/>
                  </a:moveTo>
                  <a:cubicBezTo>
                    <a:pt x="48" y="2"/>
                    <a:pt x="46" y="0"/>
                    <a:pt x="44" y="0"/>
                  </a:cubicBezTo>
                  <a:cubicBezTo>
                    <a:pt x="4" y="0"/>
                    <a:pt x="4" y="0"/>
                    <a:pt x="4" y="0"/>
                  </a:cubicBezTo>
                  <a:cubicBezTo>
                    <a:pt x="2" y="0"/>
                    <a:pt x="0" y="2"/>
                    <a:pt x="0" y="4"/>
                  </a:cubicBezTo>
                  <a:cubicBezTo>
                    <a:pt x="0" y="15"/>
                    <a:pt x="0" y="15"/>
                    <a:pt x="0" y="15"/>
                  </a:cubicBezTo>
                  <a:cubicBezTo>
                    <a:pt x="0" y="17"/>
                    <a:pt x="2" y="19"/>
                    <a:pt x="4" y="19"/>
                  </a:cubicBezTo>
                  <a:cubicBezTo>
                    <a:pt x="44" y="19"/>
                    <a:pt x="44" y="19"/>
                    <a:pt x="44" y="19"/>
                  </a:cubicBezTo>
                  <a:cubicBezTo>
                    <a:pt x="46" y="19"/>
                    <a:pt x="48" y="17"/>
                    <a:pt x="48" y="15"/>
                  </a:cubicBezTo>
                  <a:lnTo>
                    <a:pt x="48" y="4"/>
                  </a:lnTo>
                  <a:close/>
                  <a:moveTo>
                    <a:pt x="48" y="4"/>
                  </a:moveTo>
                  <a:cubicBezTo>
                    <a:pt x="48" y="4"/>
                    <a:pt x="48" y="4"/>
                    <a:pt x="48" y="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163" name="Group 19"/>
          <p:cNvGrpSpPr>
            <a:grpSpLocks noChangeAspect="1"/>
          </p:cNvGrpSpPr>
          <p:nvPr/>
        </p:nvGrpSpPr>
        <p:grpSpPr bwMode="auto">
          <a:xfrm>
            <a:off x="8170900" y="2658907"/>
            <a:ext cx="990273" cy="984770"/>
            <a:chOff x="3008" y="1466"/>
            <a:chExt cx="540" cy="537"/>
          </a:xfrm>
          <a:solidFill>
            <a:schemeClr val="accent4"/>
          </a:solidFill>
        </p:grpSpPr>
        <p:sp>
          <p:nvSpPr>
            <p:cNvPr id="6164" name="Freeform 20"/>
            <p:cNvSpPr>
              <a:spLocks noEditPoints="1"/>
            </p:cNvSpPr>
            <p:nvPr/>
          </p:nvSpPr>
          <p:spPr bwMode="auto">
            <a:xfrm>
              <a:off x="3208" y="1594"/>
              <a:ext cx="340" cy="310"/>
            </a:xfrm>
            <a:custGeom>
              <a:avLst/>
              <a:gdLst/>
              <a:ahLst/>
              <a:cxnLst>
                <a:cxn ang="0">
                  <a:pos x="274" y="68"/>
                </a:cxn>
                <a:cxn ang="0">
                  <a:pos x="73" y="40"/>
                </a:cxn>
                <a:cxn ang="0">
                  <a:pos x="0" y="0"/>
                </a:cxn>
                <a:cxn ang="0">
                  <a:pos x="0" y="240"/>
                </a:cxn>
                <a:cxn ang="0">
                  <a:pos x="14" y="223"/>
                </a:cxn>
                <a:cxn ang="0">
                  <a:pos x="66" y="208"/>
                </a:cxn>
                <a:cxn ang="0">
                  <a:pos x="81" y="209"/>
                </a:cxn>
                <a:cxn ang="0">
                  <a:pos x="96" y="209"/>
                </a:cxn>
                <a:cxn ang="0">
                  <a:pos x="112" y="208"/>
                </a:cxn>
                <a:cxn ang="0">
                  <a:pos x="116" y="208"/>
                </a:cxn>
                <a:cxn ang="0">
                  <a:pos x="145" y="227"/>
                </a:cxn>
                <a:cxn ang="0">
                  <a:pos x="161" y="255"/>
                </a:cxn>
                <a:cxn ang="0">
                  <a:pos x="181" y="302"/>
                </a:cxn>
                <a:cxn ang="0">
                  <a:pos x="155" y="362"/>
                </a:cxn>
                <a:cxn ang="0">
                  <a:pos x="154" y="363"/>
                </a:cxn>
                <a:cxn ang="0">
                  <a:pos x="153" y="364"/>
                </a:cxn>
                <a:cxn ang="0">
                  <a:pos x="154" y="363"/>
                </a:cxn>
                <a:cxn ang="0">
                  <a:pos x="167" y="362"/>
                </a:cxn>
                <a:cxn ang="0">
                  <a:pos x="219" y="388"/>
                </a:cxn>
                <a:cxn ang="0">
                  <a:pos x="237" y="430"/>
                </a:cxn>
                <a:cxn ang="0">
                  <a:pos x="248" y="459"/>
                </a:cxn>
                <a:cxn ang="0">
                  <a:pos x="240" y="497"/>
                </a:cxn>
                <a:cxn ang="0">
                  <a:pos x="239" y="498"/>
                </a:cxn>
                <a:cxn ang="0">
                  <a:pos x="274" y="499"/>
                </a:cxn>
                <a:cxn ang="0">
                  <a:pos x="547" y="407"/>
                </a:cxn>
                <a:cxn ang="0">
                  <a:pos x="547" y="343"/>
                </a:cxn>
                <a:cxn ang="0">
                  <a:pos x="311" y="416"/>
                </a:cxn>
                <a:cxn ang="0">
                  <a:pos x="283" y="389"/>
                </a:cxn>
                <a:cxn ang="0">
                  <a:pos x="283" y="174"/>
                </a:cxn>
                <a:cxn ang="0">
                  <a:pos x="309" y="147"/>
                </a:cxn>
                <a:cxn ang="0">
                  <a:pos x="547" y="83"/>
                </a:cxn>
                <a:cxn ang="0">
                  <a:pos x="547" y="0"/>
                </a:cxn>
                <a:cxn ang="0">
                  <a:pos x="474" y="40"/>
                </a:cxn>
                <a:cxn ang="0">
                  <a:pos x="274" y="68"/>
                </a:cxn>
                <a:cxn ang="0">
                  <a:pos x="274" y="68"/>
                </a:cxn>
                <a:cxn ang="0">
                  <a:pos x="274" y="68"/>
                </a:cxn>
              </a:cxnLst>
              <a:rect l="0" t="0" r="r" b="b"/>
              <a:pathLst>
                <a:path w="547" h="499">
                  <a:moveTo>
                    <a:pt x="274" y="68"/>
                  </a:moveTo>
                  <a:cubicBezTo>
                    <a:pt x="198" y="68"/>
                    <a:pt x="127" y="58"/>
                    <a:pt x="73" y="40"/>
                  </a:cubicBezTo>
                  <a:cubicBezTo>
                    <a:pt x="37" y="28"/>
                    <a:pt x="14" y="14"/>
                    <a:pt x="0" y="0"/>
                  </a:cubicBezTo>
                  <a:cubicBezTo>
                    <a:pt x="0" y="240"/>
                    <a:pt x="0" y="240"/>
                    <a:pt x="0" y="240"/>
                  </a:cubicBezTo>
                  <a:cubicBezTo>
                    <a:pt x="4" y="234"/>
                    <a:pt x="8" y="228"/>
                    <a:pt x="14" y="223"/>
                  </a:cubicBezTo>
                  <a:cubicBezTo>
                    <a:pt x="30" y="210"/>
                    <a:pt x="49" y="208"/>
                    <a:pt x="66" y="208"/>
                  </a:cubicBezTo>
                  <a:cubicBezTo>
                    <a:pt x="71" y="208"/>
                    <a:pt x="76" y="209"/>
                    <a:pt x="81" y="209"/>
                  </a:cubicBezTo>
                  <a:cubicBezTo>
                    <a:pt x="86" y="209"/>
                    <a:pt x="91" y="209"/>
                    <a:pt x="96" y="209"/>
                  </a:cubicBezTo>
                  <a:cubicBezTo>
                    <a:pt x="102" y="209"/>
                    <a:pt x="107" y="209"/>
                    <a:pt x="112" y="208"/>
                  </a:cubicBezTo>
                  <a:cubicBezTo>
                    <a:pt x="114" y="208"/>
                    <a:pt x="115" y="208"/>
                    <a:pt x="116" y="208"/>
                  </a:cubicBezTo>
                  <a:cubicBezTo>
                    <a:pt x="129" y="208"/>
                    <a:pt x="141" y="216"/>
                    <a:pt x="145" y="227"/>
                  </a:cubicBezTo>
                  <a:cubicBezTo>
                    <a:pt x="149" y="237"/>
                    <a:pt x="155" y="246"/>
                    <a:pt x="161" y="255"/>
                  </a:cubicBezTo>
                  <a:cubicBezTo>
                    <a:pt x="170" y="269"/>
                    <a:pt x="179" y="284"/>
                    <a:pt x="181" y="302"/>
                  </a:cubicBezTo>
                  <a:cubicBezTo>
                    <a:pt x="184" y="324"/>
                    <a:pt x="175" y="344"/>
                    <a:pt x="155" y="362"/>
                  </a:cubicBezTo>
                  <a:cubicBezTo>
                    <a:pt x="155" y="362"/>
                    <a:pt x="154" y="362"/>
                    <a:pt x="154" y="363"/>
                  </a:cubicBezTo>
                  <a:cubicBezTo>
                    <a:pt x="153" y="363"/>
                    <a:pt x="153" y="363"/>
                    <a:pt x="153" y="364"/>
                  </a:cubicBezTo>
                  <a:cubicBezTo>
                    <a:pt x="153" y="364"/>
                    <a:pt x="153" y="363"/>
                    <a:pt x="154" y="363"/>
                  </a:cubicBezTo>
                  <a:cubicBezTo>
                    <a:pt x="158" y="363"/>
                    <a:pt x="163" y="362"/>
                    <a:pt x="167" y="362"/>
                  </a:cubicBezTo>
                  <a:cubicBezTo>
                    <a:pt x="190" y="362"/>
                    <a:pt x="207" y="371"/>
                    <a:pt x="219" y="388"/>
                  </a:cubicBezTo>
                  <a:cubicBezTo>
                    <a:pt x="228" y="400"/>
                    <a:pt x="233" y="415"/>
                    <a:pt x="237" y="430"/>
                  </a:cubicBezTo>
                  <a:cubicBezTo>
                    <a:pt x="241" y="441"/>
                    <a:pt x="244" y="451"/>
                    <a:pt x="248" y="459"/>
                  </a:cubicBezTo>
                  <a:cubicBezTo>
                    <a:pt x="254" y="472"/>
                    <a:pt x="251" y="488"/>
                    <a:pt x="240" y="497"/>
                  </a:cubicBezTo>
                  <a:cubicBezTo>
                    <a:pt x="240" y="498"/>
                    <a:pt x="240" y="498"/>
                    <a:pt x="239" y="498"/>
                  </a:cubicBezTo>
                  <a:cubicBezTo>
                    <a:pt x="251" y="499"/>
                    <a:pt x="262" y="499"/>
                    <a:pt x="274" y="499"/>
                  </a:cubicBezTo>
                  <a:cubicBezTo>
                    <a:pt x="425" y="499"/>
                    <a:pt x="547" y="458"/>
                    <a:pt x="547" y="407"/>
                  </a:cubicBezTo>
                  <a:cubicBezTo>
                    <a:pt x="547" y="343"/>
                    <a:pt x="547" y="343"/>
                    <a:pt x="547" y="343"/>
                  </a:cubicBezTo>
                  <a:cubicBezTo>
                    <a:pt x="496" y="406"/>
                    <a:pt x="367" y="415"/>
                    <a:pt x="311" y="416"/>
                  </a:cubicBezTo>
                  <a:cubicBezTo>
                    <a:pt x="296" y="416"/>
                    <a:pt x="283" y="404"/>
                    <a:pt x="283" y="389"/>
                  </a:cubicBezTo>
                  <a:cubicBezTo>
                    <a:pt x="283" y="174"/>
                    <a:pt x="283" y="174"/>
                    <a:pt x="283" y="174"/>
                  </a:cubicBezTo>
                  <a:cubicBezTo>
                    <a:pt x="283" y="160"/>
                    <a:pt x="295" y="148"/>
                    <a:pt x="309" y="147"/>
                  </a:cubicBezTo>
                  <a:cubicBezTo>
                    <a:pt x="367" y="144"/>
                    <a:pt x="505" y="131"/>
                    <a:pt x="547" y="83"/>
                  </a:cubicBezTo>
                  <a:cubicBezTo>
                    <a:pt x="547" y="0"/>
                    <a:pt x="547" y="0"/>
                    <a:pt x="547" y="0"/>
                  </a:cubicBezTo>
                  <a:cubicBezTo>
                    <a:pt x="533" y="14"/>
                    <a:pt x="510" y="28"/>
                    <a:pt x="474" y="40"/>
                  </a:cubicBezTo>
                  <a:cubicBezTo>
                    <a:pt x="420" y="58"/>
                    <a:pt x="349" y="68"/>
                    <a:pt x="274" y="68"/>
                  </a:cubicBezTo>
                  <a:close/>
                  <a:moveTo>
                    <a:pt x="274" y="68"/>
                  </a:moveTo>
                  <a:cubicBezTo>
                    <a:pt x="274" y="68"/>
                    <a:pt x="274" y="68"/>
                    <a:pt x="274" y="68"/>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65" name="Freeform 21"/>
            <p:cNvSpPr>
              <a:spLocks noEditPoints="1"/>
            </p:cNvSpPr>
            <p:nvPr/>
          </p:nvSpPr>
          <p:spPr bwMode="auto">
            <a:xfrm>
              <a:off x="3211" y="1466"/>
              <a:ext cx="335" cy="103"/>
            </a:xfrm>
            <a:custGeom>
              <a:avLst/>
              <a:gdLst/>
              <a:ahLst/>
              <a:cxnLst>
                <a:cxn ang="0">
                  <a:pos x="270" y="0"/>
                </a:cxn>
                <a:cxn ang="0">
                  <a:pos x="0" y="77"/>
                </a:cxn>
                <a:cxn ang="0">
                  <a:pos x="74" y="137"/>
                </a:cxn>
                <a:cxn ang="0">
                  <a:pos x="206" y="165"/>
                </a:cxn>
                <a:cxn ang="0">
                  <a:pos x="269" y="167"/>
                </a:cxn>
                <a:cxn ang="0">
                  <a:pos x="333" y="165"/>
                </a:cxn>
                <a:cxn ang="0">
                  <a:pos x="465" y="137"/>
                </a:cxn>
                <a:cxn ang="0">
                  <a:pos x="539" y="77"/>
                </a:cxn>
                <a:cxn ang="0">
                  <a:pos x="270" y="0"/>
                </a:cxn>
                <a:cxn ang="0">
                  <a:pos x="270" y="0"/>
                </a:cxn>
                <a:cxn ang="0">
                  <a:pos x="270" y="0"/>
                </a:cxn>
              </a:cxnLst>
              <a:rect l="0" t="0" r="r" b="b"/>
              <a:pathLst>
                <a:path w="539" h="167">
                  <a:moveTo>
                    <a:pt x="270" y="0"/>
                  </a:moveTo>
                  <a:cubicBezTo>
                    <a:pt x="133" y="0"/>
                    <a:pt x="20" y="34"/>
                    <a:pt x="0" y="77"/>
                  </a:cubicBezTo>
                  <a:cubicBezTo>
                    <a:pt x="2" y="98"/>
                    <a:pt x="30" y="120"/>
                    <a:pt x="74" y="137"/>
                  </a:cubicBezTo>
                  <a:cubicBezTo>
                    <a:pt x="111" y="151"/>
                    <a:pt x="157" y="160"/>
                    <a:pt x="206" y="165"/>
                  </a:cubicBezTo>
                  <a:cubicBezTo>
                    <a:pt x="227" y="166"/>
                    <a:pt x="248" y="167"/>
                    <a:pt x="269" y="167"/>
                  </a:cubicBezTo>
                  <a:cubicBezTo>
                    <a:pt x="291" y="167"/>
                    <a:pt x="312" y="166"/>
                    <a:pt x="333" y="165"/>
                  </a:cubicBezTo>
                  <a:cubicBezTo>
                    <a:pt x="382" y="160"/>
                    <a:pt x="428" y="151"/>
                    <a:pt x="465" y="137"/>
                  </a:cubicBezTo>
                  <a:cubicBezTo>
                    <a:pt x="509" y="120"/>
                    <a:pt x="537" y="98"/>
                    <a:pt x="539" y="77"/>
                  </a:cubicBezTo>
                  <a:cubicBezTo>
                    <a:pt x="519" y="34"/>
                    <a:pt x="406" y="0"/>
                    <a:pt x="270" y="0"/>
                  </a:cubicBezTo>
                  <a:close/>
                  <a:moveTo>
                    <a:pt x="270" y="0"/>
                  </a:moveTo>
                  <a:cubicBezTo>
                    <a:pt x="270" y="0"/>
                    <a:pt x="270" y="0"/>
                    <a:pt x="270" y="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66" name="Freeform 22"/>
            <p:cNvSpPr>
              <a:spLocks noEditPoints="1"/>
            </p:cNvSpPr>
            <p:nvPr/>
          </p:nvSpPr>
          <p:spPr bwMode="auto">
            <a:xfrm>
              <a:off x="3208" y="1538"/>
              <a:ext cx="340" cy="84"/>
            </a:xfrm>
            <a:custGeom>
              <a:avLst/>
              <a:gdLst/>
              <a:ahLst/>
              <a:cxnLst>
                <a:cxn ang="0">
                  <a:pos x="476" y="42"/>
                </a:cxn>
                <a:cxn ang="0">
                  <a:pos x="456" y="49"/>
                </a:cxn>
                <a:cxn ang="0">
                  <a:pos x="274" y="74"/>
                </a:cxn>
                <a:cxn ang="0">
                  <a:pos x="91" y="49"/>
                </a:cxn>
                <a:cxn ang="0">
                  <a:pos x="71" y="42"/>
                </a:cxn>
                <a:cxn ang="0">
                  <a:pos x="0" y="0"/>
                </a:cxn>
                <a:cxn ang="0">
                  <a:pos x="0" y="45"/>
                </a:cxn>
                <a:cxn ang="0">
                  <a:pos x="0" y="49"/>
                </a:cxn>
                <a:cxn ang="0">
                  <a:pos x="274" y="136"/>
                </a:cxn>
                <a:cxn ang="0">
                  <a:pos x="547" y="49"/>
                </a:cxn>
                <a:cxn ang="0">
                  <a:pos x="547" y="45"/>
                </a:cxn>
                <a:cxn ang="0">
                  <a:pos x="547" y="0"/>
                </a:cxn>
                <a:cxn ang="0">
                  <a:pos x="476" y="42"/>
                </a:cxn>
                <a:cxn ang="0">
                  <a:pos x="476" y="42"/>
                </a:cxn>
                <a:cxn ang="0">
                  <a:pos x="476" y="42"/>
                </a:cxn>
              </a:cxnLst>
              <a:rect l="0" t="0" r="r" b="b"/>
              <a:pathLst>
                <a:path w="547" h="136">
                  <a:moveTo>
                    <a:pt x="476" y="42"/>
                  </a:moveTo>
                  <a:cubicBezTo>
                    <a:pt x="470" y="44"/>
                    <a:pt x="463" y="47"/>
                    <a:pt x="456" y="49"/>
                  </a:cubicBezTo>
                  <a:cubicBezTo>
                    <a:pt x="405" y="65"/>
                    <a:pt x="341" y="74"/>
                    <a:pt x="274" y="74"/>
                  </a:cubicBezTo>
                  <a:cubicBezTo>
                    <a:pt x="207" y="74"/>
                    <a:pt x="142" y="65"/>
                    <a:pt x="91" y="49"/>
                  </a:cubicBezTo>
                  <a:cubicBezTo>
                    <a:pt x="84" y="47"/>
                    <a:pt x="77" y="44"/>
                    <a:pt x="71" y="42"/>
                  </a:cubicBezTo>
                  <a:cubicBezTo>
                    <a:pt x="39" y="30"/>
                    <a:pt x="15" y="16"/>
                    <a:pt x="0" y="0"/>
                  </a:cubicBezTo>
                  <a:cubicBezTo>
                    <a:pt x="0" y="45"/>
                    <a:pt x="0" y="45"/>
                    <a:pt x="0" y="45"/>
                  </a:cubicBezTo>
                  <a:cubicBezTo>
                    <a:pt x="0" y="46"/>
                    <a:pt x="0" y="47"/>
                    <a:pt x="0" y="49"/>
                  </a:cubicBezTo>
                  <a:cubicBezTo>
                    <a:pt x="6" y="98"/>
                    <a:pt x="126" y="136"/>
                    <a:pt x="274" y="136"/>
                  </a:cubicBezTo>
                  <a:cubicBezTo>
                    <a:pt x="421" y="136"/>
                    <a:pt x="541" y="97"/>
                    <a:pt x="547" y="49"/>
                  </a:cubicBezTo>
                  <a:cubicBezTo>
                    <a:pt x="547" y="47"/>
                    <a:pt x="547" y="46"/>
                    <a:pt x="547" y="45"/>
                  </a:cubicBezTo>
                  <a:cubicBezTo>
                    <a:pt x="547" y="0"/>
                    <a:pt x="547" y="0"/>
                    <a:pt x="547" y="0"/>
                  </a:cubicBezTo>
                  <a:cubicBezTo>
                    <a:pt x="532" y="16"/>
                    <a:pt x="508" y="30"/>
                    <a:pt x="476" y="42"/>
                  </a:cubicBezTo>
                  <a:close/>
                  <a:moveTo>
                    <a:pt x="476" y="42"/>
                  </a:moveTo>
                  <a:cubicBezTo>
                    <a:pt x="476" y="42"/>
                    <a:pt x="476" y="42"/>
                    <a:pt x="476" y="42"/>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67" name="Freeform 23"/>
            <p:cNvSpPr>
              <a:spLocks noEditPoints="1"/>
            </p:cNvSpPr>
            <p:nvPr/>
          </p:nvSpPr>
          <p:spPr bwMode="auto">
            <a:xfrm>
              <a:off x="3085" y="1705"/>
              <a:ext cx="31" cy="31"/>
            </a:xfrm>
            <a:custGeom>
              <a:avLst/>
              <a:gdLst/>
              <a:ahLst/>
              <a:cxnLst>
                <a:cxn ang="0">
                  <a:pos x="15" y="44"/>
                </a:cxn>
                <a:cxn ang="0">
                  <a:pos x="45" y="35"/>
                </a:cxn>
                <a:cxn ang="0">
                  <a:pos x="35" y="5"/>
                </a:cxn>
                <a:cxn ang="0">
                  <a:pos x="6" y="15"/>
                </a:cxn>
                <a:cxn ang="0">
                  <a:pos x="15" y="44"/>
                </a:cxn>
                <a:cxn ang="0">
                  <a:pos x="15" y="44"/>
                </a:cxn>
                <a:cxn ang="0">
                  <a:pos x="15" y="44"/>
                </a:cxn>
              </a:cxnLst>
              <a:rect l="0" t="0" r="r" b="b"/>
              <a:pathLst>
                <a:path w="50" h="50">
                  <a:moveTo>
                    <a:pt x="15" y="44"/>
                  </a:moveTo>
                  <a:cubicBezTo>
                    <a:pt x="26" y="50"/>
                    <a:pt x="39" y="45"/>
                    <a:pt x="45" y="35"/>
                  </a:cubicBezTo>
                  <a:cubicBezTo>
                    <a:pt x="50" y="24"/>
                    <a:pt x="46" y="11"/>
                    <a:pt x="35" y="5"/>
                  </a:cubicBezTo>
                  <a:cubicBezTo>
                    <a:pt x="24" y="0"/>
                    <a:pt x="11" y="4"/>
                    <a:pt x="6" y="15"/>
                  </a:cubicBezTo>
                  <a:cubicBezTo>
                    <a:pt x="0" y="25"/>
                    <a:pt x="5" y="39"/>
                    <a:pt x="15" y="44"/>
                  </a:cubicBezTo>
                  <a:close/>
                  <a:moveTo>
                    <a:pt x="15" y="44"/>
                  </a:moveTo>
                  <a:cubicBezTo>
                    <a:pt x="15" y="44"/>
                    <a:pt x="15" y="44"/>
                    <a:pt x="15" y="4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68" name="Freeform 24"/>
            <p:cNvSpPr>
              <a:spLocks noEditPoints="1"/>
            </p:cNvSpPr>
            <p:nvPr/>
          </p:nvSpPr>
          <p:spPr bwMode="auto">
            <a:xfrm>
              <a:off x="3008" y="1662"/>
              <a:ext cx="75" cy="72"/>
            </a:xfrm>
            <a:custGeom>
              <a:avLst/>
              <a:gdLst/>
              <a:ahLst/>
              <a:cxnLst>
                <a:cxn ang="0">
                  <a:pos x="45" y="115"/>
                </a:cxn>
                <a:cxn ang="0">
                  <a:pos x="110" y="100"/>
                </a:cxn>
                <a:cxn ang="0">
                  <a:pos x="113" y="96"/>
                </a:cxn>
                <a:cxn ang="0">
                  <a:pos x="109" y="86"/>
                </a:cxn>
                <a:cxn ang="0">
                  <a:pos x="59" y="67"/>
                </a:cxn>
                <a:cxn ang="0">
                  <a:pos x="59" y="66"/>
                </a:cxn>
                <a:cxn ang="0">
                  <a:pos x="59" y="66"/>
                </a:cxn>
                <a:cxn ang="0">
                  <a:pos x="111" y="78"/>
                </a:cxn>
                <a:cxn ang="0">
                  <a:pos x="120" y="72"/>
                </a:cxn>
                <a:cxn ang="0">
                  <a:pos x="120" y="67"/>
                </a:cxn>
                <a:cxn ang="0">
                  <a:pos x="74" y="18"/>
                </a:cxn>
                <a:cxn ang="0">
                  <a:pos x="21" y="29"/>
                </a:cxn>
                <a:cxn ang="0">
                  <a:pos x="3" y="46"/>
                </a:cxn>
                <a:cxn ang="0">
                  <a:pos x="1" y="49"/>
                </a:cxn>
                <a:cxn ang="0">
                  <a:pos x="1" y="53"/>
                </a:cxn>
                <a:cxn ang="0">
                  <a:pos x="7" y="76"/>
                </a:cxn>
                <a:cxn ang="0">
                  <a:pos x="45" y="115"/>
                </a:cxn>
                <a:cxn ang="0">
                  <a:pos x="45" y="115"/>
                </a:cxn>
                <a:cxn ang="0">
                  <a:pos x="45" y="115"/>
                </a:cxn>
              </a:cxnLst>
              <a:rect l="0" t="0" r="r" b="b"/>
              <a:pathLst>
                <a:path w="121" h="116">
                  <a:moveTo>
                    <a:pt x="45" y="115"/>
                  </a:moveTo>
                  <a:cubicBezTo>
                    <a:pt x="54" y="115"/>
                    <a:pt x="93" y="110"/>
                    <a:pt x="110" y="100"/>
                  </a:cubicBezTo>
                  <a:cubicBezTo>
                    <a:pt x="112" y="99"/>
                    <a:pt x="113" y="98"/>
                    <a:pt x="113" y="96"/>
                  </a:cubicBezTo>
                  <a:cubicBezTo>
                    <a:pt x="115" y="92"/>
                    <a:pt x="113" y="88"/>
                    <a:pt x="109" y="86"/>
                  </a:cubicBezTo>
                  <a:cubicBezTo>
                    <a:pt x="59" y="67"/>
                    <a:pt x="59" y="67"/>
                    <a:pt x="59" y="67"/>
                  </a:cubicBezTo>
                  <a:cubicBezTo>
                    <a:pt x="59" y="67"/>
                    <a:pt x="58" y="67"/>
                    <a:pt x="59" y="66"/>
                  </a:cubicBezTo>
                  <a:cubicBezTo>
                    <a:pt x="59" y="66"/>
                    <a:pt x="59" y="66"/>
                    <a:pt x="59" y="66"/>
                  </a:cubicBezTo>
                  <a:cubicBezTo>
                    <a:pt x="111" y="78"/>
                    <a:pt x="111" y="78"/>
                    <a:pt x="111" y="78"/>
                  </a:cubicBezTo>
                  <a:cubicBezTo>
                    <a:pt x="115" y="78"/>
                    <a:pt x="119" y="76"/>
                    <a:pt x="120" y="72"/>
                  </a:cubicBezTo>
                  <a:cubicBezTo>
                    <a:pt x="121" y="71"/>
                    <a:pt x="121" y="69"/>
                    <a:pt x="120" y="67"/>
                  </a:cubicBezTo>
                  <a:cubicBezTo>
                    <a:pt x="112" y="49"/>
                    <a:pt x="82" y="23"/>
                    <a:pt x="74" y="18"/>
                  </a:cubicBezTo>
                  <a:cubicBezTo>
                    <a:pt x="50" y="0"/>
                    <a:pt x="36" y="14"/>
                    <a:pt x="21" y="29"/>
                  </a:cubicBezTo>
                  <a:cubicBezTo>
                    <a:pt x="16" y="35"/>
                    <a:pt x="10" y="41"/>
                    <a:pt x="3" y="46"/>
                  </a:cubicBezTo>
                  <a:cubicBezTo>
                    <a:pt x="2" y="46"/>
                    <a:pt x="1" y="47"/>
                    <a:pt x="1" y="49"/>
                  </a:cubicBezTo>
                  <a:cubicBezTo>
                    <a:pt x="0" y="50"/>
                    <a:pt x="0" y="52"/>
                    <a:pt x="1" y="53"/>
                  </a:cubicBezTo>
                  <a:cubicBezTo>
                    <a:pt x="4" y="61"/>
                    <a:pt x="6" y="69"/>
                    <a:pt x="7" y="76"/>
                  </a:cubicBezTo>
                  <a:cubicBezTo>
                    <a:pt x="11" y="97"/>
                    <a:pt x="15" y="116"/>
                    <a:pt x="45" y="115"/>
                  </a:cubicBezTo>
                  <a:close/>
                  <a:moveTo>
                    <a:pt x="45" y="115"/>
                  </a:moveTo>
                  <a:cubicBezTo>
                    <a:pt x="45" y="115"/>
                    <a:pt x="45" y="115"/>
                    <a:pt x="45" y="115"/>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69" name="Freeform 25"/>
            <p:cNvSpPr>
              <a:spLocks noEditPoints="1"/>
            </p:cNvSpPr>
            <p:nvPr/>
          </p:nvSpPr>
          <p:spPr bwMode="auto">
            <a:xfrm>
              <a:off x="3029" y="1733"/>
              <a:ext cx="68" cy="72"/>
            </a:xfrm>
            <a:custGeom>
              <a:avLst/>
              <a:gdLst/>
              <a:ahLst/>
              <a:cxnLst>
                <a:cxn ang="0">
                  <a:pos x="98" y="88"/>
                </a:cxn>
                <a:cxn ang="0">
                  <a:pos x="99" y="87"/>
                </a:cxn>
                <a:cxn ang="0">
                  <a:pos x="106" y="58"/>
                </a:cxn>
                <a:cxn ang="0">
                  <a:pos x="109" y="22"/>
                </a:cxn>
                <a:cxn ang="0">
                  <a:pos x="103" y="16"/>
                </a:cxn>
                <a:cxn ang="0">
                  <a:pos x="95" y="18"/>
                </a:cxn>
                <a:cxn ang="0">
                  <a:pos x="59" y="57"/>
                </a:cxn>
                <a:cxn ang="0">
                  <a:pos x="58" y="57"/>
                </a:cxn>
                <a:cxn ang="0">
                  <a:pos x="58" y="56"/>
                </a:cxn>
                <a:cxn ang="0">
                  <a:pos x="58" y="56"/>
                </a:cxn>
                <a:cxn ang="0">
                  <a:pos x="89" y="12"/>
                </a:cxn>
                <a:cxn ang="0">
                  <a:pos x="90" y="10"/>
                </a:cxn>
                <a:cxn ang="0">
                  <a:pos x="88" y="3"/>
                </a:cxn>
                <a:cxn ang="0">
                  <a:pos x="82" y="0"/>
                </a:cxn>
                <a:cxn ang="0">
                  <a:pos x="19" y="24"/>
                </a:cxn>
                <a:cxn ang="0">
                  <a:pos x="3" y="42"/>
                </a:cxn>
                <a:cxn ang="0">
                  <a:pos x="10" y="77"/>
                </a:cxn>
                <a:cxn ang="0">
                  <a:pos x="18" y="100"/>
                </a:cxn>
                <a:cxn ang="0">
                  <a:pos x="24" y="105"/>
                </a:cxn>
                <a:cxn ang="0">
                  <a:pos x="48" y="108"/>
                </a:cxn>
                <a:cxn ang="0">
                  <a:pos x="98" y="88"/>
                </a:cxn>
                <a:cxn ang="0">
                  <a:pos x="98" y="88"/>
                </a:cxn>
                <a:cxn ang="0">
                  <a:pos x="98" y="88"/>
                </a:cxn>
              </a:cxnLst>
              <a:rect l="0" t="0" r="r" b="b"/>
              <a:pathLst>
                <a:path w="110" h="116">
                  <a:moveTo>
                    <a:pt x="98" y="88"/>
                  </a:moveTo>
                  <a:cubicBezTo>
                    <a:pt x="98" y="88"/>
                    <a:pt x="99" y="88"/>
                    <a:pt x="99" y="87"/>
                  </a:cubicBezTo>
                  <a:cubicBezTo>
                    <a:pt x="100" y="83"/>
                    <a:pt x="103" y="72"/>
                    <a:pt x="106" y="58"/>
                  </a:cubicBezTo>
                  <a:cubicBezTo>
                    <a:pt x="108" y="47"/>
                    <a:pt x="110" y="32"/>
                    <a:pt x="109" y="22"/>
                  </a:cubicBezTo>
                  <a:cubicBezTo>
                    <a:pt x="108" y="19"/>
                    <a:pt x="106" y="16"/>
                    <a:pt x="103" y="16"/>
                  </a:cubicBezTo>
                  <a:cubicBezTo>
                    <a:pt x="100" y="15"/>
                    <a:pt x="97" y="16"/>
                    <a:pt x="95" y="18"/>
                  </a:cubicBezTo>
                  <a:cubicBezTo>
                    <a:pt x="59" y="57"/>
                    <a:pt x="59" y="57"/>
                    <a:pt x="59" y="57"/>
                  </a:cubicBezTo>
                  <a:cubicBezTo>
                    <a:pt x="59" y="57"/>
                    <a:pt x="59" y="57"/>
                    <a:pt x="58" y="57"/>
                  </a:cubicBezTo>
                  <a:cubicBezTo>
                    <a:pt x="58" y="57"/>
                    <a:pt x="58" y="57"/>
                    <a:pt x="58" y="56"/>
                  </a:cubicBezTo>
                  <a:cubicBezTo>
                    <a:pt x="58" y="56"/>
                    <a:pt x="58" y="56"/>
                    <a:pt x="58" y="56"/>
                  </a:cubicBezTo>
                  <a:cubicBezTo>
                    <a:pt x="89" y="12"/>
                    <a:pt x="89" y="12"/>
                    <a:pt x="89" y="12"/>
                  </a:cubicBezTo>
                  <a:cubicBezTo>
                    <a:pt x="89" y="12"/>
                    <a:pt x="89" y="11"/>
                    <a:pt x="90" y="10"/>
                  </a:cubicBezTo>
                  <a:cubicBezTo>
                    <a:pt x="90" y="8"/>
                    <a:pt x="90" y="5"/>
                    <a:pt x="88" y="3"/>
                  </a:cubicBezTo>
                  <a:cubicBezTo>
                    <a:pt x="87" y="1"/>
                    <a:pt x="85" y="0"/>
                    <a:pt x="82" y="0"/>
                  </a:cubicBezTo>
                  <a:cubicBezTo>
                    <a:pt x="62" y="1"/>
                    <a:pt x="27" y="19"/>
                    <a:pt x="19" y="24"/>
                  </a:cubicBezTo>
                  <a:cubicBezTo>
                    <a:pt x="11" y="29"/>
                    <a:pt x="6" y="35"/>
                    <a:pt x="3" y="42"/>
                  </a:cubicBezTo>
                  <a:cubicBezTo>
                    <a:pt x="0" y="53"/>
                    <a:pt x="5" y="65"/>
                    <a:pt x="10" y="77"/>
                  </a:cubicBezTo>
                  <a:cubicBezTo>
                    <a:pt x="13" y="85"/>
                    <a:pt x="16" y="92"/>
                    <a:pt x="18" y="100"/>
                  </a:cubicBezTo>
                  <a:cubicBezTo>
                    <a:pt x="19" y="103"/>
                    <a:pt x="21" y="105"/>
                    <a:pt x="24" y="105"/>
                  </a:cubicBezTo>
                  <a:cubicBezTo>
                    <a:pt x="32" y="105"/>
                    <a:pt x="40" y="107"/>
                    <a:pt x="48" y="108"/>
                  </a:cubicBezTo>
                  <a:cubicBezTo>
                    <a:pt x="69" y="112"/>
                    <a:pt x="88" y="116"/>
                    <a:pt x="98" y="88"/>
                  </a:cubicBezTo>
                  <a:close/>
                  <a:moveTo>
                    <a:pt x="98" y="88"/>
                  </a:moveTo>
                  <a:cubicBezTo>
                    <a:pt x="98" y="88"/>
                    <a:pt x="98" y="88"/>
                    <a:pt x="98" y="88"/>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0" name="Freeform 26"/>
            <p:cNvSpPr>
              <a:spLocks noEditPoints="1"/>
            </p:cNvSpPr>
            <p:nvPr/>
          </p:nvSpPr>
          <p:spPr bwMode="auto">
            <a:xfrm>
              <a:off x="3121" y="1660"/>
              <a:ext cx="74" cy="70"/>
            </a:xfrm>
            <a:custGeom>
              <a:avLst/>
              <a:gdLst/>
              <a:ahLst/>
              <a:cxnLst>
                <a:cxn ang="0">
                  <a:pos x="62" y="67"/>
                </a:cxn>
                <a:cxn ang="0">
                  <a:pos x="13" y="89"/>
                </a:cxn>
                <a:cxn ang="0">
                  <a:pos x="9" y="94"/>
                </a:cxn>
                <a:cxn ang="0">
                  <a:pos x="13" y="103"/>
                </a:cxn>
                <a:cxn ang="0">
                  <a:pos x="79" y="114"/>
                </a:cxn>
                <a:cxn ang="0">
                  <a:pos x="110" y="94"/>
                </a:cxn>
                <a:cxn ang="0">
                  <a:pos x="114" y="73"/>
                </a:cxn>
                <a:cxn ang="0">
                  <a:pos x="119" y="50"/>
                </a:cxn>
                <a:cxn ang="0">
                  <a:pos x="116" y="42"/>
                </a:cxn>
                <a:cxn ang="0">
                  <a:pos x="97" y="27"/>
                </a:cxn>
                <a:cxn ang="0">
                  <a:pos x="44" y="19"/>
                </a:cxn>
                <a:cxn ang="0">
                  <a:pos x="1" y="71"/>
                </a:cxn>
                <a:cxn ang="0">
                  <a:pos x="3" y="79"/>
                </a:cxn>
                <a:cxn ang="0">
                  <a:pos x="10" y="81"/>
                </a:cxn>
                <a:cxn ang="0">
                  <a:pos x="62" y="66"/>
                </a:cxn>
                <a:cxn ang="0">
                  <a:pos x="62" y="66"/>
                </a:cxn>
                <a:cxn ang="0">
                  <a:pos x="62" y="67"/>
                </a:cxn>
                <a:cxn ang="0">
                  <a:pos x="62" y="67"/>
                </a:cxn>
                <a:cxn ang="0">
                  <a:pos x="62" y="67"/>
                </a:cxn>
                <a:cxn ang="0">
                  <a:pos x="62" y="67"/>
                </a:cxn>
              </a:cxnLst>
              <a:rect l="0" t="0" r="r" b="b"/>
              <a:pathLst>
                <a:path w="120" h="114">
                  <a:moveTo>
                    <a:pt x="62" y="67"/>
                  </a:moveTo>
                  <a:cubicBezTo>
                    <a:pt x="13" y="89"/>
                    <a:pt x="13" y="89"/>
                    <a:pt x="13" y="89"/>
                  </a:cubicBezTo>
                  <a:cubicBezTo>
                    <a:pt x="11" y="90"/>
                    <a:pt x="10" y="92"/>
                    <a:pt x="9" y="94"/>
                  </a:cubicBezTo>
                  <a:cubicBezTo>
                    <a:pt x="8" y="97"/>
                    <a:pt x="10" y="101"/>
                    <a:pt x="13" y="103"/>
                  </a:cubicBezTo>
                  <a:cubicBezTo>
                    <a:pt x="30" y="112"/>
                    <a:pt x="70" y="114"/>
                    <a:pt x="79" y="114"/>
                  </a:cubicBezTo>
                  <a:cubicBezTo>
                    <a:pt x="96" y="114"/>
                    <a:pt x="105" y="108"/>
                    <a:pt x="110" y="94"/>
                  </a:cubicBezTo>
                  <a:cubicBezTo>
                    <a:pt x="112" y="88"/>
                    <a:pt x="113" y="81"/>
                    <a:pt x="114" y="73"/>
                  </a:cubicBezTo>
                  <a:cubicBezTo>
                    <a:pt x="115" y="65"/>
                    <a:pt x="116" y="57"/>
                    <a:pt x="119" y="50"/>
                  </a:cubicBezTo>
                  <a:cubicBezTo>
                    <a:pt x="120" y="47"/>
                    <a:pt x="119" y="44"/>
                    <a:pt x="116" y="42"/>
                  </a:cubicBezTo>
                  <a:cubicBezTo>
                    <a:pt x="109" y="38"/>
                    <a:pt x="103" y="33"/>
                    <a:pt x="97" y="27"/>
                  </a:cubicBezTo>
                  <a:cubicBezTo>
                    <a:pt x="81" y="13"/>
                    <a:pt x="67" y="0"/>
                    <a:pt x="44" y="19"/>
                  </a:cubicBezTo>
                  <a:cubicBezTo>
                    <a:pt x="37" y="25"/>
                    <a:pt x="8" y="52"/>
                    <a:pt x="1" y="71"/>
                  </a:cubicBezTo>
                  <a:cubicBezTo>
                    <a:pt x="0" y="73"/>
                    <a:pt x="1" y="76"/>
                    <a:pt x="3" y="79"/>
                  </a:cubicBezTo>
                  <a:cubicBezTo>
                    <a:pt x="5" y="81"/>
                    <a:pt x="8" y="82"/>
                    <a:pt x="10" y="81"/>
                  </a:cubicBezTo>
                  <a:cubicBezTo>
                    <a:pt x="62" y="66"/>
                    <a:pt x="62" y="66"/>
                    <a:pt x="62" y="66"/>
                  </a:cubicBezTo>
                  <a:cubicBezTo>
                    <a:pt x="62" y="66"/>
                    <a:pt x="62" y="66"/>
                    <a:pt x="62" y="66"/>
                  </a:cubicBezTo>
                  <a:cubicBezTo>
                    <a:pt x="62" y="66"/>
                    <a:pt x="62" y="66"/>
                    <a:pt x="62" y="67"/>
                  </a:cubicBezTo>
                  <a:cubicBezTo>
                    <a:pt x="62" y="67"/>
                    <a:pt x="62" y="67"/>
                    <a:pt x="62" y="67"/>
                  </a:cubicBezTo>
                  <a:close/>
                  <a:moveTo>
                    <a:pt x="62" y="67"/>
                  </a:moveTo>
                  <a:cubicBezTo>
                    <a:pt x="62" y="67"/>
                    <a:pt x="62" y="67"/>
                    <a:pt x="62" y="67"/>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1" name="Freeform 27"/>
            <p:cNvSpPr>
              <a:spLocks noEditPoints="1"/>
            </p:cNvSpPr>
            <p:nvPr/>
          </p:nvSpPr>
          <p:spPr bwMode="auto">
            <a:xfrm>
              <a:off x="3067" y="1623"/>
              <a:ext cx="72" cy="76"/>
            </a:xfrm>
            <a:custGeom>
              <a:avLst/>
              <a:gdLst/>
              <a:ahLst/>
              <a:cxnLst>
                <a:cxn ang="0">
                  <a:pos x="78" y="13"/>
                </a:cxn>
                <a:cxn ang="0">
                  <a:pos x="57" y="1"/>
                </a:cxn>
                <a:cxn ang="0">
                  <a:pos x="49" y="2"/>
                </a:cxn>
                <a:cxn ang="0">
                  <a:pos x="29" y="15"/>
                </a:cxn>
                <a:cxn ang="0">
                  <a:pos x="2" y="39"/>
                </a:cxn>
                <a:cxn ang="0">
                  <a:pos x="4" y="63"/>
                </a:cxn>
                <a:cxn ang="0">
                  <a:pos x="39" y="120"/>
                </a:cxn>
                <a:cxn ang="0">
                  <a:pos x="46" y="121"/>
                </a:cxn>
                <a:cxn ang="0">
                  <a:pos x="51" y="116"/>
                </a:cxn>
                <a:cxn ang="0">
                  <a:pos x="52" y="114"/>
                </a:cxn>
                <a:cxn ang="0">
                  <a:pos x="55" y="61"/>
                </a:cxn>
                <a:cxn ang="0">
                  <a:pos x="55" y="61"/>
                </a:cxn>
                <a:cxn ang="0">
                  <a:pos x="55" y="60"/>
                </a:cxn>
                <a:cxn ang="0">
                  <a:pos x="55" y="61"/>
                </a:cxn>
                <a:cxn ang="0">
                  <a:pos x="61" y="114"/>
                </a:cxn>
                <a:cxn ang="0">
                  <a:pos x="66" y="121"/>
                </a:cxn>
                <a:cxn ang="0">
                  <a:pos x="74" y="119"/>
                </a:cxn>
                <a:cxn ang="0">
                  <a:pos x="94" y="89"/>
                </a:cxn>
                <a:cxn ang="0">
                  <a:pos x="106" y="61"/>
                </a:cxn>
                <a:cxn ang="0">
                  <a:pos x="106" y="60"/>
                </a:cxn>
                <a:cxn ang="0">
                  <a:pos x="78" y="13"/>
                </a:cxn>
                <a:cxn ang="0">
                  <a:pos x="78" y="13"/>
                </a:cxn>
                <a:cxn ang="0">
                  <a:pos x="78" y="13"/>
                </a:cxn>
              </a:cxnLst>
              <a:rect l="0" t="0" r="r" b="b"/>
              <a:pathLst>
                <a:path w="115" h="122">
                  <a:moveTo>
                    <a:pt x="78" y="13"/>
                  </a:moveTo>
                  <a:cubicBezTo>
                    <a:pt x="71" y="10"/>
                    <a:pt x="64" y="6"/>
                    <a:pt x="57" y="1"/>
                  </a:cubicBezTo>
                  <a:cubicBezTo>
                    <a:pt x="55" y="0"/>
                    <a:pt x="52" y="0"/>
                    <a:pt x="49" y="2"/>
                  </a:cubicBezTo>
                  <a:cubicBezTo>
                    <a:pt x="43" y="7"/>
                    <a:pt x="36" y="11"/>
                    <a:pt x="29" y="15"/>
                  </a:cubicBezTo>
                  <a:cubicBezTo>
                    <a:pt x="17" y="22"/>
                    <a:pt x="6" y="28"/>
                    <a:pt x="2" y="39"/>
                  </a:cubicBezTo>
                  <a:cubicBezTo>
                    <a:pt x="0" y="46"/>
                    <a:pt x="1" y="53"/>
                    <a:pt x="4" y="63"/>
                  </a:cubicBezTo>
                  <a:cubicBezTo>
                    <a:pt x="7" y="71"/>
                    <a:pt x="24" y="107"/>
                    <a:pt x="39" y="120"/>
                  </a:cubicBezTo>
                  <a:cubicBezTo>
                    <a:pt x="41" y="122"/>
                    <a:pt x="44" y="122"/>
                    <a:pt x="46" y="121"/>
                  </a:cubicBezTo>
                  <a:cubicBezTo>
                    <a:pt x="49" y="121"/>
                    <a:pt x="51" y="119"/>
                    <a:pt x="51" y="116"/>
                  </a:cubicBezTo>
                  <a:cubicBezTo>
                    <a:pt x="52" y="116"/>
                    <a:pt x="52" y="115"/>
                    <a:pt x="52" y="114"/>
                  </a:cubicBezTo>
                  <a:cubicBezTo>
                    <a:pt x="55" y="61"/>
                    <a:pt x="55" y="61"/>
                    <a:pt x="55" y="61"/>
                  </a:cubicBezTo>
                  <a:cubicBezTo>
                    <a:pt x="55" y="61"/>
                    <a:pt x="55" y="61"/>
                    <a:pt x="55" y="61"/>
                  </a:cubicBezTo>
                  <a:cubicBezTo>
                    <a:pt x="55" y="60"/>
                    <a:pt x="55" y="60"/>
                    <a:pt x="55" y="60"/>
                  </a:cubicBezTo>
                  <a:cubicBezTo>
                    <a:pt x="55" y="60"/>
                    <a:pt x="55" y="61"/>
                    <a:pt x="55" y="61"/>
                  </a:cubicBezTo>
                  <a:cubicBezTo>
                    <a:pt x="61" y="114"/>
                    <a:pt x="61" y="114"/>
                    <a:pt x="61" y="114"/>
                  </a:cubicBezTo>
                  <a:cubicBezTo>
                    <a:pt x="61" y="117"/>
                    <a:pt x="63" y="119"/>
                    <a:pt x="66" y="121"/>
                  </a:cubicBezTo>
                  <a:cubicBezTo>
                    <a:pt x="68" y="122"/>
                    <a:pt x="72" y="121"/>
                    <a:pt x="74" y="119"/>
                  </a:cubicBezTo>
                  <a:cubicBezTo>
                    <a:pt x="81" y="112"/>
                    <a:pt x="89" y="99"/>
                    <a:pt x="94" y="89"/>
                  </a:cubicBezTo>
                  <a:cubicBezTo>
                    <a:pt x="100" y="76"/>
                    <a:pt x="104" y="65"/>
                    <a:pt x="106" y="61"/>
                  </a:cubicBezTo>
                  <a:cubicBezTo>
                    <a:pt x="106" y="60"/>
                    <a:pt x="106" y="60"/>
                    <a:pt x="106" y="60"/>
                  </a:cubicBezTo>
                  <a:cubicBezTo>
                    <a:pt x="115" y="32"/>
                    <a:pt x="97" y="23"/>
                    <a:pt x="78" y="13"/>
                  </a:cubicBezTo>
                  <a:close/>
                  <a:moveTo>
                    <a:pt x="78" y="13"/>
                  </a:moveTo>
                  <a:cubicBezTo>
                    <a:pt x="78" y="13"/>
                    <a:pt x="78" y="13"/>
                    <a:pt x="78" y="13"/>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2" name="Freeform 28"/>
            <p:cNvSpPr>
              <a:spLocks noEditPoints="1"/>
            </p:cNvSpPr>
            <p:nvPr/>
          </p:nvSpPr>
          <p:spPr bwMode="auto">
            <a:xfrm>
              <a:off x="3096" y="1745"/>
              <a:ext cx="107" cy="100"/>
            </a:xfrm>
            <a:custGeom>
              <a:avLst/>
              <a:gdLst/>
              <a:ahLst/>
              <a:cxnLst>
                <a:cxn ang="0">
                  <a:pos x="92" y="80"/>
                </a:cxn>
                <a:cxn ang="0">
                  <a:pos x="92" y="79"/>
                </a:cxn>
                <a:cxn ang="0">
                  <a:pos x="93" y="80"/>
                </a:cxn>
                <a:cxn ang="0">
                  <a:pos x="148" y="134"/>
                </a:cxn>
                <a:cxn ang="0">
                  <a:pos x="156" y="137"/>
                </a:cxn>
                <a:cxn ang="0">
                  <a:pos x="163" y="134"/>
                </a:cxn>
                <a:cxn ang="0">
                  <a:pos x="167" y="127"/>
                </a:cxn>
                <a:cxn ang="0">
                  <a:pos x="148" y="32"/>
                </a:cxn>
                <a:cxn ang="0">
                  <a:pos x="107" y="0"/>
                </a:cxn>
                <a:cxn ang="0">
                  <a:pos x="74" y="6"/>
                </a:cxn>
                <a:cxn ang="0">
                  <a:pos x="39" y="12"/>
                </a:cxn>
                <a:cxn ang="0">
                  <a:pos x="34" y="14"/>
                </a:cxn>
                <a:cxn ang="0">
                  <a:pos x="31" y="20"/>
                </a:cxn>
                <a:cxn ang="0">
                  <a:pos x="21" y="53"/>
                </a:cxn>
                <a:cxn ang="0">
                  <a:pos x="37" y="130"/>
                </a:cxn>
                <a:cxn ang="0">
                  <a:pos x="130" y="160"/>
                </a:cxn>
                <a:cxn ang="0">
                  <a:pos x="130" y="160"/>
                </a:cxn>
                <a:cxn ang="0">
                  <a:pos x="137" y="158"/>
                </a:cxn>
                <a:cxn ang="0">
                  <a:pos x="139" y="142"/>
                </a:cxn>
                <a:cxn ang="0">
                  <a:pos x="92" y="80"/>
                </a:cxn>
                <a:cxn ang="0">
                  <a:pos x="92" y="80"/>
                </a:cxn>
                <a:cxn ang="0">
                  <a:pos x="92" y="80"/>
                </a:cxn>
                <a:cxn ang="0">
                  <a:pos x="92" y="80"/>
                </a:cxn>
              </a:cxnLst>
              <a:rect l="0" t="0" r="r" b="b"/>
              <a:pathLst>
                <a:path w="171" h="160">
                  <a:moveTo>
                    <a:pt x="92" y="80"/>
                  </a:moveTo>
                  <a:cubicBezTo>
                    <a:pt x="92" y="79"/>
                    <a:pt x="92" y="79"/>
                    <a:pt x="92" y="79"/>
                  </a:cubicBezTo>
                  <a:cubicBezTo>
                    <a:pt x="92" y="79"/>
                    <a:pt x="93" y="79"/>
                    <a:pt x="93" y="80"/>
                  </a:cubicBezTo>
                  <a:cubicBezTo>
                    <a:pt x="148" y="134"/>
                    <a:pt x="148" y="134"/>
                    <a:pt x="148" y="134"/>
                  </a:cubicBezTo>
                  <a:cubicBezTo>
                    <a:pt x="150" y="136"/>
                    <a:pt x="153" y="137"/>
                    <a:pt x="156" y="137"/>
                  </a:cubicBezTo>
                  <a:cubicBezTo>
                    <a:pt x="159" y="137"/>
                    <a:pt x="161" y="136"/>
                    <a:pt x="163" y="134"/>
                  </a:cubicBezTo>
                  <a:cubicBezTo>
                    <a:pt x="166" y="133"/>
                    <a:pt x="167" y="130"/>
                    <a:pt x="167" y="127"/>
                  </a:cubicBezTo>
                  <a:cubicBezTo>
                    <a:pt x="171" y="99"/>
                    <a:pt x="153" y="44"/>
                    <a:pt x="148" y="32"/>
                  </a:cubicBezTo>
                  <a:cubicBezTo>
                    <a:pt x="138" y="7"/>
                    <a:pt x="123" y="0"/>
                    <a:pt x="107" y="0"/>
                  </a:cubicBezTo>
                  <a:cubicBezTo>
                    <a:pt x="97" y="0"/>
                    <a:pt x="85" y="3"/>
                    <a:pt x="74" y="6"/>
                  </a:cubicBezTo>
                  <a:cubicBezTo>
                    <a:pt x="63" y="9"/>
                    <a:pt x="51" y="11"/>
                    <a:pt x="39" y="12"/>
                  </a:cubicBezTo>
                  <a:cubicBezTo>
                    <a:pt x="37" y="12"/>
                    <a:pt x="36" y="13"/>
                    <a:pt x="34" y="14"/>
                  </a:cubicBezTo>
                  <a:cubicBezTo>
                    <a:pt x="33" y="16"/>
                    <a:pt x="31" y="18"/>
                    <a:pt x="31" y="20"/>
                  </a:cubicBezTo>
                  <a:cubicBezTo>
                    <a:pt x="29" y="31"/>
                    <a:pt x="25" y="42"/>
                    <a:pt x="21" y="53"/>
                  </a:cubicBezTo>
                  <a:cubicBezTo>
                    <a:pt x="10" y="82"/>
                    <a:pt x="0" y="109"/>
                    <a:pt x="37" y="130"/>
                  </a:cubicBezTo>
                  <a:cubicBezTo>
                    <a:pt x="50" y="136"/>
                    <a:pt x="101" y="160"/>
                    <a:pt x="130" y="160"/>
                  </a:cubicBezTo>
                  <a:cubicBezTo>
                    <a:pt x="130" y="160"/>
                    <a:pt x="130" y="160"/>
                    <a:pt x="130" y="160"/>
                  </a:cubicBezTo>
                  <a:cubicBezTo>
                    <a:pt x="133" y="160"/>
                    <a:pt x="135" y="159"/>
                    <a:pt x="137" y="158"/>
                  </a:cubicBezTo>
                  <a:cubicBezTo>
                    <a:pt x="142" y="154"/>
                    <a:pt x="143" y="147"/>
                    <a:pt x="139" y="142"/>
                  </a:cubicBezTo>
                  <a:cubicBezTo>
                    <a:pt x="92" y="80"/>
                    <a:pt x="92" y="80"/>
                    <a:pt x="92" y="80"/>
                  </a:cubicBezTo>
                  <a:cubicBezTo>
                    <a:pt x="92" y="80"/>
                    <a:pt x="92" y="80"/>
                    <a:pt x="92" y="80"/>
                  </a:cubicBezTo>
                  <a:close/>
                  <a:moveTo>
                    <a:pt x="92" y="80"/>
                  </a:moveTo>
                  <a:cubicBezTo>
                    <a:pt x="92" y="80"/>
                    <a:pt x="92" y="80"/>
                    <a:pt x="92" y="8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3" name="Freeform 29"/>
            <p:cNvSpPr>
              <a:spLocks noEditPoints="1"/>
            </p:cNvSpPr>
            <p:nvPr/>
          </p:nvSpPr>
          <p:spPr bwMode="auto">
            <a:xfrm>
              <a:off x="3160" y="1893"/>
              <a:ext cx="105" cy="110"/>
            </a:xfrm>
            <a:custGeom>
              <a:avLst/>
              <a:gdLst/>
              <a:ahLst/>
              <a:cxnLst>
                <a:cxn ang="0">
                  <a:pos x="111" y="2"/>
                </a:cxn>
                <a:cxn ang="0">
                  <a:pos x="104" y="0"/>
                </a:cxn>
                <a:cxn ang="0">
                  <a:pos x="97" y="2"/>
                </a:cxn>
                <a:cxn ang="0">
                  <a:pos x="93" y="10"/>
                </a:cxn>
                <a:cxn ang="0">
                  <a:pos x="88" y="88"/>
                </a:cxn>
                <a:cxn ang="0">
                  <a:pos x="88" y="88"/>
                </a:cxn>
                <a:cxn ang="0">
                  <a:pos x="87" y="88"/>
                </a:cxn>
                <a:cxn ang="0">
                  <a:pos x="87" y="88"/>
                </a:cxn>
                <a:cxn ang="0">
                  <a:pos x="87" y="88"/>
                </a:cxn>
                <a:cxn ang="0">
                  <a:pos x="80" y="10"/>
                </a:cxn>
                <a:cxn ang="0">
                  <a:pos x="73" y="1"/>
                </a:cxn>
                <a:cxn ang="0">
                  <a:pos x="69" y="0"/>
                </a:cxn>
                <a:cxn ang="0">
                  <a:pos x="61" y="3"/>
                </a:cxn>
                <a:cxn ang="0">
                  <a:pos x="13" y="88"/>
                </a:cxn>
                <a:cxn ang="0">
                  <a:pos x="52" y="156"/>
                </a:cxn>
                <a:cxn ang="0">
                  <a:pos x="83" y="174"/>
                </a:cxn>
                <a:cxn ang="0">
                  <a:pos x="88" y="176"/>
                </a:cxn>
                <a:cxn ang="0">
                  <a:pos x="94" y="174"/>
                </a:cxn>
                <a:cxn ang="0">
                  <a:pos x="124" y="155"/>
                </a:cxn>
                <a:cxn ang="0">
                  <a:pos x="150" y="139"/>
                </a:cxn>
                <a:cxn ang="0">
                  <a:pos x="161" y="86"/>
                </a:cxn>
                <a:cxn ang="0">
                  <a:pos x="111" y="2"/>
                </a:cxn>
                <a:cxn ang="0">
                  <a:pos x="111" y="2"/>
                </a:cxn>
                <a:cxn ang="0">
                  <a:pos x="111" y="2"/>
                </a:cxn>
              </a:cxnLst>
              <a:rect l="0" t="0" r="r" b="b"/>
              <a:pathLst>
                <a:path w="169" h="176">
                  <a:moveTo>
                    <a:pt x="111" y="2"/>
                  </a:moveTo>
                  <a:cubicBezTo>
                    <a:pt x="109" y="1"/>
                    <a:pt x="106" y="0"/>
                    <a:pt x="104" y="0"/>
                  </a:cubicBezTo>
                  <a:cubicBezTo>
                    <a:pt x="101" y="0"/>
                    <a:pt x="99" y="1"/>
                    <a:pt x="97" y="2"/>
                  </a:cubicBezTo>
                  <a:cubicBezTo>
                    <a:pt x="94" y="4"/>
                    <a:pt x="93" y="7"/>
                    <a:pt x="93" y="10"/>
                  </a:cubicBezTo>
                  <a:cubicBezTo>
                    <a:pt x="88" y="88"/>
                    <a:pt x="88" y="88"/>
                    <a:pt x="88" y="88"/>
                  </a:cubicBezTo>
                  <a:cubicBezTo>
                    <a:pt x="88" y="88"/>
                    <a:pt x="88" y="88"/>
                    <a:pt x="88" y="88"/>
                  </a:cubicBezTo>
                  <a:cubicBezTo>
                    <a:pt x="87" y="88"/>
                    <a:pt x="87" y="88"/>
                    <a:pt x="87" y="88"/>
                  </a:cubicBezTo>
                  <a:cubicBezTo>
                    <a:pt x="87" y="88"/>
                    <a:pt x="87" y="88"/>
                    <a:pt x="87" y="88"/>
                  </a:cubicBezTo>
                  <a:cubicBezTo>
                    <a:pt x="87" y="88"/>
                    <a:pt x="87" y="88"/>
                    <a:pt x="87" y="88"/>
                  </a:cubicBezTo>
                  <a:cubicBezTo>
                    <a:pt x="80" y="10"/>
                    <a:pt x="80" y="10"/>
                    <a:pt x="80" y="10"/>
                  </a:cubicBezTo>
                  <a:cubicBezTo>
                    <a:pt x="79" y="6"/>
                    <a:pt x="77" y="3"/>
                    <a:pt x="73" y="1"/>
                  </a:cubicBezTo>
                  <a:cubicBezTo>
                    <a:pt x="72" y="0"/>
                    <a:pt x="70" y="0"/>
                    <a:pt x="69" y="0"/>
                  </a:cubicBezTo>
                  <a:cubicBezTo>
                    <a:pt x="66" y="0"/>
                    <a:pt x="63" y="1"/>
                    <a:pt x="61" y="3"/>
                  </a:cubicBezTo>
                  <a:cubicBezTo>
                    <a:pt x="40" y="22"/>
                    <a:pt x="18" y="75"/>
                    <a:pt x="13" y="88"/>
                  </a:cubicBezTo>
                  <a:cubicBezTo>
                    <a:pt x="0" y="128"/>
                    <a:pt x="25" y="142"/>
                    <a:pt x="52" y="156"/>
                  </a:cubicBezTo>
                  <a:cubicBezTo>
                    <a:pt x="63" y="161"/>
                    <a:pt x="73" y="167"/>
                    <a:pt x="83" y="174"/>
                  </a:cubicBezTo>
                  <a:cubicBezTo>
                    <a:pt x="84" y="175"/>
                    <a:pt x="86" y="176"/>
                    <a:pt x="88" y="176"/>
                  </a:cubicBezTo>
                  <a:cubicBezTo>
                    <a:pt x="90" y="176"/>
                    <a:pt x="92" y="175"/>
                    <a:pt x="94" y="174"/>
                  </a:cubicBezTo>
                  <a:cubicBezTo>
                    <a:pt x="103" y="166"/>
                    <a:pt x="113" y="161"/>
                    <a:pt x="124" y="155"/>
                  </a:cubicBezTo>
                  <a:cubicBezTo>
                    <a:pt x="133" y="150"/>
                    <a:pt x="142" y="145"/>
                    <a:pt x="150" y="139"/>
                  </a:cubicBezTo>
                  <a:cubicBezTo>
                    <a:pt x="166" y="125"/>
                    <a:pt x="169" y="109"/>
                    <a:pt x="161" y="86"/>
                  </a:cubicBezTo>
                  <a:cubicBezTo>
                    <a:pt x="156" y="73"/>
                    <a:pt x="133" y="21"/>
                    <a:pt x="111" y="2"/>
                  </a:cubicBezTo>
                  <a:close/>
                  <a:moveTo>
                    <a:pt x="111" y="2"/>
                  </a:moveTo>
                  <a:cubicBezTo>
                    <a:pt x="111" y="2"/>
                    <a:pt x="111" y="2"/>
                    <a:pt x="111" y="2"/>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4" name="Freeform 30"/>
            <p:cNvSpPr>
              <a:spLocks noEditPoints="1"/>
            </p:cNvSpPr>
            <p:nvPr/>
          </p:nvSpPr>
          <p:spPr bwMode="auto">
            <a:xfrm>
              <a:off x="3077" y="1847"/>
              <a:ext cx="108" cy="95"/>
            </a:xfrm>
            <a:custGeom>
              <a:avLst/>
              <a:gdLst/>
              <a:ahLst/>
              <a:cxnLst>
                <a:cxn ang="0">
                  <a:pos x="171" y="54"/>
                </a:cxn>
                <a:cxn ang="0">
                  <a:pos x="162" y="50"/>
                </a:cxn>
                <a:cxn ang="0">
                  <a:pos x="159" y="50"/>
                </a:cxn>
                <a:cxn ang="0">
                  <a:pos x="84" y="71"/>
                </a:cxn>
                <a:cxn ang="0">
                  <a:pos x="84" y="71"/>
                </a:cxn>
                <a:cxn ang="0">
                  <a:pos x="84" y="71"/>
                </a:cxn>
                <a:cxn ang="0">
                  <a:pos x="84" y="70"/>
                </a:cxn>
                <a:cxn ang="0">
                  <a:pos x="84" y="70"/>
                </a:cxn>
                <a:cxn ang="0">
                  <a:pos x="155" y="39"/>
                </a:cxn>
                <a:cxn ang="0">
                  <a:pos x="158" y="37"/>
                </a:cxn>
                <a:cxn ang="0">
                  <a:pos x="162" y="27"/>
                </a:cxn>
                <a:cxn ang="0">
                  <a:pos x="156" y="18"/>
                </a:cxn>
                <a:cxn ang="0">
                  <a:pos x="60" y="0"/>
                </a:cxn>
                <a:cxn ang="0">
                  <a:pos x="60" y="0"/>
                </a:cxn>
                <a:cxn ang="0">
                  <a:pos x="27" y="10"/>
                </a:cxn>
                <a:cxn ang="0">
                  <a:pos x="8" y="59"/>
                </a:cxn>
                <a:cxn ang="0">
                  <a:pos x="1" y="94"/>
                </a:cxn>
                <a:cxn ang="0">
                  <a:pos x="5" y="104"/>
                </a:cxn>
                <a:cxn ang="0">
                  <a:pos x="32" y="126"/>
                </a:cxn>
                <a:cxn ang="0">
                  <a:pos x="78" y="153"/>
                </a:cxn>
                <a:cxn ang="0">
                  <a:pos x="109" y="140"/>
                </a:cxn>
                <a:cxn ang="0">
                  <a:pos x="110" y="139"/>
                </a:cxn>
                <a:cxn ang="0">
                  <a:pos x="142" y="108"/>
                </a:cxn>
                <a:cxn ang="0">
                  <a:pos x="172" y="66"/>
                </a:cxn>
                <a:cxn ang="0">
                  <a:pos x="171" y="54"/>
                </a:cxn>
                <a:cxn ang="0">
                  <a:pos x="171" y="54"/>
                </a:cxn>
                <a:cxn ang="0">
                  <a:pos x="171" y="54"/>
                </a:cxn>
              </a:cxnLst>
              <a:rect l="0" t="0" r="r" b="b"/>
              <a:pathLst>
                <a:path w="174" h="153">
                  <a:moveTo>
                    <a:pt x="171" y="54"/>
                  </a:moveTo>
                  <a:cubicBezTo>
                    <a:pt x="169" y="51"/>
                    <a:pt x="165" y="50"/>
                    <a:pt x="162" y="50"/>
                  </a:cubicBezTo>
                  <a:cubicBezTo>
                    <a:pt x="161" y="50"/>
                    <a:pt x="160" y="50"/>
                    <a:pt x="159" y="50"/>
                  </a:cubicBezTo>
                  <a:cubicBezTo>
                    <a:pt x="84" y="71"/>
                    <a:pt x="84" y="71"/>
                    <a:pt x="84" y="71"/>
                  </a:cubicBezTo>
                  <a:cubicBezTo>
                    <a:pt x="84" y="71"/>
                    <a:pt x="84" y="71"/>
                    <a:pt x="84" y="71"/>
                  </a:cubicBezTo>
                  <a:cubicBezTo>
                    <a:pt x="84" y="71"/>
                    <a:pt x="84" y="71"/>
                    <a:pt x="84" y="71"/>
                  </a:cubicBezTo>
                  <a:cubicBezTo>
                    <a:pt x="84" y="71"/>
                    <a:pt x="83" y="70"/>
                    <a:pt x="84" y="70"/>
                  </a:cubicBezTo>
                  <a:cubicBezTo>
                    <a:pt x="84" y="70"/>
                    <a:pt x="84" y="70"/>
                    <a:pt x="84" y="70"/>
                  </a:cubicBezTo>
                  <a:cubicBezTo>
                    <a:pt x="155" y="39"/>
                    <a:pt x="155" y="39"/>
                    <a:pt x="155" y="39"/>
                  </a:cubicBezTo>
                  <a:cubicBezTo>
                    <a:pt x="156" y="38"/>
                    <a:pt x="157" y="38"/>
                    <a:pt x="158" y="37"/>
                  </a:cubicBezTo>
                  <a:cubicBezTo>
                    <a:pt x="161" y="35"/>
                    <a:pt x="162" y="31"/>
                    <a:pt x="162" y="27"/>
                  </a:cubicBezTo>
                  <a:cubicBezTo>
                    <a:pt x="161" y="23"/>
                    <a:pt x="159" y="20"/>
                    <a:pt x="156" y="18"/>
                  </a:cubicBezTo>
                  <a:cubicBezTo>
                    <a:pt x="131" y="5"/>
                    <a:pt x="74" y="0"/>
                    <a:pt x="60" y="0"/>
                  </a:cubicBezTo>
                  <a:cubicBezTo>
                    <a:pt x="60" y="0"/>
                    <a:pt x="60" y="0"/>
                    <a:pt x="60" y="0"/>
                  </a:cubicBezTo>
                  <a:cubicBezTo>
                    <a:pt x="46" y="0"/>
                    <a:pt x="35" y="4"/>
                    <a:pt x="27" y="10"/>
                  </a:cubicBezTo>
                  <a:cubicBezTo>
                    <a:pt x="14" y="21"/>
                    <a:pt x="11" y="40"/>
                    <a:pt x="8" y="59"/>
                  </a:cubicBezTo>
                  <a:cubicBezTo>
                    <a:pt x="7" y="71"/>
                    <a:pt x="5" y="82"/>
                    <a:pt x="1" y="94"/>
                  </a:cubicBezTo>
                  <a:cubicBezTo>
                    <a:pt x="0" y="98"/>
                    <a:pt x="1" y="102"/>
                    <a:pt x="5" y="104"/>
                  </a:cubicBezTo>
                  <a:cubicBezTo>
                    <a:pt x="15" y="111"/>
                    <a:pt x="24" y="119"/>
                    <a:pt x="32" y="126"/>
                  </a:cubicBezTo>
                  <a:cubicBezTo>
                    <a:pt x="47" y="140"/>
                    <a:pt x="61" y="153"/>
                    <a:pt x="78" y="153"/>
                  </a:cubicBezTo>
                  <a:cubicBezTo>
                    <a:pt x="87" y="153"/>
                    <a:pt x="97" y="149"/>
                    <a:pt x="109" y="140"/>
                  </a:cubicBezTo>
                  <a:cubicBezTo>
                    <a:pt x="109" y="140"/>
                    <a:pt x="110" y="139"/>
                    <a:pt x="110" y="139"/>
                  </a:cubicBezTo>
                  <a:cubicBezTo>
                    <a:pt x="115" y="135"/>
                    <a:pt x="128" y="123"/>
                    <a:pt x="142" y="108"/>
                  </a:cubicBezTo>
                  <a:cubicBezTo>
                    <a:pt x="153" y="97"/>
                    <a:pt x="167" y="80"/>
                    <a:pt x="172" y="66"/>
                  </a:cubicBezTo>
                  <a:cubicBezTo>
                    <a:pt x="174" y="62"/>
                    <a:pt x="174" y="57"/>
                    <a:pt x="171" y="54"/>
                  </a:cubicBezTo>
                  <a:close/>
                  <a:moveTo>
                    <a:pt x="171" y="54"/>
                  </a:moveTo>
                  <a:cubicBezTo>
                    <a:pt x="171" y="54"/>
                    <a:pt x="171" y="54"/>
                    <a:pt x="171" y="5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5" name="Freeform 31"/>
            <p:cNvSpPr>
              <a:spLocks noEditPoints="1"/>
            </p:cNvSpPr>
            <p:nvPr/>
          </p:nvSpPr>
          <p:spPr bwMode="auto">
            <a:xfrm>
              <a:off x="3211" y="1737"/>
              <a:ext cx="105" cy="102"/>
            </a:xfrm>
            <a:custGeom>
              <a:avLst/>
              <a:gdLst/>
              <a:ahLst/>
              <a:cxnLst>
                <a:cxn ang="0">
                  <a:pos x="40" y="148"/>
                </a:cxn>
                <a:cxn ang="0">
                  <a:pos x="41" y="159"/>
                </a:cxn>
                <a:cxn ang="0">
                  <a:pos x="49" y="164"/>
                </a:cxn>
                <a:cxn ang="0">
                  <a:pos x="52" y="163"/>
                </a:cxn>
                <a:cxn ang="0">
                  <a:pos x="99" y="141"/>
                </a:cxn>
                <a:cxn ang="0">
                  <a:pos x="135" y="116"/>
                </a:cxn>
                <a:cxn ang="0">
                  <a:pos x="136" y="115"/>
                </a:cxn>
                <a:cxn ang="0">
                  <a:pos x="138" y="37"/>
                </a:cxn>
                <a:cxn ang="0">
                  <a:pos x="121" y="6"/>
                </a:cxn>
                <a:cxn ang="0">
                  <a:pos x="112" y="0"/>
                </a:cxn>
                <a:cxn ang="0">
                  <a:pos x="111" y="0"/>
                </a:cxn>
                <a:cxn ang="0">
                  <a:pos x="92" y="1"/>
                </a:cxn>
                <a:cxn ang="0">
                  <a:pos x="76" y="1"/>
                </a:cxn>
                <a:cxn ang="0">
                  <a:pos x="62" y="1"/>
                </a:cxn>
                <a:cxn ang="0">
                  <a:pos x="24" y="10"/>
                </a:cxn>
                <a:cxn ang="0">
                  <a:pos x="9" y="41"/>
                </a:cxn>
                <a:cxn ang="0">
                  <a:pos x="9" y="138"/>
                </a:cxn>
                <a:cxn ang="0">
                  <a:pos x="16" y="145"/>
                </a:cxn>
                <a:cxn ang="0">
                  <a:pos x="19" y="146"/>
                </a:cxn>
                <a:cxn ang="0">
                  <a:pos x="27" y="143"/>
                </a:cxn>
                <a:cxn ang="0">
                  <a:pos x="29" y="141"/>
                </a:cxn>
                <a:cxn ang="0">
                  <a:pos x="72" y="77"/>
                </a:cxn>
                <a:cxn ang="0">
                  <a:pos x="73" y="77"/>
                </a:cxn>
                <a:cxn ang="0">
                  <a:pos x="73" y="77"/>
                </a:cxn>
                <a:cxn ang="0">
                  <a:pos x="73" y="77"/>
                </a:cxn>
                <a:cxn ang="0">
                  <a:pos x="73" y="78"/>
                </a:cxn>
                <a:cxn ang="0">
                  <a:pos x="40" y="148"/>
                </a:cxn>
                <a:cxn ang="0">
                  <a:pos x="40" y="148"/>
                </a:cxn>
                <a:cxn ang="0">
                  <a:pos x="40" y="148"/>
                </a:cxn>
              </a:cxnLst>
              <a:rect l="0" t="0" r="r" b="b"/>
              <a:pathLst>
                <a:path w="169" h="164">
                  <a:moveTo>
                    <a:pt x="40" y="148"/>
                  </a:moveTo>
                  <a:cubicBezTo>
                    <a:pt x="38" y="152"/>
                    <a:pt x="38" y="156"/>
                    <a:pt x="41" y="159"/>
                  </a:cubicBezTo>
                  <a:cubicBezTo>
                    <a:pt x="43" y="162"/>
                    <a:pt x="46" y="164"/>
                    <a:pt x="49" y="164"/>
                  </a:cubicBezTo>
                  <a:cubicBezTo>
                    <a:pt x="50" y="164"/>
                    <a:pt x="51" y="164"/>
                    <a:pt x="52" y="163"/>
                  </a:cubicBezTo>
                  <a:cubicBezTo>
                    <a:pt x="67" y="160"/>
                    <a:pt x="86" y="150"/>
                    <a:pt x="99" y="141"/>
                  </a:cubicBezTo>
                  <a:cubicBezTo>
                    <a:pt x="116" y="130"/>
                    <a:pt x="130" y="120"/>
                    <a:pt x="135" y="116"/>
                  </a:cubicBezTo>
                  <a:cubicBezTo>
                    <a:pt x="136" y="115"/>
                    <a:pt x="136" y="115"/>
                    <a:pt x="136" y="115"/>
                  </a:cubicBezTo>
                  <a:cubicBezTo>
                    <a:pt x="169" y="87"/>
                    <a:pt x="154" y="62"/>
                    <a:pt x="138" y="37"/>
                  </a:cubicBezTo>
                  <a:cubicBezTo>
                    <a:pt x="132" y="27"/>
                    <a:pt x="125" y="17"/>
                    <a:pt x="121" y="6"/>
                  </a:cubicBezTo>
                  <a:cubicBezTo>
                    <a:pt x="119" y="2"/>
                    <a:pt x="116" y="0"/>
                    <a:pt x="112" y="0"/>
                  </a:cubicBezTo>
                  <a:cubicBezTo>
                    <a:pt x="112" y="0"/>
                    <a:pt x="112" y="0"/>
                    <a:pt x="111" y="0"/>
                  </a:cubicBezTo>
                  <a:cubicBezTo>
                    <a:pt x="105" y="1"/>
                    <a:pt x="98" y="1"/>
                    <a:pt x="92" y="1"/>
                  </a:cubicBezTo>
                  <a:cubicBezTo>
                    <a:pt x="86" y="1"/>
                    <a:pt x="81" y="1"/>
                    <a:pt x="76" y="1"/>
                  </a:cubicBezTo>
                  <a:cubicBezTo>
                    <a:pt x="71" y="1"/>
                    <a:pt x="66" y="1"/>
                    <a:pt x="62" y="1"/>
                  </a:cubicBezTo>
                  <a:cubicBezTo>
                    <a:pt x="47" y="1"/>
                    <a:pt x="34" y="2"/>
                    <a:pt x="24" y="10"/>
                  </a:cubicBezTo>
                  <a:cubicBezTo>
                    <a:pt x="17" y="17"/>
                    <a:pt x="11" y="27"/>
                    <a:pt x="9" y="41"/>
                  </a:cubicBezTo>
                  <a:cubicBezTo>
                    <a:pt x="6" y="54"/>
                    <a:pt x="0" y="111"/>
                    <a:pt x="9" y="138"/>
                  </a:cubicBezTo>
                  <a:cubicBezTo>
                    <a:pt x="10" y="142"/>
                    <a:pt x="13" y="145"/>
                    <a:pt x="16" y="145"/>
                  </a:cubicBezTo>
                  <a:cubicBezTo>
                    <a:pt x="17" y="146"/>
                    <a:pt x="18" y="146"/>
                    <a:pt x="19" y="146"/>
                  </a:cubicBezTo>
                  <a:cubicBezTo>
                    <a:pt x="22" y="146"/>
                    <a:pt x="24" y="145"/>
                    <a:pt x="27" y="143"/>
                  </a:cubicBezTo>
                  <a:cubicBezTo>
                    <a:pt x="27" y="143"/>
                    <a:pt x="28" y="142"/>
                    <a:pt x="29" y="141"/>
                  </a:cubicBezTo>
                  <a:cubicBezTo>
                    <a:pt x="72" y="77"/>
                    <a:pt x="72" y="77"/>
                    <a:pt x="72" y="77"/>
                  </a:cubicBezTo>
                  <a:cubicBezTo>
                    <a:pt x="73" y="77"/>
                    <a:pt x="73" y="77"/>
                    <a:pt x="73" y="77"/>
                  </a:cubicBezTo>
                  <a:cubicBezTo>
                    <a:pt x="73" y="77"/>
                    <a:pt x="73" y="77"/>
                    <a:pt x="73" y="77"/>
                  </a:cubicBezTo>
                  <a:cubicBezTo>
                    <a:pt x="73" y="77"/>
                    <a:pt x="73" y="77"/>
                    <a:pt x="73" y="77"/>
                  </a:cubicBezTo>
                  <a:cubicBezTo>
                    <a:pt x="74" y="77"/>
                    <a:pt x="74" y="77"/>
                    <a:pt x="73" y="78"/>
                  </a:cubicBezTo>
                  <a:lnTo>
                    <a:pt x="40" y="148"/>
                  </a:lnTo>
                  <a:close/>
                  <a:moveTo>
                    <a:pt x="40" y="148"/>
                  </a:moveTo>
                  <a:cubicBezTo>
                    <a:pt x="40" y="148"/>
                    <a:pt x="40" y="148"/>
                    <a:pt x="40" y="148"/>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6" name="Freeform 32"/>
            <p:cNvSpPr>
              <a:spLocks noEditPoints="1"/>
            </p:cNvSpPr>
            <p:nvPr/>
          </p:nvSpPr>
          <p:spPr bwMode="auto">
            <a:xfrm>
              <a:off x="3241" y="1834"/>
              <a:ext cx="110" cy="95"/>
            </a:xfrm>
            <a:custGeom>
              <a:avLst/>
              <a:gdLst/>
              <a:ahLst/>
              <a:cxnLst>
                <a:cxn ang="0">
                  <a:pos x="163" y="52"/>
                </a:cxn>
                <a:cxn ang="0">
                  <a:pos x="114" y="0"/>
                </a:cxn>
                <a:cxn ang="0">
                  <a:pos x="104" y="1"/>
                </a:cxn>
                <a:cxn ang="0">
                  <a:pos x="11" y="32"/>
                </a:cxn>
                <a:cxn ang="0">
                  <a:pos x="7" y="43"/>
                </a:cxn>
                <a:cxn ang="0">
                  <a:pos x="15" y="52"/>
                </a:cxn>
                <a:cxn ang="0">
                  <a:pos x="90" y="73"/>
                </a:cxn>
                <a:cxn ang="0">
                  <a:pos x="90" y="73"/>
                </a:cxn>
                <a:cxn ang="0">
                  <a:pos x="90" y="74"/>
                </a:cxn>
                <a:cxn ang="0">
                  <a:pos x="90" y="74"/>
                </a:cxn>
                <a:cxn ang="0">
                  <a:pos x="90" y="74"/>
                </a:cxn>
                <a:cxn ang="0">
                  <a:pos x="13" y="64"/>
                </a:cxn>
                <a:cxn ang="0">
                  <a:pos x="11" y="64"/>
                </a:cxn>
                <a:cxn ang="0">
                  <a:pos x="4" y="67"/>
                </a:cxn>
                <a:cxn ang="0">
                  <a:pos x="0" y="77"/>
                </a:cxn>
                <a:cxn ang="0">
                  <a:pos x="1" y="81"/>
                </a:cxn>
                <a:cxn ang="0">
                  <a:pos x="75" y="145"/>
                </a:cxn>
                <a:cxn ang="0">
                  <a:pos x="102" y="154"/>
                </a:cxn>
                <a:cxn ang="0">
                  <a:pos x="128" y="144"/>
                </a:cxn>
                <a:cxn ang="0">
                  <a:pos x="149" y="121"/>
                </a:cxn>
                <a:cxn ang="0">
                  <a:pos x="157" y="112"/>
                </a:cxn>
                <a:cxn ang="0">
                  <a:pos x="173" y="96"/>
                </a:cxn>
                <a:cxn ang="0">
                  <a:pos x="175" y="85"/>
                </a:cxn>
                <a:cxn ang="0">
                  <a:pos x="163" y="52"/>
                </a:cxn>
                <a:cxn ang="0">
                  <a:pos x="163" y="52"/>
                </a:cxn>
                <a:cxn ang="0">
                  <a:pos x="163" y="52"/>
                </a:cxn>
              </a:cxnLst>
              <a:rect l="0" t="0" r="r" b="b"/>
              <a:pathLst>
                <a:path w="177" h="154">
                  <a:moveTo>
                    <a:pt x="163" y="52"/>
                  </a:moveTo>
                  <a:cubicBezTo>
                    <a:pt x="155" y="25"/>
                    <a:pt x="147" y="0"/>
                    <a:pt x="114" y="0"/>
                  </a:cubicBezTo>
                  <a:cubicBezTo>
                    <a:pt x="111" y="0"/>
                    <a:pt x="107" y="0"/>
                    <a:pt x="104" y="1"/>
                  </a:cubicBezTo>
                  <a:cubicBezTo>
                    <a:pt x="90" y="3"/>
                    <a:pt x="34" y="15"/>
                    <a:pt x="11" y="32"/>
                  </a:cubicBezTo>
                  <a:cubicBezTo>
                    <a:pt x="8" y="35"/>
                    <a:pt x="6" y="39"/>
                    <a:pt x="7" y="43"/>
                  </a:cubicBezTo>
                  <a:cubicBezTo>
                    <a:pt x="8" y="47"/>
                    <a:pt x="11" y="51"/>
                    <a:pt x="15" y="52"/>
                  </a:cubicBezTo>
                  <a:cubicBezTo>
                    <a:pt x="90" y="73"/>
                    <a:pt x="90" y="73"/>
                    <a:pt x="90" y="73"/>
                  </a:cubicBezTo>
                  <a:cubicBezTo>
                    <a:pt x="90" y="73"/>
                    <a:pt x="90" y="73"/>
                    <a:pt x="90" y="73"/>
                  </a:cubicBezTo>
                  <a:cubicBezTo>
                    <a:pt x="90" y="73"/>
                    <a:pt x="90" y="73"/>
                    <a:pt x="90" y="74"/>
                  </a:cubicBezTo>
                  <a:cubicBezTo>
                    <a:pt x="90" y="74"/>
                    <a:pt x="90" y="74"/>
                    <a:pt x="90" y="74"/>
                  </a:cubicBezTo>
                  <a:cubicBezTo>
                    <a:pt x="90" y="74"/>
                    <a:pt x="90" y="74"/>
                    <a:pt x="90" y="74"/>
                  </a:cubicBezTo>
                  <a:cubicBezTo>
                    <a:pt x="13" y="64"/>
                    <a:pt x="13" y="64"/>
                    <a:pt x="13" y="64"/>
                  </a:cubicBezTo>
                  <a:cubicBezTo>
                    <a:pt x="12" y="64"/>
                    <a:pt x="12" y="64"/>
                    <a:pt x="11" y="64"/>
                  </a:cubicBezTo>
                  <a:cubicBezTo>
                    <a:pt x="9" y="64"/>
                    <a:pt x="6" y="65"/>
                    <a:pt x="4" y="67"/>
                  </a:cubicBezTo>
                  <a:cubicBezTo>
                    <a:pt x="1" y="69"/>
                    <a:pt x="0" y="73"/>
                    <a:pt x="0" y="77"/>
                  </a:cubicBezTo>
                  <a:cubicBezTo>
                    <a:pt x="0" y="78"/>
                    <a:pt x="1" y="80"/>
                    <a:pt x="1" y="81"/>
                  </a:cubicBezTo>
                  <a:cubicBezTo>
                    <a:pt x="16" y="106"/>
                    <a:pt x="63" y="138"/>
                    <a:pt x="75" y="145"/>
                  </a:cubicBezTo>
                  <a:cubicBezTo>
                    <a:pt x="85" y="151"/>
                    <a:pt x="94" y="154"/>
                    <a:pt x="102" y="154"/>
                  </a:cubicBezTo>
                  <a:cubicBezTo>
                    <a:pt x="111" y="154"/>
                    <a:pt x="120" y="151"/>
                    <a:pt x="128" y="144"/>
                  </a:cubicBezTo>
                  <a:cubicBezTo>
                    <a:pt x="135" y="138"/>
                    <a:pt x="142" y="130"/>
                    <a:pt x="149" y="121"/>
                  </a:cubicBezTo>
                  <a:cubicBezTo>
                    <a:pt x="152" y="118"/>
                    <a:pt x="154" y="115"/>
                    <a:pt x="157" y="112"/>
                  </a:cubicBezTo>
                  <a:cubicBezTo>
                    <a:pt x="162" y="106"/>
                    <a:pt x="167" y="101"/>
                    <a:pt x="173" y="96"/>
                  </a:cubicBezTo>
                  <a:cubicBezTo>
                    <a:pt x="176" y="93"/>
                    <a:pt x="177" y="88"/>
                    <a:pt x="175" y="85"/>
                  </a:cubicBezTo>
                  <a:cubicBezTo>
                    <a:pt x="170" y="74"/>
                    <a:pt x="166" y="63"/>
                    <a:pt x="163" y="52"/>
                  </a:cubicBezTo>
                  <a:close/>
                  <a:moveTo>
                    <a:pt x="163" y="52"/>
                  </a:moveTo>
                  <a:cubicBezTo>
                    <a:pt x="163" y="52"/>
                    <a:pt x="163" y="52"/>
                    <a:pt x="163" y="52"/>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7" name="Freeform 33"/>
            <p:cNvSpPr>
              <a:spLocks noEditPoints="1"/>
            </p:cNvSpPr>
            <p:nvPr/>
          </p:nvSpPr>
          <p:spPr bwMode="auto">
            <a:xfrm>
              <a:off x="3188" y="1839"/>
              <a:ext cx="43" cy="39"/>
            </a:xfrm>
            <a:custGeom>
              <a:avLst/>
              <a:gdLst/>
              <a:ahLst/>
              <a:cxnLst>
                <a:cxn ang="0">
                  <a:pos x="33" y="0"/>
                </a:cxn>
                <a:cxn ang="0">
                  <a:pos x="20" y="4"/>
                </a:cxn>
                <a:cxn ang="0">
                  <a:pos x="9" y="48"/>
                </a:cxn>
                <a:cxn ang="0">
                  <a:pos x="36" y="63"/>
                </a:cxn>
                <a:cxn ang="0">
                  <a:pos x="52" y="59"/>
                </a:cxn>
                <a:cxn ang="0">
                  <a:pos x="59" y="53"/>
                </a:cxn>
                <a:cxn ang="0">
                  <a:pos x="63" y="15"/>
                </a:cxn>
                <a:cxn ang="0">
                  <a:pos x="36" y="0"/>
                </a:cxn>
                <a:cxn ang="0">
                  <a:pos x="33" y="0"/>
                </a:cxn>
                <a:cxn ang="0">
                  <a:pos x="33" y="0"/>
                </a:cxn>
                <a:cxn ang="0">
                  <a:pos x="33" y="0"/>
                </a:cxn>
              </a:cxnLst>
              <a:rect l="0" t="0" r="r" b="b"/>
              <a:pathLst>
                <a:path w="70" h="63">
                  <a:moveTo>
                    <a:pt x="33" y="0"/>
                  </a:moveTo>
                  <a:cubicBezTo>
                    <a:pt x="28" y="0"/>
                    <a:pt x="24" y="2"/>
                    <a:pt x="20" y="4"/>
                  </a:cubicBezTo>
                  <a:cubicBezTo>
                    <a:pt x="5" y="13"/>
                    <a:pt x="0" y="33"/>
                    <a:pt x="9" y="48"/>
                  </a:cubicBezTo>
                  <a:cubicBezTo>
                    <a:pt x="15" y="58"/>
                    <a:pt x="25" y="63"/>
                    <a:pt x="36" y="63"/>
                  </a:cubicBezTo>
                  <a:cubicBezTo>
                    <a:pt x="41" y="63"/>
                    <a:pt x="47" y="62"/>
                    <a:pt x="52" y="59"/>
                  </a:cubicBezTo>
                  <a:cubicBezTo>
                    <a:pt x="55" y="57"/>
                    <a:pt x="57" y="55"/>
                    <a:pt x="59" y="53"/>
                  </a:cubicBezTo>
                  <a:cubicBezTo>
                    <a:pt x="68" y="43"/>
                    <a:pt x="70" y="27"/>
                    <a:pt x="63" y="15"/>
                  </a:cubicBezTo>
                  <a:cubicBezTo>
                    <a:pt x="57" y="5"/>
                    <a:pt x="46" y="0"/>
                    <a:pt x="36" y="0"/>
                  </a:cubicBezTo>
                  <a:cubicBezTo>
                    <a:pt x="35" y="0"/>
                    <a:pt x="34" y="0"/>
                    <a:pt x="33" y="0"/>
                  </a:cubicBezTo>
                  <a:close/>
                  <a:moveTo>
                    <a:pt x="33" y="0"/>
                  </a:moveTo>
                  <a:cubicBezTo>
                    <a:pt x="33" y="0"/>
                    <a:pt x="33" y="0"/>
                    <a:pt x="33" y="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44" name="Group 29"/>
          <p:cNvGrpSpPr/>
          <p:nvPr/>
        </p:nvGrpSpPr>
        <p:grpSpPr>
          <a:xfrm>
            <a:off x="2104542" y="1800735"/>
            <a:ext cx="1996524" cy="1743541"/>
            <a:chOff x="798970" y="1704791"/>
            <a:chExt cx="826143" cy="1307996"/>
          </a:xfrm>
        </p:grpSpPr>
        <p:sp>
          <p:nvSpPr>
            <p:cNvPr id="45" name="Text Placeholder 3"/>
            <p:cNvSpPr txBox="1">
              <a:spLocks/>
            </p:cNvSpPr>
            <p:nvPr/>
          </p:nvSpPr>
          <p:spPr>
            <a:xfrm>
              <a:off x="798970" y="1704791"/>
              <a:ext cx="496154" cy="18471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600" b="1" dirty="0">
                  <a:solidFill>
                    <a:schemeClr val="accent1"/>
                  </a:solidFill>
                </a:rPr>
                <a:t>NUMBER ONE</a:t>
              </a:r>
            </a:p>
          </p:txBody>
        </p:sp>
        <p:sp>
          <p:nvSpPr>
            <p:cNvPr id="46" name="Text Placeholder 3"/>
            <p:cNvSpPr txBox="1">
              <a:spLocks/>
            </p:cNvSpPr>
            <p:nvPr/>
          </p:nvSpPr>
          <p:spPr>
            <a:xfrm>
              <a:off x="798971" y="1935625"/>
              <a:ext cx="826142" cy="10771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333"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50" name="Group 29"/>
          <p:cNvGrpSpPr/>
          <p:nvPr/>
        </p:nvGrpSpPr>
        <p:grpSpPr>
          <a:xfrm>
            <a:off x="5692928" y="1800735"/>
            <a:ext cx="1996524" cy="1743541"/>
            <a:chOff x="798970" y="1704791"/>
            <a:chExt cx="826143" cy="1307996"/>
          </a:xfrm>
        </p:grpSpPr>
        <p:sp>
          <p:nvSpPr>
            <p:cNvPr id="51" name="Text Placeholder 3"/>
            <p:cNvSpPr txBox="1">
              <a:spLocks/>
            </p:cNvSpPr>
            <p:nvPr/>
          </p:nvSpPr>
          <p:spPr>
            <a:xfrm>
              <a:off x="798970" y="1704791"/>
              <a:ext cx="517009" cy="18471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600" b="1" dirty="0">
                  <a:solidFill>
                    <a:schemeClr val="accent2"/>
                  </a:solidFill>
                </a:rPr>
                <a:t>NUMBER TWO</a:t>
              </a:r>
            </a:p>
          </p:txBody>
        </p:sp>
        <p:sp>
          <p:nvSpPr>
            <p:cNvPr id="52" name="Text Placeholder 3"/>
            <p:cNvSpPr txBox="1">
              <a:spLocks/>
            </p:cNvSpPr>
            <p:nvPr/>
          </p:nvSpPr>
          <p:spPr>
            <a:xfrm>
              <a:off x="798971" y="1935625"/>
              <a:ext cx="826142" cy="10771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333"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53" name="Group 29"/>
          <p:cNvGrpSpPr/>
          <p:nvPr/>
        </p:nvGrpSpPr>
        <p:grpSpPr>
          <a:xfrm>
            <a:off x="9281316" y="1800735"/>
            <a:ext cx="1996523" cy="1743541"/>
            <a:chOff x="798970" y="1704791"/>
            <a:chExt cx="826143" cy="1307996"/>
          </a:xfrm>
        </p:grpSpPr>
        <p:sp>
          <p:nvSpPr>
            <p:cNvPr id="54" name="Text Placeholder 3"/>
            <p:cNvSpPr txBox="1">
              <a:spLocks/>
            </p:cNvSpPr>
            <p:nvPr/>
          </p:nvSpPr>
          <p:spPr>
            <a:xfrm>
              <a:off x="798970" y="1704791"/>
              <a:ext cx="567129" cy="18471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600" b="1" dirty="0">
                  <a:solidFill>
                    <a:schemeClr val="accent4"/>
                  </a:solidFill>
                </a:rPr>
                <a:t>NUMBER THREE</a:t>
              </a:r>
            </a:p>
          </p:txBody>
        </p:sp>
        <p:sp>
          <p:nvSpPr>
            <p:cNvPr id="55" name="Text Placeholder 3"/>
            <p:cNvSpPr txBox="1">
              <a:spLocks/>
            </p:cNvSpPr>
            <p:nvPr/>
          </p:nvSpPr>
          <p:spPr>
            <a:xfrm>
              <a:off x="798971" y="1935625"/>
              <a:ext cx="826142" cy="10771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333"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sp>
        <p:nvSpPr>
          <p:cNvPr id="56" name="Text Placeholder 3"/>
          <p:cNvSpPr txBox="1">
            <a:spLocks/>
          </p:cNvSpPr>
          <p:nvPr/>
        </p:nvSpPr>
        <p:spPr>
          <a:xfrm>
            <a:off x="918766" y="3828653"/>
            <a:ext cx="936154" cy="1107676"/>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7198" dirty="0">
                <a:solidFill>
                  <a:schemeClr val="accent3"/>
                </a:solidFill>
              </a:rPr>
              <a:t>04</a:t>
            </a:r>
          </a:p>
        </p:txBody>
      </p:sp>
      <p:sp>
        <p:nvSpPr>
          <p:cNvPr id="57" name="Text Placeholder 3"/>
          <p:cNvSpPr txBox="1">
            <a:spLocks/>
          </p:cNvSpPr>
          <p:nvPr/>
        </p:nvSpPr>
        <p:spPr>
          <a:xfrm>
            <a:off x="4505147" y="3828653"/>
            <a:ext cx="936154" cy="1107676"/>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7198" dirty="0">
                <a:solidFill>
                  <a:schemeClr val="accent5"/>
                </a:solidFill>
              </a:rPr>
              <a:t>05</a:t>
            </a:r>
          </a:p>
        </p:txBody>
      </p:sp>
      <p:sp>
        <p:nvSpPr>
          <p:cNvPr id="58" name="Text Placeholder 3"/>
          <p:cNvSpPr txBox="1">
            <a:spLocks/>
          </p:cNvSpPr>
          <p:nvPr/>
        </p:nvSpPr>
        <p:spPr>
          <a:xfrm>
            <a:off x="8241794" y="3828653"/>
            <a:ext cx="936154" cy="1107676"/>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7198" dirty="0">
                <a:solidFill>
                  <a:schemeClr val="accent6"/>
                </a:solidFill>
              </a:rPr>
              <a:t>06</a:t>
            </a:r>
          </a:p>
        </p:txBody>
      </p:sp>
      <p:grpSp>
        <p:nvGrpSpPr>
          <p:cNvPr id="78" name="Group 29"/>
          <p:cNvGrpSpPr/>
          <p:nvPr/>
        </p:nvGrpSpPr>
        <p:grpSpPr>
          <a:xfrm>
            <a:off x="2104542" y="4120105"/>
            <a:ext cx="1996524" cy="1743541"/>
            <a:chOff x="798970" y="1704791"/>
            <a:chExt cx="826143" cy="1307996"/>
          </a:xfrm>
        </p:grpSpPr>
        <p:sp>
          <p:nvSpPr>
            <p:cNvPr id="79" name="Text Placeholder 3"/>
            <p:cNvSpPr txBox="1">
              <a:spLocks/>
            </p:cNvSpPr>
            <p:nvPr/>
          </p:nvSpPr>
          <p:spPr>
            <a:xfrm>
              <a:off x="798970" y="1704791"/>
              <a:ext cx="541312" cy="18471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600" b="1" dirty="0">
                  <a:solidFill>
                    <a:schemeClr val="accent3"/>
                  </a:solidFill>
                </a:rPr>
                <a:t>NUMBER FOUR</a:t>
              </a:r>
            </a:p>
          </p:txBody>
        </p:sp>
        <p:sp>
          <p:nvSpPr>
            <p:cNvPr id="80" name="Text Placeholder 3"/>
            <p:cNvSpPr txBox="1">
              <a:spLocks/>
            </p:cNvSpPr>
            <p:nvPr/>
          </p:nvSpPr>
          <p:spPr>
            <a:xfrm>
              <a:off x="798971" y="1935625"/>
              <a:ext cx="826142" cy="10771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333"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81" name="Group 29"/>
          <p:cNvGrpSpPr/>
          <p:nvPr/>
        </p:nvGrpSpPr>
        <p:grpSpPr>
          <a:xfrm>
            <a:off x="5692928" y="4120105"/>
            <a:ext cx="1996524" cy="1743541"/>
            <a:chOff x="798970" y="1704791"/>
            <a:chExt cx="826143" cy="1307996"/>
          </a:xfrm>
        </p:grpSpPr>
        <p:sp>
          <p:nvSpPr>
            <p:cNvPr id="82" name="Text Placeholder 3"/>
            <p:cNvSpPr txBox="1">
              <a:spLocks/>
            </p:cNvSpPr>
            <p:nvPr/>
          </p:nvSpPr>
          <p:spPr>
            <a:xfrm>
              <a:off x="798970" y="1704791"/>
              <a:ext cx="494827" cy="18471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600" b="1" dirty="0">
                  <a:solidFill>
                    <a:schemeClr val="accent5"/>
                  </a:solidFill>
                </a:rPr>
                <a:t>NUMBER FIVE</a:t>
              </a:r>
            </a:p>
          </p:txBody>
        </p:sp>
        <p:sp>
          <p:nvSpPr>
            <p:cNvPr id="83" name="Text Placeholder 3"/>
            <p:cNvSpPr txBox="1">
              <a:spLocks/>
            </p:cNvSpPr>
            <p:nvPr/>
          </p:nvSpPr>
          <p:spPr>
            <a:xfrm>
              <a:off x="798971" y="1935625"/>
              <a:ext cx="826142" cy="10771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333"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84" name="Group 29"/>
          <p:cNvGrpSpPr/>
          <p:nvPr/>
        </p:nvGrpSpPr>
        <p:grpSpPr>
          <a:xfrm>
            <a:off x="9281314" y="4120105"/>
            <a:ext cx="1996524" cy="1743541"/>
            <a:chOff x="798970" y="1704791"/>
            <a:chExt cx="826143" cy="1307996"/>
          </a:xfrm>
        </p:grpSpPr>
        <p:sp>
          <p:nvSpPr>
            <p:cNvPr id="85" name="Text Placeholder 3"/>
            <p:cNvSpPr txBox="1">
              <a:spLocks/>
            </p:cNvSpPr>
            <p:nvPr/>
          </p:nvSpPr>
          <p:spPr>
            <a:xfrm>
              <a:off x="798970" y="1704791"/>
              <a:ext cx="451713" cy="18471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600" b="1" dirty="0">
                  <a:solidFill>
                    <a:schemeClr val="accent6"/>
                  </a:solidFill>
                </a:rPr>
                <a:t>NUMBER SIX</a:t>
              </a:r>
            </a:p>
          </p:txBody>
        </p:sp>
        <p:sp>
          <p:nvSpPr>
            <p:cNvPr id="86" name="Text Placeholder 3"/>
            <p:cNvSpPr txBox="1">
              <a:spLocks/>
            </p:cNvSpPr>
            <p:nvPr/>
          </p:nvSpPr>
          <p:spPr>
            <a:xfrm>
              <a:off x="798971" y="1935625"/>
              <a:ext cx="826142" cy="10771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333"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6180" name="Group 36"/>
          <p:cNvGrpSpPr>
            <a:grpSpLocks noChangeAspect="1"/>
          </p:cNvGrpSpPr>
          <p:nvPr/>
        </p:nvGrpSpPr>
        <p:grpSpPr bwMode="auto">
          <a:xfrm>
            <a:off x="955427" y="4870637"/>
            <a:ext cx="1007271" cy="927802"/>
            <a:chOff x="419" y="2309"/>
            <a:chExt cx="507" cy="467"/>
          </a:xfrm>
          <a:solidFill>
            <a:schemeClr val="accent3"/>
          </a:solidFill>
        </p:grpSpPr>
        <p:sp>
          <p:nvSpPr>
            <p:cNvPr id="6181" name="Freeform 37"/>
            <p:cNvSpPr>
              <a:spLocks noEditPoints="1"/>
            </p:cNvSpPr>
            <p:nvPr/>
          </p:nvSpPr>
          <p:spPr bwMode="auto">
            <a:xfrm>
              <a:off x="445" y="2309"/>
              <a:ext cx="481" cy="467"/>
            </a:xfrm>
            <a:custGeom>
              <a:avLst/>
              <a:gdLst/>
              <a:ahLst/>
              <a:cxnLst>
                <a:cxn ang="0">
                  <a:pos x="465" y="361"/>
                </a:cxn>
                <a:cxn ang="0">
                  <a:pos x="439" y="387"/>
                </a:cxn>
                <a:cxn ang="0">
                  <a:pos x="360" y="308"/>
                </a:cxn>
                <a:cxn ang="0">
                  <a:pos x="406" y="261"/>
                </a:cxn>
                <a:cxn ang="0">
                  <a:pos x="384" y="236"/>
                </a:cxn>
                <a:cxn ang="0">
                  <a:pos x="356" y="264"/>
                </a:cxn>
                <a:cxn ang="0">
                  <a:pos x="162" y="71"/>
                </a:cxn>
                <a:cxn ang="0">
                  <a:pos x="148" y="83"/>
                </a:cxn>
                <a:cxn ang="0">
                  <a:pos x="136" y="70"/>
                </a:cxn>
                <a:cxn ang="0">
                  <a:pos x="118" y="87"/>
                </a:cxn>
                <a:cxn ang="0">
                  <a:pos x="31" y="0"/>
                </a:cxn>
                <a:cxn ang="0">
                  <a:pos x="0" y="2"/>
                </a:cxn>
                <a:cxn ang="0">
                  <a:pos x="103" y="104"/>
                </a:cxn>
                <a:cxn ang="0">
                  <a:pos x="85" y="120"/>
                </a:cxn>
                <a:cxn ang="0">
                  <a:pos x="99" y="134"/>
                </a:cxn>
                <a:cxn ang="0">
                  <a:pos x="85" y="146"/>
                </a:cxn>
                <a:cxn ang="0">
                  <a:pos x="280" y="341"/>
                </a:cxn>
                <a:cxn ang="0">
                  <a:pos x="252" y="368"/>
                </a:cxn>
                <a:cxn ang="0">
                  <a:pos x="274" y="391"/>
                </a:cxn>
                <a:cxn ang="0">
                  <a:pos x="321" y="344"/>
                </a:cxn>
                <a:cxn ang="0">
                  <a:pos x="403" y="424"/>
                </a:cxn>
                <a:cxn ang="0">
                  <a:pos x="377" y="450"/>
                </a:cxn>
                <a:cxn ang="0">
                  <a:pos x="394" y="467"/>
                </a:cxn>
                <a:cxn ang="0">
                  <a:pos x="481" y="379"/>
                </a:cxn>
                <a:cxn ang="0">
                  <a:pos x="465" y="361"/>
                </a:cxn>
                <a:cxn ang="0">
                  <a:pos x="290" y="318"/>
                </a:cxn>
                <a:cxn ang="0">
                  <a:pos x="217" y="245"/>
                </a:cxn>
                <a:cxn ang="0">
                  <a:pos x="261" y="203"/>
                </a:cxn>
                <a:cxn ang="0">
                  <a:pos x="333" y="275"/>
                </a:cxn>
                <a:cxn ang="0">
                  <a:pos x="290" y="318"/>
                </a:cxn>
                <a:cxn ang="0">
                  <a:pos x="290" y="318"/>
                </a:cxn>
                <a:cxn ang="0">
                  <a:pos x="290" y="318"/>
                </a:cxn>
              </a:cxnLst>
              <a:rect l="0" t="0" r="r" b="b"/>
              <a:pathLst>
                <a:path w="481" h="467">
                  <a:moveTo>
                    <a:pt x="465" y="361"/>
                  </a:moveTo>
                  <a:lnTo>
                    <a:pt x="439" y="387"/>
                  </a:lnTo>
                  <a:lnTo>
                    <a:pt x="360" y="308"/>
                  </a:lnTo>
                  <a:lnTo>
                    <a:pt x="406" y="261"/>
                  </a:lnTo>
                  <a:lnTo>
                    <a:pt x="384" y="236"/>
                  </a:lnTo>
                  <a:lnTo>
                    <a:pt x="356" y="264"/>
                  </a:lnTo>
                  <a:lnTo>
                    <a:pt x="162" y="71"/>
                  </a:lnTo>
                  <a:lnTo>
                    <a:pt x="148" y="83"/>
                  </a:lnTo>
                  <a:lnTo>
                    <a:pt x="136" y="70"/>
                  </a:lnTo>
                  <a:lnTo>
                    <a:pt x="118" y="87"/>
                  </a:lnTo>
                  <a:lnTo>
                    <a:pt x="31" y="0"/>
                  </a:lnTo>
                  <a:lnTo>
                    <a:pt x="0" y="2"/>
                  </a:lnTo>
                  <a:lnTo>
                    <a:pt x="103" y="104"/>
                  </a:lnTo>
                  <a:lnTo>
                    <a:pt x="85" y="120"/>
                  </a:lnTo>
                  <a:lnTo>
                    <a:pt x="99" y="134"/>
                  </a:lnTo>
                  <a:lnTo>
                    <a:pt x="85" y="146"/>
                  </a:lnTo>
                  <a:lnTo>
                    <a:pt x="280" y="341"/>
                  </a:lnTo>
                  <a:lnTo>
                    <a:pt x="252" y="368"/>
                  </a:lnTo>
                  <a:lnTo>
                    <a:pt x="274" y="391"/>
                  </a:lnTo>
                  <a:lnTo>
                    <a:pt x="321" y="344"/>
                  </a:lnTo>
                  <a:lnTo>
                    <a:pt x="403" y="424"/>
                  </a:lnTo>
                  <a:lnTo>
                    <a:pt x="377" y="450"/>
                  </a:lnTo>
                  <a:lnTo>
                    <a:pt x="394" y="467"/>
                  </a:lnTo>
                  <a:lnTo>
                    <a:pt x="481" y="379"/>
                  </a:lnTo>
                  <a:lnTo>
                    <a:pt x="465" y="361"/>
                  </a:lnTo>
                  <a:close/>
                  <a:moveTo>
                    <a:pt x="290" y="318"/>
                  </a:moveTo>
                  <a:lnTo>
                    <a:pt x="217" y="245"/>
                  </a:lnTo>
                  <a:lnTo>
                    <a:pt x="261" y="203"/>
                  </a:lnTo>
                  <a:lnTo>
                    <a:pt x="333" y="275"/>
                  </a:lnTo>
                  <a:lnTo>
                    <a:pt x="290" y="318"/>
                  </a:lnTo>
                  <a:close/>
                  <a:moveTo>
                    <a:pt x="290" y="318"/>
                  </a:moveTo>
                  <a:lnTo>
                    <a:pt x="290" y="318"/>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82" name="Freeform 38"/>
            <p:cNvSpPr>
              <a:spLocks noEditPoints="1"/>
            </p:cNvSpPr>
            <p:nvPr/>
          </p:nvSpPr>
          <p:spPr bwMode="auto">
            <a:xfrm>
              <a:off x="445" y="2309"/>
              <a:ext cx="481" cy="467"/>
            </a:xfrm>
            <a:custGeom>
              <a:avLst/>
              <a:gdLst/>
              <a:ahLst/>
              <a:cxnLst>
                <a:cxn ang="0">
                  <a:pos x="465" y="361"/>
                </a:cxn>
                <a:cxn ang="0">
                  <a:pos x="439" y="387"/>
                </a:cxn>
                <a:cxn ang="0">
                  <a:pos x="360" y="308"/>
                </a:cxn>
                <a:cxn ang="0">
                  <a:pos x="406" y="261"/>
                </a:cxn>
                <a:cxn ang="0">
                  <a:pos x="384" y="236"/>
                </a:cxn>
                <a:cxn ang="0">
                  <a:pos x="356" y="264"/>
                </a:cxn>
                <a:cxn ang="0">
                  <a:pos x="162" y="71"/>
                </a:cxn>
                <a:cxn ang="0">
                  <a:pos x="148" y="83"/>
                </a:cxn>
                <a:cxn ang="0">
                  <a:pos x="136" y="70"/>
                </a:cxn>
                <a:cxn ang="0">
                  <a:pos x="118" y="87"/>
                </a:cxn>
                <a:cxn ang="0">
                  <a:pos x="31" y="0"/>
                </a:cxn>
                <a:cxn ang="0">
                  <a:pos x="0" y="2"/>
                </a:cxn>
                <a:cxn ang="0">
                  <a:pos x="103" y="104"/>
                </a:cxn>
                <a:cxn ang="0">
                  <a:pos x="85" y="120"/>
                </a:cxn>
                <a:cxn ang="0">
                  <a:pos x="99" y="134"/>
                </a:cxn>
                <a:cxn ang="0">
                  <a:pos x="85" y="146"/>
                </a:cxn>
                <a:cxn ang="0">
                  <a:pos x="280" y="341"/>
                </a:cxn>
                <a:cxn ang="0">
                  <a:pos x="252" y="368"/>
                </a:cxn>
                <a:cxn ang="0">
                  <a:pos x="274" y="391"/>
                </a:cxn>
                <a:cxn ang="0">
                  <a:pos x="321" y="344"/>
                </a:cxn>
                <a:cxn ang="0">
                  <a:pos x="403" y="424"/>
                </a:cxn>
                <a:cxn ang="0">
                  <a:pos x="377" y="450"/>
                </a:cxn>
                <a:cxn ang="0">
                  <a:pos x="394" y="467"/>
                </a:cxn>
                <a:cxn ang="0">
                  <a:pos x="481" y="379"/>
                </a:cxn>
                <a:cxn ang="0">
                  <a:pos x="465" y="361"/>
                </a:cxn>
                <a:cxn ang="0">
                  <a:pos x="290" y="318"/>
                </a:cxn>
                <a:cxn ang="0">
                  <a:pos x="217" y="245"/>
                </a:cxn>
                <a:cxn ang="0">
                  <a:pos x="261" y="203"/>
                </a:cxn>
                <a:cxn ang="0">
                  <a:pos x="333" y="275"/>
                </a:cxn>
                <a:cxn ang="0">
                  <a:pos x="290" y="318"/>
                </a:cxn>
                <a:cxn ang="0">
                  <a:pos x="290" y="318"/>
                </a:cxn>
                <a:cxn ang="0">
                  <a:pos x="290" y="318"/>
                </a:cxn>
              </a:cxnLst>
              <a:rect l="0" t="0" r="r" b="b"/>
              <a:pathLst>
                <a:path w="481" h="467">
                  <a:moveTo>
                    <a:pt x="465" y="361"/>
                  </a:moveTo>
                  <a:lnTo>
                    <a:pt x="439" y="387"/>
                  </a:lnTo>
                  <a:lnTo>
                    <a:pt x="360" y="308"/>
                  </a:lnTo>
                  <a:lnTo>
                    <a:pt x="406" y="261"/>
                  </a:lnTo>
                  <a:lnTo>
                    <a:pt x="384" y="236"/>
                  </a:lnTo>
                  <a:lnTo>
                    <a:pt x="356" y="264"/>
                  </a:lnTo>
                  <a:lnTo>
                    <a:pt x="162" y="71"/>
                  </a:lnTo>
                  <a:lnTo>
                    <a:pt x="148" y="83"/>
                  </a:lnTo>
                  <a:lnTo>
                    <a:pt x="136" y="70"/>
                  </a:lnTo>
                  <a:lnTo>
                    <a:pt x="118" y="87"/>
                  </a:lnTo>
                  <a:lnTo>
                    <a:pt x="31" y="0"/>
                  </a:lnTo>
                  <a:lnTo>
                    <a:pt x="0" y="2"/>
                  </a:lnTo>
                  <a:lnTo>
                    <a:pt x="103" y="104"/>
                  </a:lnTo>
                  <a:lnTo>
                    <a:pt x="85" y="120"/>
                  </a:lnTo>
                  <a:lnTo>
                    <a:pt x="99" y="134"/>
                  </a:lnTo>
                  <a:lnTo>
                    <a:pt x="85" y="146"/>
                  </a:lnTo>
                  <a:lnTo>
                    <a:pt x="280" y="341"/>
                  </a:lnTo>
                  <a:lnTo>
                    <a:pt x="252" y="368"/>
                  </a:lnTo>
                  <a:lnTo>
                    <a:pt x="274" y="391"/>
                  </a:lnTo>
                  <a:lnTo>
                    <a:pt x="321" y="344"/>
                  </a:lnTo>
                  <a:lnTo>
                    <a:pt x="403" y="424"/>
                  </a:lnTo>
                  <a:lnTo>
                    <a:pt x="377" y="450"/>
                  </a:lnTo>
                  <a:lnTo>
                    <a:pt x="394" y="467"/>
                  </a:lnTo>
                  <a:lnTo>
                    <a:pt x="481" y="379"/>
                  </a:lnTo>
                  <a:lnTo>
                    <a:pt x="465" y="361"/>
                  </a:lnTo>
                  <a:moveTo>
                    <a:pt x="290" y="318"/>
                  </a:moveTo>
                  <a:lnTo>
                    <a:pt x="217" y="245"/>
                  </a:lnTo>
                  <a:lnTo>
                    <a:pt x="261" y="203"/>
                  </a:lnTo>
                  <a:lnTo>
                    <a:pt x="333" y="275"/>
                  </a:lnTo>
                  <a:lnTo>
                    <a:pt x="290" y="318"/>
                  </a:lnTo>
                  <a:moveTo>
                    <a:pt x="290" y="318"/>
                  </a:moveTo>
                  <a:lnTo>
                    <a:pt x="290" y="318"/>
                  </a:ln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83" name="Freeform 39"/>
            <p:cNvSpPr>
              <a:spLocks noEditPoints="1"/>
            </p:cNvSpPr>
            <p:nvPr/>
          </p:nvSpPr>
          <p:spPr bwMode="auto">
            <a:xfrm>
              <a:off x="419" y="2321"/>
              <a:ext cx="49" cy="101"/>
            </a:xfrm>
            <a:custGeom>
              <a:avLst/>
              <a:gdLst/>
              <a:ahLst/>
              <a:cxnLst>
                <a:cxn ang="0">
                  <a:pos x="0" y="35"/>
                </a:cxn>
                <a:cxn ang="0">
                  <a:pos x="14" y="58"/>
                </a:cxn>
                <a:cxn ang="0">
                  <a:pos x="28" y="35"/>
                </a:cxn>
                <a:cxn ang="0">
                  <a:pos x="14" y="0"/>
                </a:cxn>
                <a:cxn ang="0">
                  <a:pos x="0" y="35"/>
                </a:cxn>
                <a:cxn ang="0">
                  <a:pos x="0" y="35"/>
                </a:cxn>
                <a:cxn ang="0">
                  <a:pos x="0" y="35"/>
                </a:cxn>
              </a:cxnLst>
              <a:rect l="0" t="0" r="r" b="b"/>
              <a:pathLst>
                <a:path w="28" h="58">
                  <a:moveTo>
                    <a:pt x="0" y="35"/>
                  </a:moveTo>
                  <a:cubicBezTo>
                    <a:pt x="0" y="51"/>
                    <a:pt x="6" y="58"/>
                    <a:pt x="14" y="58"/>
                  </a:cubicBezTo>
                  <a:cubicBezTo>
                    <a:pt x="22" y="58"/>
                    <a:pt x="28" y="51"/>
                    <a:pt x="28" y="35"/>
                  </a:cubicBezTo>
                  <a:cubicBezTo>
                    <a:pt x="28" y="18"/>
                    <a:pt x="14" y="0"/>
                    <a:pt x="14" y="0"/>
                  </a:cubicBezTo>
                  <a:cubicBezTo>
                    <a:pt x="14" y="0"/>
                    <a:pt x="0" y="18"/>
                    <a:pt x="0" y="35"/>
                  </a:cubicBezTo>
                  <a:close/>
                  <a:moveTo>
                    <a:pt x="0" y="35"/>
                  </a:moveTo>
                  <a:cubicBezTo>
                    <a:pt x="0" y="35"/>
                    <a:pt x="0" y="35"/>
                    <a:pt x="0" y="35"/>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186" name="Group 42"/>
          <p:cNvGrpSpPr>
            <a:grpSpLocks noChangeAspect="1"/>
          </p:cNvGrpSpPr>
          <p:nvPr/>
        </p:nvGrpSpPr>
        <p:grpSpPr bwMode="auto">
          <a:xfrm>
            <a:off x="4470296" y="4877934"/>
            <a:ext cx="1026317" cy="977647"/>
            <a:chOff x="2111" y="2341"/>
            <a:chExt cx="485" cy="462"/>
          </a:xfrm>
          <a:solidFill>
            <a:schemeClr val="accent5"/>
          </a:solidFill>
        </p:grpSpPr>
        <p:sp>
          <p:nvSpPr>
            <p:cNvPr id="6187" name="Freeform 43"/>
            <p:cNvSpPr>
              <a:spLocks noEditPoints="1"/>
            </p:cNvSpPr>
            <p:nvPr/>
          </p:nvSpPr>
          <p:spPr bwMode="auto">
            <a:xfrm>
              <a:off x="2111" y="2341"/>
              <a:ext cx="485" cy="462"/>
            </a:xfrm>
            <a:custGeom>
              <a:avLst/>
              <a:gdLst/>
              <a:ahLst/>
              <a:cxnLst>
                <a:cxn ang="0">
                  <a:pos x="45" y="0"/>
                </a:cxn>
                <a:cxn ang="0">
                  <a:pos x="39" y="6"/>
                </a:cxn>
                <a:cxn ang="0">
                  <a:pos x="39" y="58"/>
                </a:cxn>
                <a:cxn ang="0">
                  <a:pos x="45" y="64"/>
                </a:cxn>
                <a:cxn ang="0">
                  <a:pos x="71" y="64"/>
                </a:cxn>
                <a:cxn ang="0">
                  <a:pos x="65" y="84"/>
                </a:cxn>
                <a:cxn ang="0">
                  <a:pos x="38" y="89"/>
                </a:cxn>
                <a:cxn ang="0">
                  <a:pos x="32" y="89"/>
                </a:cxn>
                <a:cxn ang="0">
                  <a:pos x="16" y="73"/>
                </a:cxn>
                <a:cxn ang="0">
                  <a:pos x="16" y="61"/>
                </a:cxn>
                <a:cxn ang="0">
                  <a:pos x="25" y="45"/>
                </a:cxn>
                <a:cxn ang="0">
                  <a:pos x="12" y="29"/>
                </a:cxn>
                <a:cxn ang="0">
                  <a:pos x="0" y="45"/>
                </a:cxn>
                <a:cxn ang="0">
                  <a:pos x="9" y="61"/>
                </a:cxn>
                <a:cxn ang="0">
                  <a:pos x="9" y="73"/>
                </a:cxn>
                <a:cxn ang="0">
                  <a:pos x="32" y="97"/>
                </a:cxn>
                <a:cxn ang="0">
                  <a:pos x="38" y="97"/>
                </a:cxn>
                <a:cxn ang="0">
                  <a:pos x="43" y="97"/>
                </a:cxn>
                <a:cxn ang="0">
                  <a:pos x="70" y="89"/>
                </a:cxn>
                <a:cxn ang="0">
                  <a:pos x="78" y="64"/>
                </a:cxn>
                <a:cxn ang="0">
                  <a:pos x="96" y="64"/>
                </a:cxn>
                <a:cxn ang="0">
                  <a:pos x="102" y="58"/>
                </a:cxn>
                <a:cxn ang="0">
                  <a:pos x="102" y="6"/>
                </a:cxn>
                <a:cxn ang="0">
                  <a:pos x="96" y="0"/>
                </a:cxn>
                <a:cxn ang="0">
                  <a:pos x="45" y="0"/>
                </a:cxn>
                <a:cxn ang="0">
                  <a:pos x="72" y="54"/>
                </a:cxn>
                <a:cxn ang="0">
                  <a:pos x="49" y="32"/>
                </a:cxn>
                <a:cxn ang="0">
                  <a:pos x="72" y="10"/>
                </a:cxn>
                <a:cxn ang="0">
                  <a:pos x="94" y="32"/>
                </a:cxn>
                <a:cxn ang="0">
                  <a:pos x="72" y="54"/>
                </a:cxn>
                <a:cxn ang="0">
                  <a:pos x="72" y="54"/>
                </a:cxn>
                <a:cxn ang="0">
                  <a:pos x="72" y="54"/>
                </a:cxn>
              </a:cxnLst>
              <a:rect l="0" t="0" r="r" b="b"/>
              <a:pathLst>
                <a:path w="102" h="97">
                  <a:moveTo>
                    <a:pt x="45" y="0"/>
                  </a:moveTo>
                  <a:cubicBezTo>
                    <a:pt x="42" y="0"/>
                    <a:pt x="39" y="3"/>
                    <a:pt x="39" y="6"/>
                  </a:cubicBezTo>
                  <a:cubicBezTo>
                    <a:pt x="39" y="58"/>
                    <a:pt x="39" y="58"/>
                    <a:pt x="39" y="58"/>
                  </a:cubicBezTo>
                  <a:cubicBezTo>
                    <a:pt x="39" y="61"/>
                    <a:pt x="42" y="64"/>
                    <a:pt x="45" y="64"/>
                  </a:cubicBezTo>
                  <a:cubicBezTo>
                    <a:pt x="71" y="64"/>
                    <a:pt x="71" y="64"/>
                    <a:pt x="71" y="64"/>
                  </a:cubicBezTo>
                  <a:cubicBezTo>
                    <a:pt x="71" y="73"/>
                    <a:pt x="69" y="80"/>
                    <a:pt x="65" y="84"/>
                  </a:cubicBezTo>
                  <a:cubicBezTo>
                    <a:pt x="59" y="90"/>
                    <a:pt x="48" y="90"/>
                    <a:pt x="38" y="89"/>
                  </a:cubicBezTo>
                  <a:cubicBezTo>
                    <a:pt x="36" y="89"/>
                    <a:pt x="34" y="89"/>
                    <a:pt x="32" y="89"/>
                  </a:cubicBezTo>
                  <a:cubicBezTo>
                    <a:pt x="17" y="89"/>
                    <a:pt x="16" y="74"/>
                    <a:pt x="16" y="73"/>
                  </a:cubicBezTo>
                  <a:cubicBezTo>
                    <a:pt x="16" y="61"/>
                    <a:pt x="16" y="61"/>
                    <a:pt x="16" y="61"/>
                  </a:cubicBezTo>
                  <a:cubicBezTo>
                    <a:pt x="21" y="59"/>
                    <a:pt x="25" y="53"/>
                    <a:pt x="25" y="45"/>
                  </a:cubicBezTo>
                  <a:cubicBezTo>
                    <a:pt x="25" y="36"/>
                    <a:pt x="19" y="29"/>
                    <a:pt x="12" y="29"/>
                  </a:cubicBezTo>
                  <a:cubicBezTo>
                    <a:pt x="6" y="29"/>
                    <a:pt x="0" y="36"/>
                    <a:pt x="0" y="45"/>
                  </a:cubicBezTo>
                  <a:cubicBezTo>
                    <a:pt x="0" y="52"/>
                    <a:pt x="4" y="58"/>
                    <a:pt x="9" y="61"/>
                  </a:cubicBezTo>
                  <a:cubicBezTo>
                    <a:pt x="9" y="73"/>
                    <a:pt x="9" y="73"/>
                    <a:pt x="9" y="73"/>
                  </a:cubicBezTo>
                  <a:cubicBezTo>
                    <a:pt x="9" y="81"/>
                    <a:pt x="14" y="97"/>
                    <a:pt x="32" y="97"/>
                  </a:cubicBezTo>
                  <a:cubicBezTo>
                    <a:pt x="34" y="97"/>
                    <a:pt x="36" y="97"/>
                    <a:pt x="38" y="97"/>
                  </a:cubicBezTo>
                  <a:cubicBezTo>
                    <a:pt x="39" y="97"/>
                    <a:pt x="41" y="97"/>
                    <a:pt x="43" y="97"/>
                  </a:cubicBezTo>
                  <a:cubicBezTo>
                    <a:pt x="53" y="97"/>
                    <a:pt x="63" y="96"/>
                    <a:pt x="70" y="89"/>
                  </a:cubicBezTo>
                  <a:cubicBezTo>
                    <a:pt x="75" y="84"/>
                    <a:pt x="78" y="76"/>
                    <a:pt x="78" y="64"/>
                  </a:cubicBezTo>
                  <a:cubicBezTo>
                    <a:pt x="96" y="64"/>
                    <a:pt x="96" y="64"/>
                    <a:pt x="96" y="64"/>
                  </a:cubicBezTo>
                  <a:cubicBezTo>
                    <a:pt x="100" y="64"/>
                    <a:pt x="102" y="61"/>
                    <a:pt x="102" y="58"/>
                  </a:cubicBezTo>
                  <a:cubicBezTo>
                    <a:pt x="102" y="6"/>
                    <a:pt x="102" y="6"/>
                    <a:pt x="102" y="6"/>
                  </a:cubicBezTo>
                  <a:cubicBezTo>
                    <a:pt x="102" y="3"/>
                    <a:pt x="100" y="0"/>
                    <a:pt x="96" y="0"/>
                  </a:cubicBezTo>
                  <a:lnTo>
                    <a:pt x="45" y="0"/>
                  </a:lnTo>
                  <a:close/>
                  <a:moveTo>
                    <a:pt x="72" y="54"/>
                  </a:moveTo>
                  <a:cubicBezTo>
                    <a:pt x="59" y="54"/>
                    <a:pt x="49" y="44"/>
                    <a:pt x="49" y="32"/>
                  </a:cubicBezTo>
                  <a:cubicBezTo>
                    <a:pt x="49" y="20"/>
                    <a:pt x="59" y="10"/>
                    <a:pt x="72" y="10"/>
                  </a:cubicBezTo>
                  <a:cubicBezTo>
                    <a:pt x="84" y="10"/>
                    <a:pt x="94" y="20"/>
                    <a:pt x="94" y="32"/>
                  </a:cubicBezTo>
                  <a:cubicBezTo>
                    <a:pt x="94" y="44"/>
                    <a:pt x="84" y="54"/>
                    <a:pt x="72" y="54"/>
                  </a:cubicBezTo>
                  <a:close/>
                  <a:moveTo>
                    <a:pt x="72" y="54"/>
                  </a:moveTo>
                  <a:cubicBezTo>
                    <a:pt x="72" y="54"/>
                    <a:pt x="72" y="54"/>
                    <a:pt x="72" y="5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88" name="Freeform 44"/>
            <p:cNvSpPr>
              <a:spLocks noEditPoints="1"/>
            </p:cNvSpPr>
            <p:nvPr/>
          </p:nvSpPr>
          <p:spPr bwMode="auto">
            <a:xfrm>
              <a:off x="2372" y="2413"/>
              <a:ext cx="162" cy="161"/>
            </a:xfrm>
            <a:custGeom>
              <a:avLst/>
              <a:gdLst/>
              <a:ahLst/>
              <a:cxnLst>
                <a:cxn ang="0">
                  <a:pos x="17" y="0"/>
                </a:cxn>
                <a:cxn ang="0">
                  <a:pos x="0" y="17"/>
                </a:cxn>
                <a:cxn ang="0">
                  <a:pos x="17" y="34"/>
                </a:cxn>
                <a:cxn ang="0">
                  <a:pos x="34" y="17"/>
                </a:cxn>
                <a:cxn ang="0">
                  <a:pos x="17" y="0"/>
                </a:cxn>
                <a:cxn ang="0">
                  <a:pos x="17" y="30"/>
                </a:cxn>
                <a:cxn ang="0">
                  <a:pos x="4" y="17"/>
                </a:cxn>
                <a:cxn ang="0">
                  <a:pos x="17" y="4"/>
                </a:cxn>
                <a:cxn ang="0">
                  <a:pos x="30" y="17"/>
                </a:cxn>
                <a:cxn ang="0">
                  <a:pos x="17" y="30"/>
                </a:cxn>
                <a:cxn ang="0">
                  <a:pos x="17" y="30"/>
                </a:cxn>
                <a:cxn ang="0">
                  <a:pos x="17" y="30"/>
                </a:cxn>
              </a:cxnLst>
              <a:rect l="0" t="0" r="r" b="b"/>
              <a:pathLst>
                <a:path w="34" h="34">
                  <a:moveTo>
                    <a:pt x="17" y="0"/>
                  </a:moveTo>
                  <a:cubicBezTo>
                    <a:pt x="7" y="0"/>
                    <a:pt x="0" y="8"/>
                    <a:pt x="0" y="17"/>
                  </a:cubicBezTo>
                  <a:cubicBezTo>
                    <a:pt x="0" y="26"/>
                    <a:pt x="7" y="34"/>
                    <a:pt x="17" y="34"/>
                  </a:cubicBezTo>
                  <a:cubicBezTo>
                    <a:pt x="26" y="34"/>
                    <a:pt x="34" y="26"/>
                    <a:pt x="34" y="17"/>
                  </a:cubicBezTo>
                  <a:cubicBezTo>
                    <a:pt x="34" y="8"/>
                    <a:pt x="26" y="0"/>
                    <a:pt x="17" y="0"/>
                  </a:cubicBezTo>
                  <a:close/>
                  <a:moveTo>
                    <a:pt x="17" y="30"/>
                  </a:moveTo>
                  <a:cubicBezTo>
                    <a:pt x="10" y="30"/>
                    <a:pt x="4" y="24"/>
                    <a:pt x="4" y="17"/>
                  </a:cubicBezTo>
                  <a:cubicBezTo>
                    <a:pt x="4" y="10"/>
                    <a:pt x="10" y="4"/>
                    <a:pt x="17" y="4"/>
                  </a:cubicBezTo>
                  <a:cubicBezTo>
                    <a:pt x="24" y="4"/>
                    <a:pt x="30" y="10"/>
                    <a:pt x="30" y="17"/>
                  </a:cubicBezTo>
                  <a:cubicBezTo>
                    <a:pt x="30" y="24"/>
                    <a:pt x="24" y="30"/>
                    <a:pt x="17" y="30"/>
                  </a:cubicBezTo>
                  <a:close/>
                  <a:moveTo>
                    <a:pt x="17" y="30"/>
                  </a:moveTo>
                  <a:cubicBezTo>
                    <a:pt x="17" y="30"/>
                    <a:pt x="17" y="30"/>
                    <a:pt x="17" y="3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89" name="Freeform 45"/>
            <p:cNvSpPr>
              <a:spLocks noEditPoints="1"/>
            </p:cNvSpPr>
            <p:nvPr/>
          </p:nvSpPr>
          <p:spPr bwMode="auto">
            <a:xfrm>
              <a:off x="2482" y="2451"/>
              <a:ext cx="9" cy="14"/>
            </a:xfrm>
            <a:custGeom>
              <a:avLst/>
              <a:gdLst/>
              <a:ahLst/>
              <a:cxnLst>
                <a:cxn ang="0">
                  <a:pos x="2" y="2"/>
                </a:cxn>
                <a:cxn ang="0">
                  <a:pos x="1" y="3"/>
                </a:cxn>
                <a:cxn ang="0">
                  <a:pos x="0" y="2"/>
                </a:cxn>
                <a:cxn ang="0">
                  <a:pos x="1" y="0"/>
                </a:cxn>
                <a:cxn ang="0">
                  <a:pos x="2" y="2"/>
                </a:cxn>
                <a:cxn ang="0">
                  <a:pos x="2" y="2"/>
                </a:cxn>
                <a:cxn ang="0">
                  <a:pos x="2" y="2"/>
                </a:cxn>
              </a:cxnLst>
              <a:rect l="0" t="0" r="r" b="b"/>
              <a:pathLst>
                <a:path w="2" h="3">
                  <a:moveTo>
                    <a:pt x="2" y="2"/>
                  </a:moveTo>
                  <a:cubicBezTo>
                    <a:pt x="2" y="2"/>
                    <a:pt x="2" y="3"/>
                    <a:pt x="1" y="3"/>
                  </a:cubicBezTo>
                  <a:cubicBezTo>
                    <a:pt x="1" y="3"/>
                    <a:pt x="0" y="2"/>
                    <a:pt x="0" y="2"/>
                  </a:cubicBezTo>
                  <a:cubicBezTo>
                    <a:pt x="0" y="1"/>
                    <a:pt x="1" y="0"/>
                    <a:pt x="1" y="0"/>
                  </a:cubicBezTo>
                  <a:cubicBezTo>
                    <a:pt x="2" y="0"/>
                    <a:pt x="2" y="1"/>
                    <a:pt x="2" y="2"/>
                  </a:cubicBezTo>
                  <a:close/>
                  <a:moveTo>
                    <a:pt x="2" y="2"/>
                  </a:moveTo>
                  <a:cubicBezTo>
                    <a:pt x="2" y="2"/>
                    <a:pt x="2" y="2"/>
                    <a:pt x="2" y="2"/>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90" name="Freeform 46"/>
            <p:cNvSpPr>
              <a:spLocks noEditPoints="1"/>
            </p:cNvSpPr>
            <p:nvPr/>
          </p:nvSpPr>
          <p:spPr bwMode="auto">
            <a:xfrm>
              <a:off x="2410" y="2522"/>
              <a:ext cx="10" cy="10"/>
            </a:xfrm>
            <a:custGeom>
              <a:avLst/>
              <a:gdLst/>
              <a:ahLst/>
              <a:cxnLst>
                <a:cxn ang="0">
                  <a:pos x="1" y="1"/>
                </a:cxn>
                <a:cxn ang="0">
                  <a:pos x="1" y="2"/>
                </a:cxn>
                <a:cxn ang="0">
                  <a:pos x="2" y="2"/>
                </a:cxn>
                <a:cxn ang="0">
                  <a:pos x="2" y="1"/>
                </a:cxn>
                <a:cxn ang="0">
                  <a:pos x="1" y="1"/>
                </a:cxn>
                <a:cxn ang="0">
                  <a:pos x="1" y="1"/>
                </a:cxn>
                <a:cxn ang="0">
                  <a:pos x="1" y="1"/>
                </a:cxn>
              </a:cxnLst>
              <a:rect l="0" t="0" r="r" b="b"/>
              <a:pathLst>
                <a:path w="2" h="2">
                  <a:moveTo>
                    <a:pt x="1" y="1"/>
                  </a:moveTo>
                  <a:cubicBezTo>
                    <a:pt x="0" y="1"/>
                    <a:pt x="0" y="2"/>
                    <a:pt x="1" y="2"/>
                  </a:cubicBezTo>
                  <a:cubicBezTo>
                    <a:pt x="1" y="2"/>
                    <a:pt x="2" y="2"/>
                    <a:pt x="2" y="2"/>
                  </a:cubicBezTo>
                  <a:cubicBezTo>
                    <a:pt x="2" y="2"/>
                    <a:pt x="2" y="1"/>
                    <a:pt x="2" y="1"/>
                  </a:cubicBezTo>
                  <a:cubicBezTo>
                    <a:pt x="2" y="0"/>
                    <a:pt x="1" y="0"/>
                    <a:pt x="1" y="1"/>
                  </a:cubicBezTo>
                  <a:close/>
                  <a:moveTo>
                    <a:pt x="1" y="1"/>
                  </a:moveTo>
                  <a:cubicBezTo>
                    <a:pt x="1" y="1"/>
                    <a:pt x="1" y="1"/>
                    <a:pt x="1" y="1"/>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91" name="Freeform 47"/>
            <p:cNvSpPr>
              <a:spLocks noEditPoints="1"/>
            </p:cNvSpPr>
            <p:nvPr/>
          </p:nvSpPr>
          <p:spPr bwMode="auto">
            <a:xfrm>
              <a:off x="2496" y="2489"/>
              <a:ext cx="9" cy="9"/>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1"/>
                    <a:pt x="2" y="2"/>
                    <a:pt x="1" y="2"/>
                  </a:cubicBezTo>
                  <a:cubicBezTo>
                    <a:pt x="1" y="2"/>
                    <a:pt x="0" y="1"/>
                    <a:pt x="0" y="1"/>
                  </a:cubicBezTo>
                  <a:cubicBezTo>
                    <a:pt x="0" y="0"/>
                    <a:pt x="1" y="0"/>
                    <a:pt x="1" y="0"/>
                  </a:cubicBezTo>
                  <a:cubicBezTo>
                    <a:pt x="2" y="0"/>
                    <a:pt x="2" y="0"/>
                    <a:pt x="2" y="1"/>
                  </a:cubicBezTo>
                  <a:close/>
                  <a:moveTo>
                    <a:pt x="2" y="1"/>
                  </a:moveTo>
                  <a:cubicBezTo>
                    <a:pt x="2" y="1"/>
                    <a:pt x="2" y="1"/>
                    <a:pt x="2" y="1"/>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92" name="Freeform 48"/>
            <p:cNvSpPr>
              <a:spLocks noEditPoints="1"/>
            </p:cNvSpPr>
            <p:nvPr/>
          </p:nvSpPr>
          <p:spPr bwMode="auto">
            <a:xfrm>
              <a:off x="2396" y="2489"/>
              <a:ext cx="10" cy="9"/>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1"/>
                    <a:pt x="2" y="2"/>
                    <a:pt x="1" y="2"/>
                  </a:cubicBezTo>
                  <a:cubicBezTo>
                    <a:pt x="1" y="2"/>
                    <a:pt x="0" y="1"/>
                    <a:pt x="0" y="1"/>
                  </a:cubicBezTo>
                  <a:cubicBezTo>
                    <a:pt x="0" y="0"/>
                    <a:pt x="1" y="0"/>
                    <a:pt x="1" y="0"/>
                  </a:cubicBezTo>
                  <a:cubicBezTo>
                    <a:pt x="2" y="0"/>
                    <a:pt x="2" y="0"/>
                    <a:pt x="2" y="1"/>
                  </a:cubicBezTo>
                  <a:close/>
                  <a:moveTo>
                    <a:pt x="2" y="1"/>
                  </a:moveTo>
                  <a:cubicBezTo>
                    <a:pt x="2" y="1"/>
                    <a:pt x="2" y="1"/>
                    <a:pt x="2" y="1"/>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93" name="Freeform 49"/>
            <p:cNvSpPr>
              <a:spLocks noEditPoints="1"/>
            </p:cNvSpPr>
            <p:nvPr/>
          </p:nvSpPr>
          <p:spPr bwMode="auto">
            <a:xfrm>
              <a:off x="2482" y="2522"/>
              <a:ext cx="9" cy="10"/>
            </a:xfrm>
            <a:custGeom>
              <a:avLst/>
              <a:gdLst/>
              <a:ahLst/>
              <a:cxnLst>
                <a:cxn ang="0">
                  <a:pos x="0" y="1"/>
                </a:cxn>
                <a:cxn ang="0">
                  <a:pos x="0" y="2"/>
                </a:cxn>
                <a:cxn ang="0">
                  <a:pos x="2" y="2"/>
                </a:cxn>
                <a:cxn ang="0">
                  <a:pos x="2" y="1"/>
                </a:cxn>
                <a:cxn ang="0">
                  <a:pos x="0" y="1"/>
                </a:cxn>
                <a:cxn ang="0">
                  <a:pos x="0" y="1"/>
                </a:cxn>
                <a:cxn ang="0">
                  <a:pos x="0" y="1"/>
                </a:cxn>
              </a:cxnLst>
              <a:rect l="0" t="0" r="r" b="b"/>
              <a:pathLst>
                <a:path w="2" h="2">
                  <a:moveTo>
                    <a:pt x="0" y="1"/>
                  </a:moveTo>
                  <a:cubicBezTo>
                    <a:pt x="0" y="1"/>
                    <a:pt x="0" y="2"/>
                    <a:pt x="0" y="2"/>
                  </a:cubicBezTo>
                  <a:cubicBezTo>
                    <a:pt x="1" y="2"/>
                    <a:pt x="1" y="2"/>
                    <a:pt x="2" y="2"/>
                  </a:cubicBezTo>
                  <a:cubicBezTo>
                    <a:pt x="2" y="2"/>
                    <a:pt x="2" y="1"/>
                    <a:pt x="2" y="1"/>
                  </a:cubicBezTo>
                  <a:cubicBezTo>
                    <a:pt x="1" y="0"/>
                    <a:pt x="1" y="0"/>
                    <a:pt x="0" y="1"/>
                  </a:cubicBezTo>
                  <a:close/>
                  <a:moveTo>
                    <a:pt x="0" y="1"/>
                  </a:moveTo>
                  <a:cubicBezTo>
                    <a:pt x="0" y="1"/>
                    <a:pt x="0" y="1"/>
                    <a:pt x="0" y="1"/>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94" name="Freeform 50"/>
            <p:cNvSpPr>
              <a:spLocks noEditPoints="1"/>
            </p:cNvSpPr>
            <p:nvPr/>
          </p:nvSpPr>
          <p:spPr bwMode="auto">
            <a:xfrm>
              <a:off x="2410" y="2451"/>
              <a:ext cx="10" cy="14"/>
            </a:xfrm>
            <a:custGeom>
              <a:avLst/>
              <a:gdLst/>
              <a:ahLst/>
              <a:cxnLst>
                <a:cxn ang="0">
                  <a:pos x="2" y="2"/>
                </a:cxn>
                <a:cxn ang="0">
                  <a:pos x="1" y="3"/>
                </a:cxn>
                <a:cxn ang="0">
                  <a:pos x="0" y="2"/>
                </a:cxn>
                <a:cxn ang="0">
                  <a:pos x="1" y="0"/>
                </a:cxn>
                <a:cxn ang="0">
                  <a:pos x="2" y="2"/>
                </a:cxn>
                <a:cxn ang="0">
                  <a:pos x="2" y="2"/>
                </a:cxn>
                <a:cxn ang="0">
                  <a:pos x="2" y="2"/>
                </a:cxn>
              </a:cxnLst>
              <a:rect l="0" t="0" r="r" b="b"/>
              <a:pathLst>
                <a:path w="2" h="3">
                  <a:moveTo>
                    <a:pt x="2" y="2"/>
                  </a:moveTo>
                  <a:cubicBezTo>
                    <a:pt x="2" y="2"/>
                    <a:pt x="2" y="3"/>
                    <a:pt x="1" y="3"/>
                  </a:cubicBezTo>
                  <a:cubicBezTo>
                    <a:pt x="1" y="3"/>
                    <a:pt x="0" y="2"/>
                    <a:pt x="0" y="2"/>
                  </a:cubicBezTo>
                  <a:cubicBezTo>
                    <a:pt x="0" y="1"/>
                    <a:pt x="1" y="0"/>
                    <a:pt x="1" y="0"/>
                  </a:cubicBezTo>
                  <a:cubicBezTo>
                    <a:pt x="2" y="0"/>
                    <a:pt x="2" y="1"/>
                    <a:pt x="2" y="2"/>
                  </a:cubicBezTo>
                  <a:close/>
                  <a:moveTo>
                    <a:pt x="2" y="2"/>
                  </a:moveTo>
                  <a:cubicBezTo>
                    <a:pt x="2" y="2"/>
                    <a:pt x="2" y="2"/>
                    <a:pt x="2" y="2"/>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95" name="Freeform 51"/>
            <p:cNvSpPr>
              <a:spLocks noEditPoints="1"/>
            </p:cNvSpPr>
            <p:nvPr/>
          </p:nvSpPr>
          <p:spPr bwMode="auto">
            <a:xfrm>
              <a:off x="2439" y="2455"/>
              <a:ext cx="28" cy="53"/>
            </a:xfrm>
            <a:custGeom>
              <a:avLst/>
              <a:gdLst/>
              <a:ahLst/>
              <a:cxnLst>
                <a:cxn ang="0">
                  <a:pos x="4" y="5"/>
                </a:cxn>
                <a:cxn ang="0">
                  <a:pos x="4" y="2"/>
                </a:cxn>
                <a:cxn ang="0">
                  <a:pos x="3" y="0"/>
                </a:cxn>
                <a:cxn ang="0">
                  <a:pos x="2" y="2"/>
                </a:cxn>
                <a:cxn ang="0">
                  <a:pos x="2" y="5"/>
                </a:cxn>
                <a:cxn ang="0">
                  <a:pos x="0" y="8"/>
                </a:cxn>
                <a:cxn ang="0">
                  <a:pos x="3" y="11"/>
                </a:cxn>
                <a:cxn ang="0">
                  <a:pos x="6" y="8"/>
                </a:cxn>
                <a:cxn ang="0">
                  <a:pos x="4" y="5"/>
                </a:cxn>
                <a:cxn ang="0">
                  <a:pos x="4" y="5"/>
                </a:cxn>
                <a:cxn ang="0">
                  <a:pos x="4" y="5"/>
                </a:cxn>
              </a:cxnLst>
              <a:rect l="0" t="0" r="r" b="b"/>
              <a:pathLst>
                <a:path w="6" h="11">
                  <a:moveTo>
                    <a:pt x="4" y="5"/>
                  </a:moveTo>
                  <a:cubicBezTo>
                    <a:pt x="4" y="2"/>
                    <a:pt x="4" y="2"/>
                    <a:pt x="4" y="2"/>
                  </a:cubicBezTo>
                  <a:cubicBezTo>
                    <a:pt x="4" y="1"/>
                    <a:pt x="4" y="0"/>
                    <a:pt x="3" y="0"/>
                  </a:cubicBezTo>
                  <a:cubicBezTo>
                    <a:pt x="2" y="0"/>
                    <a:pt x="2" y="1"/>
                    <a:pt x="2" y="2"/>
                  </a:cubicBezTo>
                  <a:cubicBezTo>
                    <a:pt x="2" y="5"/>
                    <a:pt x="2" y="5"/>
                    <a:pt x="2" y="5"/>
                  </a:cubicBezTo>
                  <a:cubicBezTo>
                    <a:pt x="0" y="6"/>
                    <a:pt x="0" y="7"/>
                    <a:pt x="0" y="8"/>
                  </a:cubicBezTo>
                  <a:cubicBezTo>
                    <a:pt x="0" y="10"/>
                    <a:pt x="1" y="11"/>
                    <a:pt x="3" y="11"/>
                  </a:cubicBezTo>
                  <a:cubicBezTo>
                    <a:pt x="4" y="11"/>
                    <a:pt x="6" y="10"/>
                    <a:pt x="6" y="8"/>
                  </a:cubicBezTo>
                  <a:cubicBezTo>
                    <a:pt x="6" y="7"/>
                    <a:pt x="5" y="6"/>
                    <a:pt x="4" y="5"/>
                  </a:cubicBezTo>
                  <a:close/>
                  <a:moveTo>
                    <a:pt x="4" y="5"/>
                  </a:moveTo>
                  <a:cubicBezTo>
                    <a:pt x="4" y="5"/>
                    <a:pt x="4" y="5"/>
                    <a:pt x="4" y="5"/>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96" name="Freeform 52"/>
            <p:cNvSpPr>
              <a:spLocks noEditPoints="1"/>
            </p:cNvSpPr>
            <p:nvPr/>
          </p:nvSpPr>
          <p:spPr bwMode="auto">
            <a:xfrm>
              <a:off x="2448" y="2436"/>
              <a:ext cx="10" cy="10"/>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2"/>
                    <a:pt x="1" y="2"/>
                    <a:pt x="1" y="2"/>
                  </a:cubicBezTo>
                  <a:cubicBezTo>
                    <a:pt x="0" y="2"/>
                    <a:pt x="0" y="2"/>
                    <a:pt x="0" y="1"/>
                  </a:cubicBezTo>
                  <a:cubicBezTo>
                    <a:pt x="0" y="1"/>
                    <a:pt x="0" y="0"/>
                    <a:pt x="1" y="0"/>
                  </a:cubicBezTo>
                  <a:cubicBezTo>
                    <a:pt x="1" y="0"/>
                    <a:pt x="2" y="1"/>
                    <a:pt x="2" y="1"/>
                  </a:cubicBezTo>
                  <a:close/>
                  <a:moveTo>
                    <a:pt x="2" y="1"/>
                  </a:moveTo>
                  <a:cubicBezTo>
                    <a:pt x="2" y="1"/>
                    <a:pt x="2" y="1"/>
                    <a:pt x="2" y="1"/>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97" name="Freeform 53"/>
            <p:cNvSpPr>
              <a:spLocks noEditPoints="1"/>
            </p:cNvSpPr>
            <p:nvPr/>
          </p:nvSpPr>
          <p:spPr bwMode="auto">
            <a:xfrm>
              <a:off x="2448" y="2536"/>
              <a:ext cx="10" cy="10"/>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2"/>
                    <a:pt x="1" y="2"/>
                    <a:pt x="1" y="2"/>
                  </a:cubicBezTo>
                  <a:cubicBezTo>
                    <a:pt x="0" y="2"/>
                    <a:pt x="0" y="2"/>
                    <a:pt x="0" y="1"/>
                  </a:cubicBezTo>
                  <a:cubicBezTo>
                    <a:pt x="0" y="1"/>
                    <a:pt x="0" y="0"/>
                    <a:pt x="1" y="0"/>
                  </a:cubicBezTo>
                  <a:cubicBezTo>
                    <a:pt x="1" y="0"/>
                    <a:pt x="2" y="1"/>
                    <a:pt x="2" y="1"/>
                  </a:cubicBezTo>
                  <a:close/>
                  <a:moveTo>
                    <a:pt x="2" y="1"/>
                  </a:moveTo>
                  <a:cubicBezTo>
                    <a:pt x="2" y="1"/>
                    <a:pt x="2" y="1"/>
                    <a:pt x="2" y="1"/>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108" name="Group 107"/>
          <p:cNvGrpSpPr/>
          <p:nvPr/>
        </p:nvGrpSpPr>
        <p:grpSpPr>
          <a:xfrm>
            <a:off x="8262905" y="4956226"/>
            <a:ext cx="894600" cy="899350"/>
            <a:chOff x="7839075" y="1611313"/>
            <a:chExt cx="896938" cy="901700"/>
          </a:xfrm>
          <a:solidFill>
            <a:schemeClr val="accent6"/>
          </a:solidFill>
        </p:grpSpPr>
        <p:sp>
          <p:nvSpPr>
            <p:cNvPr id="109" name="Freeform 73"/>
            <p:cNvSpPr>
              <a:spLocks noEditPoints="1"/>
            </p:cNvSpPr>
            <p:nvPr/>
          </p:nvSpPr>
          <p:spPr bwMode="auto">
            <a:xfrm>
              <a:off x="7839075" y="1611313"/>
              <a:ext cx="896938" cy="901700"/>
            </a:xfrm>
            <a:custGeom>
              <a:avLst/>
              <a:gdLst/>
              <a:ahLst/>
              <a:cxnLst>
                <a:cxn ang="0">
                  <a:pos x="289" y="212"/>
                </a:cxn>
                <a:cxn ang="0">
                  <a:pos x="105" y="28"/>
                </a:cxn>
                <a:cxn ang="0">
                  <a:pos x="111" y="22"/>
                </a:cxn>
                <a:cxn ang="0">
                  <a:pos x="89" y="0"/>
                </a:cxn>
                <a:cxn ang="0">
                  <a:pos x="0" y="89"/>
                </a:cxn>
                <a:cxn ang="0">
                  <a:pos x="22" y="111"/>
                </a:cxn>
                <a:cxn ang="0">
                  <a:pos x="28" y="105"/>
                </a:cxn>
                <a:cxn ang="0">
                  <a:pos x="212" y="290"/>
                </a:cxn>
                <a:cxn ang="0">
                  <a:pos x="289" y="290"/>
                </a:cxn>
                <a:cxn ang="0">
                  <a:pos x="289" y="212"/>
                </a:cxn>
                <a:cxn ang="0">
                  <a:pos x="273" y="273"/>
                </a:cxn>
                <a:cxn ang="0">
                  <a:pos x="226" y="273"/>
                </a:cxn>
                <a:cxn ang="0">
                  <a:pos x="52" y="99"/>
                </a:cxn>
                <a:cxn ang="0">
                  <a:pos x="99" y="52"/>
                </a:cxn>
                <a:cxn ang="0">
                  <a:pos x="273" y="226"/>
                </a:cxn>
                <a:cxn ang="0">
                  <a:pos x="273" y="273"/>
                </a:cxn>
                <a:cxn ang="0">
                  <a:pos x="273" y="273"/>
                </a:cxn>
                <a:cxn ang="0">
                  <a:pos x="273" y="273"/>
                </a:cxn>
              </a:cxnLst>
              <a:rect l="0" t="0" r="r" b="b"/>
              <a:pathLst>
                <a:path w="310" h="311">
                  <a:moveTo>
                    <a:pt x="289" y="212"/>
                  </a:moveTo>
                  <a:cubicBezTo>
                    <a:pt x="105" y="28"/>
                    <a:pt x="105" y="28"/>
                    <a:pt x="105" y="28"/>
                  </a:cubicBezTo>
                  <a:cubicBezTo>
                    <a:pt x="111" y="22"/>
                    <a:pt x="111" y="22"/>
                    <a:pt x="111" y="22"/>
                  </a:cubicBezTo>
                  <a:cubicBezTo>
                    <a:pt x="89" y="0"/>
                    <a:pt x="89" y="0"/>
                    <a:pt x="89" y="0"/>
                  </a:cubicBezTo>
                  <a:cubicBezTo>
                    <a:pt x="0" y="89"/>
                    <a:pt x="0" y="89"/>
                    <a:pt x="0" y="89"/>
                  </a:cubicBezTo>
                  <a:cubicBezTo>
                    <a:pt x="22" y="111"/>
                    <a:pt x="22" y="111"/>
                    <a:pt x="22" y="111"/>
                  </a:cubicBezTo>
                  <a:cubicBezTo>
                    <a:pt x="28" y="105"/>
                    <a:pt x="28" y="105"/>
                    <a:pt x="28" y="105"/>
                  </a:cubicBezTo>
                  <a:cubicBezTo>
                    <a:pt x="212" y="290"/>
                    <a:pt x="212" y="290"/>
                    <a:pt x="212" y="290"/>
                  </a:cubicBezTo>
                  <a:cubicBezTo>
                    <a:pt x="233" y="311"/>
                    <a:pt x="268" y="311"/>
                    <a:pt x="289" y="290"/>
                  </a:cubicBezTo>
                  <a:cubicBezTo>
                    <a:pt x="310" y="268"/>
                    <a:pt x="310" y="234"/>
                    <a:pt x="289" y="212"/>
                  </a:cubicBezTo>
                  <a:close/>
                  <a:moveTo>
                    <a:pt x="273" y="273"/>
                  </a:moveTo>
                  <a:cubicBezTo>
                    <a:pt x="260" y="286"/>
                    <a:pt x="239" y="286"/>
                    <a:pt x="226" y="273"/>
                  </a:cubicBezTo>
                  <a:cubicBezTo>
                    <a:pt x="52" y="99"/>
                    <a:pt x="52" y="99"/>
                    <a:pt x="52" y="99"/>
                  </a:cubicBezTo>
                  <a:cubicBezTo>
                    <a:pt x="99" y="52"/>
                    <a:pt x="99" y="52"/>
                    <a:pt x="99" y="52"/>
                  </a:cubicBezTo>
                  <a:cubicBezTo>
                    <a:pt x="273" y="226"/>
                    <a:pt x="273" y="226"/>
                    <a:pt x="273" y="226"/>
                  </a:cubicBezTo>
                  <a:cubicBezTo>
                    <a:pt x="286" y="239"/>
                    <a:pt x="286" y="260"/>
                    <a:pt x="273" y="273"/>
                  </a:cubicBezTo>
                  <a:close/>
                  <a:moveTo>
                    <a:pt x="273" y="273"/>
                  </a:moveTo>
                  <a:cubicBezTo>
                    <a:pt x="273" y="273"/>
                    <a:pt x="273" y="273"/>
                    <a:pt x="273" y="273"/>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10" name="Freeform 74"/>
            <p:cNvSpPr>
              <a:spLocks noEditPoints="1"/>
            </p:cNvSpPr>
            <p:nvPr/>
          </p:nvSpPr>
          <p:spPr bwMode="auto">
            <a:xfrm>
              <a:off x="8175625" y="1993900"/>
              <a:ext cx="447675" cy="403225"/>
            </a:xfrm>
            <a:custGeom>
              <a:avLst/>
              <a:gdLst/>
              <a:ahLst/>
              <a:cxnLst>
                <a:cxn ang="0">
                  <a:pos x="56" y="13"/>
                </a:cxn>
                <a:cxn ang="0">
                  <a:pos x="31" y="9"/>
                </a:cxn>
                <a:cxn ang="0">
                  <a:pos x="0" y="12"/>
                </a:cxn>
                <a:cxn ang="0">
                  <a:pos x="120" y="131"/>
                </a:cxn>
                <a:cxn ang="0">
                  <a:pos x="147" y="131"/>
                </a:cxn>
                <a:cxn ang="0">
                  <a:pos x="147" y="104"/>
                </a:cxn>
                <a:cxn ang="0">
                  <a:pos x="56" y="13"/>
                </a:cxn>
                <a:cxn ang="0">
                  <a:pos x="56" y="13"/>
                </a:cxn>
                <a:cxn ang="0">
                  <a:pos x="56" y="13"/>
                </a:cxn>
              </a:cxnLst>
              <a:rect l="0" t="0" r="r" b="b"/>
              <a:pathLst>
                <a:path w="155" h="139">
                  <a:moveTo>
                    <a:pt x="56" y="13"/>
                  </a:moveTo>
                  <a:cubicBezTo>
                    <a:pt x="56" y="13"/>
                    <a:pt x="42" y="0"/>
                    <a:pt x="31" y="9"/>
                  </a:cubicBezTo>
                  <a:cubicBezTo>
                    <a:pt x="19" y="18"/>
                    <a:pt x="0" y="12"/>
                    <a:pt x="0" y="12"/>
                  </a:cubicBezTo>
                  <a:cubicBezTo>
                    <a:pt x="120" y="131"/>
                    <a:pt x="120" y="131"/>
                    <a:pt x="120" y="131"/>
                  </a:cubicBezTo>
                  <a:cubicBezTo>
                    <a:pt x="127" y="139"/>
                    <a:pt x="139" y="139"/>
                    <a:pt x="147" y="131"/>
                  </a:cubicBezTo>
                  <a:cubicBezTo>
                    <a:pt x="155" y="124"/>
                    <a:pt x="155" y="111"/>
                    <a:pt x="147" y="104"/>
                  </a:cubicBezTo>
                  <a:lnTo>
                    <a:pt x="56" y="13"/>
                  </a:lnTo>
                  <a:close/>
                  <a:moveTo>
                    <a:pt x="56" y="13"/>
                  </a:moveTo>
                  <a:cubicBezTo>
                    <a:pt x="56" y="13"/>
                    <a:pt x="56" y="13"/>
                    <a:pt x="56" y="13"/>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66"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67" name="直接连接符 66"/>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81541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6158"/>
                                        </p:tgtEl>
                                        <p:attrNameLst>
                                          <p:attrName>style.visibility</p:attrName>
                                        </p:attrNameLst>
                                      </p:cBhvr>
                                      <p:to>
                                        <p:strVal val="visible"/>
                                      </p:to>
                                    </p:set>
                                    <p:anim calcmode="lin" valueType="num">
                                      <p:cBhvr>
                                        <p:cTn id="12" dur="500" fill="hold"/>
                                        <p:tgtEl>
                                          <p:spTgt spid="6158"/>
                                        </p:tgtEl>
                                        <p:attrNameLst>
                                          <p:attrName>ppt_w</p:attrName>
                                        </p:attrNameLst>
                                      </p:cBhvr>
                                      <p:tavLst>
                                        <p:tav tm="0">
                                          <p:val>
                                            <p:fltVal val="0"/>
                                          </p:val>
                                        </p:tav>
                                        <p:tav tm="100000">
                                          <p:val>
                                            <p:strVal val="#ppt_w"/>
                                          </p:val>
                                        </p:tav>
                                      </p:tavLst>
                                    </p:anim>
                                    <p:anim calcmode="lin" valueType="num">
                                      <p:cBhvr>
                                        <p:cTn id="13" dur="500" fill="hold"/>
                                        <p:tgtEl>
                                          <p:spTgt spid="6158"/>
                                        </p:tgtEl>
                                        <p:attrNameLst>
                                          <p:attrName>ppt_h</p:attrName>
                                        </p:attrNameLst>
                                      </p:cBhvr>
                                      <p:tavLst>
                                        <p:tav tm="0">
                                          <p:val>
                                            <p:fltVal val="0"/>
                                          </p:val>
                                        </p:tav>
                                        <p:tav tm="100000">
                                          <p:val>
                                            <p:strVal val="#ppt_h"/>
                                          </p:val>
                                        </p:tav>
                                      </p:tavLst>
                                    </p:anim>
                                    <p:animEffect transition="in" filter="fade">
                                      <p:cBhvr>
                                        <p:cTn id="14" dur="500"/>
                                        <p:tgtEl>
                                          <p:spTgt spid="6158"/>
                                        </p:tgtEl>
                                      </p:cBhvr>
                                    </p:animEffect>
                                  </p:childTnLst>
                                </p:cTn>
                              </p:par>
                              <p:par>
                                <p:cTn id="15" presetID="2" presetClass="entr" presetSubtype="2" accel="50000" decel="50000" fill="hold" nodeType="with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additive="base">
                                        <p:cTn id="17" dur="500" fill="hold"/>
                                        <p:tgtEl>
                                          <p:spTgt spid="44"/>
                                        </p:tgtEl>
                                        <p:attrNameLst>
                                          <p:attrName>ppt_x</p:attrName>
                                        </p:attrNameLst>
                                      </p:cBhvr>
                                      <p:tavLst>
                                        <p:tav tm="0">
                                          <p:val>
                                            <p:strVal val="1+#ppt_w/2"/>
                                          </p:val>
                                        </p:tav>
                                        <p:tav tm="100000">
                                          <p:val>
                                            <p:strVal val="#ppt_x"/>
                                          </p:val>
                                        </p:tav>
                                      </p:tavLst>
                                    </p:anim>
                                    <p:anim calcmode="lin" valueType="num">
                                      <p:cBhvr additive="base">
                                        <p:cTn id="18" dur="500" fill="hold"/>
                                        <p:tgtEl>
                                          <p:spTgt spid="44"/>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4" accel="50000" decel="5000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53" presetClass="entr" presetSubtype="0" fill="hold" grpId="0" nodeType="afterEffect">
                                  <p:stCondLst>
                                    <p:cond delay="0"/>
                                  </p:stCondLst>
                                  <p:childTnLst>
                                    <p:set>
                                      <p:cBhvr>
                                        <p:cTn id="26" dur="1" fill="hold">
                                          <p:stCondLst>
                                            <p:cond delay="0"/>
                                          </p:stCondLst>
                                        </p:cTn>
                                        <p:tgtEl>
                                          <p:spTgt spid="6155"/>
                                        </p:tgtEl>
                                        <p:attrNameLst>
                                          <p:attrName>style.visibility</p:attrName>
                                        </p:attrNameLst>
                                      </p:cBhvr>
                                      <p:to>
                                        <p:strVal val="visible"/>
                                      </p:to>
                                    </p:set>
                                    <p:anim calcmode="lin" valueType="num">
                                      <p:cBhvr>
                                        <p:cTn id="27" dur="500" fill="hold"/>
                                        <p:tgtEl>
                                          <p:spTgt spid="6155"/>
                                        </p:tgtEl>
                                        <p:attrNameLst>
                                          <p:attrName>ppt_w</p:attrName>
                                        </p:attrNameLst>
                                      </p:cBhvr>
                                      <p:tavLst>
                                        <p:tav tm="0">
                                          <p:val>
                                            <p:fltVal val="0"/>
                                          </p:val>
                                        </p:tav>
                                        <p:tav tm="100000">
                                          <p:val>
                                            <p:strVal val="#ppt_w"/>
                                          </p:val>
                                        </p:tav>
                                      </p:tavLst>
                                    </p:anim>
                                    <p:anim calcmode="lin" valueType="num">
                                      <p:cBhvr>
                                        <p:cTn id="28" dur="500" fill="hold"/>
                                        <p:tgtEl>
                                          <p:spTgt spid="6155"/>
                                        </p:tgtEl>
                                        <p:attrNameLst>
                                          <p:attrName>ppt_h</p:attrName>
                                        </p:attrNameLst>
                                      </p:cBhvr>
                                      <p:tavLst>
                                        <p:tav tm="0">
                                          <p:val>
                                            <p:fltVal val="0"/>
                                          </p:val>
                                        </p:tav>
                                        <p:tav tm="100000">
                                          <p:val>
                                            <p:strVal val="#ppt_h"/>
                                          </p:val>
                                        </p:tav>
                                      </p:tavLst>
                                    </p:anim>
                                    <p:animEffect transition="in" filter="fade">
                                      <p:cBhvr>
                                        <p:cTn id="29" dur="500"/>
                                        <p:tgtEl>
                                          <p:spTgt spid="6155"/>
                                        </p:tgtEl>
                                      </p:cBhvr>
                                    </p:animEffect>
                                  </p:childTnLst>
                                </p:cTn>
                              </p:par>
                              <p:par>
                                <p:cTn id="30" presetID="2" presetClass="entr" presetSubtype="2" accel="50000" decel="5000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 calcmode="lin" valueType="num">
                                      <p:cBhvr additive="base">
                                        <p:cTn id="32" dur="500" fill="hold"/>
                                        <p:tgtEl>
                                          <p:spTgt spid="50"/>
                                        </p:tgtEl>
                                        <p:attrNameLst>
                                          <p:attrName>ppt_x</p:attrName>
                                        </p:attrNameLst>
                                      </p:cBhvr>
                                      <p:tavLst>
                                        <p:tav tm="0">
                                          <p:val>
                                            <p:strVal val="1+#ppt_w/2"/>
                                          </p:val>
                                        </p:tav>
                                        <p:tav tm="100000">
                                          <p:val>
                                            <p:strVal val="#ppt_x"/>
                                          </p:val>
                                        </p:tav>
                                      </p:tavLst>
                                    </p:anim>
                                    <p:anim calcmode="lin" valueType="num">
                                      <p:cBhvr additive="base">
                                        <p:cTn id="33" dur="500" fill="hold"/>
                                        <p:tgtEl>
                                          <p:spTgt spid="50"/>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53" presetClass="entr" presetSubtype="0" fill="hold" nodeType="afterEffect">
                                  <p:stCondLst>
                                    <p:cond delay="0"/>
                                  </p:stCondLst>
                                  <p:childTnLst>
                                    <p:set>
                                      <p:cBhvr>
                                        <p:cTn id="41" dur="1" fill="hold">
                                          <p:stCondLst>
                                            <p:cond delay="0"/>
                                          </p:stCondLst>
                                        </p:cTn>
                                        <p:tgtEl>
                                          <p:spTgt spid="6163"/>
                                        </p:tgtEl>
                                        <p:attrNameLst>
                                          <p:attrName>style.visibility</p:attrName>
                                        </p:attrNameLst>
                                      </p:cBhvr>
                                      <p:to>
                                        <p:strVal val="visible"/>
                                      </p:to>
                                    </p:set>
                                    <p:anim calcmode="lin" valueType="num">
                                      <p:cBhvr>
                                        <p:cTn id="42" dur="500" fill="hold"/>
                                        <p:tgtEl>
                                          <p:spTgt spid="6163"/>
                                        </p:tgtEl>
                                        <p:attrNameLst>
                                          <p:attrName>ppt_w</p:attrName>
                                        </p:attrNameLst>
                                      </p:cBhvr>
                                      <p:tavLst>
                                        <p:tav tm="0">
                                          <p:val>
                                            <p:fltVal val="0"/>
                                          </p:val>
                                        </p:tav>
                                        <p:tav tm="100000">
                                          <p:val>
                                            <p:strVal val="#ppt_w"/>
                                          </p:val>
                                        </p:tav>
                                      </p:tavLst>
                                    </p:anim>
                                    <p:anim calcmode="lin" valueType="num">
                                      <p:cBhvr>
                                        <p:cTn id="43" dur="500" fill="hold"/>
                                        <p:tgtEl>
                                          <p:spTgt spid="6163"/>
                                        </p:tgtEl>
                                        <p:attrNameLst>
                                          <p:attrName>ppt_h</p:attrName>
                                        </p:attrNameLst>
                                      </p:cBhvr>
                                      <p:tavLst>
                                        <p:tav tm="0">
                                          <p:val>
                                            <p:fltVal val="0"/>
                                          </p:val>
                                        </p:tav>
                                        <p:tav tm="100000">
                                          <p:val>
                                            <p:strVal val="#ppt_h"/>
                                          </p:val>
                                        </p:tav>
                                      </p:tavLst>
                                    </p:anim>
                                    <p:animEffect transition="in" filter="fade">
                                      <p:cBhvr>
                                        <p:cTn id="44" dur="500"/>
                                        <p:tgtEl>
                                          <p:spTgt spid="6163"/>
                                        </p:tgtEl>
                                      </p:cBhvr>
                                    </p:animEffect>
                                  </p:childTnLst>
                                </p:cTn>
                              </p:par>
                              <p:par>
                                <p:cTn id="45" presetID="2" presetClass="entr" presetSubtype="2" accel="50000" decel="50000" fill="hold" nodeType="withEffect">
                                  <p:stCondLst>
                                    <p:cond delay="0"/>
                                  </p:stCondLst>
                                  <p:childTnLst>
                                    <p:set>
                                      <p:cBhvr>
                                        <p:cTn id="46" dur="1" fill="hold">
                                          <p:stCondLst>
                                            <p:cond delay="0"/>
                                          </p:stCondLst>
                                        </p:cTn>
                                        <p:tgtEl>
                                          <p:spTgt spid="53"/>
                                        </p:tgtEl>
                                        <p:attrNameLst>
                                          <p:attrName>style.visibility</p:attrName>
                                        </p:attrNameLst>
                                      </p:cBhvr>
                                      <p:to>
                                        <p:strVal val="visible"/>
                                      </p:to>
                                    </p:set>
                                    <p:anim calcmode="lin" valueType="num">
                                      <p:cBhvr additive="base">
                                        <p:cTn id="47" dur="500" fill="hold"/>
                                        <p:tgtEl>
                                          <p:spTgt spid="53"/>
                                        </p:tgtEl>
                                        <p:attrNameLst>
                                          <p:attrName>ppt_x</p:attrName>
                                        </p:attrNameLst>
                                      </p:cBhvr>
                                      <p:tavLst>
                                        <p:tav tm="0">
                                          <p:val>
                                            <p:strVal val="1+#ppt_w/2"/>
                                          </p:val>
                                        </p:tav>
                                        <p:tav tm="100000">
                                          <p:val>
                                            <p:strVal val="#ppt_x"/>
                                          </p:val>
                                        </p:tav>
                                      </p:tavLst>
                                    </p:anim>
                                    <p:anim calcmode="lin" valueType="num">
                                      <p:cBhvr additive="base">
                                        <p:cTn id="48" dur="500" fill="hold"/>
                                        <p:tgtEl>
                                          <p:spTgt spid="53"/>
                                        </p:tgtEl>
                                        <p:attrNameLst>
                                          <p:attrName>ppt_y</p:attrName>
                                        </p:attrNameLst>
                                      </p:cBhvr>
                                      <p:tavLst>
                                        <p:tav tm="0">
                                          <p:val>
                                            <p:strVal val="#ppt_y"/>
                                          </p:val>
                                        </p:tav>
                                        <p:tav tm="100000">
                                          <p:val>
                                            <p:strVal val="#ppt_y"/>
                                          </p:val>
                                        </p:tav>
                                      </p:tavLst>
                                    </p:anim>
                                  </p:childTnLst>
                                </p:cTn>
                              </p:par>
                            </p:childTnLst>
                          </p:cTn>
                        </p:par>
                        <p:par>
                          <p:cTn id="49" fill="hold">
                            <p:stCondLst>
                              <p:cond delay="3000"/>
                            </p:stCondLst>
                            <p:childTnLst>
                              <p:par>
                                <p:cTn id="50" presetID="2" presetClass="entr" presetSubtype="4" accel="50000" decel="50000" fill="hold" grpId="0" nodeType="afterEffect">
                                  <p:stCondLst>
                                    <p:cond delay="0"/>
                                  </p:stCondLst>
                                  <p:childTnLst>
                                    <p:set>
                                      <p:cBhvr>
                                        <p:cTn id="51" dur="1" fill="hold">
                                          <p:stCondLst>
                                            <p:cond delay="0"/>
                                          </p:stCondLst>
                                        </p:cTn>
                                        <p:tgtEl>
                                          <p:spTgt spid="56"/>
                                        </p:tgtEl>
                                        <p:attrNameLst>
                                          <p:attrName>style.visibility</p:attrName>
                                        </p:attrNameLst>
                                      </p:cBhvr>
                                      <p:to>
                                        <p:strVal val="visible"/>
                                      </p:to>
                                    </p:set>
                                    <p:anim calcmode="lin" valueType="num">
                                      <p:cBhvr additive="base">
                                        <p:cTn id="52" dur="500" fill="hold"/>
                                        <p:tgtEl>
                                          <p:spTgt spid="56"/>
                                        </p:tgtEl>
                                        <p:attrNameLst>
                                          <p:attrName>ppt_x</p:attrName>
                                        </p:attrNameLst>
                                      </p:cBhvr>
                                      <p:tavLst>
                                        <p:tav tm="0">
                                          <p:val>
                                            <p:strVal val="#ppt_x"/>
                                          </p:val>
                                        </p:tav>
                                        <p:tav tm="100000">
                                          <p:val>
                                            <p:strVal val="#ppt_x"/>
                                          </p:val>
                                        </p:tav>
                                      </p:tavLst>
                                    </p:anim>
                                    <p:anim calcmode="lin" valueType="num">
                                      <p:cBhvr additive="base">
                                        <p:cTn id="53" dur="500" fill="hold"/>
                                        <p:tgtEl>
                                          <p:spTgt spid="56"/>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53" presetClass="entr" presetSubtype="0" fill="hold" nodeType="afterEffect">
                                  <p:stCondLst>
                                    <p:cond delay="0"/>
                                  </p:stCondLst>
                                  <p:childTnLst>
                                    <p:set>
                                      <p:cBhvr>
                                        <p:cTn id="56" dur="1" fill="hold">
                                          <p:stCondLst>
                                            <p:cond delay="0"/>
                                          </p:stCondLst>
                                        </p:cTn>
                                        <p:tgtEl>
                                          <p:spTgt spid="6180"/>
                                        </p:tgtEl>
                                        <p:attrNameLst>
                                          <p:attrName>style.visibility</p:attrName>
                                        </p:attrNameLst>
                                      </p:cBhvr>
                                      <p:to>
                                        <p:strVal val="visible"/>
                                      </p:to>
                                    </p:set>
                                    <p:anim calcmode="lin" valueType="num">
                                      <p:cBhvr>
                                        <p:cTn id="57" dur="500" fill="hold"/>
                                        <p:tgtEl>
                                          <p:spTgt spid="6180"/>
                                        </p:tgtEl>
                                        <p:attrNameLst>
                                          <p:attrName>ppt_w</p:attrName>
                                        </p:attrNameLst>
                                      </p:cBhvr>
                                      <p:tavLst>
                                        <p:tav tm="0">
                                          <p:val>
                                            <p:fltVal val="0"/>
                                          </p:val>
                                        </p:tav>
                                        <p:tav tm="100000">
                                          <p:val>
                                            <p:strVal val="#ppt_w"/>
                                          </p:val>
                                        </p:tav>
                                      </p:tavLst>
                                    </p:anim>
                                    <p:anim calcmode="lin" valueType="num">
                                      <p:cBhvr>
                                        <p:cTn id="58" dur="500" fill="hold"/>
                                        <p:tgtEl>
                                          <p:spTgt spid="6180"/>
                                        </p:tgtEl>
                                        <p:attrNameLst>
                                          <p:attrName>ppt_h</p:attrName>
                                        </p:attrNameLst>
                                      </p:cBhvr>
                                      <p:tavLst>
                                        <p:tav tm="0">
                                          <p:val>
                                            <p:fltVal val="0"/>
                                          </p:val>
                                        </p:tav>
                                        <p:tav tm="100000">
                                          <p:val>
                                            <p:strVal val="#ppt_h"/>
                                          </p:val>
                                        </p:tav>
                                      </p:tavLst>
                                    </p:anim>
                                    <p:animEffect transition="in" filter="fade">
                                      <p:cBhvr>
                                        <p:cTn id="59" dur="500"/>
                                        <p:tgtEl>
                                          <p:spTgt spid="6180"/>
                                        </p:tgtEl>
                                      </p:cBhvr>
                                    </p:animEffect>
                                  </p:childTnLst>
                                </p:cTn>
                              </p:par>
                              <p:par>
                                <p:cTn id="60" presetID="2" presetClass="entr" presetSubtype="2" accel="50000" decel="50000" fill="hold" nodeType="withEffect">
                                  <p:stCondLst>
                                    <p:cond delay="0"/>
                                  </p:stCondLst>
                                  <p:childTnLst>
                                    <p:set>
                                      <p:cBhvr>
                                        <p:cTn id="61" dur="1" fill="hold">
                                          <p:stCondLst>
                                            <p:cond delay="0"/>
                                          </p:stCondLst>
                                        </p:cTn>
                                        <p:tgtEl>
                                          <p:spTgt spid="78"/>
                                        </p:tgtEl>
                                        <p:attrNameLst>
                                          <p:attrName>style.visibility</p:attrName>
                                        </p:attrNameLst>
                                      </p:cBhvr>
                                      <p:to>
                                        <p:strVal val="visible"/>
                                      </p:to>
                                    </p:set>
                                    <p:anim calcmode="lin" valueType="num">
                                      <p:cBhvr additive="base">
                                        <p:cTn id="62" dur="500" fill="hold"/>
                                        <p:tgtEl>
                                          <p:spTgt spid="78"/>
                                        </p:tgtEl>
                                        <p:attrNameLst>
                                          <p:attrName>ppt_x</p:attrName>
                                        </p:attrNameLst>
                                      </p:cBhvr>
                                      <p:tavLst>
                                        <p:tav tm="0">
                                          <p:val>
                                            <p:strVal val="1+#ppt_w/2"/>
                                          </p:val>
                                        </p:tav>
                                        <p:tav tm="100000">
                                          <p:val>
                                            <p:strVal val="#ppt_x"/>
                                          </p:val>
                                        </p:tav>
                                      </p:tavLst>
                                    </p:anim>
                                    <p:anim calcmode="lin" valueType="num">
                                      <p:cBhvr additive="base">
                                        <p:cTn id="63" dur="500" fill="hold"/>
                                        <p:tgtEl>
                                          <p:spTgt spid="78"/>
                                        </p:tgtEl>
                                        <p:attrNameLst>
                                          <p:attrName>ppt_y</p:attrName>
                                        </p:attrNameLst>
                                      </p:cBhvr>
                                      <p:tavLst>
                                        <p:tav tm="0">
                                          <p:val>
                                            <p:strVal val="#ppt_y"/>
                                          </p:val>
                                        </p:tav>
                                        <p:tav tm="100000">
                                          <p:val>
                                            <p:strVal val="#ppt_y"/>
                                          </p:val>
                                        </p:tav>
                                      </p:tavLst>
                                    </p:anim>
                                  </p:childTnLst>
                                </p:cTn>
                              </p:par>
                            </p:childTnLst>
                          </p:cTn>
                        </p:par>
                        <p:par>
                          <p:cTn id="64" fill="hold">
                            <p:stCondLst>
                              <p:cond delay="4000"/>
                            </p:stCondLst>
                            <p:childTnLst>
                              <p:par>
                                <p:cTn id="65" presetID="2" presetClass="entr" presetSubtype="4" accel="50000" decel="50000" fill="hold" grpId="0" nodeType="after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additive="base">
                                        <p:cTn id="67" dur="500" fill="hold"/>
                                        <p:tgtEl>
                                          <p:spTgt spid="57"/>
                                        </p:tgtEl>
                                        <p:attrNameLst>
                                          <p:attrName>ppt_x</p:attrName>
                                        </p:attrNameLst>
                                      </p:cBhvr>
                                      <p:tavLst>
                                        <p:tav tm="0">
                                          <p:val>
                                            <p:strVal val="#ppt_x"/>
                                          </p:val>
                                        </p:tav>
                                        <p:tav tm="100000">
                                          <p:val>
                                            <p:strVal val="#ppt_x"/>
                                          </p:val>
                                        </p:tav>
                                      </p:tavLst>
                                    </p:anim>
                                    <p:anim calcmode="lin" valueType="num">
                                      <p:cBhvr additive="base">
                                        <p:cTn id="68" dur="500" fill="hold"/>
                                        <p:tgtEl>
                                          <p:spTgt spid="57"/>
                                        </p:tgtEl>
                                        <p:attrNameLst>
                                          <p:attrName>ppt_y</p:attrName>
                                        </p:attrNameLst>
                                      </p:cBhvr>
                                      <p:tavLst>
                                        <p:tav tm="0">
                                          <p:val>
                                            <p:strVal val="1+#ppt_h/2"/>
                                          </p:val>
                                        </p:tav>
                                        <p:tav tm="100000">
                                          <p:val>
                                            <p:strVal val="#ppt_y"/>
                                          </p:val>
                                        </p:tav>
                                      </p:tavLst>
                                    </p:anim>
                                  </p:childTnLst>
                                </p:cTn>
                              </p:par>
                            </p:childTnLst>
                          </p:cTn>
                        </p:par>
                        <p:par>
                          <p:cTn id="69" fill="hold">
                            <p:stCondLst>
                              <p:cond delay="4500"/>
                            </p:stCondLst>
                            <p:childTnLst>
                              <p:par>
                                <p:cTn id="70" presetID="53" presetClass="entr" presetSubtype="0" fill="hold" nodeType="afterEffect">
                                  <p:stCondLst>
                                    <p:cond delay="0"/>
                                  </p:stCondLst>
                                  <p:childTnLst>
                                    <p:set>
                                      <p:cBhvr>
                                        <p:cTn id="71" dur="1" fill="hold">
                                          <p:stCondLst>
                                            <p:cond delay="0"/>
                                          </p:stCondLst>
                                        </p:cTn>
                                        <p:tgtEl>
                                          <p:spTgt spid="6186"/>
                                        </p:tgtEl>
                                        <p:attrNameLst>
                                          <p:attrName>style.visibility</p:attrName>
                                        </p:attrNameLst>
                                      </p:cBhvr>
                                      <p:to>
                                        <p:strVal val="visible"/>
                                      </p:to>
                                    </p:set>
                                    <p:anim calcmode="lin" valueType="num">
                                      <p:cBhvr>
                                        <p:cTn id="72" dur="500" fill="hold"/>
                                        <p:tgtEl>
                                          <p:spTgt spid="6186"/>
                                        </p:tgtEl>
                                        <p:attrNameLst>
                                          <p:attrName>ppt_w</p:attrName>
                                        </p:attrNameLst>
                                      </p:cBhvr>
                                      <p:tavLst>
                                        <p:tav tm="0">
                                          <p:val>
                                            <p:fltVal val="0"/>
                                          </p:val>
                                        </p:tav>
                                        <p:tav tm="100000">
                                          <p:val>
                                            <p:strVal val="#ppt_w"/>
                                          </p:val>
                                        </p:tav>
                                      </p:tavLst>
                                    </p:anim>
                                    <p:anim calcmode="lin" valueType="num">
                                      <p:cBhvr>
                                        <p:cTn id="73" dur="500" fill="hold"/>
                                        <p:tgtEl>
                                          <p:spTgt spid="6186"/>
                                        </p:tgtEl>
                                        <p:attrNameLst>
                                          <p:attrName>ppt_h</p:attrName>
                                        </p:attrNameLst>
                                      </p:cBhvr>
                                      <p:tavLst>
                                        <p:tav tm="0">
                                          <p:val>
                                            <p:fltVal val="0"/>
                                          </p:val>
                                        </p:tav>
                                        <p:tav tm="100000">
                                          <p:val>
                                            <p:strVal val="#ppt_h"/>
                                          </p:val>
                                        </p:tav>
                                      </p:tavLst>
                                    </p:anim>
                                    <p:animEffect transition="in" filter="fade">
                                      <p:cBhvr>
                                        <p:cTn id="74" dur="500"/>
                                        <p:tgtEl>
                                          <p:spTgt spid="6186"/>
                                        </p:tgtEl>
                                      </p:cBhvr>
                                    </p:animEffect>
                                  </p:childTnLst>
                                </p:cTn>
                              </p:par>
                              <p:par>
                                <p:cTn id="75" presetID="2" presetClass="entr" presetSubtype="2" accel="50000" decel="50000" fill="hold" nodeType="withEffect">
                                  <p:stCondLst>
                                    <p:cond delay="0"/>
                                  </p:stCondLst>
                                  <p:childTnLst>
                                    <p:set>
                                      <p:cBhvr>
                                        <p:cTn id="76" dur="1" fill="hold">
                                          <p:stCondLst>
                                            <p:cond delay="0"/>
                                          </p:stCondLst>
                                        </p:cTn>
                                        <p:tgtEl>
                                          <p:spTgt spid="81"/>
                                        </p:tgtEl>
                                        <p:attrNameLst>
                                          <p:attrName>style.visibility</p:attrName>
                                        </p:attrNameLst>
                                      </p:cBhvr>
                                      <p:to>
                                        <p:strVal val="visible"/>
                                      </p:to>
                                    </p:set>
                                    <p:anim calcmode="lin" valueType="num">
                                      <p:cBhvr additive="base">
                                        <p:cTn id="77" dur="500" fill="hold"/>
                                        <p:tgtEl>
                                          <p:spTgt spid="81"/>
                                        </p:tgtEl>
                                        <p:attrNameLst>
                                          <p:attrName>ppt_x</p:attrName>
                                        </p:attrNameLst>
                                      </p:cBhvr>
                                      <p:tavLst>
                                        <p:tav tm="0">
                                          <p:val>
                                            <p:strVal val="1+#ppt_w/2"/>
                                          </p:val>
                                        </p:tav>
                                        <p:tav tm="100000">
                                          <p:val>
                                            <p:strVal val="#ppt_x"/>
                                          </p:val>
                                        </p:tav>
                                      </p:tavLst>
                                    </p:anim>
                                    <p:anim calcmode="lin" valueType="num">
                                      <p:cBhvr additive="base">
                                        <p:cTn id="78" dur="500" fill="hold"/>
                                        <p:tgtEl>
                                          <p:spTgt spid="81"/>
                                        </p:tgtEl>
                                        <p:attrNameLst>
                                          <p:attrName>ppt_y</p:attrName>
                                        </p:attrNameLst>
                                      </p:cBhvr>
                                      <p:tavLst>
                                        <p:tav tm="0">
                                          <p:val>
                                            <p:strVal val="#ppt_y"/>
                                          </p:val>
                                        </p:tav>
                                        <p:tav tm="100000">
                                          <p:val>
                                            <p:strVal val="#ppt_y"/>
                                          </p:val>
                                        </p:tav>
                                      </p:tavLst>
                                    </p:anim>
                                  </p:childTnLst>
                                </p:cTn>
                              </p:par>
                            </p:childTnLst>
                          </p:cTn>
                        </p:par>
                        <p:par>
                          <p:cTn id="79" fill="hold">
                            <p:stCondLst>
                              <p:cond delay="5000"/>
                            </p:stCondLst>
                            <p:childTnLst>
                              <p:par>
                                <p:cTn id="80" presetID="2" presetClass="entr" presetSubtype="4" accel="50000" decel="50000" fill="hold" grpId="0" nodeType="afterEffect">
                                  <p:stCondLst>
                                    <p:cond delay="0"/>
                                  </p:stCondLst>
                                  <p:childTnLst>
                                    <p:set>
                                      <p:cBhvr>
                                        <p:cTn id="81" dur="1" fill="hold">
                                          <p:stCondLst>
                                            <p:cond delay="0"/>
                                          </p:stCondLst>
                                        </p:cTn>
                                        <p:tgtEl>
                                          <p:spTgt spid="58"/>
                                        </p:tgtEl>
                                        <p:attrNameLst>
                                          <p:attrName>style.visibility</p:attrName>
                                        </p:attrNameLst>
                                      </p:cBhvr>
                                      <p:to>
                                        <p:strVal val="visible"/>
                                      </p:to>
                                    </p:set>
                                    <p:anim calcmode="lin" valueType="num">
                                      <p:cBhvr additive="base">
                                        <p:cTn id="82" dur="500" fill="hold"/>
                                        <p:tgtEl>
                                          <p:spTgt spid="58"/>
                                        </p:tgtEl>
                                        <p:attrNameLst>
                                          <p:attrName>ppt_x</p:attrName>
                                        </p:attrNameLst>
                                      </p:cBhvr>
                                      <p:tavLst>
                                        <p:tav tm="0">
                                          <p:val>
                                            <p:strVal val="#ppt_x"/>
                                          </p:val>
                                        </p:tav>
                                        <p:tav tm="100000">
                                          <p:val>
                                            <p:strVal val="#ppt_x"/>
                                          </p:val>
                                        </p:tav>
                                      </p:tavLst>
                                    </p:anim>
                                    <p:anim calcmode="lin" valueType="num">
                                      <p:cBhvr additive="base">
                                        <p:cTn id="83" dur="500" fill="hold"/>
                                        <p:tgtEl>
                                          <p:spTgt spid="58"/>
                                        </p:tgtEl>
                                        <p:attrNameLst>
                                          <p:attrName>ppt_y</p:attrName>
                                        </p:attrNameLst>
                                      </p:cBhvr>
                                      <p:tavLst>
                                        <p:tav tm="0">
                                          <p:val>
                                            <p:strVal val="1+#ppt_h/2"/>
                                          </p:val>
                                        </p:tav>
                                        <p:tav tm="100000">
                                          <p:val>
                                            <p:strVal val="#ppt_y"/>
                                          </p:val>
                                        </p:tav>
                                      </p:tavLst>
                                    </p:anim>
                                  </p:childTnLst>
                                </p:cTn>
                              </p:par>
                            </p:childTnLst>
                          </p:cTn>
                        </p:par>
                        <p:par>
                          <p:cTn id="84" fill="hold">
                            <p:stCondLst>
                              <p:cond delay="5500"/>
                            </p:stCondLst>
                            <p:childTnLst>
                              <p:par>
                                <p:cTn id="85" presetID="53" presetClass="entr" presetSubtype="0" fill="hold" nodeType="afterEffect">
                                  <p:stCondLst>
                                    <p:cond delay="0"/>
                                  </p:stCondLst>
                                  <p:childTnLst>
                                    <p:set>
                                      <p:cBhvr>
                                        <p:cTn id="86" dur="1" fill="hold">
                                          <p:stCondLst>
                                            <p:cond delay="0"/>
                                          </p:stCondLst>
                                        </p:cTn>
                                        <p:tgtEl>
                                          <p:spTgt spid="108"/>
                                        </p:tgtEl>
                                        <p:attrNameLst>
                                          <p:attrName>style.visibility</p:attrName>
                                        </p:attrNameLst>
                                      </p:cBhvr>
                                      <p:to>
                                        <p:strVal val="visible"/>
                                      </p:to>
                                    </p:set>
                                    <p:anim calcmode="lin" valueType="num">
                                      <p:cBhvr>
                                        <p:cTn id="87" dur="500" fill="hold"/>
                                        <p:tgtEl>
                                          <p:spTgt spid="108"/>
                                        </p:tgtEl>
                                        <p:attrNameLst>
                                          <p:attrName>ppt_w</p:attrName>
                                        </p:attrNameLst>
                                      </p:cBhvr>
                                      <p:tavLst>
                                        <p:tav tm="0">
                                          <p:val>
                                            <p:fltVal val="0"/>
                                          </p:val>
                                        </p:tav>
                                        <p:tav tm="100000">
                                          <p:val>
                                            <p:strVal val="#ppt_w"/>
                                          </p:val>
                                        </p:tav>
                                      </p:tavLst>
                                    </p:anim>
                                    <p:anim calcmode="lin" valueType="num">
                                      <p:cBhvr>
                                        <p:cTn id="88" dur="500" fill="hold"/>
                                        <p:tgtEl>
                                          <p:spTgt spid="108"/>
                                        </p:tgtEl>
                                        <p:attrNameLst>
                                          <p:attrName>ppt_h</p:attrName>
                                        </p:attrNameLst>
                                      </p:cBhvr>
                                      <p:tavLst>
                                        <p:tav tm="0">
                                          <p:val>
                                            <p:fltVal val="0"/>
                                          </p:val>
                                        </p:tav>
                                        <p:tav tm="100000">
                                          <p:val>
                                            <p:strVal val="#ppt_h"/>
                                          </p:val>
                                        </p:tav>
                                      </p:tavLst>
                                    </p:anim>
                                    <p:animEffect transition="in" filter="fade">
                                      <p:cBhvr>
                                        <p:cTn id="89" dur="500"/>
                                        <p:tgtEl>
                                          <p:spTgt spid="108"/>
                                        </p:tgtEl>
                                      </p:cBhvr>
                                    </p:animEffect>
                                  </p:childTnLst>
                                </p:cTn>
                              </p:par>
                              <p:par>
                                <p:cTn id="90" presetID="2" presetClass="entr" presetSubtype="2" accel="50000" decel="50000" fill="hold" nodeType="withEffect">
                                  <p:stCondLst>
                                    <p:cond delay="0"/>
                                  </p:stCondLst>
                                  <p:childTnLst>
                                    <p:set>
                                      <p:cBhvr>
                                        <p:cTn id="91" dur="1" fill="hold">
                                          <p:stCondLst>
                                            <p:cond delay="0"/>
                                          </p:stCondLst>
                                        </p:cTn>
                                        <p:tgtEl>
                                          <p:spTgt spid="84"/>
                                        </p:tgtEl>
                                        <p:attrNameLst>
                                          <p:attrName>style.visibility</p:attrName>
                                        </p:attrNameLst>
                                      </p:cBhvr>
                                      <p:to>
                                        <p:strVal val="visible"/>
                                      </p:to>
                                    </p:set>
                                    <p:anim calcmode="lin" valueType="num">
                                      <p:cBhvr additive="base">
                                        <p:cTn id="92" dur="500" fill="hold"/>
                                        <p:tgtEl>
                                          <p:spTgt spid="84"/>
                                        </p:tgtEl>
                                        <p:attrNameLst>
                                          <p:attrName>ppt_x</p:attrName>
                                        </p:attrNameLst>
                                      </p:cBhvr>
                                      <p:tavLst>
                                        <p:tav tm="0">
                                          <p:val>
                                            <p:strVal val="1+#ppt_w/2"/>
                                          </p:val>
                                        </p:tav>
                                        <p:tav tm="100000">
                                          <p:val>
                                            <p:strVal val="#ppt_x"/>
                                          </p:val>
                                        </p:tav>
                                      </p:tavLst>
                                    </p:anim>
                                    <p:anim calcmode="lin" valueType="num">
                                      <p:cBhvr additive="base">
                                        <p:cTn id="93"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6155" grpId="0" animBg="1"/>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16" name="TextBox 76"/>
          <p:cNvSpPr txBox="1"/>
          <p:nvPr/>
        </p:nvSpPr>
        <p:spPr>
          <a:xfrm>
            <a:off x="5305499" y="2060848"/>
            <a:ext cx="4553261" cy="523220"/>
          </a:xfrm>
          <a:prstGeom prst="rect">
            <a:avLst/>
          </a:prstGeom>
          <a:noFill/>
          <a:ln>
            <a:solidFill>
              <a:schemeClr val="bg1"/>
            </a:solidFill>
          </a:ln>
        </p:spPr>
        <p:txBody>
          <a:bodyPr wrap="square" rtlCol="0">
            <a:spAutoFit/>
          </a:bodyPr>
          <a:lstStyle/>
          <a:p>
            <a:r>
              <a:rPr lang="en-US" altLang="zh-CN" sz="2800" dirty="0">
                <a:solidFill>
                  <a:schemeClr val="bg1"/>
                </a:solidFill>
                <a:latin typeface="幼圆" panose="02010509060101010101" pitchFamily="49" charset="-122"/>
                <a:ea typeface="幼圆" panose="02010509060101010101" pitchFamily="49" charset="-122"/>
              </a:rPr>
              <a:t>01 </a:t>
            </a:r>
            <a:r>
              <a:rPr lang="zh-CN" altLang="en-US" sz="2800" dirty="0">
                <a:solidFill>
                  <a:schemeClr val="bg1"/>
                </a:solidFill>
                <a:latin typeface="幼圆" panose="02010509060101010101" pitchFamily="49" charset="-122"/>
                <a:ea typeface="幼圆" panose="02010509060101010101" pitchFamily="49" charset="-122"/>
              </a:rPr>
              <a:t>单击添加您的标题</a:t>
            </a:r>
          </a:p>
        </p:txBody>
      </p:sp>
      <p:sp>
        <p:nvSpPr>
          <p:cNvPr id="8" name="TextBox 76"/>
          <p:cNvSpPr txBox="1"/>
          <p:nvPr/>
        </p:nvSpPr>
        <p:spPr>
          <a:xfrm>
            <a:off x="5305499" y="2996952"/>
            <a:ext cx="4553261" cy="523220"/>
          </a:xfrm>
          <a:prstGeom prst="rect">
            <a:avLst/>
          </a:prstGeom>
          <a:noFill/>
          <a:ln>
            <a:solidFill>
              <a:schemeClr val="bg1"/>
            </a:solidFill>
          </a:ln>
        </p:spPr>
        <p:txBody>
          <a:bodyPr wrap="square" rtlCol="0">
            <a:spAutoFit/>
          </a:bodyPr>
          <a:lstStyle/>
          <a:p>
            <a:r>
              <a:rPr lang="en-US" altLang="zh-CN" sz="2800" dirty="0">
                <a:solidFill>
                  <a:schemeClr val="bg1"/>
                </a:solidFill>
                <a:latin typeface="幼圆" panose="02010509060101010101" pitchFamily="49" charset="-122"/>
                <a:ea typeface="幼圆" panose="02010509060101010101" pitchFamily="49" charset="-122"/>
              </a:rPr>
              <a:t>02 </a:t>
            </a:r>
            <a:r>
              <a:rPr lang="zh-CN" altLang="en-US" sz="2800" dirty="0">
                <a:solidFill>
                  <a:schemeClr val="bg1"/>
                </a:solidFill>
                <a:latin typeface="幼圆" panose="02010509060101010101" pitchFamily="49" charset="-122"/>
                <a:ea typeface="幼圆" panose="02010509060101010101" pitchFamily="49" charset="-122"/>
              </a:rPr>
              <a:t>单击添加您的标题</a:t>
            </a:r>
          </a:p>
        </p:txBody>
      </p:sp>
      <p:sp>
        <p:nvSpPr>
          <p:cNvPr id="9" name="TextBox 76"/>
          <p:cNvSpPr txBox="1"/>
          <p:nvPr/>
        </p:nvSpPr>
        <p:spPr>
          <a:xfrm>
            <a:off x="5305499" y="3933056"/>
            <a:ext cx="4553261" cy="523220"/>
          </a:xfrm>
          <a:prstGeom prst="rect">
            <a:avLst/>
          </a:prstGeom>
          <a:noFill/>
          <a:ln>
            <a:solidFill>
              <a:schemeClr val="bg1"/>
            </a:solidFill>
          </a:ln>
        </p:spPr>
        <p:txBody>
          <a:bodyPr wrap="square" rtlCol="0">
            <a:spAutoFit/>
          </a:bodyPr>
          <a:lstStyle/>
          <a:p>
            <a:r>
              <a:rPr lang="en-US" altLang="zh-CN" sz="2800" dirty="0">
                <a:solidFill>
                  <a:schemeClr val="bg1"/>
                </a:solidFill>
                <a:latin typeface="幼圆" panose="02010509060101010101" pitchFamily="49" charset="-122"/>
                <a:ea typeface="幼圆" panose="02010509060101010101" pitchFamily="49" charset="-122"/>
              </a:rPr>
              <a:t>03 </a:t>
            </a:r>
            <a:r>
              <a:rPr lang="zh-CN" altLang="en-US" sz="2800" dirty="0">
                <a:solidFill>
                  <a:schemeClr val="bg1"/>
                </a:solidFill>
                <a:latin typeface="幼圆" panose="02010509060101010101" pitchFamily="49" charset="-122"/>
                <a:ea typeface="幼圆" panose="02010509060101010101" pitchFamily="49" charset="-122"/>
              </a:rPr>
              <a:t>单击添加您的标题</a:t>
            </a:r>
          </a:p>
        </p:txBody>
      </p:sp>
      <p:sp>
        <p:nvSpPr>
          <p:cNvPr id="10" name="TextBox 76"/>
          <p:cNvSpPr txBox="1"/>
          <p:nvPr/>
        </p:nvSpPr>
        <p:spPr>
          <a:xfrm>
            <a:off x="5305499" y="4869160"/>
            <a:ext cx="4553261" cy="523220"/>
          </a:xfrm>
          <a:prstGeom prst="rect">
            <a:avLst/>
          </a:prstGeom>
          <a:noFill/>
          <a:ln>
            <a:solidFill>
              <a:schemeClr val="bg1"/>
            </a:solidFill>
          </a:ln>
        </p:spPr>
        <p:txBody>
          <a:bodyPr wrap="square" rtlCol="0">
            <a:spAutoFit/>
          </a:bodyPr>
          <a:lstStyle/>
          <a:p>
            <a:r>
              <a:rPr lang="en-US" altLang="zh-CN" sz="2800" dirty="0">
                <a:solidFill>
                  <a:schemeClr val="bg1"/>
                </a:solidFill>
                <a:latin typeface="幼圆" panose="02010509060101010101" pitchFamily="49" charset="-122"/>
                <a:ea typeface="幼圆" panose="02010509060101010101" pitchFamily="49" charset="-122"/>
              </a:rPr>
              <a:t>04 </a:t>
            </a:r>
            <a:r>
              <a:rPr lang="zh-CN" altLang="en-US" sz="2800" dirty="0">
                <a:solidFill>
                  <a:schemeClr val="bg1"/>
                </a:solidFill>
                <a:latin typeface="幼圆" panose="02010509060101010101" pitchFamily="49" charset="-122"/>
                <a:ea typeface="幼圆" panose="02010509060101010101" pitchFamily="49" charset="-122"/>
              </a:rPr>
              <a:t>单击添加您的标题</a:t>
            </a:r>
          </a:p>
        </p:txBody>
      </p:sp>
      <p:sp>
        <p:nvSpPr>
          <p:cNvPr id="11" name="TextBox 76"/>
          <p:cNvSpPr txBox="1"/>
          <p:nvPr/>
        </p:nvSpPr>
        <p:spPr>
          <a:xfrm>
            <a:off x="1330506" y="1423262"/>
            <a:ext cx="1872207" cy="1200329"/>
          </a:xfrm>
          <a:prstGeom prst="rect">
            <a:avLst/>
          </a:prstGeom>
          <a:noFill/>
          <a:ln>
            <a:solidFill>
              <a:schemeClr val="bg1"/>
            </a:solidFill>
          </a:ln>
        </p:spPr>
        <p:txBody>
          <a:bodyPr wrap="square" rtlCol="0">
            <a:spAutoFit/>
          </a:bodyPr>
          <a:lstStyle/>
          <a:p>
            <a:r>
              <a:rPr lang="zh-CN" altLang="en-US" sz="4400" dirty="0">
                <a:solidFill>
                  <a:schemeClr val="bg1"/>
                </a:solidFill>
                <a:latin typeface="幼圆" panose="02010509060101010101" pitchFamily="49" charset="-122"/>
                <a:ea typeface="幼圆" panose="02010509060101010101" pitchFamily="49" charset="-122"/>
              </a:rPr>
              <a:t>目 录</a:t>
            </a:r>
            <a:endParaRPr lang="en-US" altLang="zh-CN" sz="4400" dirty="0">
              <a:solidFill>
                <a:schemeClr val="bg1"/>
              </a:solidFill>
              <a:latin typeface="幼圆" panose="02010509060101010101" pitchFamily="49" charset="-122"/>
              <a:ea typeface="幼圆" panose="02010509060101010101" pitchFamily="49" charset="-122"/>
            </a:endParaRPr>
          </a:p>
          <a:p>
            <a:r>
              <a:rPr lang="en-US" altLang="zh-CN" sz="2800" dirty="0">
                <a:solidFill>
                  <a:schemeClr val="bg1"/>
                </a:solidFill>
                <a:latin typeface="幼圆" panose="02010509060101010101" pitchFamily="49" charset="-122"/>
                <a:ea typeface="幼圆" panose="02010509060101010101" pitchFamily="49" charset="-122"/>
              </a:rPr>
              <a:t>CONTENTS</a:t>
            </a:r>
            <a:endParaRPr lang="zh-CN" altLang="en-US" sz="2800" dirty="0">
              <a:solidFill>
                <a:schemeClr val="bg1"/>
              </a:solidFill>
              <a:latin typeface="幼圆" panose="02010509060101010101" pitchFamily="49" charset="-122"/>
              <a:ea typeface="幼圆" panose="02010509060101010101" pitchFamily="49" charset="-122"/>
            </a:endParaRPr>
          </a:p>
        </p:txBody>
      </p:sp>
      <p:cxnSp>
        <p:nvCxnSpPr>
          <p:cNvPr id="7" name="直接连接符 6"/>
          <p:cNvCxnSpPr/>
          <p:nvPr/>
        </p:nvCxnSpPr>
        <p:spPr>
          <a:xfrm>
            <a:off x="1964021" y="-459432"/>
            <a:ext cx="0" cy="18448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1964021" y="2623591"/>
            <a:ext cx="0" cy="423440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030927"/>
      </p:ext>
    </p:extLst>
  </p:cSld>
  <p:clrMapOvr>
    <a:masterClrMapping/>
  </p:clrMapOvr>
  <p:transition spd="slow" advTm="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14:presetBounceEnd="20000">
                                      <p:stCondLst>
                                        <p:cond delay="0"/>
                                      </p:stCondLst>
                                      <p:iterate type="lt">
                                        <p:tmPct val="10000"/>
                                      </p:iterate>
                                      <p:childTnLst>
                                        <p:set>
                                          <p:cBhvr>
                                            <p:cTn id="11" dur="1" fill="hold">
                                              <p:stCondLst>
                                                <p:cond delay="0"/>
                                              </p:stCondLst>
                                            </p:cTn>
                                            <p:tgtEl>
                                              <p:spTgt spid="11"/>
                                            </p:tgtEl>
                                            <p:attrNameLst>
                                              <p:attrName>style.visibility</p:attrName>
                                            </p:attrNameLst>
                                          </p:cBhvr>
                                          <p:to>
                                            <p:strVal val="visible"/>
                                          </p:to>
                                        </p:set>
                                        <p:anim calcmode="lin" valueType="num" p14:bounceEnd="20000">
                                          <p:cBhvr additive="base">
                                            <p:cTn id="12" dur="500" fill="hold"/>
                                            <p:tgtEl>
                                              <p:spTgt spid="11"/>
                                            </p:tgtEl>
                                            <p:attrNameLst>
                                              <p:attrName>ppt_x</p:attrName>
                                            </p:attrNameLst>
                                          </p:cBhvr>
                                          <p:tavLst>
                                            <p:tav tm="0">
                                              <p:val>
                                                <p:strVal val="1+#ppt_w/2"/>
                                              </p:val>
                                            </p:tav>
                                            <p:tav tm="100000">
                                              <p:val>
                                                <p:strVal val="#ppt_x"/>
                                              </p:val>
                                            </p:tav>
                                          </p:tavLst>
                                        </p:anim>
                                        <p:anim calcmode="lin" valueType="num" p14:bounceEnd="20000">
                                          <p:cBhvr additive="base">
                                            <p:cTn id="13"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grpId="0" nodeType="clickEffect" p14:presetBounceEnd="20000">
                                      <p:stCondLst>
                                        <p:cond delay="0"/>
                                      </p:stCondLst>
                                      <p:iterate type="lt">
                                        <p:tmPct val="10000"/>
                                      </p:iterate>
                                      <p:childTnLst>
                                        <p:set>
                                          <p:cBhvr>
                                            <p:cTn id="17" dur="1" fill="hold">
                                              <p:stCondLst>
                                                <p:cond delay="0"/>
                                              </p:stCondLst>
                                            </p:cTn>
                                            <p:tgtEl>
                                              <p:spTgt spid="16"/>
                                            </p:tgtEl>
                                            <p:attrNameLst>
                                              <p:attrName>style.visibility</p:attrName>
                                            </p:attrNameLst>
                                          </p:cBhvr>
                                          <p:to>
                                            <p:strVal val="visible"/>
                                          </p:to>
                                        </p:set>
                                        <p:anim calcmode="lin" valueType="num" p14:bounceEnd="20000">
                                          <p:cBhvr additive="base">
                                            <p:cTn id="18" dur="500" fill="hold"/>
                                            <p:tgtEl>
                                              <p:spTgt spid="16"/>
                                            </p:tgtEl>
                                            <p:attrNameLst>
                                              <p:attrName>ppt_x</p:attrName>
                                            </p:attrNameLst>
                                          </p:cBhvr>
                                          <p:tavLst>
                                            <p:tav tm="0">
                                              <p:val>
                                                <p:strVal val="1+#ppt_w/2"/>
                                              </p:val>
                                            </p:tav>
                                            <p:tav tm="100000">
                                              <p:val>
                                                <p:strVal val="#ppt_x"/>
                                              </p:val>
                                            </p:tav>
                                          </p:tavLst>
                                        </p:anim>
                                        <p:anim calcmode="lin" valueType="num" p14:bounceEnd="20000">
                                          <p:cBhvr additive="base">
                                            <p:cTn id="19"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3" fill="hold" grpId="0" nodeType="clickEffect" p14:presetBounceEnd="20000">
                                      <p:stCondLst>
                                        <p:cond delay="0"/>
                                      </p:stCondLst>
                                      <p:iterate type="lt">
                                        <p:tmPct val="10000"/>
                                      </p:iterate>
                                      <p:childTnLst>
                                        <p:set>
                                          <p:cBhvr>
                                            <p:cTn id="23" dur="1" fill="hold">
                                              <p:stCondLst>
                                                <p:cond delay="0"/>
                                              </p:stCondLst>
                                            </p:cTn>
                                            <p:tgtEl>
                                              <p:spTgt spid="8"/>
                                            </p:tgtEl>
                                            <p:attrNameLst>
                                              <p:attrName>style.visibility</p:attrName>
                                            </p:attrNameLst>
                                          </p:cBhvr>
                                          <p:to>
                                            <p:strVal val="visible"/>
                                          </p:to>
                                        </p:set>
                                        <p:anim calcmode="lin" valueType="num" p14:bounceEnd="20000">
                                          <p:cBhvr additive="base">
                                            <p:cTn id="24" dur="500" fill="hold"/>
                                            <p:tgtEl>
                                              <p:spTgt spid="8"/>
                                            </p:tgtEl>
                                            <p:attrNameLst>
                                              <p:attrName>ppt_x</p:attrName>
                                            </p:attrNameLst>
                                          </p:cBhvr>
                                          <p:tavLst>
                                            <p:tav tm="0">
                                              <p:val>
                                                <p:strVal val="1+#ppt_w/2"/>
                                              </p:val>
                                            </p:tav>
                                            <p:tav tm="100000">
                                              <p:val>
                                                <p:strVal val="#ppt_x"/>
                                              </p:val>
                                            </p:tav>
                                          </p:tavLst>
                                        </p:anim>
                                        <p:anim calcmode="lin" valueType="num" p14:bounceEnd="20000">
                                          <p:cBhvr additive="base">
                                            <p:cTn id="2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14:presetBounceEnd="20000">
                                      <p:stCondLst>
                                        <p:cond delay="0"/>
                                      </p:stCondLst>
                                      <p:iterate type="lt">
                                        <p:tmPct val="10000"/>
                                      </p:iterate>
                                      <p:childTnLst>
                                        <p:set>
                                          <p:cBhvr>
                                            <p:cTn id="29" dur="1" fill="hold">
                                              <p:stCondLst>
                                                <p:cond delay="0"/>
                                              </p:stCondLst>
                                            </p:cTn>
                                            <p:tgtEl>
                                              <p:spTgt spid="9"/>
                                            </p:tgtEl>
                                            <p:attrNameLst>
                                              <p:attrName>style.visibility</p:attrName>
                                            </p:attrNameLst>
                                          </p:cBhvr>
                                          <p:to>
                                            <p:strVal val="visible"/>
                                          </p:to>
                                        </p:set>
                                        <p:anim calcmode="lin" valueType="num" p14:bounceEnd="20000">
                                          <p:cBhvr additive="base">
                                            <p:cTn id="30" dur="500" fill="hold"/>
                                            <p:tgtEl>
                                              <p:spTgt spid="9"/>
                                            </p:tgtEl>
                                            <p:attrNameLst>
                                              <p:attrName>ppt_x</p:attrName>
                                            </p:attrNameLst>
                                          </p:cBhvr>
                                          <p:tavLst>
                                            <p:tav tm="0">
                                              <p:val>
                                                <p:strVal val="1+#ppt_w/2"/>
                                              </p:val>
                                            </p:tav>
                                            <p:tav tm="100000">
                                              <p:val>
                                                <p:strVal val="#ppt_x"/>
                                              </p:val>
                                            </p:tav>
                                          </p:tavLst>
                                        </p:anim>
                                        <p:anim calcmode="lin" valueType="num" p14:bounceEnd="20000">
                                          <p:cBhvr additive="base">
                                            <p:cTn id="31"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14:presetBounceEnd="20000">
                                      <p:stCondLst>
                                        <p:cond delay="0"/>
                                      </p:stCondLst>
                                      <p:iterate type="lt">
                                        <p:tmPct val="10000"/>
                                      </p:iterate>
                                      <p:childTnLst>
                                        <p:set>
                                          <p:cBhvr>
                                            <p:cTn id="35" dur="1" fill="hold">
                                              <p:stCondLst>
                                                <p:cond delay="0"/>
                                              </p:stCondLst>
                                            </p:cTn>
                                            <p:tgtEl>
                                              <p:spTgt spid="10"/>
                                            </p:tgtEl>
                                            <p:attrNameLst>
                                              <p:attrName>style.visibility</p:attrName>
                                            </p:attrNameLst>
                                          </p:cBhvr>
                                          <p:to>
                                            <p:strVal val="visible"/>
                                          </p:to>
                                        </p:set>
                                        <p:anim calcmode="lin" valueType="num" p14:bounceEnd="20000">
                                          <p:cBhvr additive="base">
                                            <p:cTn id="36" dur="500" fill="hold"/>
                                            <p:tgtEl>
                                              <p:spTgt spid="10"/>
                                            </p:tgtEl>
                                            <p:attrNameLst>
                                              <p:attrName>ppt_x</p:attrName>
                                            </p:attrNameLst>
                                          </p:cBhvr>
                                          <p:tavLst>
                                            <p:tav tm="0">
                                              <p:val>
                                                <p:strVal val="1+#ppt_w/2"/>
                                              </p:val>
                                            </p:tav>
                                            <p:tav tm="100000">
                                              <p:val>
                                                <p:strVal val="#ppt_x"/>
                                              </p:val>
                                            </p:tav>
                                          </p:tavLst>
                                        </p:anim>
                                        <p:anim calcmode="lin" valueType="num" p14:bounceEnd="20000">
                                          <p:cBhvr additive="base">
                                            <p:cTn id="37" dur="500" fill="hold"/>
                                            <p:tgtEl>
                                              <p:spTgt spid="10"/>
                                            </p:tgtEl>
                                            <p:attrNameLst>
                                              <p:attrName>ppt_y</p:attrName>
                                            </p:attrNameLst>
                                          </p:cBhvr>
                                          <p:tavLst>
                                            <p:tav tm="0">
                                              <p:val>
                                                <p:strVal val="0-#ppt_h/2"/>
                                              </p:val>
                                            </p:tav>
                                            <p:tav tm="100000">
                                              <p:val>
                                                <p:strVal val="#ppt_y"/>
                                              </p:val>
                                            </p:tav>
                                          </p:tavLst>
                                        </p:anim>
                                      </p:childTnLst>
                                    </p:cTn>
                                  </p:par>
                                  <p:par>
                                    <p:cTn id="38" presetID="22" presetClass="entr" presetSubtype="1"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up)">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 grpId="0" animBg="1"/>
          <p:bldP spid="9" grpId="0" animBg="1"/>
          <p:bldP spid="10" grpId="0" animBg="1"/>
          <p:bldP spid="11"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iterate type="lt">
                                        <p:tmPct val="10000"/>
                                      </p:iterate>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1+#ppt_w/2"/>
                                              </p:val>
                                            </p:tav>
                                            <p:tav tm="100000">
                                              <p:val>
                                                <p:strVal val="#ppt_x"/>
                                              </p:val>
                                            </p:tav>
                                          </p:tavLst>
                                        </p:anim>
                                        <p:anim calcmode="lin" valueType="num">
                                          <p:cBhvr additive="base">
                                            <p:cTn id="13"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grpId="0" nodeType="clickEffect">
                                      <p:stCondLst>
                                        <p:cond delay="0"/>
                                      </p:stCondLst>
                                      <p:iterate type="lt">
                                        <p:tmPct val="10000"/>
                                      </p:iterate>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1+#ppt_w/2"/>
                                              </p:val>
                                            </p:tav>
                                            <p:tav tm="100000">
                                              <p:val>
                                                <p:strVal val="#ppt_x"/>
                                              </p:val>
                                            </p:tav>
                                          </p:tavLst>
                                        </p:anim>
                                        <p:anim calcmode="lin" valueType="num">
                                          <p:cBhvr additive="base">
                                            <p:cTn id="19"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3" fill="hold" grpId="0" nodeType="clickEffect">
                                      <p:stCondLst>
                                        <p:cond delay="0"/>
                                      </p:stCondLst>
                                      <p:iterate type="lt">
                                        <p:tmPct val="10000"/>
                                      </p:iterate>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1+#ppt_w/2"/>
                                              </p:val>
                                            </p:tav>
                                            <p:tav tm="100000">
                                              <p:val>
                                                <p:strVal val="#ppt_x"/>
                                              </p:val>
                                            </p:tav>
                                          </p:tavLst>
                                        </p:anim>
                                        <p:anim calcmode="lin" valueType="num">
                                          <p:cBhvr additive="base">
                                            <p:cTn id="2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iterate type="lt">
                                        <p:tmPct val="10000"/>
                                      </p:iterate>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1+#ppt_w/2"/>
                                              </p:val>
                                            </p:tav>
                                            <p:tav tm="100000">
                                              <p:val>
                                                <p:strVal val="#ppt_x"/>
                                              </p:val>
                                            </p:tav>
                                          </p:tavLst>
                                        </p:anim>
                                        <p:anim calcmode="lin" valueType="num">
                                          <p:cBhvr additive="base">
                                            <p:cTn id="31"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stCondLst>
                                        <p:cond delay="0"/>
                                      </p:stCondLst>
                                      <p:iterate type="lt">
                                        <p:tmPct val="10000"/>
                                      </p:iterate>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1+#ppt_w/2"/>
                                              </p:val>
                                            </p:tav>
                                            <p:tav tm="100000">
                                              <p:val>
                                                <p:strVal val="#ppt_x"/>
                                              </p:val>
                                            </p:tav>
                                          </p:tavLst>
                                        </p:anim>
                                        <p:anim calcmode="lin" valueType="num">
                                          <p:cBhvr additive="base">
                                            <p:cTn id="37" dur="500" fill="hold"/>
                                            <p:tgtEl>
                                              <p:spTgt spid="10"/>
                                            </p:tgtEl>
                                            <p:attrNameLst>
                                              <p:attrName>ppt_y</p:attrName>
                                            </p:attrNameLst>
                                          </p:cBhvr>
                                          <p:tavLst>
                                            <p:tav tm="0">
                                              <p:val>
                                                <p:strVal val="0-#ppt_h/2"/>
                                              </p:val>
                                            </p:tav>
                                            <p:tav tm="100000">
                                              <p:val>
                                                <p:strVal val="#ppt_y"/>
                                              </p:val>
                                            </p:tav>
                                          </p:tavLst>
                                        </p:anim>
                                      </p:childTnLst>
                                    </p:cTn>
                                  </p:par>
                                  <p:par>
                                    <p:cTn id="38" presetID="22" presetClass="entr" presetSubtype="1"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up)">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 grpId="0" animBg="1"/>
          <p:bldP spid="9" grpId="0" animBg="1"/>
          <p:bldP spid="10" grpId="0" animBg="1"/>
          <p:bldP spid="11"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ext Placeholder 3"/>
          <p:cNvSpPr txBox="1">
            <a:spLocks/>
          </p:cNvSpPr>
          <p:nvPr/>
        </p:nvSpPr>
        <p:spPr>
          <a:xfrm>
            <a:off x="7736478" y="4349864"/>
            <a:ext cx="3736363" cy="4102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33" dirty="0">
                <a:solidFill>
                  <a:schemeClr val="bg1">
                    <a:lumMod val="50000"/>
                  </a:schemeClr>
                </a:solidFill>
              </a:rPr>
              <a:t>There are many variations of the  new passages of lorem but the majority</a:t>
            </a:r>
          </a:p>
        </p:txBody>
      </p:sp>
      <p:grpSp>
        <p:nvGrpSpPr>
          <p:cNvPr id="189" name="Group 188"/>
          <p:cNvGrpSpPr/>
          <p:nvPr/>
        </p:nvGrpSpPr>
        <p:grpSpPr>
          <a:xfrm>
            <a:off x="1223523" y="1688240"/>
            <a:ext cx="1015735" cy="1700977"/>
            <a:chOff x="915499" y="1265839"/>
            <a:chExt cx="762000" cy="1276065"/>
          </a:xfrm>
          <a:solidFill>
            <a:schemeClr val="accent1"/>
          </a:solidFill>
        </p:grpSpPr>
        <p:grpSp>
          <p:nvGrpSpPr>
            <p:cNvPr id="74" name="Group 252"/>
            <p:cNvGrpSpPr/>
            <p:nvPr/>
          </p:nvGrpSpPr>
          <p:grpSpPr>
            <a:xfrm>
              <a:off x="915499" y="1691004"/>
              <a:ext cx="762000" cy="850900"/>
              <a:chOff x="1936750" y="1560514"/>
              <a:chExt cx="381000" cy="425450"/>
            </a:xfrm>
            <a:grpFill/>
          </p:grpSpPr>
          <p:sp>
            <p:nvSpPr>
              <p:cNvPr id="79" name="Rectangle 122"/>
              <p:cNvSpPr>
                <a:spLocks noChangeArrowheads="1"/>
              </p:cNvSpPr>
              <p:nvPr/>
            </p:nvSpPr>
            <p:spPr bwMode="auto">
              <a:xfrm>
                <a:off x="2062163" y="1560514"/>
                <a:ext cx="127000" cy="9366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0" name="Rectangle 123"/>
              <p:cNvSpPr>
                <a:spLocks noChangeArrowheads="1"/>
              </p:cNvSpPr>
              <p:nvPr/>
            </p:nvSpPr>
            <p:spPr bwMode="auto">
              <a:xfrm>
                <a:off x="2116138" y="1646239"/>
                <a:ext cx="17463" cy="315913"/>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1" name="Rectangle 124"/>
              <p:cNvSpPr>
                <a:spLocks noChangeArrowheads="1"/>
              </p:cNvSpPr>
              <p:nvPr/>
            </p:nvSpPr>
            <p:spPr bwMode="auto">
              <a:xfrm>
                <a:off x="1936750" y="1954214"/>
                <a:ext cx="381000" cy="31750"/>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2" name="Freeform 125"/>
              <p:cNvSpPr>
                <a:spLocks/>
              </p:cNvSpPr>
              <p:nvPr/>
            </p:nvSpPr>
            <p:spPr bwMode="auto">
              <a:xfrm>
                <a:off x="1990725" y="1652589"/>
                <a:ext cx="103188" cy="312738"/>
              </a:xfrm>
              <a:custGeom>
                <a:avLst/>
                <a:gdLst/>
                <a:ahLst/>
                <a:cxnLst>
                  <a:cxn ang="0">
                    <a:pos x="43" y="1"/>
                  </a:cxn>
                  <a:cxn ang="0">
                    <a:pos x="8" y="188"/>
                  </a:cxn>
                  <a:cxn ang="0">
                    <a:pos x="24" y="188"/>
                  </a:cxn>
                  <a:cxn ang="0">
                    <a:pos x="62" y="0"/>
                  </a:cxn>
                </a:cxnLst>
                <a:rect l="0" t="0" r="r" b="b"/>
                <a:pathLst>
                  <a:path w="62" h="188">
                    <a:moveTo>
                      <a:pt x="43" y="1"/>
                    </a:moveTo>
                    <a:cubicBezTo>
                      <a:pt x="43" y="1"/>
                      <a:pt x="0" y="105"/>
                      <a:pt x="8" y="188"/>
                    </a:cubicBezTo>
                    <a:cubicBezTo>
                      <a:pt x="24" y="188"/>
                      <a:pt x="24" y="188"/>
                      <a:pt x="24" y="188"/>
                    </a:cubicBezTo>
                    <a:cubicBezTo>
                      <a:pt x="24" y="188"/>
                      <a:pt x="10" y="100"/>
                      <a:pt x="62" y="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3" name="Freeform 126"/>
              <p:cNvSpPr>
                <a:spLocks/>
              </p:cNvSpPr>
              <p:nvPr/>
            </p:nvSpPr>
            <p:spPr bwMode="auto">
              <a:xfrm>
                <a:off x="2155825" y="1647826"/>
                <a:ext cx="103188" cy="311150"/>
              </a:xfrm>
              <a:custGeom>
                <a:avLst/>
                <a:gdLst/>
                <a:ahLst/>
                <a:cxnLst>
                  <a:cxn ang="0">
                    <a:pos x="19" y="0"/>
                  </a:cxn>
                  <a:cxn ang="0">
                    <a:pos x="56" y="187"/>
                  </a:cxn>
                  <a:cxn ang="0">
                    <a:pos x="40" y="187"/>
                  </a:cxn>
                  <a:cxn ang="0">
                    <a:pos x="0" y="0"/>
                  </a:cxn>
                </a:cxnLst>
                <a:rect l="0" t="0" r="r" b="b"/>
                <a:pathLst>
                  <a:path w="62" h="187">
                    <a:moveTo>
                      <a:pt x="19" y="0"/>
                    </a:moveTo>
                    <a:cubicBezTo>
                      <a:pt x="19" y="0"/>
                      <a:pt x="62" y="104"/>
                      <a:pt x="56" y="187"/>
                    </a:cubicBezTo>
                    <a:cubicBezTo>
                      <a:pt x="40" y="187"/>
                      <a:pt x="40" y="187"/>
                      <a:pt x="40" y="187"/>
                    </a:cubicBezTo>
                    <a:cubicBezTo>
                      <a:pt x="40" y="187"/>
                      <a:pt x="52" y="99"/>
                      <a:pt x="0" y="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4" name="Freeform 127"/>
              <p:cNvSpPr>
                <a:spLocks/>
              </p:cNvSpPr>
              <p:nvPr/>
            </p:nvSpPr>
            <p:spPr bwMode="auto">
              <a:xfrm>
                <a:off x="2012950" y="1765301"/>
                <a:ext cx="204788" cy="198438"/>
              </a:xfrm>
              <a:custGeom>
                <a:avLst/>
                <a:gdLst/>
                <a:ahLst/>
                <a:cxnLst>
                  <a:cxn ang="0">
                    <a:pos x="17" y="125"/>
                  </a:cxn>
                  <a:cxn ang="0">
                    <a:pos x="129" y="15"/>
                  </a:cxn>
                  <a:cxn ang="0">
                    <a:pos x="122" y="0"/>
                  </a:cxn>
                  <a:cxn ang="0">
                    <a:pos x="0" y="121"/>
                  </a:cxn>
                  <a:cxn ang="0">
                    <a:pos x="17" y="125"/>
                  </a:cxn>
                </a:cxnLst>
                <a:rect l="0" t="0" r="r" b="b"/>
                <a:pathLst>
                  <a:path w="129" h="125">
                    <a:moveTo>
                      <a:pt x="17" y="125"/>
                    </a:moveTo>
                    <a:lnTo>
                      <a:pt x="129" y="15"/>
                    </a:lnTo>
                    <a:lnTo>
                      <a:pt x="122" y="0"/>
                    </a:lnTo>
                    <a:lnTo>
                      <a:pt x="0" y="121"/>
                    </a:lnTo>
                    <a:lnTo>
                      <a:pt x="17" y="125"/>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5" name="Freeform 128"/>
              <p:cNvSpPr>
                <a:spLocks/>
              </p:cNvSpPr>
              <p:nvPr/>
            </p:nvSpPr>
            <p:spPr bwMode="auto">
              <a:xfrm>
                <a:off x="2012950" y="1765301"/>
                <a:ext cx="204788" cy="198438"/>
              </a:xfrm>
              <a:custGeom>
                <a:avLst/>
                <a:gdLst/>
                <a:ahLst/>
                <a:cxnLst>
                  <a:cxn ang="0">
                    <a:pos x="17" y="125"/>
                  </a:cxn>
                  <a:cxn ang="0">
                    <a:pos x="129" y="15"/>
                  </a:cxn>
                  <a:cxn ang="0">
                    <a:pos x="122" y="0"/>
                  </a:cxn>
                  <a:cxn ang="0">
                    <a:pos x="0" y="121"/>
                  </a:cxn>
                </a:cxnLst>
                <a:rect l="0" t="0" r="r" b="b"/>
                <a:pathLst>
                  <a:path w="129" h="125">
                    <a:moveTo>
                      <a:pt x="17" y="125"/>
                    </a:moveTo>
                    <a:lnTo>
                      <a:pt x="129" y="15"/>
                    </a:lnTo>
                    <a:lnTo>
                      <a:pt x="122" y="0"/>
                    </a:lnTo>
                    <a:lnTo>
                      <a:pt x="0" y="121"/>
                    </a:ln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6" name="Freeform 129"/>
              <p:cNvSpPr>
                <a:spLocks/>
              </p:cNvSpPr>
              <p:nvPr/>
            </p:nvSpPr>
            <p:spPr bwMode="auto">
              <a:xfrm>
                <a:off x="2024063" y="1773239"/>
                <a:ext cx="209550" cy="190500"/>
              </a:xfrm>
              <a:custGeom>
                <a:avLst/>
                <a:gdLst/>
                <a:ahLst/>
                <a:cxnLst>
                  <a:cxn ang="0">
                    <a:pos x="132" y="101"/>
                  </a:cxn>
                  <a:cxn ang="0">
                    <a:pos x="15" y="0"/>
                  </a:cxn>
                  <a:cxn ang="0">
                    <a:pos x="0" y="7"/>
                  </a:cxn>
                  <a:cxn ang="0">
                    <a:pos x="130" y="120"/>
                  </a:cxn>
                  <a:cxn ang="0">
                    <a:pos x="132" y="101"/>
                  </a:cxn>
                </a:cxnLst>
                <a:rect l="0" t="0" r="r" b="b"/>
                <a:pathLst>
                  <a:path w="132" h="120">
                    <a:moveTo>
                      <a:pt x="132" y="101"/>
                    </a:moveTo>
                    <a:lnTo>
                      <a:pt x="15" y="0"/>
                    </a:lnTo>
                    <a:lnTo>
                      <a:pt x="0" y="7"/>
                    </a:lnTo>
                    <a:lnTo>
                      <a:pt x="130" y="120"/>
                    </a:lnTo>
                    <a:lnTo>
                      <a:pt x="132" y="101"/>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7" name="Freeform 130"/>
              <p:cNvSpPr>
                <a:spLocks/>
              </p:cNvSpPr>
              <p:nvPr/>
            </p:nvSpPr>
            <p:spPr bwMode="auto">
              <a:xfrm>
                <a:off x="2024063" y="1773239"/>
                <a:ext cx="209550" cy="190500"/>
              </a:xfrm>
              <a:custGeom>
                <a:avLst/>
                <a:gdLst/>
                <a:ahLst/>
                <a:cxnLst>
                  <a:cxn ang="0">
                    <a:pos x="132" y="101"/>
                  </a:cxn>
                  <a:cxn ang="0">
                    <a:pos x="15" y="0"/>
                  </a:cxn>
                  <a:cxn ang="0">
                    <a:pos x="0" y="7"/>
                  </a:cxn>
                  <a:cxn ang="0">
                    <a:pos x="130" y="120"/>
                  </a:cxn>
                </a:cxnLst>
                <a:rect l="0" t="0" r="r" b="b"/>
                <a:pathLst>
                  <a:path w="132" h="120">
                    <a:moveTo>
                      <a:pt x="132" y="101"/>
                    </a:moveTo>
                    <a:lnTo>
                      <a:pt x="15" y="0"/>
                    </a:lnTo>
                    <a:lnTo>
                      <a:pt x="0" y="7"/>
                    </a:lnTo>
                    <a:lnTo>
                      <a:pt x="130" y="120"/>
                    </a:ln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8" name="Freeform 131"/>
              <p:cNvSpPr>
                <a:spLocks/>
              </p:cNvSpPr>
              <p:nvPr/>
            </p:nvSpPr>
            <p:spPr bwMode="auto">
              <a:xfrm>
                <a:off x="2038350" y="1660526"/>
                <a:ext cx="150813" cy="130175"/>
              </a:xfrm>
              <a:custGeom>
                <a:avLst/>
                <a:gdLst/>
                <a:ahLst/>
                <a:cxnLst>
                  <a:cxn ang="0">
                    <a:pos x="14" y="82"/>
                  </a:cxn>
                  <a:cxn ang="0">
                    <a:pos x="95" y="10"/>
                  </a:cxn>
                  <a:cxn ang="0">
                    <a:pos x="91" y="0"/>
                  </a:cxn>
                  <a:cxn ang="0">
                    <a:pos x="0" y="79"/>
                  </a:cxn>
                  <a:cxn ang="0">
                    <a:pos x="14" y="82"/>
                  </a:cxn>
                </a:cxnLst>
                <a:rect l="0" t="0" r="r" b="b"/>
                <a:pathLst>
                  <a:path w="95" h="82">
                    <a:moveTo>
                      <a:pt x="14" y="82"/>
                    </a:moveTo>
                    <a:lnTo>
                      <a:pt x="95" y="10"/>
                    </a:lnTo>
                    <a:lnTo>
                      <a:pt x="91" y="0"/>
                    </a:lnTo>
                    <a:lnTo>
                      <a:pt x="0" y="79"/>
                    </a:lnTo>
                    <a:lnTo>
                      <a:pt x="14" y="82"/>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9" name="Freeform 132"/>
              <p:cNvSpPr>
                <a:spLocks/>
              </p:cNvSpPr>
              <p:nvPr/>
            </p:nvSpPr>
            <p:spPr bwMode="auto">
              <a:xfrm>
                <a:off x="2038350" y="1660526"/>
                <a:ext cx="150813" cy="130175"/>
              </a:xfrm>
              <a:custGeom>
                <a:avLst/>
                <a:gdLst/>
                <a:ahLst/>
                <a:cxnLst>
                  <a:cxn ang="0">
                    <a:pos x="14" y="82"/>
                  </a:cxn>
                  <a:cxn ang="0">
                    <a:pos x="95" y="10"/>
                  </a:cxn>
                  <a:cxn ang="0">
                    <a:pos x="91" y="0"/>
                  </a:cxn>
                  <a:cxn ang="0">
                    <a:pos x="0" y="79"/>
                  </a:cxn>
                </a:cxnLst>
                <a:rect l="0" t="0" r="r" b="b"/>
                <a:pathLst>
                  <a:path w="95" h="82">
                    <a:moveTo>
                      <a:pt x="14" y="82"/>
                    </a:moveTo>
                    <a:lnTo>
                      <a:pt x="95" y="10"/>
                    </a:lnTo>
                    <a:lnTo>
                      <a:pt x="91" y="0"/>
                    </a:lnTo>
                    <a:lnTo>
                      <a:pt x="0" y="79"/>
                    </a:ln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0" name="Freeform 133"/>
              <p:cNvSpPr>
                <a:spLocks/>
              </p:cNvSpPr>
              <p:nvPr/>
            </p:nvSpPr>
            <p:spPr bwMode="auto">
              <a:xfrm>
                <a:off x="2058988" y="1668464"/>
                <a:ext cx="147638" cy="122238"/>
              </a:xfrm>
              <a:custGeom>
                <a:avLst/>
                <a:gdLst/>
                <a:ahLst/>
                <a:cxnLst>
                  <a:cxn ang="0">
                    <a:pos x="93" y="65"/>
                  </a:cxn>
                  <a:cxn ang="0">
                    <a:pos x="9" y="0"/>
                  </a:cxn>
                  <a:cxn ang="0">
                    <a:pos x="0" y="5"/>
                  </a:cxn>
                  <a:cxn ang="0">
                    <a:pos x="91" y="77"/>
                  </a:cxn>
                  <a:cxn ang="0">
                    <a:pos x="93" y="65"/>
                  </a:cxn>
                </a:cxnLst>
                <a:rect l="0" t="0" r="r" b="b"/>
                <a:pathLst>
                  <a:path w="93" h="77">
                    <a:moveTo>
                      <a:pt x="93" y="65"/>
                    </a:moveTo>
                    <a:lnTo>
                      <a:pt x="9" y="0"/>
                    </a:lnTo>
                    <a:lnTo>
                      <a:pt x="0" y="5"/>
                    </a:lnTo>
                    <a:lnTo>
                      <a:pt x="91" y="77"/>
                    </a:lnTo>
                    <a:lnTo>
                      <a:pt x="93" y="65"/>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1" name="Freeform 134"/>
              <p:cNvSpPr>
                <a:spLocks/>
              </p:cNvSpPr>
              <p:nvPr/>
            </p:nvSpPr>
            <p:spPr bwMode="auto">
              <a:xfrm>
                <a:off x="2058988" y="1668464"/>
                <a:ext cx="147638" cy="122238"/>
              </a:xfrm>
              <a:custGeom>
                <a:avLst/>
                <a:gdLst/>
                <a:ahLst/>
                <a:cxnLst>
                  <a:cxn ang="0">
                    <a:pos x="93" y="65"/>
                  </a:cxn>
                  <a:cxn ang="0">
                    <a:pos x="9" y="0"/>
                  </a:cxn>
                  <a:cxn ang="0">
                    <a:pos x="0" y="5"/>
                  </a:cxn>
                  <a:cxn ang="0">
                    <a:pos x="91" y="77"/>
                  </a:cxn>
                </a:cxnLst>
                <a:rect l="0" t="0" r="r" b="b"/>
                <a:pathLst>
                  <a:path w="93" h="77">
                    <a:moveTo>
                      <a:pt x="93" y="65"/>
                    </a:moveTo>
                    <a:lnTo>
                      <a:pt x="9" y="0"/>
                    </a:lnTo>
                    <a:lnTo>
                      <a:pt x="0" y="5"/>
                    </a:lnTo>
                    <a:lnTo>
                      <a:pt x="91" y="77"/>
                    </a:ln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75" name="Group 257"/>
            <p:cNvGrpSpPr/>
            <p:nvPr/>
          </p:nvGrpSpPr>
          <p:grpSpPr>
            <a:xfrm>
              <a:off x="942289" y="1265839"/>
              <a:ext cx="676210" cy="417361"/>
              <a:chOff x="1614646" y="682233"/>
              <a:chExt cx="865795" cy="537413"/>
            </a:xfrm>
            <a:grpFill/>
          </p:grpSpPr>
          <p:sp>
            <p:nvSpPr>
              <p:cNvPr id="76" name="Freeform 6"/>
              <p:cNvSpPr>
                <a:spLocks noEditPoints="1"/>
              </p:cNvSpPr>
              <p:nvPr/>
            </p:nvSpPr>
            <p:spPr bwMode="auto">
              <a:xfrm rot="15791816">
                <a:off x="2180189" y="913934"/>
                <a:ext cx="244702" cy="355803"/>
              </a:xfrm>
              <a:custGeom>
                <a:avLst/>
                <a:gdLst/>
                <a:ahLst/>
                <a:cxnLst>
                  <a:cxn ang="0">
                    <a:pos x="164" y="29"/>
                  </a:cxn>
                  <a:cxn ang="0">
                    <a:pos x="136" y="6"/>
                  </a:cxn>
                  <a:cxn ang="0">
                    <a:pos x="115" y="20"/>
                  </a:cxn>
                  <a:cxn ang="0">
                    <a:pos x="101" y="93"/>
                  </a:cxn>
                  <a:cxn ang="0">
                    <a:pos x="60" y="323"/>
                  </a:cxn>
                  <a:cxn ang="0">
                    <a:pos x="209" y="345"/>
                  </a:cxn>
                  <a:cxn ang="0">
                    <a:pos x="253" y="217"/>
                  </a:cxn>
                  <a:cxn ang="0">
                    <a:pos x="164" y="29"/>
                  </a:cxn>
                  <a:cxn ang="0">
                    <a:pos x="164" y="29"/>
                  </a:cxn>
                  <a:cxn ang="0">
                    <a:pos x="164" y="29"/>
                  </a:cxn>
                </a:cxnLst>
                <a:rect l="0" t="0" r="r" b="b"/>
                <a:pathLst>
                  <a:path w="259" h="378">
                    <a:moveTo>
                      <a:pt x="164" y="29"/>
                    </a:moveTo>
                    <a:cubicBezTo>
                      <a:pt x="155" y="20"/>
                      <a:pt x="146" y="13"/>
                      <a:pt x="136" y="6"/>
                    </a:cubicBezTo>
                    <a:cubicBezTo>
                      <a:pt x="126" y="0"/>
                      <a:pt x="113" y="8"/>
                      <a:pt x="115" y="20"/>
                    </a:cubicBezTo>
                    <a:cubicBezTo>
                      <a:pt x="118" y="45"/>
                      <a:pt x="112" y="69"/>
                      <a:pt x="101" y="93"/>
                    </a:cubicBezTo>
                    <a:cubicBezTo>
                      <a:pt x="67" y="162"/>
                      <a:pt x="0" y="248"/>
                      <a:pt x="60" y="323"/>
                    </a:cubicBezTo>
                    <a:cubicBezTo>
                      <a:pt x="95" y="366"/>
                      <a:pt x="165" y="378"/>
                      <a:pt x="209" y="345"/>
                    </a:cubicBezTo>
                    <a:cubicBezTo>
                      <a:pt x="246" y="316"/>
                      <a:pt x="259" y="264"/>
                      <a:pt x="253" y="217"/>
                    </a:cubicBezTo>
                    <a:cubicBezTo>
                      <a:pt x="245" y="153"/>
                      <a:pt x="208" y="77"/>
                      <a:pt x="164" y="29"/>
                    </a:cubicBezTo>
                    <a:close/>
                    <a:moveTo>
                      <a:pt x="164" y="29"/>
                    </a:moveTo>
                    <a:cubicBezTo>
                      <a:pt x="164" y="29"/>
                      <a:pt x="164" y="29"/>
                      <a:pt x="164" y="29"/>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77" name="Freeform 6"/>
              <p:cNvSpPr>
                <a:spLocks noEditPoints="1"/>
              </p:cNvSpPr>
              <p:nvPr/>
            </p:nvSpPr>
            <p:spPr bwMode="auto">
              <a:xfrm rot="5808184" flipH="1">
                <a:off x="1670197" y="919393"/>
                <a:ext cx="244702" cy="355803"/>
              </a:xfrm>
              <a:custGeom>
                <a:avLst/>
                <a:gdLst/>
                <a:ahLst/>
                <a:cxnLst>
                  <a:cxn ang="0">
                    <a:pos x="164" y="29"/>
                  </a:cxn>
                  <a:cxn ang="0">
                    <a:pos x="136" y="6"/>
                  </a:cxn>
                  <a:cxn ang="0">
                    <a:pos x="115" y="20"/>
                  </a:cxn>
                  <a:cxn ang="0">
                    <a:pos x="101" y="93"/>
                  </a:cxn>
                  <a:cxn ang="0">
                    <a:pos x="60" y="323"/>
                  </a:cxn>
                  <a:cxn ang="0">
                    <a:pos x="209" y="345"/>
                  </a:cxn>
                  <a:cxn ang="0">
                    <a:pos x="253" y="217"/>
                  </a:cxn>
                  <a:cxn ang="0">
                    <a:pos x="164" y="29"/>
                  </a:cxn>
                  <a:cxn ang="0">
                    <a:pos x="164" y="29"/>
                  </a:cxn>
                  <a:cxn ang="0">
                    <a:pos x="164" y="29"/>
                  </a:cxn>
                </a:cxnLst>
                <a:rect l="0" t="0" r="r" b="b"/>
                <a:pathLst>
                  <a:path w="259" h="378">
                    <a:moveTo>
                      <a:pt x="164" y="29"/>
                    </a:moveTo>
                    <a:cubicBezTo>
                      <a:pt x="155" y="20"/>
                      <a:pt x="146" y="13"/>
                      <a:pt x="136" y="6"/>
                    </a:cubicBezTo>
                    <a:cubicBezTo>
                      <a:pt x="126" y="0"/>
                      <a:pt x="113" y="8"/>
                      <a:pt x="115" y="20"/>
                    </a:cubicBezTo>
                    <a:cubicBezTo>
                      <a:pt x="118" y="45"/>
                      <a:pt x="112" y="69"/>
                      <a:pt x="101" y="93"/>
                    </a:cubicBezTo>
                    <a:cubicBezTo>
                      <a:pt x="67" y="162"/>
                      <a:pt x="0" y="248"/>
                      <a:pt x="60" y="323"/>
                    </a:cubicBezTo>
                    <a:cubicBezTo>
                      <a:pt x="95" y="366"/>
                      <a:pt x="165" y="378"/>
                      <a:pt x="209" y="345"/>
                    </a:cubicBezTo>
                    <a:cubicBezTo>
                      <a:pt x="246" y="316"/>
                      <a:pt x="259" y="264"/>
                      <a:pt x="253" y="217"/>
                    </a:cubicBezTo>
                    <a:cubicBezTo>
                      <a:pt x="245" y="153"/>
                      <a:pt x="208" y="77"/>
                      <a:pt x="164" y="29"/>
                    </a:cubicBezTo>
                    <a:close/>
                    <a:moveTo>
                      <a:pt x="164" y="29"/>
                    </a:moveTo>
                    <a:cubicBezTo>
                      <a:pt x="164" y="29"/>
                      <a:pt x="164" y="29"/>
                      <a:pt x="164" y="29"/>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78" name="Freeform 6"/>
              <p:cNvSpPr>
                <a:spLocks noEditPoints="1"/>
              </p:cNvSpPr>
              <p:nvPr/>
            </p:nvSpPr>
            <p:spPr bwMode="auto">
              <a:xfrm rot="10237099" flipH="1">
                <a:off x="1897887" y="682233"/>
                <a:ext cx="244702" cy="355803"/>
              </a:xfrm>
              <a:custGeom>
                <a:avLst/>
                <a:gdLst/>
                <a:ahLst/>
                <a:cxnLst>
                  <a:cxn ang="0">
                    <a:pos x="164" y="29"/>
                  </a:cxn>
                  <a:cxn ang="0">
                    <a:pos x="136" y="6"/>
                  </a:cxn>
                  <a:cxn ang="0">
                    <a:pos x="115" y="20"/>
                  </a:cxn>
                  <a:cxn ang="0">
                    <a:pos x="101" y="93"/>
                  </a:cxn>
                  <a:cxn ang="0">
                    <a:pos x="60" y="323"/>
                  </a:cxn>
                  <a:cxn ang="0">
                    <a:pos x="209" y="345"/>
                  </a:cxn>
                  <a:cxn ang="0">
                    <a:pos x="253" y="217"/>
                  </a:cxn>
                  <a:cxn ang="0">
                    <a:pos x="164" y="29"/>
                  </a:cxn>
                  <a:cxn ang="0">
                    <a:pos x="164" y="29"/>
                  </a:cxn>
                  <a:cxn ang="0">
                    <a:pos x="164" y="29"/>
                  </a:cxn>
                </a:cxnLst>
                <a:rect l="0" t="0" r="r" b="b"/>
                <a:pathLst>
                  <a:path w="259" h="378">
                    <a:moveTo>
                      <a:pt x="164" y="29"/>
                    </a:moveTo>
                    <a:cubicBezTo>
                      <a:pt x="155" y="20"/>
                      <a:pt x="146" y="13"/>
                      <a:pt x="136" y="6"/>
                    </a:cubicBezTo>
                    <a:cubicBezTo>
                      <a:pt x="126" y="0"/>
                      <a:pt x="113" y="8"/>
                      <a:pt x="115" y="20"/>
                    </a:cubicBezTo>
                    <a:cubicBezTo>
                      <a:pt x="118" y="45"/>
                      <a:pt x="112" y="69"/>
                      <a:pt x="101" y="93"/>
                    </a:cubicBezTo>
                    <a:cubicBezTo>
                      <a:pt x="67" y="162"/>
                      <a:pt x="0" y="248"/>
                      <a:pt x="60" y="323"/>
                    </a:cubicBezTo>
                    <a:cubicBezTo>
                      <a:pt x="95" y="366"/>
                      <a:pt x="165" y="378"/>
                      <a:pt x="209" y="345"/>
                    </a:cubicBezTo>
                    <a:cubicBezTo>
                      <a:pt x="246" y="316"/>
                      <a:pt x="259" y="264"/>
                      <a:pt x="253" y="217"/>
                    </a:cubicBezTo>
                    <a:cubicBezTo>
                      <a:pt x="245" y="153"/>
                      <a:pt x="208" y="77"/>
                      <a:pt x="164" y="29"/>
                    </a:cubicBezTo>
                    <a:close/>
                    <a:moveTo>
                      <a:pt x="164" y="29"/>
                    </a:moveTo>
                    <a:cubicBezTo>
                      <a:pt x="164" y="29"/>
                      <a:pt x="164" y="29"/>
                      <a:pt x="164" y="29"/>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92" name="Group 91"/>
          <p:cNvGrpSpPr/>
          <p:nvPr/>
        </p:nvGrpSpPr>
        <p:grpSpPr>
          <a:xfrm flipH="1">
            <a:off x="3123168" y="1927553"/>
            <a:ext cx="1331508" cy="1501448"/>
            <a:chOff x="1817688" y="3025777"/>
            <a:chExt cx="658813" cy="742896"/>
          </a:xfrm>
          <a:solidFill>
            <a:schemeClr val="accent2"/>
          </a:solidFill>
        </p:grpSpPr>
        <p:sp>
          <p:nvSpPr>
            <p:cNvPr id="93" name="Freeform 101"/>
            <p:cNvSpPr>
              <a:spLocks/>
            </p:cNvSpPr>
            <p:nvPr/>
          </p:nvSpPr>
          <p:spPr bwMode="auto">
            <a:xfrm>
              <a:off x="1833563" y="3025777"/>
              <a:ext cx="642938" cy="422275"/>
            </a:xfrm>
            <a:custGeom>
              <a:avLst/>
              <a:gdLst/>
              <a:ahLst/>
              <a:cxnLst>
                <a:cxn ang="0">
                  <a:pos x="13" y="253"/>
                </a:cxn>
                <a:cxn ang="0">
                  <a:pos x="277" y="135"/>
                </a:cxn>
                <a:cxn ang="0">
                  <a:pos x="323" y="227"/>
                </a:cxn>
                <a:cxn ang="0">
                  <a:pos x="343" y="227"/>
                </a:cxn>
                <a:cxn ang="0">
                  <a:pos x="286" y="0"/>
                </a:cxn>
                <a:cxn ang="0">
                  <a:pos x="255" y="63"/>
                </a:cxn>
                <a:cxn ang="0">
                  <a:pos x="267" y="103"/>
                </a:cxn>
                <a:cxn ang="0">
                  <a:pos x="0" y="226"/>
                </a:cxn>
                <a:cxn ang="0">
                  <a:pos x="13" y="253"/>
                </a:cxn>
              </a:cxnLst>
              <a:rect l="0" t="0" r="r" b="b"/>
              <a:pathLst>
                <a:path w="386" h="253">
                  <a:moveTo>
                    <a:pt x="13" y="253"/>
                  </a:moveTo>
                  <a:cubicBezTo>
                    <a:pt x="277" y="135"/>
                    <a:pt x="277" y="135"/>
                    <a:pt x="277" y="135"/>
                  </a:cubicBezTo>
                  <a:cubicBezTo>
                    <a:pt x="323" y="227"/>
                    <a:pt x="323" y="227"/>
                    <a:pt x="323" y="227"/>
                  </a:cubicBezTo>
                  <a:cubicBezTo>
                    <a:pt x="323" y="227"/>
                    <a:pt x="329" y="243"/>
                    <a:pt x="343" y="227"/>
                  </a:cubicBezTo>
                  <a:cubicBezTo>
                    <a:pt x="343" y="227"/>
                    <a:pt x="386" y="45"/>
                    <a:pt x="286" y="0"/>
                  </a:cubicBezTo>
                  <a:cubicBezTo>
                    <a:pt x="255" y="63"/>
                    <a:pt x="255" y="63"/>
                    <a:pt x="255" y="63"/>
                  </a:cubicBezTo>
                  <a:cubicBezTo>
                    <a:pt x="267" y="103"/>
                    <a:pt x="267" y="103"/>
                    <a:pt x="267" y="103"/>
                  </a:cubicBezTo>
                  <a:cubicBezTo>
                    <a:pt x="0" y="226"/>
                    <a:pt x="0" y="226"/>
                    <a:pt x="0" y="226"/>
                  </a:cubicBezTo>
                  <a:lnTo>
                    <a:pt x="13" y="253"/>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4" name="Freeform 102"/>
            <p:cNvSpPr>
              <a:spLocks/>
            </p:cNvSpPr>
            <p:nvPr/>
          </p:nvSpPr>
          <p:spPr bwMode="auto">
            <a:xfrm>
              <a:off x="2384425" y="3405189"/>
              <a:ext cx="1588" cy="250825"/>
            </a:xfrm>
            <a:custGeom>
              <a:avLst/>
              <a:gdLst/>
              <a:ahLst/>
              <a:cxnLst>
                <a:cxn ang="0">
                  <a:pos x="0" y="0"/>
                </a:cxn>
                <a:cxn ang="0">
                  <a:pos x="0" y="158"/>
                </a:cxn>
                <a:cxn ang="0">
                  <a:pos x="0" y="0"/>
                </a:cxn>
              </a:cxnLst>
              <a:rect l="0" t="0" r="r" b="b"/>
              <a:pathLst>
                <a:path h="158">
                  <a:moveTo>
                    <a:pt x="0" y="0"/>
                  </a:moveTo>
                  <a:lnTo>
                    <a:pt x="0" y="158"/>
                  </a:lnTo>
                  <a:lnTo>
                    <a:pt x="0" y="0"/>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5" name="Line 103"/>
            <p:cNvSpPr>
              <a:spLocks noChangeShapeType="1"/>
            </p:cNvSpPr>
            <p:nvPr/>
          </p:nvSpPr>
          <p:spPr bwMode="auto">
            <a:xfrm>
              <a:off x="2384425" y="3405189"/>
              <a:ext cx="1588" cy="250825"/>
            </a:xfrm>
            <a:prstGeom prst="lin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7" name="Rectangle 104"/>
            <p:cNvSpPr>
              <a:spLocks noChangeArrowheads="1"/>
            </p:cNvSpPr>
            <p:nvPr/>
          </p:nvSpPr>
          <p:spPr bwMode="auto">
            <a:xfrm>
              <a:off x="2376488" y="3405189"/>
              <a:ext cx="15875" cy="250825"/>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8" name="Freeform 105"/>
            <p:cNvSpPr>
              <a:spLocks/>
            </p:cNvSpPr>
            <p:nvPr/>
          </p:nvSpPr>
          <p:spPr bwMode="auto">
            <a:xfrm>
              <a:off x="2003425" y="3173414"/>
              <a:ext cx="119063" cy="490538"/>
            </a:xfrm>
            <a:custGeom>
              <a:avLst/>
              <a:gdLst/>
              <a:ahLst/>
              <a:cxnLst>
                <a:cxn ang="0">
                  <a:pos x="5" y="294"/>
                </a:cxn>
                <a:cxn ang="0">
                  <a:pos x="4" y="294"/>
                </a:cxn>
                <a:cxn ang="0">
                  <a:pos x="0" y="288"/>
                </a:cxn>
                <a:cxn ang="0">
                  <a:pos x="61" y="4"/>
                </a:cxn>
                <a:cxn ang="0">
                  <a:pos x="67" y="0"/>
                </a:cxn>
                <a:cxn ang="0">
                  <a:pos x="71" y="6"/>
                </a:cxn>
                <a:cxn ang="0">
                  <a:pos x="10" y="291"/>
                </a:cxn>
                <a:cxn ang="0">
                  <a:pos x="5" y="294"/>
                </a:cxn>
              </a:cxnLst>
              <a:rect l="0" t="0" r="r" b="b"/>
              <a:pathLst>
                <a:path w="71" h="294">
                  <a:moveTo>
                    <a:pt x="5" y="294"/>
                  </a:moveTo>
                  <a:cubicBezTo>
                    <a:pt x="4" y="294"/>
                    <a:pt x="4" y="294"/>
                    <a:pt x="4" y="294"/>
                  </a:cubicBezTo>
                  <a:cubicBezTo>
                    <a:pt x="1" y="294"/>
                    <a:pt x="0" y="291"/>
                    <a:pt x="0" y="288"/>
                  </a:cubicBezTo>
                  <a:cubicBezTo>
                    <a:pt x="61" y="4"/>
                    <a:pt x="61" y="4"/>
                    <a:pt x="61" y="4"/>
                  </a:cubicBezTo>
                  <a:cubicBezTo>
                    <a:pt x="62" y="1"/>
                    <a:pt x="64" y="0"/>
                    <a:pt x="67" y="0"/>
                  </a:cubicBezTo>
                  <a:cubicBezTo>
                    <a:pt x="70" y="1"/>
                    <a:pt x="71" y="4"/>
                    <a:pt x="71" y="6"/>
                  </a:cubicBezTo>
                  <a:cubicBezTo>
                    <a:pt x="10" y="291"/>
                    <a:pt x="10" y="291"/>
                    <a:pt x="10" y="291"/>
                  </a:cubicBezTo>
                  <a:cubicBezTo>
                    <a:pt x="9" y="293"/>
                    <a:pt x="7" y="294"/>
                    <a:pt x="5" y="29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9" name="Freeform 106"/>
            <p:cNvSpPr>
              <a:spLocks/>
            </p:cNvSpPr>
            <p:nvPr/>
          </p:nvSpPr>
          <p:spPr bwMode="auto">
            <a:xfrm>
              <a:off x="2106613" y="3176589"/>
              <a:ext cx="133350" cy="490538"/>
            </a:xfrm>
            <a:custGeom>
              <a:avLst/>
              <a:gdLst/>
              <a:ahLst/>
              <a:cxnLst>
                <a:cxn ang="0">
                  <a:pos x="75" y="294"/>
                </a:cxn>
                <a:cxn ang="0">
                  <a:pos x="70" y="290"/>
                </a:cxn>
                <a:cxn ang="0">
                  <a:pos x="0" y="7"/>
                </a:cxn>
                <a:cxn ang="0">
                  <a:pos x="4" y="1"/>
                </a:cxn>
                <a:cxn ang="0">
                  <a:pos x="10" y="4"/>
                </a:cxn>
                <a:cxn ang="0">
                  <a:pos x="79" y="288"/>
                </a:cxn>
                <a:cxn ang="0">
                  <a:pos x="76" y="294"/>
                </a:cxn>
                <a:cxn ang="0">
                  <a:pos x="75" y="294"/>
                </a:cxn>
              </a:cxnLst>
              <a:rect l="0" t="0" r="r" b="b"/>
              <a:pathLst>
                <a:path w="80" h="294">
                  <a:moveTo>
                    <a:pt x="75" y="294"/>
                  </a:moveTo>
                  <a:cubicBezTo>
                    <a:pt x="72" y="294"/>
                    <a:pt x="70" y="292"/>
                    <a:pt x="70" y="290"/>
                  </a:cubicBezTo>
                  <a:cubicBezTo>
                    <a:pt x="0" y="7"/>
                    <a:pt x="0" y="7"/>
                    <a:pt x="0" y="7"/>
                  </a:cubicBezTo>
                  <a:cubicBezTo>
                    <a:pt x="0" y="4"/>
                    <a:pt x="1" y="1"/>
                    <a:pt x="4" y="1"/>
                  </a:cubicBezTo>
                  <a:cubicBezTo>
                    <a:pt x="7" y="0"/>
                    <a:pt x="9" y="2"/>
                    <a:pt x="10" y="4"/>
                  </a:cubicBezTo>
                  <a:cubicBezTo>
                    <a:pt x="79" y="288"/>
                    <a:pt x="79" y="288"/>
                    <a:pt x="79" y="288"/>
                  </a:cubicBezTo>
                  <a:cubicBezTo>
                    <a:pt x="80" y="290"/>
                    <a:pt x="78" y="293"/>
                    <a:pt x="76" y="294"/>
                  </a:cubicBezTo>
                  <a:cubicBezTo>
                    <a:pt x="75" y="294"/>
                    <a:pt x="75" y="294"/>
                    <a:pt x="75" y="29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10" name="Rectangle 107"/>
            <p:cNvSpPr>
              <a:spLocks noChangeArrowheads="1"/>
            </p:cNvSpPr>
            <p:nvPr/>
          </p:nvSpPr>
          <p:spPr bwMode="auto">
            <a:xfrm>
              <a:off x="1885950" y="3408364"/>
              <a:ext cx="15875" cy="141288"/>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12" name="Freeform 108"/>
            <p:cNvSpPr>
              <a:spLocks/>
            </p:cNvSpPr>
            <p:nvPr/>
          </p:nvSpPr>
          <p:spPr bwMode="auto">
            <a:xfrm>
              <a:off x="2017713" y="3432176"/>
              <a:ext cx="169863" cy="238125"/>
            </a:xfrm>
            <a:custGeom>
              <a:avLst/>
              <a:gdLst/>
              <a:ahLst/>
              <a:cxnLst>
                <a:cxn ang="0">
                  <a:pos x="6" y="143"/>
                </a:cxn>
                <a:cxn ang="0">
                  <a:pos x="3" y="142"/>
                </a:cxn>
                <a:cxn ang="0">
                  <a:pos x="2" y="135"/>
                </a:cxn>
                <a:cxn ang="0">
                  <a:pos x="92" y="3"/>
                </a:cxn>
                <a:cxn ang="0">
                  <a:pos x="99" y="1"/>
                </a:cxn>
                <a:cxn ang="0">
                  <a:pos x="100" y="8"/>
                </a:cxn>
                <a:cxn ang="0">
                  <a:pos x="10" y="141"/>
                </a:cxn>
                <a:cxn ang="0">
                  <a:pos x="6" y="143"/>
                </a:cxn>
              </a:cxnLst>
              <a:rect l="0" t="0" r="r" b="b"/>
              <a:pathLst>
                <a:path w="102" h="143">
                  <a:moveTo>
                    <a:pt x="6" y="143"/>
                  </a:moveTo>
                  <a:cubicBezTo>
                    <a:pt x="5" y="143"/>
                    <a:pt x="4" y="143"/>
                    <a:pt x="3" y="142"/>
                  </a:cubicBezTo>
                  <a:cubicBezTo>
                    <a:pt x="1" y="141"/>
                    <a:pt x="0" y="138"/>
                    <a:pt x="2" y="135"/>
                  </a:cubicBezTo>
                  <a:cubicBezTo>
                    <a:pt x="92" y="3"/>
                    <a:pt x="92" y="3"/>
                    <a:pt x="92" y="3"/>
                  </a:cubicBezTo>
                  <a:cubicBezTo>
                    <a:pt x="93" y="0"/>
                    <a:pt x="96" y="0"/>
                    <a:pt x="99" y="1"/>
                  </a:cubicBezTo>
                  <a:cubicBezTo>
                    <a:pt x="101" y="3"/>
                    <a:pt x="102" y="6"/>
                    <a:pt x="100" y="8"/>
                  </a:cubicBezTo>
                  <a:cubicBezTo>
                    <a:pt x="10" y="141"/>
                    <a:pt x="10" y="141"/>
                    <a:pt x="10" y="141"/>
                  </a:cubicBezTo>
                  <a:cubicBezTo>
                    <a:pt x="9" y="142"/>
                    <a:pt x="8" y="143"/>
                    <a:pt x="6" y="143"/>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15" name="Freeform 109"/>
            <p:cNvSpPr>
              <a:spLocks/>
            </p:cNvSpPr>
            <p:nvPr/>
          </p:nvSpPr>
          <p:spPr bwMode="auto">
            <a:xfrm>
              <a:off x="2051050" y="3440114"/>
              <a:ext cx="185738" cy="228600"/>
            </a:xfrm>
            <a:custGeom>
              <a:avLst/>
              <a:gdLst/>
              <a:ahLst/>
              <a:cxnLst>
                <a:cxn ang="0">
                  <a:pos x="106" y="137"/>
                </a:cxn>
                <a:cxn ang="0">
                  <a:pos x="102" y="136"/>
                </a:cxn>
                <a:cxn ang="0">
                  <a:pos x="2" y="9"/>
                </a:cxn>
                <a:cxn ang="0">
                  <a:pos x="3" y="2"/>
                </a:cxn>
                <a:cxn ang="0">
                  <a:pos x="10" y="3"/>
                </a:cxn>
                <a:cxn ang="0">
                  <a:pos x="110" y="129"/>
                </a:cxn>
                <a:cxn ang="0">
                  <a:pos x="109" y="136"/>
                </a:cxn>
                <a:cxn ang="0">
                  <a:pos x="106" y="137"/>
                </a:cxn>
              </a:cxnLst>
              <a:rect l="0" t="0" r="r" b="b"/>
              <a:pathLst>
                <a:path w="112" h="137">
                  <a:moveTo>
                    <a:pt x="106" y="137"/>
                  </a:moveTo>
                  <a:cubicBezTo>
                    <a:pt x="105" y="137"/>
                    <a:pt x="103" y="137"/>
                    <a:pt x="102" y="136"/>
                  </a:cubicBezTo>
                  <a:cubicBezTo>
                    <a:pt x="2" y="9"/>
                    <a:pt x="2" y="9"/>
                    <a:pt x="2" y="9"/>
                  </a:cubicBezTo>
                  <a:cubicBezTo>
                    <a:pt x="0" y="7"/>
                    <a:pt x="0" y="4"/>
                    <a:pt x="3" y="2"/>
                  </a:cubicBezTo>
                  <a:cubicBezTo>
                    <a:pt x="5" y="0"/>
                    <a:pt x="8" y="1"/>
                    <a:pt x="10" y="3"/>
                  </a:cubicBezTo>
                  <a:cubicBezTo>
                    <a:pt x="110" y="129"/>
                    <a:pt x="110" y="129"/>
                    <a:pt x="110" y="129"/>
                  </a:cubicBezTo>
                  <a:cubicBezTo>
                    <a:pt x="112" y="132"/>
                    <a:pt x="111" y="135"/>
                    <a:pt x="109" y="136"/>
                  </a:cubicBezTo>
                  <a:cubicBezTo>
                    <a:pt x="108" y="137"/>
                    <a:pt x="107" y="137"/>
                    <a:pt x="106" y="137"/>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16" name="Freeform 110"/>
            <p:cNvSpPr>
              <a:spLocks/>
            </p:cNvSpPr>
            <p:nvPr/>
          </p:nvSpPr>
          <p:spPr bwMode="auto">
            <a:xfrm>
              <a:off x="2052638" y="3308351"/>
              <a:ext cx="107950" cy="141288"/>
            </a:xfrm>
            <a:custGeom>
              <a:avLst/>
              <a:gdLst/>
              <a:ahLst/>
              <a:cxnLst>
                <a:cxn ang="0">
                  <a:pos x="6" y="84"/>
                </a:cxn>
                <a:cxn ang="0">
                  <a:pos x="3" y="83"/>
                </a:cxn>
                <a:cxn ang="0">
                  <a:pos x="2" y="76"/>
                </a:cxn>
                <a:cxn ang="0">
                  <a:pos x="55" y="3"/>
                </a:cxn>
                <a:cxn ang="0">
                  <a:pos x="62" y="2"/>
                </a:cxn>
                <a:cxn ang="0">
                  <a:pos x="63" y="9"/>
                </a:cxn>
                <a:cxn ang="0">
                  <a:pos x="10" y="82"/>
                </a:cxn>
                <a:cxn ang="0">
                  <a:pos x="6" y="84"/>
                </a:cxn>
              </a:cxnLst>
              <a:rect l="0" t="0" r="r" b="b"/>
              <a:pathLst>
                <a:path w="65" h="84">
                  <a:moveTo>
                    <a:pt x="6" y="84"/>
                  </a:moveTo>
                  <a:cubicBezTo>
                    <a:pt x="5" y="84"/>
                    <a:pt x="4" y="84"/>
                    <a:pt x="3" y="83"/>
                  </a:cubicBezTo>
                  <a:cubicBezTo>
                    <a:pt x="1" y="82"/>
                    <a:pt x="0" y="79"/>
                    <a:pt x="2" y="76"/>
                  </a:cubicBezTo>
                  <a:cubicBezTo>
                    <a:pt x="55" y="3"/>
                    <a:pt x="55" y="3"/>
                    <a:pt x="55" y="3"/>
                  </a:cubicBezTo>
                  <a:cubicBezTo>
                    <a:pt x="57" y="1"/>
                    <a:pt x="60" y="0"/>
                    <a:pt x="62" y="2"/>
                  </a:cubicBezTo>
                  <a:cubicBezTo>
                    <a:pt x="64" y="4"/>
                    <a:pt x="65" y="7"/>
                    <a:pt x="63" y="9"/>
                  </a:cubicBezTo>
                  <a:cubicBezTo>
                    <a:pt x="10" y="82"/>
                    <a:pt x="10" y="82"/>
                    <a:pt x="10" y="82"/>
                  </a:cubicBezTo>
                  <a:cubicBezTo>
                    <a:pt x="9" y="84"/>
                    <a:pt x="7" y="84"/>
                    <a:pt x="6" y="8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17" name="Freeform 111"/>
            <p:cNvSpPr>
              <a:spLocks/>
            </p:cNvSpPr>
            <p:nvPr/>
          </p:nvSpPr>
          <p:spPr bwMode="auto">
            <a:xfrm>
              <a:off x="2065338" y="3324226"/>
              <a:ext cx="122238" cy="119063"/>
            </a:xfrm>
            <a:custGeom>
              <a:avLst/>
              <a:gdLst/>
              <a:ahLst/>
              <a:cxnLst>
                <a:cxn ang="0">
                  <a:pos x="67" y="72"/>
                </a:cxn>
                <a:cxn ang="0">
                  <a:pos x="64" y="70"/>
                </a:cxn>
                <a:cxn ang="0">
                  <a:pos x="2" y="9"/>
                </a:cxn>
                <a:cxn ang="0">
                  <a:pos x="2" y="2"/>
                </a:cxn>
                <a:cxn ang="0">
                  <a:pos x="9" y="2"/>
                </a:cxn>
                <a:cxn ang="0">
                  <a:pos x="71" y="63"/>
                </a:cxn>
                <a:cxn ang="0">
                  <a:pos x="71" y="70"/>
                </a:cxn>
                <a:cxn ang="0">
                  <a:pos x="67" y="72"/>
                </a:cxn>
              </a:cxnLst>
              <a:rect l="0" t="0" r="r" b="b"/>
              <a:pathLst>
                <a:path w="73" h="72">
                  <a:moveTo>
                    <a:pt x="67" y="72"/>
                  </a:moveTo>
                  <a:cubicBezTo>
                    <a:pt x="66" y="72"/>
                    <a:pt x="65" y="71"/>
                    <a:pt x="64" y="70"/>
                  </a:cubicBezTo>
                  <a:cubicBezTo>
                    <a:pt x="2" y="9"/>
                    <a:pt x="2" y="9"/>
                    <a:pt x="2" y="9"/>
                  </a:cubicBezTo>
                  <a:cubicBezTo>
                    <a:pt x="0" y="7"/>
                    <a:pt x="0" y="4"/>
                    <a:pt x="2" y="2"/>
                  </a:cubicBezTo>
                  <a:cubicBezTo>
                    <a:pt x="4" y="0"/>
                    <a:pt x="7" y="0"/>
                    <a:pt x="9" y="2"/>
                  </a:cubicBezTo>
                  <a:cubicBezTo>
                    <a:pt x="71" y="63"/>
                    <a:pt x="71" y="63"/>
                    <a:pt x="71" y="63"/>
                  </a:cubicBezTo>
                  <a:cubicBezTo>
                    <a:pt x="73" y="65"/>
                    <a:pt x="73" y="68"/>
                    <a:pt x="71" y="70"/>
                  </a:cubicBezTo>
                  <a:cubicBezTo>
                    <a:pt x="70" y="71"/>
                    <a:pt x="69" y="72"/>
                    <a:pt x="67" y="72"/>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18" name="Rectangle 112"/>
            <p:cNvSpPr>
              <a:spLocks noChangeArrowheads="1"/>
            </p:cNvSpPr>
            <p:nvPr/>
          </p:nvSpPr>
          <p:spPr bwMode="auto">
            <a:xfrm>
              <a:off x="1817688" y="3651251"/>
              <a:ext cx="619125" cy="117422"/>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20" name="Rectangle 113"/>
            <p:cNvSpPr>
              <a:spLocks noChangeArrowheads="1"/>
            </p:cNvSpPr>
            <p:nvPr/>
          </p:nvSpPr>
          <p:spPr bwMode="auto">
            <a:xfrm>
              <a:off x="1852613" y="3530601"/>
              <a:ext cx="84138" cy="128588"/>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122" name="TextBox 121"/>
          <p:cNvSpPr txBox="1"/>
          <p:nvPr/>
        </p:nvSpPr>
        <p:spPr>
          <a:xfrm>
            <a:off x="780825" y="4448234"/>
            <a:ext cx="1971826" cy="1640962"/>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 of the passage of lorem ipsum available  majority have suffered alteration There are many variation of the passage of lorem ipsum available  majority have suffered alteration </a:t>
            </a:r>
            <a:endParaRPr lang="en-US" sz="1333" dirty="0">
              <a:solidFill>
                <a:schemeClr val="tx1">
                  <a:lumMod val="65000"/>
                  <a:lumOff val="35000"/>
                </a:schemeClr>
              </a:solidFill>
            </a:endParaRPr>
          </a:p>
        </p:txBody>
      </p:sp>
      <p:sp>
        <p:nvSpPr>
          <p:cNvPr id="123" name="Rectangle 122"/>
          <p:cNvSpPr/>
          <p:nvPr/>
        </p:nvSpPr>
        <p:spPr>
          <a:xfrm>
            <a:off x="1174303" y="4154494"/>
            <a:ext cx="1184875" cy="246221"/>
          </a:xfrm>
          <a:prstGeom prst="rect">
            <a:avLst/>
          </a:prstGeom>
        </p:spPr>
        <p:txBody>
          <a:bodyPr wrap="none" lIns="0" tIns="0" rIns="0" bIns="0">
            <a:spAutoFit/>
          </a:bodyPr>
          <a:lstStyle/>
          <a:p>
            <a:pPr algn="ctr"/>
            <a:r>
              <a:rPr lang="en-US" sz="1600" b="1" dirty="0">
                <a:solidFill>
                  <a:schemeClr val="accent1"/>
                </a:solidFill>
              </a:rPr>
              <a:t>Keyword here</a:t>
            </a:r>
          </a:p>
        </p:txBody>
      </p:sp>
      <p:sp>
        <p:nvSpPr>
          <p:cNvPr id="124" name="Rectangle 123"/>
          <p:cNvSpPr/>
          <p:nvPr/>
        </p:nvSpPr>
        <p:spPr>
          <a:xfrm>
            <a:off x="1408468" y="3597576"/>
            <a:ext cx="716542" cy="492314"/>
          </a:xfrm>
          <a:prstGeom prst="rect">
            <a:avLst/>
          </a:prstGeom>
        </p:spPr>
        <p:txBody>
          <a:bodyPr wrap="none" lIns="0" tIns="0" rIns="0" bIns="0">
            <a:spAutoFit/>
          </a:bodyPr>
          <a:lstStyle/>
          <a:p>
            <a:pPr algn="ctr"/>
            <a:r>
              <a:rPr lang="en-US" sz="3199" b="1" dirty="0">
                <a:solidFill>
                  <a:schemeClr val="accent1"/>
                </a:solidFill>
              </a:rPr>
              <a:t>20%</a:t>
            </a:r>
          </a:p>
        </p:txBody>
      </p:sp>
      <p:sp>
        <p:nvSpPr>
          <p:cNvPr id="125" name="TextBox 124"/>
          <p:cNvSpPr txBox="1"/>
          <p:nvPr/>
        </p:nvSpPr>
        <p:spPr>
          <a:xfrm>
            <a:off x="2803009" y="4448234"/>
            <a:ext cx="1971826" cy="1640962"/>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 of the passage of lorem ipsum available  majority have suffered alteration There are many variation of the passage of lorem ipsum available  majority have suffered alteration </a:t>
            </a:r>
            <a:endParaRPr lang="en-US" sz="1333" dirty="0">
              <a:solidFill>
                <a:schemeClr val="tx1">
                  <a:lumMod val="65000"/>
                  <a:lumOff val="35000"/>
                </a:schemeClr>
              </a:solidFill>
            </a:endParaRPr>
          </a:p>
        </p:txBody>
      </p:sp>
      <p:sp>
        <p:nvSpPr>
          <p:cNvPr id="126" name="Rectangle 125"/>
          <p:cNvSpPr/>
          <p:nvPr/>
        </p:nvSpPr>
        <p:spPr>
          <a:xfrm>
            <a:off x="3196487" y="4154494"/>
            <a:ext cx="1184875" cy="246221"/>
          </a:xfrm>
          <a:prstGeom prst="rect">
            <a:avLst/>
          </a:prstGeom>
        </p:spPr>
        <p:txBody>
          <a:bodyPr wrap="none" lIns="0" tIns="0" rIns="0" bIns="0">
            <a:spAutoFit/>
          </a:bodyPr>
          <a:lstStyle/>
          <a:p>
            <a:pPr algn="ctr"/>
            <a:r>
              <a:rPr lang="en-US" sz="1600" b="1" dirty="0">
                <a:solidFill>
                  <a:schemeClr val="accent2"/>
                </a:solidFill>
              </a:rPr>
              <a:t>Keyword here</a:t>
            </a:r>
          </a:p>
        </p:txBody>
      </p:sp>
      <p:sp>
        <p:nvSpPr>
          <p:cNvPr id="127" name="Rectangle 126"/>
          <p:cNvSpPr/>
          <p:nvPr/>
        </p:nvSpPr>
        <p:spPr>
          <a:xfrm>
            <a:off x="3430651" y="3597576"/>
            <a:ext cx="716542" cy="492314"/>
          </a:xfrm>
          <a:prstGeom prst="rect">
            <a:avLst/>
          </a:prstGeom>
        </p:spPr>
        <p:txBody>
          <a:bodyPr wrap="none" lIns="0" tIns="0" rIns="0" bIns="0">
            <a:spAutoFit/>
          </a:bodyPr>
          <a:lstStyle/>
          <a:p>
            <a:pPr algn="ctr"/>
            <a:r>
              <a:rPr lang="en-US" sz="3199" b="1" dirty="0">
                <a:solidFill>
                  <a:schemeClr val="accent2"/>
                </a:solidFill>
              </a:rPr>
              <a:t>50%</a:t>
            </a:r>
          </a:p>
        </p:txBody>
      </p:sp>
      <p:sp>
        <p:nvSpPr>
          <p:cNvPr id="128" name="TextBox 127"/>
          <p:cNvSpPr txBox="1"/>
          <p:nvPr/>
        </p:nvSpPr>
        <p:spPr>
          <a:xfrm>
            <a:off x="4885112" y="4448234"/>
            <a:ext cx="1971826" cy="1640962"/>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 of the passage of lorem ipsum available  majority have suffered alteration There are many variation of the passage of lorem ipsum available  majority have suffered alteration </a:t>
            </a:r>
            <a:endParaRPr lang="en-US" sz="1333" dirty="0">
              <a:solidFill>
                <a:schemeClr val="tx1">
                  <a:lumMod val="65000"/>
                  <a:lumOff val="35000"/>
                </a:schemeClr>
              </a:solidFill>
            </a:endParaRPr>
          </a:p>
        </p:txBody>
      </p:sp>
      <p:sp>
        <p:nvSpPr>
          <p:cNvPr id="129" name="Rectangle 128"/>
          <p:cNvSpPr/>
          <p:nvPr/>
        </p:nvSpPr>
        <p:spPr>
          <a:xfrm>
            <a:off x="5278590" y="4154494"/>
            <a:ext cx="1184875" cy="246221"/>
          </a:xfrm>
          <a:prstGeom prst="rect">
            <a:avLst/>
          </a:prstGeom>
        </p:spPr>
        <p:txBody>
          <a:bodyPr wrap="none" lIns="0" tIns="0" rIns="0" bIns="0">
            <a:spAutoFit/>
          </a:bodyPr>
          <a:lstStyle/>
          <a:p>
            <a:pPr algn="ctr"/>
            <a:r>
              <a:rPr lang="en-US" sz="1600" b="1" dirty="0">
                <a:solidFill>
                  <a:schemeClr val="accent3"/>
                </a:solidFill>
              </a:rPr>
              <a:t>Keyword here</a:t>
            </a:r>
          </a:p>
        </p:txBody>
      </p:sp>
      <p:sp>
        <p:nvSpPr>
          <p:cNvPr id="130" name="Rectangle 129"/>
          <p:cNvSpPr/>
          <p:nvPr/>
        </p:nvSpPr>
        <p:spPr>
          <a:xfrm>
            <a:off x="5512754" y="3597576"/>
            <a:ext cx="716542" cy="492314"/>
          </a:xfrm>
          <a:prstGeom prst="rect">
            <a:avLst/>
          </a:prstGeom>
        </p:spPr>
        <p:txBody>
          <a:bodyPr wrap="none" lIns="0" tIns="0" rIns="0" bIns="0">
            <a:spAutoFit/>
          </a:bodyPr>
          <a:lstStyle/>
          <a:p>
            <a:pPr algn="ctr"/>
            <a:r>
              <a:rPr lang="en-US" sz="3199" b="1" dirty="0">
                <a:solidFill>
                  <a:schemeClr val="accent3"/>
                </a:solidFill>
              </a:rPr>
              <a:t>30%</a:t>
            </a:r>
          </a:p>
        </p:txBody>
      </p:sp>
      <p:graphicFrame>
        <p:nvGraphicFramePr>
          <p:cNvPr id="184" name="Chart 183"/>
          <p:cNvGraphicFramePr/>
          <p:nvPr/>
        </p:nvGraphicFramePr>
        <p:xfrm>
          <a:off x="6711903" y="1509267"/>
          <a:ext cx="4977911" cy="2679206"/>
        </p:xfrm>
        <a:graphic>
          <a:graphicData uri="http://schemas.openxmlformats.org/drawingml/2006/chart">
            <c:chart xmlns:c="http://schemas.openxmlformats.org/drawingml/2006/chart" xmlns:r="http://schemas.openxmlformats.org/officeDocument/2006/relationships" r:id="rId3"/>
          </a:graphicData>
        </a:graphic>
      </p:graphicFrame>
      <p:sp>
        <p:nvSpPr>
          <p:cNvPr id="185" name="Text Placeholder 3"/>
          <p:cNvSpPr txBox="1">
            <a:spLocks/>
          </p:cNvSpPr>
          <p:nvPr/>
        </p:nvSpPr>
        <p:spPr>
          <a:xfrm>
            <a:off x="7736478" y="5041577"/>
            <a:ext cx="3736363" cy="4102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33" dirty="0">
                <a:solidFill>
                  <a:schemeClr val="bg1">
                    <a:lumMod val="50000"/>
                  </a:schemeClr>
                </a:solidFill>
              </a:rPr>
              <a:t>There are many variations of the  new passages of lorem but the majority</a:t>
            </a:r>
          </a:p>
        </p:txBody>
      </p:sp>
      <p:sp>
        <p:nvSpPr>
          <p:cNvPr id="187" name="Text Placeholder 3"/>
          <p:cNvSpPr txBox="1">
            <a:spLocks/>
          </p:cNvSpPr>
          <p:nvPr/>
        </p:nvSpPr>
        <p:spPr>
          <a:xfrm>
            <a:off x="7736478" y="5655892"/>
            <a:ext cx="3736363" cy="4102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33" dirty="0">
                <a:solidFill>
                  <a:schemeClr val="bg1">
                    <a:lumMod val="50000"/>
                  </a:schemeClr>
                </a:solidFill>
              </a:rPr>
              <a:t>There are many variations of the  new passages of lorem but the majority</a:t>
            </a:r>
          </a:p>
        </p:txBody>
      </p:sp>
      <p:sp>
        <p:nvSpPr>
          <p:cNvPr id="190" name="Rounded Rectangular Callout 189"/>
          <p:cNvSpPr/>
          <p:nvPr/>
        </p:nvSpPr>
        <p:spPr>
          <a:xfrm>
            <a:off x="8840073" y="1423973"/>
            <a:ext cx="802276" cy="460737"/>
          </a:xfrm>
          <a:prstGeom prst="wedgeRoundRectCallout">
            <a:avLst>
              <a:gd name="adj1" fmla="val -30328"/>
              <a:gd name="adj2" fmla="val 102458"/>
              <a:gd name="adj3"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6" b="1" dirty="0">
                <a:solidFill>
                  <a:schemeClr val="bg1"/>
                </a:solidFill>
              </a:rPr>
              <a:t>30%</a:t>
            </a:r>
          </a:p>
        </p:txBody>
      </p:sp>
      <p:sp>
        <p:nvSpPr>
          <p:cNvPr id="191" name="Rounded Rectangular Callout 190"/>
          <p:cNvSpPr/>
          <p:nvPr/>
        </p:nvSpPr>
        <p:spPr>
          <a:xfrm>
            <a:off x="9454670" y="2407914"/>
            <a:ext cx="802276" cy="460737"/>
          </a:xfrm>
          <a:prstGeom prst="wedgeRoundRectCallout">
            <a:avLst>
              <a:gd name="adj1" fmla="val -30328"/>
              <a:gd name="adj2" fmla="val 102458"/>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6" b="1" dirty="0">
                <a:solidFill>
                  <a:schemeClr val="accent2"/>
                </a:solidFill>
              </a:rPr>
              <a:t>50%</a:t>
            </a:r>
          </a:p>
        </p:txBody>
      </p:sp>
      <p:sp>
        <p:nvSpPr>
          <p:cNvPr id="192" name="Rounded Rectangular Callout 191"/>
          <p:cNvSpPr/>
          <p:nvPr/>
        </p:nvSpPr>
        <p:spPr>
          <a:xfrm>
            <a:off x="8247688" y="2638285"/>
            <a:ext cx="802276" cy="460737"/>
          </a:xfrm>
          <a:prstGeom prst="wedgeRoundRectCallout">
            <a:avLst>
              <a:gd name="adj1" fmla="val -30328"/>
              <a:gd name="adj2" fmla="val 102458"/>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6" b="1" dirty="0">
                <a:solidFill>
                  <a:schemeClr val="accent1"/>
                </a:solidFill>
              </a:rPr>
              <a:t>20%</a:t>
            </a:r>
          </a:p>
        </p:txBody>
      </p:sp>
      <p:sp>
        <p:nvSpPr>
          <p:cNvPr id="193" name="Oval 192"/>
          <p:cNvSpPr/>
          <p:nvPr/>
        </p:nvSpPr>
        <p:spPr>
          <a:xfrm>
            <a:off x="8318790" y="3271973"/>
            <a:ext cx="192672" cy="192672"/>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a:p>
        </p:txBody>
      </p:sp>
      <p:sp>
        <p:nvSpPr>
          <p:cNvPr id="194" name="Oval 193"/>
          <p:cNvSpPr/>
          <p:nvPr/>
        </p:nvSpPr>
        <p:spPr>
          <a:xfrm>
            <a:off x="9511093" y="3073102"/>
            <a:ext cx="192672" cy="192672"/>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p>
        </p:txBody>
      </p:sp>
      <p:sp>
        <p:nvSpPr>
          <p:cNvPr id="195" name="Oval 194"/>
          <p:cNvSpPr/>
          <p:nvPr/>
        </p:nvSpPr>
        <p:spPr>
          <a:xfrm>
            <a:off x="8908079" y="2068437"/>
            <a:ext cx="192672" cy="192672"/>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p>
        </p:txBody>
      </p:sp>
      <p:sp>
        <p:nvSpPr>
          <p:cNvPr id="96" name="Freeform 5"/>
          <p:cNvSpPr>
            <a:spLocks noEditPoints="1"/>
          </p:cNvSpPr>
          <p:nvPr/>
        </p:nvSpPr>
        <p:spPr bwMode="auto">
          <a:xfrm>
            <a:off x="5113022" y="1931887"/>
            <a:ext cx="1477947" cy="1448313"/>
          </a:xfrm>
          <a:custGeom>
            <a:avLst/>
            <a:gdLst/>
            <a:ahLst/>
            <a:cxnLst>
              <a:cxn ang="0">
                <a:pos x="194" y="158"/>
              </a:cxn>
              <a:cxn ang="0">
                <a:pos x="224" y="218"/>
              </a:cxn>
              <a:cxn ang="0">
                <a:pos x="232" y="219"/>
              </a:cxn>
              <a:cxn ang="0">
                <a:pos x="232" y="228"/>
              </a:cxn>
              <a:cxn ang="0">
                <a:pos x="6" y="229"/>
              </a:cxn>
              <a:cxn ang="0">
                <a:pos x="0" y="224"/>
              </a:cxn>
              <a:cxn ang="0">
                <a:pos x="6" y="218"/>
              </a:cxn>
              <a:cxn ang="0">
                <a:pos x="15" y="151"/>
              </a:cxn>
              <a:cxn ang="0">
                <a:pos x="37" y="129"/>
              </a:cxn>
              <a:cxn ang="0">
                <a:pos x="52" y="134"/>
              </a:cxn>
              <a:cxn ang="0">
                <a:pos x="32" y="121"/>
              </a:cxn>
              <a:cxn ang="0">
                <a:pos x="31" y="40"/>
              </a:cxn>
              <a:cxn ang="0">
                <a:pos x="52" y="31"/>
              </a:cxn>
              <a:cxn ang="0">
                <a:pos x="68" y="13"/>
              </a:cxn>
              <a:cxn ang="0">
                <a:pos x="119" y="0"/>
              </a:cxn>
              <a:cxn ang="0">
                <a:pos x="127" y="18"/>
              </a:cxn>
              <a:cxn ang="0">
                <a:pos x="132" y="57"/>
              </a:cxn>
              <a:cxn ang="0">
                <a:pos x="181" y="72"/>
              </a:cxn>
              <a:cxn ang="0">
                <a:pos x="132" y="170"/>
              </a:cxn>
              <a:cxn ang="0">
                <a:pos x="148" y="149"/>
              </a:cxn>
              <a:cxn ang="0">
                <a:pos x="157" y="170"/>
              </a:cxn>
              <a:cxn ang="0">
                <a:pos x="181" y="72"/>
              </a:cxn>
              <a:cxn ang="0">
                <a:pos x="72" y="4"/>
              </a:cxn>
              <a:cxn ang="0">
                <a:pos x="82" y="18"/>
              </a:cxn>
              <a:cxn ang="0">
                <a:pos x="87" y="51"/>
              </a:cxn>
              <a:cxn ang="0">
                <a:pos x="97" y="31"/>
              </a:cxn>
              <a:cxn ang="0">
                <a:pos x="114" y="13"/>
              </a:cxn>
              <a:cxn ang="0">
                <a:pos x="114" y="4"/>
              </a:cxn>
              <a:cxn ang="0">
                <a:pos x="87" y="55"/>
              </a:cxn>
              <a:cxn ang="0">
                <a:pos x="97" y="90"/>
              </a:cxn>
              <a:cxn ang="0">
                <a:pos x="38" y="46"/>
              </a:cxn>
              <a:cxn ang="0">
                <a:pos x="52" y="114"/>
              </a:cxn>
              <a:cxn ang="0">
                <a:pos x="38" y="46"/>
              </a:cxn>
              <a:cxn ang="0">
                <a:pos x="189" y="177"/>
              </a:cxn>
              <a:cxn ang="0">
                <a:pos x="157" y="200"/>
              </a:cxn>
              <a:cxn ang="0">
                <a:pos x="97" y="155"/>
              </a:cxn>
              <a:cxn ang="0">
                <a:pos x="87" y="218"/>
              </a:cxn>
              <a:cxn ang="0">
                <a:pos x="97" y="155"/>
              </a:cxn>
              <a:cxn ang="0">
                <a:pos x="97" y="138"/>
              </a:cxn>
              <a:cxn ang="0">
                <a:pos x="87" y="150"/>
              </a:cxn>
              <a:cxn ang="0">
                <a:pos x="97" y="94"/>
              </a:cxn>
              <a:cxn ang="0">
                <a:pos x="87" y="132"/>
              </a:cxn>
              <a:cxn ang="0">
                <a:pos x="97" y="94"/>
              </a:cxn>
              <a:cxn ang="0">
                <a:pos x="148" y="200"/>
              </a:cxn>
              <a:cxn ang="0">
                <a:pos x="123" y="177"/>
              </a:cxn>
            </a:cxnLst>
            <a:rect l="0" t="0" r="r" b="b"/>
            <a:pathLst>
              <a:path w="234" h="229">
                <a:moveTo>
                  <a:pt x="194" y="57"/>
                </a:moveTo>
                <a:cubicBezTo>
                  <a:pt x="194" y="158"/>
                  <a:pt x="194" y="158"/>
                  <a:pt x="194" y="158"/>
                </a:cubicBezTo>
                <a:cubicBezTo>
                  <a:pt x="224" y="158"/>
                  <a:pt x="224" y="158"/>
                  <a:pt x="224" y="158"/>
                </a:cubicBezTo>
                <a:cubicBezTo>
                  <a:pt x="224" y="218"/>
                  <a:pt x="224" y="218"/>
                  <a:pt x="224" y="218"/>
                </a:cubicBezTo>
                <a:cubicBezTo>
                  <a:pt x="228" y="218"/>
                  <a:pt x="228" y="218"/>
                  <a:pt x="228" y="218"/>
                </a:cubicBezTo>
                <a:cubicBezTo>
                  <a:pt x="230" y="218"/>
                  <a:pt x="231" y="218"/>
                  <a:pt x="232" y="219"/>
                </a:cubicBezTo>
                <a:cubicBezTo>
                  <a:pt x="234" y="221"/>
                  <a:pt x="234" y="222"/>
                  <a:pt x="234" y="224"/>
                </a:cubicBezTo>
                <a:cubicBezTo>
                  <a:pt x="234" y="225"/>
                  <a:pt x="234" y="227"/>
                  <a:pt x="232" y="228"/>
                </a:cubicBezTo>
                <a:cubicBezTo>
                  <a:pt x="231" y="229"/>
                  <a:pt x="230" y="229"/>
                  <a:pt x="228" y="229"/>
                </a:cubicBezTo>
                <a:cubicBezTo>
                  <a:pt x="6" y="229"/>
                  <a:pt x="6" y="229"/>
                  <a:pt x="6" y="229"/>
                </a:cubicBezTo>
                <a:cubicBezTo>
                  <a:pt x="4" y="229"/>
                  <a:pt x="3" y="229"/>
                  <a:pt x="1" y="228"/>
                </a:cubicBezTo>
                <a:cubicBezTo>
                  <a:pt x="0" y="227"/>
                  <a:pt x="0" y="225"/>
                  <a:pt x="0" y="224"/>
                </a:cubicBezTo>
                <a:cubicBezTo>
                  <a:pt x="0" y="222"/>
                  <a:pt x="0" y="221"/>
                  <a:pt x="1" y="219"/>
                </a:cubicBezTo>
                <a:cubicBezTo>
                  <a:pt x="3" y="218"/>
                  <a:pt x="4" y="218"/>
                  <a:pt x="6" y="218"/>
                </a:cubicBezTo>
                <a:cubicBezTo>
                  <a:pt x="15" y="218"/>
                  <a:pt x="15" y="218"/>
                  <a:pt x="15" y="218"/>
                </a:cubicBezTo>
                <a:cubicBezTo>
                  <a:pt x="15" y="151"/>
                  <a:pt x="15" y="151"/>
                  <a:pt x="15" y="151"/>
                </a:cubicBezTo>
                <a:cubicBezTo>
                  <a:pt x="15" y="145"/>
                  <a:pt x="17" y="140"/>
                  <a:pt x="22" y="136"/>
                </a:cubicBezTo>
                <a:cubicBezTo>
                  <a:pt x="26" y="131"/>
                  <a:pt x="31" y="129"/>
                  <a:pt x="37" y="129"/>
                </a:cubicBezTo>
                <a:cubicBezTo>
                  <a:pt x="38" y="129"/>
                  <a:pt x="38" y="129"/>
                  <a:pt x="38" y="129"/>
                </a:cubicBezTo>
                <a:cubicBezTo>
                  <a:pt x="43" y="129"/>
                  <a:pt x="48" y="131"/>
                  <a:pt x="52" y="134"/>
                </a:cubicBezTo>
                <a:cubicBezTo>
                  <a:pt x="52" y="121"/>
                  <a:pt x="52" y="121"/>
                  <a:pt x="52" y="121"/>
                </a:cubicBezTo>
                <a:cubicBezTo>
                  <a:pt x="32" y="121"/>
                  <a:pt x="32" y="121"/>
                  <a:pt x="32" y="121"/>
                </a:cubicBezTo>
                <a:cubicBezTo>
                  <a:pt x="31" y="120"/>
                  <a:pt x="31" y="120"/>
                  <a:pt x="31" y="120"/>
                </a:cubicBezTo>
                <a:cubicBezTo>
                  <a:pt x="31" y="40"/>
                  <a:pt x="31" y="40"/>
                  <a:pt x="31" y="40"/>
                </a:cubicBezTo>
                <a:cubicBezTo>
                  <a:pt x="52" y="40"/>
                  <a:pt x="52" y="40"/>
                  <a:pt x="52" y="40"/>
                </a:cubicBezTo>
                <a:cubicBezTo>
                  <a:pt x="52" y="31"/>
                  <a:pt x="52" y="31"/>
                  <a:pt x="52" y="31"/>
                </a:cubicBezTo>
                <a:cubicBezTo>
                  <a:pt x="52" y="26"/>
                  <a:pt x="54" y="22"/>
                  <a:pt x="57" y="18"/>
                </a:cubicBezTo>
                <a:cubicBezTo>
                  <a:pt x="60" y="15"/>
                  <a:pt x="64" y="14"/>
                  <a:pt x="68" y="13"/>
                </a:cubicBezTo>
                <a:cubicBezTo>
                  <a:pt x="68" y="0"/>
                  <a:pt x="68" y="0"/>
                  <a:pt x="68" y="0"/>
                </a:cubicBezTo>
                <a:cubicBezTo>
                  <a:pt x="119" y="0"/>
                  <a:pt x="119" y="0"/>
                  <a:pt x="119" y="0"/>
                </a:cubicBezTo>
                <a:cubicBezTo>
                  <a:pt x="119" y="14"/>
                  <a:pt x="119" y="14"/>
                  <a:pt x="119" y="14"/>
                </a:cubicBezTo>
                <a:cubicBezTo>
                  <a:pt x="122" y="15"/>
                  <a:pt x="124" y="16"/>
                  <a:pt x="127" y="18"/>
                </a:cubicBezTo>
                <a:cubicBezTo>
                  <a:pt x="130" y="22"/>
                  <a:pt x="132" y="26"/>
                  <a:pt x="132" y="31"/>
                </a:cubicBezTo>
                <a:cubicBezTo>
                  <a:pt x="132" y="57"/>
                  <a:pt x="132" y="57"/>
                  <a:pt x="132" y="57"/>
                </a:cubicBezTo>
                <a:lnTo>
                  <a:pt x="194" y="57"/>
                </a:lnTo>
                <a:close/>
                <a:moveTo>
                  <a:pt x="181" y="72"/>
                </a:moveTo>
                <a:cubicBezTo>
                  <a:pt x="132" y="72"/>
                  <a:pt x="132" y="72"/>
                  <a:pt x="132" y="72"/>
                </a:cubicBezTo>
                <a:cubicBezTo>
                  <a:pt x="132" y="170"/>
                  <a:pt x="132" y="170"/>
                  <a:pt x="132" y="170"/>
                </a:cubicBezTo>
                <a:cubicBezTo>
                  <a:pt x="148" y="170"/>
                  <a:pt x="148" y="170"/>
                  <a:pt x="148" y="170"/>
                </a:cubicBezTo>
                <a:cubicBezTo>
                  <a:pt x="148" y="149"/>
                  <a:pt x="148" y="149"/>
                  <a:pt x="148" y="149"/>
                </a:cubicBezTo>
                <a:cubicBezTo>
                  <a:pt x="157" y="149"/>
                  <a:pt x="157" y="149"/>
                  <a:pt x="157" y="149"/>
                </a:cubicBezTo>
                <a:cubicBezTo>
                  <a:pt x="157" y="170"/>
                  <a:pt x="157" y="170"/>
                  <a:pt x="157" y="170"/>
                </a:cubicBezTo>
                <a:cubicBezTo>
                  <a:pt x="181" y="170"/>
                  <a:pt x="181" y="170"/>
                  <a:pt x="181" y="170"/>
                </a:cubicBezTo>
                <a:lnTo>
                  <a:pt x="181" y="72"/>
                </a:lnTo>
                <a:close/>
                <a:moveTo>
                  <a:pt x="114" y="4"/>
                </a:moveTo>
                <a:cubicBezTo>
                  <a:pt x="72" y="4"/>
                  <a:pt x="72" y="4"/>
                  <a:pt x="72" y="4"/>
                </a:cubicBezTo>
                <a:cubicBezTo>
                  <a:pt x="72" y="14"/>
                  <a:pt x="72" y="14"/>
                  <a:pt x="72" y="14"/>
                </a:cubicBezTo>
                <a:cubicBezTo>
                  <a:pt x="76" y="14"/>
                  <a:pt x="79" y="16"/>
                  <a:pt x="82" y="18"/>
                </a:cubicBezTo>
                <a:cubicBezTo>
                  <a:pt x="85" y="22"/>
                  <a:pt x="87" y="26"/>
                  <a:pt x="87" y="31"/>
                </a:cubicBezTo>
                <a:cubicBezTo>
                  <a:pt x="87" y="51"/>
                  <a:pt x="87" y="51"/>
                  <a:pt x="87" y="51"/>
                </a:cubicBezTo>
                <a:cubicBezTo>
                  <a:pt x="97" y="51"/>
                  <a:pt x="97" y="51"/>
                  <a:pt x="97" y="51"/>
                </a:cubicBezTo>
                <a:cubicBezTo>
                  <a:pt x="97" y="31"/>
                  <a:pt x="97" y="31"/>
                  <a:pt x="97" y="31"/>
                </a:cubicBezTo>
                <a:cubicBezTo>
                  <a:pt x="97" y="26"/>
                  <a:pt x="99" y="22"/>
                  <a:pt x="102" y="18"/>
                </a:cubicBezTo>
                <a:cubicBezTo>
                  <a:pt x="105" y="15"/>
                  <a:pt x="109" y="13"/>
                  <a:pt x="114" y="13"/>
                </a:cubicBezTo>
                <a:cubicBezTo>
                  <a:pt x="114" y="13"/>
                  <a:pt x="114" y="13"/>
                  <a:pt x="114" y="13"/>
                </a:cubicBezTo>
                <a:lnTo>
                  <a:pt x="114" y="4"/>
                </a:lnTo>
                <a:close/>
                <a:moveTo>
                  <a:pt x="97" y="55"/>
                </a:moveTo>
                <a:cubicBezTo>
                  <a:pt x="87" y="55"/>
                  <a:pt x="87" y="55"/>
                  <a:pt x="87" y="55"/>
                </a:cubicBezTo>
                <a:cubicBezTo>
                  <a:pt x="87" y="90"/>
                  <a:pt x="87" y="90"/>
                  <a:pt x="87" y="90"/>
                </a:cubicBezTo>
                <a:cubicBezTo>
                  <a:pt x="97" y="90"/>
                  <a:pt x="97" y="90"/>
                  <a:pt x="97" y="90"/>
                </a:cubicBezTo>
                <a:lnTo>
                  <a:pt x="97" y="55"/>
                </a:lnTo>
                <a:close/>
                <a:moveTo>
                  <a:pt x="38" y="46"/>
                </a:moveTo>
                <a:cubicBezTo>
                  <a:pt x="38" y="114"/>
                  <a:pt x="38" y="114"/>
                  <a:pt x="38" y="114"/>
                </a:cubicBezTo>
                <a:cubicBezTo>
                  <a:pt x="52" y="114"/>
                  <a:pt x="52" y="114"/>
                  <a:pt x="52" y="114"/>
                </a:cubicBezTo>
                <a:cubicBezTo>
                  <a:pt x="52" y="46"/>
                  <a:pt x="52" y="46"/>
                  <a:pt x="52" y="46"/>
                </a:cubicBezTo>
                <a:lnTo>
                  <a:pt x="38" y="46"/>
                </a:lnTo>
                <a:close/>
                <a:moveTo>
                  <a:pt x="189" y="200"/>
                </a:moveTo>
                <a:cubicBezTo>
                  <a:pt x="189" y="177"/>
                  <a:pt x="189" y="177"/>
                  <a:pt x="189" y="177"/>
                </a:cubicBezTo>
                <a:cubicBezTo>
                  <a:pt x="157" y="177"/>
                  <a:pt x="157" y="177"/>
                  <a:pt x="157" y="177"/>
                </a:cubicBezTo>
                <a:cubicBezTo>
                  <a:pt x="157" y="200"/>
                  <a:pt x="157" y="200"/>
                  <a:pt x="157" y="200"/>
                </a:cubicBezTo>
                <a:lnTo>
                  <a:pt x="189" y="200"/>
                </a:lnTo>
                <a:close/>
                <a:moveTo>
                  <a:pt x="97" y="155"/>
                </a:moveTo>
                <a:cubicBezTo>
                  <a:pt x="87" y="155"/>
                  <a:pt x="87" y="155"/>
                  <a:pt x="87" y="155"/>
                </a:cubicBezTo>
                <a:cubicBezTo>
                  <a:pt x="87" y="218"/>
                  <a:pt x="87" y="218"/>
                  <a:pt x="87" y="218"/>
                </a:cubicBezTo>
                <a:cubicBezTo>
                  <a:pt x="97" y="218"/>
                  <a:pt x="97" y="218"/>
                  <a:pt x="97" y="218"/>
                </a:cubicBezTo>
                <a:lnTo>
                  <a:pt x="97" y="155"/>
                </a:lnTo>
                <a:close/>
                <a:moveTo>
                  <a:pt x="97" y="150"/>
                </a:moveTo>
                <a:cubicBezTo>
                  <a:pt x="97" y="138"/>
                  <a:pt x="97" y="138"/>
                  <a:pt x="97" y="138"/>
                </a:cubicBezTo>
                <a:cubicBezTo>
                  <a:pt x="87" y="138"/>
                  <a:pt x="87" y="138"/>
                  <a:pt x="87" y="138"/>
                </a:cubicBezTo>
                <a:cubicBezTo>
                  <a:pt x="87" y="150"/>
                  <a:pt x="87" y="150"/>
                  <a:pt x="87" y="150"/>
                </a:cubicBezTo>
                <a:lnTo>
                  <a:pt x="97" y="150"/>
                </a:lnTo>
                <a:close/>
                <a:moveTo>
                  <a:pt x="97" y="94"/>
                </a:moveTo>
                <a:cubicBezTo>
                  <a:pt x="87" y="94"/>
                  <a:pt x="87" y="94"/>
                  <a:pt x="87" y="94"/>
                </a:cubicBezTo>
                <a:cubicBezTo>
                  <a:pt x="87" y="132"/>
                  <a:pt x="87" y="132"/>
                  <a:pt x="87" y="132"/>
                </a:cubicBezTo>
                <a:cubicBezTo>
                  <a:pt x="97" y="132"/>
                  <a:pt x="97" y="132"/>
                  <a:pt x="97" y="132"/>
                </a:cubicBezTo>
                <a:lnTo>
                  <a:pt x="97" y="94"/>
                </a:lnTo>
                <a:close/>
                <a:moveTo>
                  <a:pt x="123" y="200"/>
                </a:moveTo>
                <a:cubicBezTo>
                  <a:pt x="148" y="200"/>
                  <a:pt x="148" y="200"/>
                  <a:pt x="148" y="200"/>
                </a:cubicBezTo>
                <a:cubicBezTo>
                  <a:pt x="148" y="177"/>
                  <a:pt x="148" y="177"/>
                  <a:pt x="148" y="177"/>
                </a:cubicBezTo>
                <a:cubicBezTo>
                  <a:pt x="123" y="177"/>
                  <a:pt x="123" y="177"/>
                  <a:pt x="123" y="177"/>
                </a:cubicBezTo>
                <a:lnTo>
                  <a:pt x="123" y="200"/>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6" name="Freeform 45"/>
          <p:cNvSpPr>
            <a:spLocks noEditPoints="1"/>
          </p:cNvSpPr>
          <p:nvPr/>
        </p:nvSpPr>
        <p:spPr bwMode="auto">
          <a:xfrm>
            <a:off x="7249384" y="4384330"/>
            <a:ext cx="414516" cy="4145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7" name="Freeform 45"/>
          <p:cNvSpPr>
            <a:spLocks noEditPoints="1"/>
          </p:cNvSpPr>
          <p:nvPr/>
        </p:nvSpPr>
        <p:spPr bwMode="auto">
          <a:xfrm>
            <a:off x="7253638" y="5061536"/>
            <a:ext cx="414516" cy="4145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8" name="Freeform 45"/>
          <p:cNvSpPr>
            <a:spLocks noEditPoints="1"/>
          </p:cNvSpPr>
          <p:nvPr/>
        </p:nvSpPr>
        <p:spPr bwMode="auto">
          <a:xfrm>
            <a:off x="7253638" y="5662414"/>
            <a:ext cx="414516" cy="4145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0"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61" name="直接连接符 60"/>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969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89"/>
                                        </p:tgtEl>
                                        <p:attrNameLst>
                                          <p:attrName>style.visibility</p:attrName>
                                        </p:attrNameLst>
                                      </p:cBhvr>
                                      <p:to>
                                        <p:strVal val="visible"/>
                                      </p:to>
                                    </p:set>
                                    <p:anim calcmode="lin" valueType="num">
                                      <p:cBhvr>
                                        <p:cTn id="7" dur="500" fill="hold"/>
                                        <p:tgtEl>
                                          <p:spTgt spid="189"/>
                                        </p:tgtEl>
                                        <p:attrNameLst>
                                          <p:attrName>ppt_w</p:attrName>
                                        </p:attrNameLst>
                                      </p:cBhvr>
                                      <p:tavLst>
                                        <p:tav tm="0">
                                          <p:val>
                                            <p:fltVal val="0"/>
                                          </p:val>
                                        </p:tav>
                                        <p:tav tm="100000">
                                          <p:val>
                                            <p:strVal val="#ppt_w"/>
                                          </p:val>
                                        </p:tav>
                                      </p:tavLst>
                                    </p:anim>
                                    <p:anim calcmode="lin" valueType="num">
                                      <p:cBhvr>
                                        <p:cTn id="8" dur="500" fill="hold"/>
                                        <p:tgtEl>
                                          <p:spTgt spid="189"/>
                                        </p:tgtEl>
                                        <p:attrNameLst>
                                          <p:attrName>ppt_h</p:attrName>
                                        </p:attrNameLst>
                                      </p:cBhvr>
                                      <p:tavLst>
                                        <p:tav tm="0">
                                          <p:val>
                                            <p:fltVal val="0"/>
                                          </p:val>
                                        </p:tav>
                                        <p:tav tm="100000">
                                          <p:val>
                                            <p:strVal val="#ppt_h"/>
                                          </p:val>
                                        </p:tav>
                                      </p:tavLst>
                                    </p:anim>
                                    <p:animEffect transition="in" filter="fade">
                                      <p:cBhvr>
                                        <p:cTn id="9" dur="500"/>
                                        <p:tgtEl>
                                          <p:spTgt spid="189"/>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24"/>
                                        </p:tgtEl>
                                        <p:attrNameLst>
                                          <p:attrName>style.visibility</p:attrName>
                                        </p:attrNameLst>
                                      </p:cBhvr>
                                      <p:to>
                                        <p:strVal val="visible"/>
                                      </p:to>
                                    </p:set>
                                    <p:anim calcmode="lin" valueType="num">
                                      <p:cBhvr>
                                        <p:cTn id="13" dur="500" fill="hold"/>
                                        <p:tgtEl>
                                          <p:spTgt spid="124"/>
                                        </p:tgtEl>
                                        <p:attrNameLst>
                                          <p:attrName>ppt_w</p:attrName>
                                        </p:attrNameLst>
                                      </p:cBhvr>
                                      <p:tavLst>
                                        <p:tav tm="0">
                                          <p:val>
                                            <p:fltVal val="0"/>
                                          </p:val>
                                        </p:tav>
                                        <p:tav tm="100000">
                                          <p:val>
                                            <p:strVal val="#ppt_w"/>
                                          </p:val>
                                        </p:tav>
                                      </p:tavLst>
                                    </p:anim>
                                    <p:anim calcmode="lin" valueType="num">
                                      <p:cBhvr>
                                        <p:cTn id="14" dur="500" fill="hold"/>
                                        <p:tgtEl>
                                          <p:spTgt spid="124"/>
                                        </p:tgtEl>
                                        <p:attrNameLst>
                                          <p:attrName>ppt_h</p:attrName>
                                        </p:attrNameLst>
                                      </p:cBhvr>
                                      <p:tavLst>
                                        <p:tav tm="0">
                                          <p:val>
                                            <p:fltVal val="0"/>
                                          </p:val>
                                        </p:tav>
                                        <p:tav tm="100000">
                                          <p:val>
                                            <p:strVal val="#ppt_h"/>
                                          </p:val>
                                        </p:tav>
                                      </p:tavLst>
                                    </p:anim>
                                    <p:animEffect transition="in" filter="fade">
                                      <p:cBhvr>
                                        <p:cTn id="15" dur="500"/>
                                        <p:tgtEl>
                                          <p:spTgt spid="124"/>
                                        </p:tgtEl>
                                      </p:cBhvr>
                                    </p:animEffect>
                                  </p:childTnLst>
                                </p:cTn>
                              </p:par>
                            </p:childTnLst>
                          </p:cTn>
                        </p:par>
                        <p:par>
                          <p:cTn id="16" fill="hold">
                            <p:stCondLst>
                              <p:cond delay="1000"/>
                            </p:stCondLst>
                            <p:childTnLst>
                              <p:par>
                                <p:cTn id="17" presetID="2" presetClass="entr" presetSubtype="4" accel="50000" decel="50000" fill="hold" grpId="0" nodeType="afterEffect">
                                  <p:stCondLst>
                                    <p:cond delay="0"/>
                                  </p:stCondLst>
                                  <p:childTnLst>
                                    <p:set>
                                      <p:cBhvr>
                                        <p:cTn id="18" dur="1" fill="hold">
                                          <p:stCondLst>
                                            <p:cond delay="0"/>
                                          </p:stCondLst>
                                        </p:cTn>
                                        <p:tgtEl>
                                          <p:spTgt spid="123"/>
                                        </p:tgtEl>
                                        <p:attrNameLst>
                                          <p:attrName>style.visibility</p:attrName>
                                        </p:attrNameLst>
                                      </p:cBhvr>
                                      <p:to>
                                        <p:strVal val="visible"/>
                                      </p:to>
                                    </p:set>
                                    <p:anim calcmode="lin" valueType="num">
                                      <p:cBhvr additive="base">
                                        <p:cTn id="19" dur="500" fill="hold"/>
                                        <p:tgtEl>
                                          <p:spTgt spid="123"/>
                                        </p:tgtEl>
                                        <p:attrNameLst>
                                          <p:attrName>ppt_x</p:attrName>
                                        </p:attrNameLst>
                                      </p:cBhvr>
                                      <p:tavLst>
                                        <p:tav tm="0">
                                          <p:val>
                                            <p:strVal val="#ppt_x"/>
                                          </p:val>
                                        </p:tav>
                                        <p:tav tm="100000">
                                          <p:val>
                                            <p:strVal val="#ppt_x"/>
                                          </p:val>
                                        </p:tav>
                                      </p:tavLst>
                                    </p:anim>
                                    <p:anim calcmode="lin" valueType="num">
                                      <p:cBhvr additive="base">
                                        <p:cTn id="20" dur="500" fill="hold"/>
                                        <p:tgtEl>
                                          <p:spTgt spid="123"/>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 presetClass="entr" presetSubtype="4" accel="50000" decel="50000" fill="hold" grpId="0" nodeType="afterEffect">
                                  <p:stCondLst>
                                    <p:cond delay="0"/>
                                  </p:stCondLst>
                                  <p:childTnLst>
                                    <p:set>
                                      <p:cBhvr>
                                        <p:cTn id="23" dur="1" fill="hold">
                                          <p:stCondLst>
                                            <p:cond delay="0"/>
                                          </p:stCondLst>
                                        </p:cTn>
                                        <p:tgtEl>
                                          <p:spTgt spid="122"/>
                                        </p:tgtEl>
                                        <p:attrNameLst>
                                          <p:attrName>style.visibility</p:attrName>
                                        </p:attrNameLst>
                                      </p:cBhvr>
                                      <p:to>
                                        <p:strVal val="visible"/>
                                      </p:to>
                                    </p:set>
                                    <p:anim calcmode="lin" valueType="num">
                                      <p:cBhvr additive="base">
                                        <p:cTn id="24" dur="500" fill="hold"/>
                                        <p:tgtEl>
                                          <p:spTgt spid="122"/>
                                        </p:tgtEl>
                                        <p:attrNameLst>
                                          <p:attrName>ppt_x</p:attrName>
                                        </p:attrNameLst>
                                      </p:cBhvr>
                                      <p:tavLst>
                                        <p:tav tm="0">
                                          <p:val>
                                            <p:strVal val="#ppt_x"/>
                                          </p:val>
                                        </p:tav>
                                        <p:tav tm="100000">
                                          <p:val>
                                            <p:strVal val="#ppt_x"/>
                                          </p:val>
                                        </p:tav>
                                      </p:tavLst>
                                    </p:anim>
                                    <p:anim calcmode="lin" valueType="num">
                                      <p:cBhvr additive="base">
                                        <p:cTn id="25" dur="500" fill="hold"/>
                                        <p:tgtEl>
                                          <p:spTgt spid="122"/>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53" presetClass="entr" presetSubtype="0" fill="hold" nodeType="afterEffect">
                                  <p:stCondLst>
                                    <p:cond delay="0"/>
                                  </p:stCondLst>
                                  <p:childTnLst>
                                    <p:set>
                                      <p:cBhvr>
                                        <p:cTn id="28" dur="1" fill="hold">
                                          <p:stCondLst>
                                            <p:cond delay="0"/>
                                          </p:stCondLst>
                                        </p:cTn>
                                        <p:tgtEl>
                                          <p:spTgt spid="92"/>
                                        </p:tgtEl>
                                        <p:attrNameLst>
                                          <p:attrName>style.visibility</p:attrName>
                                        </p:attrNameLst>
                                      </p:cBhvr>
                                      <p:to>
                                        <p:strVal val="visible"/>
                                      </p:to>
                                    </p:set>
                                    <p:anim calcmode="lin" valueType="num">
                                      <p:cBhvr>
                                        <p:cTn id="29" dur="500" fill="hold"/>
                                        <p:tgtEl>
                                          <p:spTgt spid="92"/>
                                        </p:tgtEl>
                                        <p:attrNameLst>
                                          <p:attrName>ppt_w</p:attrName>
                                        </p:attrNameLst>
                                      </p:cBhvr>
                                      <p:tavLst>
                                        <p:tav tm="0">
                                          <p:val>
                                            <p:fltVal val="0"/>
                                          </p:val>
                                        </p:tav>
                                        <p:tav tm="100000">
                                          <p:val>
                                            <p:strVal val="#ppt_w"/>
                                          </p:val>
                                        </p:tav>
                                      </p:tavLst>
                                    </p:anim>
                                    <p:anim calcmode="lin" valueType="num">
                                      <p:cBhvr>
                                        <p:cTn id="30" dur="500" fill="hold"/>
                                        <p:tgtEl>
                                          <p:spTgt spid="92"/>
                                        </p:tgtEl>
                                        <p:attrNameLst>
                                          <p:attrName>ppt_h</p:attrName>
                                        </p:attrNameLst>
                                      </p:cBhvr>
                                      <p:tavLst>
                                        <p:tav tm="0">
                                          <p:val>
                                            <p:fltVal val="0"/>
                                          </p:val>
                                        </p:tav>
                                        <p:tav tm="100000">
                                          <p:val>
                                            <p:strVal val="#ppt_h"/>
                                          </p:val>
                                        </p:tav>
                                      </p:tavLst>
                                    </p:anim>
                                    <p:animEffect transition="in" filter="fade">
                                      <p:cBhvr>
                                        <p:cTn id="31" dur="500"/>
                                        <p:tgtEl>
                                          <p:spTgt spid="92"/>
                                        </p:tgtEl>
                                      </p:cBhvr>
                                    </p:animEffect>
                                  </p:childTnLst>
                                </p:cTn>
                              </p:par>
                            </p:childTnLst>
                          </p:cTn>
                        </p:par>
                        <p:par>
                          <p:cTn id="32" fill="hold">
                            <p:stCondLst>
                              <p:cond delay="2500"/>
                            </p:stCondLst>
                            <p:childTnLst>
                              <p:par>
                                <p:cTn id="33" presetID="53" presetClass="entr" presetSubtype="0" fill="hold" grpId="0" nodeType="afterEffect">
                                  <p:stCondLst>
                                    <p:cond delay="0"/>
                                  </p:stCondLst>
                                  <p:childTnLst>
                                    <p:set>
                                      <p:cBhvr>
                                        <p:cTn id="34" dur="1" fill="hold">
                                          <p:stCondLst>
                                            <p:cond delay="0"/>
                                          </p:stCondLst>
                                        </p:cTn>
                                        <p:tgtEl>
                                          <p:spTgt spid="127"/>
                                        </p:tgtEl>
                                        <p:attrNameLst>
                                          <p:attrName>style.visibility</p:attrName>
                                        </p:attrNameLst>
                                      </p:cBhvr>
                                      <p:to>
                                        <p:strVal val="visible"/>
                                      </p:to>
                                    </p:set>
                                    <p:anim calcmode="lin" valueType="num">
                                      <p:cBhvr>
                                        <p:cTn id="35" dur="500" fill="hold"/>
                                        <p:tgtEl>
                                          <p:spTgt spid="127"/>
                                        </p:tgtEl>
                                        <p:attrNameLst>
                                          <p:attrName>ppt_w</p:attrName>
                                        </p:attrNameLst>
                                      </p:cBhvr>
                                      <p:tavLst>
                                        <p:tav tm="0">
                                          <p:val>
                                            <p:fltVal val="0"/>
                                          </p:val>
                                        </p:tav>
                                        <p:tav tm="100000">
                                          <p:val>
                                            <p:strVal val="#ppt_w"/>
                                          </p:val>
                                        </p:tav>
                                      </p:tavLst>
                                    </p:anim>
                                    <p:anim calcmode="lin" valueType="num">
                                      <p:cBhvr>
                                        <p:cTn id="36" dur="500" fill="hold"/>
                                        <p:tgtEl>
                                          <p:spTgt spid="127"/>
                                        </p:tgtEl>
                                        <p:attrNameLst>
                                          <p:attrName>ppt_h</p:attrName>
                                        </p:attrNameLst>
                                      </p:cBhvr>
                                      <p:tavLst>
                                        <p:tav tm="0">
                                          <p:val>
                                            <p:fltVal val="0"/>
                                          </p:val>
                                        </p:tav>
                                        <p:tav tm="100000">
                                          <p:val>
                                            <p:strVal val="#ppt_h"/>
                                          </p:val>
                                        </p:tav>
                                      </p:tavLst>
                                    </p:anim>
                                    <p:animEffect transition="in" filter="fade">
                                      <p:cBhvr>
                                        <p:cTn id="37" dur="500"/>
                                        <p:tgtEl>
                                          <p:spTgt spid="127"/>
                                        </p:tgtEl>
                                      </p:cBhvr>
                                    </p:animEffect>
                                  </p:childTnLst>
                                </p:cTn>
                              </p:par>
                            </p:childTnLst>
                          </p:cTn>
                        </p:par>
                        <p:par>
                          <p:cTn id="38" fill="hold">
                            <p:stCondLst>
                              <p:cond delay="3000"/>
                            </p:stCondLst>
                            <p:childTnLst>
                              <p:par>
                                <p:cTn id="39" presetID="2" presetClass="entr" presetSubtype="4" accel="50000" decel="50000" fill="hold" grpId="0" nodeType="afterEffect">
                                  <p:stCondLst>
                                    <p:cond delay="0"/>
                                  </p:stCondLst>
                                  <p:childTnLst>
                                    <p:set>
                                      <p:cBhvr>
                                        <p:cTn id="40" dur="1" fill="hold">
                                          <p:stCondLst>
                                            <p:cond delay="0"/>
                                          </p:stCondLst>
                                        </p:cTn>
                                        <p:tgtEl>
                                          <p:spTgt spid="126"/>
                                        </p:tgtEl>
                                        <p:attrNameLst>
                                          <p:attrName>style.visibility</p:attrName>
                                        </p:attrNameLst>
                                      </p:cBhvr>
                                      <p:to>
                                        <p:strVal val="visible"/>
                                      </p:to>
                                    </p:set>
                                    <p:anim calcmode="lin" valueType="num">
                                      <p:cBhvr additive="base">
                                        <p:cTn id="41" dur="500" fill="hold"/>
                                        <p:tgtEl>
                                          <p:spTgt spid="126"/>
                                        </p:tgtEl>
                                        <p:attrNameLst>
                                          <p:attrName>ppt_x</p:attrName>
                                        </p:attrNameLst>
                                      </p:cBhvr>
                                      <p:tavLst>
                                        <p:tav tm="0">
                                          <p:val>
                                            <p:strVal val="#ppt_x"/>
                                          </p:val>
                                        </p:tav>
                                        <p:tav tm="100000">
                                          <p:val>
                                            <p:strVal val="#ppt_x"/>
                                          </p:val>
                                        </p:tav>
                                      </p:tavLst>
                                    </p:anim>
                                    <p:anim calcmode="lin" valueType="num">
                                      <p:cBhvr additive="base">
                                        <p:cTn id="42" dur="500" fill="hold"/>
                                        <p:tgtEl>
                                          <p:spTgt spid="126"/>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 presetClass="entr" presetSubtype="4" accel="50000" decel="50000" fill="hold" grpId="0" nodeType="afterEffect">
                                  <p:stCondLst>
                                    <p:cond delay="0"/>
                                  </p:stCondLst>
                                  <p:childTnLst>
                                    <p:set>
                                      <p:cBhvr>
                                        <p:cTn id="45" dur="1" fill="hold">
                                          <p:stCondLst>
                                            <p:cond delay="0"/>
                                          </p:stCondLst>
                                        </p:cTn>
                                        <p:tgtEl>
                                          <p:spTgt spid="125"/>
                                        </p:tgtEl>
                                        <p:attrNameLst>
                                          <p:attrName>style.visibility</p:attrName>
                                        </p:attrNameLst>
                                      </p:cBhvr>
                                      <p:to>
                                        <p:strVal val="visible"/>
                                      </p:to>
                                    </p:set>
                                    <p:anim calcmode="lin" valueType="num">
                                      <p:cBhvr additive="base">
                                        <p:cTn id="46" dur="500" fill="hold"/>
                                        <p:tgtEl>
                                          <p:spTgt spid="125"/>
                                        </p:tgtEl>
                                        <p:attrNameLst>
                                          <p:attrName>ppt_x</p:attrName>
                                        </p:attrNameLst>
                                      </p:cBhvr>
                                      <p:tavLst>
                                        <p:tav tm="0">
                                          <p:val>
                                            <p:strVal val="#ppt_x"/>
                                          </p:val>
                                        </p:tav>
                                        <p:tav tm="100000">
                                          <p:val>
                                            <p:strVal val="#ppt_x"/>
                                          </p:val>
                                        </p:tav>
                                      </p:tavLst>
                                    </p:anim>
                                    <p:anim calcmode="lin" valueType="num">
                                      <p:cBhvr additive="base">
                                        <p:cTn id="47" dur="500" fill="hold"/>
                                        <p:tgtEl>
                                          <p:spTgt spid="125"/>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53" presetClass="entr" presetSubtype="0" fill="hold" grpId="0" nodeType="after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p:cTn id="51" dur="500" fill="hold"/>
                                        <p:tgtEl>
                                          <p:spTgt spid="96"/>
                                        </p:tgtEl>
                                        <p:attrNameLst>
                                          <p:attrName>ppt_w</p:attrName>
                                        </p:attrNameLst>
                                      </p:cBhvr>
                                      <p:tavLst>
                                        <p:tav tm="0">
                                          <p:val>
                                            <p:fltVal val="0"/>
                                          </p:val>
                                        </p:tav>
                                        <p:tav tm="100000">
                                          <p:val>
                                            <p:strVal val="#ppt_w"/>
                                          </p:val>
                                        </p:tav>
                                      </p:tavLst>
                                    </p:anim>
                                    <p:anim calcmode="lin" valueType="num">
                                      <p:cBhvr>
                                        <p:cTn id="52" dur="500" fill="hold"/>
                                        <p:tgtEl>
                                          <p:spTgt spid="96"/>
                                        </p:tgtEl>
                                        <p:attrNameLst>
                                          <p:attrName>ppt_h</p:attrName>
                                        </p:attrNameLst>
                                      </p:cBhvr>
                                      <p:tavLst>
                                        <p:tav tm="0">
                                          <p:val>
                                            <p:fltVal val="0"/>
                                          </p:val>
                                        </p:tav>
                                        <p:tav tm="100000">
                                          <p:val>
                                            <p:strVal val="#ppt_h"/>
                                          </p:val>
                                        </p:tav>
                                      </p:tavLst>
                                    </p:anim>
                                    <p:animEffect transition="in" filter="fade">
                                      <p:cBhvr>
                                        <p:cTn id="53" dur="500"/>
                                        <p:tgtEl>
                                          <p:spTgt spid="96"/>
                                        </p:tgtEl>
                                      </p:cBhvr>
                                    </p:animEffect>
                                  </p:childTnLst>
                                </p:cTn>
                              </p:par>
                            </p:childTnLst>
                          </p:cTn>
                        </p:par>
                        <p:par>
                          <p:cTn id="54" fill="hold">
                            <p:stCondLst>
                              <p:cond delay="4500"/>
                            </p:stCondLst>
                            <p:childTnLst>
                              <p:par>
                                <p:cTn id="55" presetID="53" presetClass="entr" presetSubtype="0" fill="hold" grpId="0" nodeType="afterEffect">
                                  <p:stCondLst>
                                    <p:cond delay="0"/>
                                  </p:stCondLst>
                                  <p:childTnLst>
                                    <p:set>
                                      <p:cBhvr>
                                        <p:cTn id="56" dur="1" fill="hold">
                                          <p:stCondLst>
                                            <p:cond delay="0"/>
                                          </p:stCondLst>
                                        </p:cTn>
                                        <p:tgtEl>
                                          <p:spTgt spid="130"/>
                                        </p:tgtEl>
                                        <p:attrNameLst>
                                          <p:attrName>style.visibility</p:attrName>
                                        </p:attrNameLst>
                                      </p:cBhvr>
                                      <p:to>
                                        <p:strVal val="visible"/>
                                      </p:to>
                                    </p:set>
                                    <p:anim calcmode="lin" valueType="num">
                                      <p:cBhvr>
                                        <p:cTn id="57" dur="500" fill="hold"/>
                                        <p:tgtEl>
                                          <p:spTgt spid="130"/>
                                        </p:tgtEl>
                                        <p:attrNameLst>
                                          <p:attrName>ppt_w</p:attrName>
                                        </p:attrNameLst>
                                      </p:cBhvr>
                                      <p:tavLst>
                                        <p:tav tm="0">
                                          <p:val>
                                            <p:fltVal val="0"/>
                                          </p:val>
                                        </p:tav>
                                        <p:tav tm="100000">
                                          <p:val>
                                            <p:strVal val="#ppt_w"/>
                                          </p:val>
                                        </p:tav>
                                      </p:tavLst>
                                    </p:anim>
                                    <p:anim calcmode="lin" valueType="num">
                                      <p:cBhvr>
                                        <p:cTn id="58" dur="500" fill="hold"/>
                                        <p:tgtEl>
                                          <p:spTgt spid="130"/>
                                        </p:tgtEl>
                                        <p:attrNameLst>
                                          <p:attrName>ppt_h</p:attrName>
                                        </p:attrNameLst>
                                      </p:cBhvr>
                                      <p:tavLst>
                                        <p:tav tm="0">
                                          <p:val>
                                            <p:fltVal val="0"/>
                                          </p:val>
                                        </p:tav>
                                        <p:tav tm="100000">
                                          <p:val>
                                            <p:strVal val="#ppt_h"/>
                                          </p:val>
                                        </p:tav>
                                      </p:tavLst>
                                    </p:anim>
                                    <p:animEffect transition="in" filter="fade">
                                      <p:cBhvr>
                                        <p:cTn id="59" dur="500"/>
                                        <p:tgtEl>
                                          <p:spTgt spid="130"/>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childTnLst>
                                    <p:set>
                                      <p:cBhvr>
                                        <p:cTn id="62" dur="1" fill="hold">
                                          <p:stCondLst>
                                            <p:cond delay="0"/>
                                          </p:stCondLst>
                                        </p:cTn>
                                        <p:tgtEl>
                                          <p:spTgt spid="129"/>
                                        </p:tgtEl>
                                        <p:attrNameLst>
                                          <p:attrName>style.visibility</p:attrName>
                                        </p:attrNameLst>
                                      </p:cBhvr>
                                      <p:to>
                                        <p:strVal val="visible"/>
                                      </p:to>
                                    </p:set>
                                    <p:anim calcmode="lin" valueType="num">
                                      <p:cBhvr additive="base">
                                        <p:cTn id="63" dur="500" fill="hold"/>
                                        <p:tgtEl>
                                          <p:spTgt spid="129"/>
                                        </p:tgtEl>
                                        <p:attrNameLst>
                                          <p:attrName>ppt_x</p:attrName>
                                        </p:attrNameLst>
                                      </p:cBhvr>
                                      <p:tavLst>
                                        <p:tav tm="0">
                                          <p:val>
                                            <p:strVal val="#ppt_x"/>
                                          </p:val>
                                        </p:tav>
                                        <p:tav tm="100000">
                                          <p:val>
                                            <p:strVal val="#ppt_x"/>
                                          </p:val>
                                        </p:tav>
                                      </p:tavLst>
                                    </p:anim>
                                    <p:anim calcmode="lin" valueType="num">
                                      <p:cBhvr additive="base">
                                        <p:cTn id="64" dur="500" fill="hold"/>
                                        <p:tgtEl>
                                          <p:spTgt spid="129"/>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2" presetClass="entr" presetSubtype="4" accel="50000" decel="50000" fill="hold" grpId="0" nodeType="afterEffect">
                                  <p:stCondLst>
                                    <p:cond delay="0"/>
                                  </p:stCondLst>
                                  <p:childTnLst>
                                    <p:set>
                                      <p:cBhvr>
                                        <p:cTn id="67" dur="1" fill="hold">
                                          <p:stCondLst>
                                            <p:cond delay="0"/>
                                          </p:stCondLst>
                                        </p:cTn>
                                        <p:tgtEl>
                                          <p:spTgt spid="128"/>
                                        </p:tgtEl>
                                        <p:attrNameLst>
                                          <p:attrName>style.visibility</p:attrName>
                                        </p:attrNameLst>
                                      </p:cBhvr>
                                      <p:to>
                                        <p:strVal val="visible"/>
                                      </p:to>
                                    </p:set>
                                    <p:anim calcmode="lin" valueType="num">
                                      <p:cBhvr additive="base">
                                        <p:cTn id="68" dur="500" fill="hold"/>
                                        <p:tgtEl>
                                          <p:spTgt spid="128"/>
                                        </p:tgtEl>
                                        <p:attrNameLst>
                                          <p:attrName>ppt_x</p:attrName>
                                        </p:attrNameLst>
                                      </p:cBhvr>
                                      <p:tavLst>
                                        <p:tav tm="0">
                                          <p:val>
                                            <p:strVal val="#ppt_x"/>
                                          </p:val>
                                        </p:tav>
                                        <p:tav tm="100000">
                                          <p:val>
                                            <p:strVal val="#ppt_x"/>
                                          </p:val>
                                        </p:tav>
                                      </p:tavLst>
                                    </p:anim>
                                    <p:anim calcmode="lin" valueType="num">
                                      <p:cBhvr additive="base">
                                        <p:cTn id="69" dur="500" fill="hold"/>
                                        <p:tgtEl>
                                          <p:spTgt spid="128"/>
                                        </p:tgtEl>
                                        <p:attrNameLst>
                                          <p:attrName>ppt_y</p:attrName>
                                        </p:attrNameLst>
                                      </p:cBhvr>
                                      <p:tavLst>
                                        <p:tav tm="0">
                                          <p:val>
                                            <p:strVal val="1+#ppt_h/2"/>
                                          </p:val>
                                        </p:tav>
                                        <p:tav tm="100000">
                                          <p:val>
                                            <p:strVal val="#ppt_y"/>
                                          </p:val>
                                        </p:tav>
                                      </p:tavLst>
                                    </p:anim>
                                  </p:childTnLst>
                                </p:cTn>
                              </p:par>
                            </p:childTnLst>
                          </p:cTn>
                        </p:par>
                        <p:par>
                          <p:cTn id="70" fill="hold">
                            <p:stCondLst>
                              <p:cond delay="6000"/>
                            </p:stCondLst>
                            <p:childTnLst>
                              <p:par>
                                <p:cTn id="71" presetID="10" presetClass="entr" presetSubtype="0" fill="hold" grpId="0" nodeType="afterEffect">
                                  <p:stCondLst>
                                    <p:cond delay="0"/>
                                  </p:stCondLst>
                                  <p:childTnLst>
                                    <p:set>
                                      <p:cBhvr>
                                        <p:cTn id="72" dur="1" fill="hold">
                                          <p:stCondLst>
                                            <p:cond delay="0"/>
                                          </p:stCondLst>
                                        </p:cTn>
                                        <p:tgtEl>
                                          <p:spTgt spid="184">
                                            <p:graphicEl>
                                              <a:chart seriesIdx="-3" categoryIdx="-3" bldStep="gridLegend"/>
                                            </p:graphicEl>
                                          </p:spTgt>
                                        </p:tgtEl>
                                        <p:attrNameLst>
                                          <p:attrName>style.visibility</p:attrName>
                                        </p:attrNameLst>
                                      </p:cBhvr>
                                      <p:to>
                                        <p:strVal val="visible"/>
                                      </p:to>
                                    </p:set>
                                    <p:animEffect transition="in" filter="fade">
                                      <p:cBhvr>
                                        <p:cTn id="73" dur="500"/>
                                        <p:tgtEl>
                                          <p:spTgt spid="184">
                                            <p:graphicEl>
                                              <a:chart seriesIdx="-3" categoryIdx="-3" bldStep="gridLegend"/>
                                            </p:graphicEl>
                                          </p:spTgt>
                                        </p:tgtEl>
                                      </p:cBhvr>
                                    </p:animEffect>
                                  </p:childTnLst>
                                </p:cTn>
                              </p:par>
                            </p:childTnLst>
                          </p:cTn>
                        </p:par>
                        <p:par>
                          <p:cTn id="74" fill="hold">
                            <p:stCondLst>
                              <p:cond delay="6500"/>
                            </p:stCondLst>
                            <p:childTnLst>
                              <p:par>
                                <p:cTn id="75" presetID="2" presetClass="entr" presetSubtype="1" accel="50000" decel="50000" fill="hold" grpId="0" nodeType="afterEffect">
                                  <p:stCondLst>
                                    <p:cond delay="0"/>
                                  </p:stCondLst>
                                  <p:childTnLst>
                                    <p:set>
                                      <p:cBhvr>
                                        <p:cTn id="76" dur="1" fill="hold">
                                          <p:stCondLst>
                                            <p:cond delay="0"/>
                                          </p:stCondLst>
                                        </p:cTn>
                                        <p:tgtEl>
                                          <p:spTgt spid="184">
                                            <p:graphicEl>
                                              <a:chart seriesIdx="0" categoryIdx="-4" bldStep="series"/>
                                            </p:graphicEl>
                                          </p:spTgt>
                                        </p:tgtEl>
                                        <p:attrNameLst>
                                          <p:attrName>style.visibility</p:attrName>
                                        </p:attrNameLst>
                                      </p:cBhvr>
                                      <p:to>
                                        <p:strVal val="visible"/>
                                      </p:to>
                                    </p:set>
                                    <p:anim calcmode="lin" valueType="num">
                                      <p:cBhvr additive="base">
                                        <p:cTn id="77" dur="500" fill="hold"/>
                                        <p:tgtEl>
                                          <p:spTgt spid="184">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184">
                                            <p:graphicEl>
                                              <a:chart seriesIdx="0" categoryIdx="-4" bldStep="series"/>
                                            </p:graphicEl>
                                          </p:spTgt>
                                        </p:tgtEl>
                                        <p:attrNameLst>
                                          <p:attrName>ppt_y</p:attrName>
                                        </p:attrNameLst>
                                      </p:cBhvr>
                                      <p:tavLst>
                                        <p:tav tm="0">
                                          <p:val>
                                            <p:strVal val="0-#ppt_h/2"/>
                                          </p:val>
                                        </p:tav>
                                        <p:tav tm="100000">
                                          <p:val>
                                            <p:strVal val="#ppt_y"/>
                                          </p:val>
                                        </p:tav>
                                      </p:tavLst>
                                    </p:anim>
                                  </p:childTnLst>
                                </p:cTn>
                              </p:par>
                            </p:childTnLst>
                          </p:cTn>
                        </p:par>
                        <p:par>
                          <p:cTn id="79" fill="hold">
                            <p:stCondLst>
                              <p:cond delay="7000"/>
                            </p:stCondLst>
                            <p:childTnLst>
                              <p:par>
                                <p:cTn id="80" presetID="2" presetClass="entr" presetSubtype="1" accel="50000" decel="50000" fill="hold" grpId="0" nodeType="afterEffect">
                                  <p:stCondLst>
                                    <p:cond delay="0"/>
                                  </p:stCondLst>
                                  <p:childTnLst>
                                    <p:set>
                                      <p:cBhvr>
                                        <p:cTn id="81" dur="1" fill="hold">
                                          <p:stCondLst>
                                            <p:cond delay="0"/>
                                          </p:stCondLst>
                                        </p:cTn>
                                        <p:tgtEl>
                                          <p:spTgt spid="184">
                                            <p:graphicEl>
                                              <a:chart seriesIdx="1" categoryIdx="-4" bldStep="series"/>
                                            </p:graphicEl>
                                          </p:spTgt>
                                        </p:tgtEl>
                                        <p:attrNameLst>
                                          <p:attrName>style.visibility</p:attrName>
                                        </p:attrNameLst>
                                      </p:cBhvr>
                                      <p:to>
                                        <p:strVal val="visible"/>
                                      </p:to>
                                    </p:set>
                                    <p:anim calcmode="lin" valueType="num">
                                      <p:cBhvr additive="base">
                                        <p:cTn id="82" dur="500" fill="hold"/>
                                        <p:tgtEl>
                                          <p:spTgt spid="184">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additive="base">
                                        <p:cTn id="83" dur="500" fill="hold"/>
                                        <p:tgtEl>
                                          <p:spTgt spid="184">
                                            <p:graphicEl>
                                              <a:chart seriesIdx="1" categoryIdx="-4" bldStep="series"/>
                                            </p:graphicEl>
                                          </p:spTgt>
                                        </p:tgtEl>
                                        <p:attrNameLst>
                                          <p:attrName>ppt_y</p:attrName>
                                        </p:attrNameLst>
                                      </p:cBhvr>
                                      <p:tavLst>
                                        <p:tav tm="0">
                                          <p:val>
                                            <p:strVal val="0-#ppt_h/2"/>
                                          </p:val>
                                        </p:tav>
                                        <p:tav tm="100000">
                                          <p:val>
                                            <p:strVal val="#ppt_y"/>
                                          </p:val>
                                        </p:tav>
                                      </p:tavLst>
                                    </p:anim>
                                  </p:childTnLst>
                                </p:cTn>
                              </p:par>
                            </p:childTnLst>
                          </p:cTn>
                        </p:par>
                        <p:par>
                          <p:cTn id="84" fill="hold">
                            <p:stCondLst>
                              <p:cond delay="7500"/>
                            </p:stCondLst>
                            <p:childTnLst>
                              <p:par>
                                <p:cTn id="85" presetID="2" presetClass="entr" presetSubtype="1" accel="50000" decel="50000" fill="hold" grpId="0" nodeType="afterEffect">
                                  <p:stCondLst>
                                    <p:cond delay="0"/>
                                  </p:stCondLst>
                                  <p:childTnLst>
                                    <p:set>
                                      <p:cBhvr>
                                        <p:cTn id="86" dur="1" fill="hold">
                                          <p:stCondLst>
                                            <p:cond delay="0"/>
                                          </p:stCondLst>
                                        </p:cTn>
                                        <p:tgtEl>
                                          <p:spTgt spid="184">
                                            <p:graphicEl>
                                              <a:chart seriesIdx="2" categoryIdx="-4" bldStep="series"/>
                                            </p:graphicEl>
                                          </p:spTgt>
                                        </p:tgtEl>
                                        <p:attrNameLst>
                                          <p:attrName>style.visibility</p:attrName>
                                        </p:attrNameLst>
                                      </p:cBhvr>
                                      <p:to>
                                        <p:strVal val="visible"/>
                                      </p:to>
                                    </p:set>
                                    <p:anim calcmode="lin" valueType="num">
                                      <p:cBhvr additive="base">
                                        <p:cTn id="87" dur="500" fill="hold"/>
                                        <p:tgtEl>
                                          <p:spTgt spid="184">
                                            <p:graphicEl>
                                              <a:chart seriesIdx="2" categoryIdx="-4" bldStep="series"/>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184">
                                            <p:graphicEl>
                                              <a:chart seriesIdx="2" categoryIdx="-4" bldStep="series"/>
                                            </p:graphicEl>
                                          </p:spTgt>
                                        </p:tgtEl>
                                        <p:attrNameLst>
                                          <p:attrName>ppt_y</p:attrName>
                                        </p:attrNameLst>
                                      </p:cBhvr>
                                      <p:tavLst>
                                        <p:tav tm="0">
                                          <p:val>
                                            <p:strVal val="0-#ppt_h/2"/>
                                          </p:val>
                                        </p:tav>
                                        <p:tav tm="100000">
                                          <p:val>
                                            <p:strVal val="#ppt_y"/>
                                          </p:val>
                                        </p:tav>
                                      </p:tavLst>
                                    </p:anim>
                                  </p:childTnLst>
                                </p:cTn>
                              </p:par>
                            </p:childTnLst>
                          </p:cTn>
                        </p:par>
                        <p:par>
                          <p:cTn id="89" fill="hold">
                            <p:stCondLst>
                              <p:cond delay="8000"/>
                            </p:stCondLst>
                            <p:childTnLst>
                              <p:par>
                                <p:cTn id="90" presetID="53" presetClass="entr" presetSubtype="0" fill="hold" grpId="0" nodeType="afterEffect">
                                  <p:stCondLst>
                                    <p:cond delay="0"/>
                                  </p:stCondLst>
                                  <p:childTnLst>
                                    <p:set>
                                      <p:cBhvr>
                                        <p:cTn id="91" dur="1" fill="hold">
                                          <p:stCondLst>
                                            <p:cond delay="0"/>
                                          </p:stCondLst>
                                        </p:cTn>
                                        <p:tgtEl>
                                          <p:spTgt spid="195"/>
                                        </p:tgtEl>
                                        <p:attrNameLst>
                                          <p:attrName>style.visibility</p:attrName>
                                        </p:attrNameLst>
                                      </p:cBhvr>
                                      <p:to>
                                        <p:strVal val="visible"/>
                                      </p:to>
                                    </p:set>
                                    <p:anim calcmode="lin" valueType="num">
                                      <p:cBhvr>
                                        <p:cTn id="92" dur="500" fill="hold"/>
                                        <p:tgtEl>
                                          <p:spTgt spid="195"/>
                                        </p:tgtEl>
                                        <p:attrNameLst>
                                          <p:attrName>ppt_w</p:attrName>
                                        </p:attrNameLst>
                                      </p:cBhvr>
                                      <p:tavLst>
                                        <p:tav tm="0">
                                          <p:val>
                                            <p:fltVal val="0"/>
                                          </p:val>
                                        </p:tav>
                                        <p:tav tm="100000">
                                          <p:val>
                                            <p:strVal val="#ppt_w"/>
                                          </p:val>
                                        </p:tav>
                                      </p:tavLst>
                                    </p:anim>
                                    <p:anim calcmode="lin" valueType="num">
                                      <p:cBhvr>
                                        <p:cTn id="93" dur="500" fill="hold"/>
                                        <p:tgtEl>
                                          <p:spTgt spid="195"/>
                                        </p:tgtEl>
                                        <p:attrNameLst>
                                          <p:attrName>ppt_h</p:attrName>
                                        </p:attrNameLst>
                                      </p:cBhvr>
                                      <p:tavLst>
                                        <p:tav tm="0">
                                          <p:val>
                                            <p:fltVal val="0"/>
                                          </p:val>
                                        </p:tav>
                                        <p:tav tm="100000">
                                          <p:val>
                                            <p:strVal val="#ppt_h"/>
                                          </p:val>
                                        </p:tav>
                                      </p:tavLst>
                                    </p:anim>
                                    <p:animEffect transition="in" filter="fade">
                                      <p:cBhvr>
                                        <p:cTn id="94" dur="500"/>
                                        <p:tgtEl>
                                          <p:spTgt spid="195"/>
                                        </p:tgtEl>
                                      </p:cBhvr>
                                    </p:animEffect>
                                  </p:childTnLst>
                                </p:cTn>
                              </p:par>
                            </p:childTnLst>
                          </p:cTn>
                        </p:par>
                        <p:par>
                          <p:cTn id="95" fill="hold">
                            <p:stCondLst>
                              <p:cond delay="8500"/>
                            </p:stCondLst>
                            <p:childTnLst>
                              <p:par>
                                <p:cTn id="96" presetID="2" presetClass="entr" presetSubtype="1" accel="50000" decel="50000" fill="hold" grpId="0" nodeType="afterEffect">
                                  <p:stCondLst>
                                    <p:cond delay="0"/>
                                  </p:stCondLst>
                                  <p:childTnLst>
                                    <p:set>
                                      <p:cBhvr>
                                        <p:cTn id="97" dur="1" fill="hold">
                                          <p:stCondLst>
                                            <p:cond delay="0"/>
                                          </p:stCondLst>
                                        </p:cTn>
                                        <p:tgtEl>
                                          <p:spTgt spid="190"/>
                                        </p:tgtEl>
                                        <p:attrNameLst>
                                          <p:attrName>style.visibility</p:attrName>
                                        </p:attrNameLst>
                                      </p:cBhvr>
                                      <p:to>
                                        <p:strVal val="visible"/>
                                      </p:to>
                                    </p:set>
                                    <p:anim calcmode="lin" valueType="num">
                                      <p:cBhvr additive="base">
                                        <p:cTn id="98" dur="500" fill="hold"/>
                                        <p:tgtEl>
                                          <p:spTgt spid="190"/>
                                        </p:tgtEl>
                                        <p:attrNameLst>
                                          <p:attrName>ppt_x</p:attrName>
                                        </p:attrNameLst>
                                      </p:cBhvr>
                                      <p:tavLst>
                                        <p:tav tm="0">
                                          <p:val>
                                            <p:strVal val="#ppt_x"/>
                                          </p:val>
                                        </p:tav>
                                        <p:tav tm="100000">
                                          <p:val>
                                            <p:strVal val="#ppt_x"/>
                                          </p:val>
                                        </p:tav>
                                      </p:tavLst>
                                    </p:anim>
                                    <p:anim calcmode="lin" valueType="num">
                                      <p:cBhvr additive="base">
                                        <p:cTn id="99" dur="500" fill="hold"/>
                                        <p:tgtEl>
                                          <p:spTgt spid="190"/>
                                        </p:tgtEl>
                                        <p:attrNameLst>
                                          <p:attrName>ppt_y</p:attrName>
                                        </p:attrNameLst>
                                      </p:cBhvr>
                                      <p:tavLst>
                                        <p:tav tm="0">
                                          <p:val>
                                            <p:strVal val="0-#ppt_h/2"/>
                                          </p:val>
                                        </p:tav>
                                        <p:tav tm="100000">
                                          <p:val>
                                            <p:strVal val="#ppt_y"/>
                                          </p:val>
                                        </p:tav>
                                      </p:tavLst>
                                    </p:anim>
                                  </p:childTnLst>
                                </p:cTn>
                              </p:par>
                            </p:childTnLst>
                          </p:cTn>
                        </p:par>
                        <p:par>
                          <p:cTn id="100" fill="hold">
                            <p:stCondLst>
                              <p:cond delay="9000"/>
                            </p:stCondLst>
                            <p:childTnLst>
                              <p:par>
                                <p:cTn id="101" presetID="53" presetClass="entr" presetSubtype="0" fill="hold" grpId="0" nodeType="afterEffect">
                                  <p:stCondLst>
                                    <p:cond delay="0"/>
                                  </p:stCondLst>
                                  <p:childTnLst>
                                    <p:set>
                                      <p:cBhvr>
                                        <p:cTn id="102" dur="1" fill="hold">
                                          <p:stCondLst>
                                            <p:cond delay="0"/>
                                          </p:stCondLst>
                                        </p:cTn>
                                        <p:tgtEl>
                                          <p:spTgt spid="193"/>
                                        </p:tgtEl>
                                        <p:attrNameLst>
                                          <p:attrName>style.visibility</p:attrName>
                                        </p:attrNameLst>
                                      </p:cBhvr>
                                      <p:to>
                                        <p:strVal val="visible"/>
                                      </p:to>
                                    </p:set>
                                    <p:anim calcmode="lin" valueType="num">
                                      <p:cBhvr>
                                        <p:cTn id="103" dur="500" fill="hold"/>
                                        <p:tgtEl>
                                          <p:spTgt spid="193"/>
                                        </p:tgtEl>
                                        <p:attrNameLst>
                                          <p:attrName>ppt_w</p:attrName>
                                        </p:attrNameLst>
                                      </p:cBhvr>
                                      <p:tavLst>
                                        <p:tav tm="0">
                                          <p:val>
                                            <p:fltVal val="0"/>
                                          </p:val>
                                        </p:tav>
                                        <p:tav tm="100000">
                                          <p:val>
                                            <p:strVal val="#ppt_w"/>
                                          </p:val>
                                        </p:tav>
                                      </p:tavLst>
                                    </p:anim>
                                    <p:anim calcmode="lin" valueType="num">
                                      <p:cBhvr>
                                        <p:cTn id="104" dur="500" fill="hold"/>
                                        <p:tgtEl>
                                          <p:spTgt spid="193"/>
                                        </p:tgtEl>
                                        <p:attrNameLst>
                                          <p:attrName>ppt_h</p:attrName>
                                        </p:attrNameLst>
                                      </p:cBhvr>
                                      <p:tavLst>
                                        <p:tav tm="0">
                                          <p:val>
                                            <p:fltVal val="0"/>
                                          </p:val>
                                        </p:tav>
                                        <p:tav tm="100000">
                                          <p:val>
                                            <p:strVal val="#ppt_h"/>
                                          </p:val>
                                        </p:tav>
                                      </p:tavLst>
                                    </p:anim>
                                    <p:animEffect transition="in" filter="fade">
                                      <p:cBhvr>
                                        <p:cTn id="105" dur="500"/>
                                        <p:tgtEl>
                                          <p:spTgt spid="193"/>
                                        </p:tgtEl>
                                      </p:cBhvr>
                                    </p:animEffect>
                                  </p:childTnLst>
                                </p:cTn>
                              </p:par>
                            </p:childTnLst>
                          </p:cTn>
                        </p:par>
                        <p:par>
                          <p:cTn id="106" fill="hold">
                            <p:stCondLst>
                              <p:cond delay="9500"/>
                            </p:stCondLst>
                            <p:childTnLst>
                              <p:par>
                                <p:cTn id="107" presetID="2" presetClass="entr" presetSubtype="1" accel="50000" decel="50000" fill="hold" grpId="0" nodeType="afterEffect">
                                  <p:stCondLst>
                                    <p:cond delay="0"/>
                                  </p:stCondLst>
                                  <p:childTnLst>
                                    <p:set>
                                      <p:cBhvr>
                                        <p:cTn id="108" dur="1" fill="hold">
                                          <p:stCondLst>
                                            <p:cond delay="0"/>
                                          </p:stCondLst>
                                        </p:cTn>
                                        <p:tgtEl>
                                          <p:spTgt spid="192"/>
                                        </p:tgtEl>
                                        <p:attrNameLst>
                                          <p:attrName>style.visibility</p:attrName>
                                        </p:attrNameLst>
                                      </p:cBhvr>
                                      <p:to>
                                        <p:strVal val="visible"/>
                                      </p:to>
                                    </p:set>
                                    <p:anim calcmode="lin" valueType="num">
                                      <p:cBhvr additive="base">
                                        <p:cTn id="109" dur="500" fill="hold"/>
                                        <p:tgtEl>
                                          <p:spTgt spid="192"/>
                                        </p:tgtEl>
                                        <p:attrNameLst>
                                          <p:attrName>ppt_x</p:attrName>
                                        </p:attrNameLst>
                                      </p:cBhvr>
                                      <p:tavLst>
                                        <p:tav tm="0">
                                          <p:val>
                                            <p:strVal val="#ppt_x"/>
                                          </p:val>
                                        </p:tav>
                                        <p:tav tm="100000">
                                          <p:val>
                                            <p:strVal val="#ppt_x"/>
                                          </p:val>
                                        </p:tav>
                                      </p:tavLst>
                                    </p:anim>
                                    <p:anim calcmode="lin" valueType="num">
                                      <p:cBhvr additive="base">
                                        <p:cTn id="110" dur="500" fill="hold"/>
                                        <p:tgtEl>
                                          <p:spTgt spid="192"/>
                                        </p:tgtEl>
                                        <p:attrNameLst>
                                          <p:attrName>ppt_y</p:attrName>
                                        </p:attrNameLst>
                                      </p:cBhvr>
                                      <p:tavLst>
                                        <p:tav tm="0">
                                          <p:val>
                                            <p:strVal val="0-#ppt_h/2"/>
                                          </p:val>
                                        </p:tav>
                                        <p:tav tm="100000">
                                          <p:val>
                                            <p:strVal val="#ppt_y"/>
                                          </p:val>
                                        </p:tav>
                                      </p:tavLst>
                                    </p:anim>
                                  </p:childTnLst>
                                </p:cTn>
                              </p:par>
                            </p:childTnLst>
                          </p:cTn>
                        </p:par>
                        <p:par>
                          <p:cTn id="111" fill="hold">
                            <p:stCondLst>
                              <p:cond delay="10000"/>
                            </p:stCondLst>
                            <p:childTnLst>
                              <p:par>
                                <p:cTn id="112" presetID="53" presetClass="entr" presetSubtype="0" fill="hold" grpId="0" nodeType="afterEffect">
                                  <p:stCondLst>
                                    <p:cond delay="0"/>
                                  </p:stCondLst>
                                  <p:childTnLst>
                                    <p:set>
                                      <p:cBhvr>
                                        <p:cTn id="113" dur="1" fill="hold">
                                          <p:stCondLst>
                                            <p:cond delay="0"/>
                                          </p:stCondLst>
                                        </p:cTn>
                                        <p:tgtEl>
                                          <p:spTgt spid="194"/>
                                        </p:tgtEl>
                                        <p:attrNameLst>
                                          <p:attrName>style.visibility</p:attrName>
                                        </p:attrNameLst>
                                      </p:cBhvr>
                                      <p:to>
                                        <p:strVal val="visible"/>
                                      </p:to>
                                    </p:set>
                                    <p:anim calcmode="lin" valueType="num">
                                      <p:cBhvr>
                                        <p:cTn id="114" dur="500" fill="hold"/>
                                        <p:tgtEl>
                                          <p:spTgt spid="194"/>
                                        </p:tgtEl>
                                        <p:attrNameLst>
                                          <p:attrName>ppt_w</p:attrName>
                                        </p:attrNameLst>
                                      </p:cBhvr>
                                      <p:tavLst>
                                        <p:tav tm="0">
                                          <p:val>
                                            <p:fltVal val="0"/>
                                          </p:val>
                                        </p:tav>
                                        <p:tav tm="100000">
                                          <p:val>
                                            <p:strVal val="#ppt_w"/>
                                          </p:val>
                                        </p:tav>
                                      </p:tavLst>
                                    </p:anim>
                                    <p:anim calcmode="lin" valueType="num">
                                      <p:cBhvr>
                                        <p:cTn id="115" dur="500" fill="hold"/>
                                        <p:tgtEl>
                                          <p:spTgt spid="194"/>
                                        </p:tgtEl>
                                        <p:attrNameLst>
                                          <p:attrName>ppt_h</p:attrName>
                                        </p:attrNameLst>
                                      </p:cBhvr>
                                      <p:tavLst>
                                        <p:tav tm="0">
                                          <p:val>
                                            <p:fltVal val="0"/>
                                          </p:val>
                                        </p:tav>
                                        <p:tav tm="100000">
                                          <p:val>
                                            <p:strVal val="#ppt_h"/>
                                          </p:val>
                                        </p:tav>
                                      </p:tavLst>
                                    </p:anim>
                                    <p:animEffect transition="in" filter="fade">
                                      <p:cBhvr>
                                        <p:cTn id="116" dur="500"/>
                                        <p:tgtEl>
                                          <p:spTgt spid="194"/>
                                        </p:tgtEl>
                                      </p:cBhvr>
                                    </p:animEffect>
                                  </p:childTnLst>
                                </p:cTn>
                              </p:par>
                            </p:childTnLst>
                          </p:cTn>
                        </p:par>
                        <p:par>
                          <p:cTn id="117" fill="hold">
                            <p:stCondLst>
                              <p:cond delay="10500"/>
                            </p:stCondLst>
                            <p:childTnLst>
                              <p:par>
                                <p:cTn id="118" presetID="2" presetClass="entr" presetSubtype="1" accel="50000" decel="50000" fill="hold" grpId="0" nodeType="afterEffect">
                                  <p:stCondLst>
                                    <p:cond delay="0"/>
                                  </p:stCondLst>
                                  <p:childTnLst>
                                    <p:set>
                                      <p:cBhvr>
                                        <p:cTn id="119" dur="1" fill="hold">
                                          <p:stCondLst>
                                            <p:cond delay="0"/>
                                          </p:stCondLst>
                                        </p:cTn>
                                        <p:tgtEl>
                                          <p:spTgt spid="191"/>
                                        </p:tgtEl>
                                        <p:attrNameLst>
                                          <p:attrName>style.visibility</p:attrName>
                                        </p:attrNameLst>
                                      </p:cBhvr>
                                      <p:to>
                                        <p:strVal val="visible"/>
                                      </p:to>
                                    </p:set>
                                    <p:anim calcmode="lin" valueType="num">
                                      <p:cBhvr additive="base">
                                        <p:cTn id="120" dur="500" fill="hold"/>
                                        <p:tgtEl>
                                          <p:spTgt spid="191"/>
                                        </p:tgtEl>
                                        <p:attrNameLst>
                                          <p:attrName>ppt_x</p:attrName>
                                        </p:attrNameLst>
                                      </p:cBhvr>
                                      <p:tavLst>
                                        <p:tav tm="0">
                                          <p:val>
                                            <p:strVal val="#ppt_x"/>
                                          </p:val>
                                        </p:tav>
                                        <p:tav tm="100000">
                                          <p:val>
                                            <p:strVal val="#ppt_x"/>
                                          </p:val>
                                        </p:tav>
                                      </p:tavLst>
                                    </p:anim>
                                    <p:anim calcmode="lin" valueType="num">
                                      <p:cBhvr additive="base">
                                        <p:cTn id="121" dur="500" fill="hold"/>
                                        <p:tgtEl>
                                          <p:spTgt spid="191"/>
                                        </p:tgtEl>
                                        <p:attrNameLst>
                                          <p:attrName>ppt_y</p:attrName>
                                        </p:attrNameLst>
                                      </p:cBhvr>
                                      <p:tavLst>
                                        <p:tav tm="0">
                                          <p:val>
                                            <p:strVal val="0-#ppt_h/2"/>
                                          </p:val>
                                        </p:tav>
                                        <p:tav tm="100000">
                                          <p:val>
                                            <p:strVal val="#ppt_y"/>
                                          </p:val>
                                        </p:tav>
                                      </p:tavLst>
                                    </p:anim>
                                  </p:childTnLst>
                                </p:cTn>
                              </p:par>
                            </p:childTnLst>
                          </p:cTn>
                        </p:par>
                        <p:par>
                          <p:cTn id="122" fill="hold">
                            <p:stCondLst>
                              <p:cond delay="11000"/>
                            </p:stCondLst>
                            <p:childTnLst>
                              <p:par>
                                <p:cTn id="123" presetID="53" presetClass="entr" presetSubtype="0" fill="hold" grpId="0" nodeType="afterEffect">
                                  <p:stCondLst>
                                    <p:cond delay="0"/>
                                  </p:stCondLst>
                                  <p:childTnLst>
                                    <p:set>
                                      <p:cBhvr>
                                        <p:cTn id="124" dur="1" fill="hold">
                                          <p:stCondLst>
                                            <p:cond delay="0"/>
                                          </p:stCondLst>
                                        </p:cTn>
                                        <p:tgtEl>
                                          <p:spTgt spid="66"/>
                                        </p:tgtEl>
                                        <p:attrNameLst>
                                          <p:attrName>style.visibility</p:attrName>
                                        </p:attrNameLst>
                                      </p:cBhvr>
                                      <p:to>
                                        <p:strVal val="visible"/>
                                      </p:to>
                                    </p:set>
                                    <p:anim calcmode="lin" valueType="num">
                                      <p:cBhvr>
                                        <p:cTn id="125" dur="500" fill="hold"/>
                                        <p:tgtEl>
                                          <p:spTgt spid="66"/>
                                        </p:tgtEl>
                                        <p:attrNameLst>
                                          <p:attrName>ppt_w</p:attrName>
                                        </p:attrNameLst>
                                      </p:cBhvr>
                                      <p:tavLst>
                                        <p:tav tm="0">
                                          <p:val>
                                            <p:fltVal val="0"/>
                                          </p:val>
                                        </p:tav>
                                        <p:tav tm="100000">
                                          <p:val>
                                            <p:strVal val="#ppt_w"/>
                                          </p:val>
                                        </p:tav>
                                      </p:tavLst>
                                    </p:anim>
                                    <p:anim calcmode="lin" valueType="num">
                                      <p:cBhvr>
                                        <p:cTn id="126" dur="500" fill="hold"/>
                                        <p:tgtEl>
                                          <p:spTgt spid="66"/>
                                        </p:tgtEl>
                                        <p:attrNameLst>
                                          <p:attrName>ppt_h</p:attrName>
                                        </p:attrNameLst>
                                      </p:cBhvr>
                                      <p:tavLst>
                                        <p:tav tm="0">
                                          <p:val>
                                            <p:fltVal val="0"/>
                                          </p:val>
                                        </p:tav>
                                        <p:tav tm="100000">
                                          <p:val>
                                            <p:strVal val="#ppt_h"/>
                                          </p:val>
                                        </p:tav>
                                      </p:tavLst>
                                    </p:anim>
                                    <p:animEffect transition="in" filter="fade">
                                      <p:cBhvr>
                                        <p:cTn id="127" dur="500"/>
                                        <p:tgtEl>
                                          <p:spTgt spid="66"/>
                                        </p:tgtEl>
                                      </p:cBhvr>
                                    </p:animEffect>
                                  </p:childTnLst>
                                </p:cTn>
                              </p:par>
                              <p:par>
                                <p:cTn id="128" presetID="2" presetClass="entr" presetSubtype="2" accel="50000" decel="50000" fill="hold" grpId="0" nodeType="withEffect">
                                  <p:stCondLst>
                                    <p:cond delay="0"/>
                                  </p:stCondLst>
                                  <p:childTnLst>
                                    <p:set>
                                      <p:cBhvr>
                                        <p:cTn id="129" dur="1" fill="hold">
                                          <p:stCondLst>
                                            <p:cond delay="0"/>
                                          </p:stCondLst>
                                        </p:cTn>
                                        <p:tgtEl>
                                          <p:spTgt spid="159"/>
                                        </p:tgtEl>
                                        <p:attrNameLst>
                                          <p:attrName>style.visibility</p:attrName>
                                        </p:attrNameLst>
                                      </p:cBhvr>
                                      <p:to>
                                        <p:strVal val="visible"/>
                                      </p:to>
                                    </p:set>
                                    <p:anim calcmode="lin" valueType="num">
                                      <p:cBhvr additive="base">
                                        <p:cTn id="130" dur="500" fill="hold"/>
                                        <p:tgtEl>
                                          <p:spTgt spid="159"/>
                                        </p:tgtEl>
                                        <p:attrNameLst>
                                          <p:attrName>ppt_x</p:attrName>
                                        </p:attrNameLst>
                                      </p:cBhvr>
                                      <p:tavLst>
                                        <p:tav tm="0">
                                          <p:val>
                                            <p:strVal val="1+#ppt_w/2"/>
                                          </p:val>
                                        </p:tav>
                                        <p:tav tm="100000">
                                          <p:val>
                                            <p:strVal val="#ppt_x"/>
                                          </p:val>
                                        </p:tav>
                                      </p:tavLst>
                                    </p:anim>
                                    <p:anim calcmode="lin" valueType="num">
                                      <p:cBhvr additive="base">
                                        <p:cTn id="131" dur="500" fill="hold"/>
                                        <p:tgtEl>
                                          <p:spTgt spid="159"/>
                                        </p:tgtEl>
                                        <p:attrNameLst>
                                          <p:attrName>ppt_y</p:attrName>
                                        </p:attrNameLst>
                                      </p:cBhvr>
                                      <p:tavLst>
                                        <p:tav tm="0">
                                          <p:val>
                                            <p:strVal val="#ppt_y"/>
                                          </p:val>
                                        </p:tav>
                                        <p:tav tm="100000">
                                          <p:val>
                                            <p:strVal val="#ppt_y"/>
                                          </p:val>
                                        </p:tav>
                                      </p:tavLst>
                                    </p:anim>
                                  </p:childTnLst>
                                </p:cTn>
                              </p:par>
                            </p:childTnLst>
                          </p:cTn>
                        </p:par>
                        <p:par>
                          <p:cTn id="132" fill="hold">
                            <p:stCondLst>
                              <p:cond delay="11500"/>
                            </p:stCondLst>
                            <p:childTnLst>
                              <p:par>
                                <p:cTn id="133" presetID="53" presetClass="entr" presetSubtype="0" fill="hold" grpId="0" nodeType="afterEffect">
                                  <p:stCondLst>
                                    <p:cond delay="0"/>
                                  </p:stCondLst>
                                  <p:childTnLst>
                                    <p:set>
                                      <p:cBhvr>
                                        <p:cTn id="134" dur="1" fill="hold">
                                          <p:stCondLst>
                                            <p:cond delay="0"/>
                                          </p:stCondLst>
                                        </p:cTn>
                                        <p:tgtEl>
                                          <p:spTgt spid="67"/>
                                        </p:tgtEl>
                                        <p:attrNameLst>
                                          <p:attrName>style.visibility</p:attrName>
                                        </p:attrNameLst>
                                      </p:cBhvr>
                                      <p:to>
                                        <p:strVal val="visible"/>
                                      </p:to>
                                    </p:set>
                                    <p:anim calcmode="lin" valueType="num">
                                      <p:cBhvr>
                                        <p:cTn id="135" dur="500" fill="hold"/>
                                        <p:tgtEl>
                                          <p:spTgt spid="67"/>
                                        </p:tgtEl>
                                        <p:attrNameLst>
                                          <p:attrName>ppt_w</p:attrName>
                                        </p:attrNameLst>
                                      </p:cBhvr>
                                      <p:tavLst>
                                        <p:tav tm="0">
                                          <p:val>
                                            <p:fltVal val="0"/>
                                          </p:val>
                                        </p:tav>
                                        <p:tav tm="100000">
                                          <p:val>
                                            <p:strVal val="#ppt_w"/>
                                          </p:val>
                                        </p:tav>
                                      </p:tavLst>
                                    </p:anim>
                                    <p:anim calcmode="lin" valueType="num">
                                      <p:cBhvr>
                                        <p:cTn id="136" dur="500" fill="hold"/>
                                        <p:tgtEl>
                                          <p:spTgt spid="67"/>
                                        </p:tgtEl>
                                        <p:attrNameLst>
                                          <p:attrName>ppt_h</p:attrName>
                                        </p:attrNameLst>
                                      </p:cBhvr>
                                      <p:tavLst>
                                        <p:tav tm="0">
                                          <p:val>
                                            <p:fltVal val="0"/>
                                          </p:val>
                                        </p:tav>
                                        <p:tav tm="100000">
                                          <p:val>
                                            <p:strVal val="#ppt_h"/>
                                          </p:val>
                                        </p:tav>
                                      </p:tavLst>
                                    </p:anim>
                                    <p:animEffect transition="in" filter="fade">
                                      <p:cBhvr>
                                        <p:cTn id="137" dur="500"/>
                                        <p:tgtEl>
                                          <p:spTgt spid="67"/>
                                        </p:tgtEl>
                                      </p:cBhvr>
                                    </p:animEffect>
                                  </p:childTnLst>
                                </p:cTn>
                              </p:par>
                              <p:par>
                                <p:cTn id="138" presetID="2" presetClass="entr" presetSubtype="2" accel="50000" decel="50000" fill="hold" grpId="0" nodeType="withEffect">
                                  <p:stCondLst>
                                    <p:cond delay="0"/>
                                  </p:stCondLst>
                                  <p:childTnLst>
                                    <p:set>
                                      <p:cBhvr>
                                        <p:cTn id="139" dur="1" fill="hold">
                                          <p:stCondLst>
                                            <p:cond delay="0"/>
                                          </p:stCondLst>
                                        </p:cTn>
                                        <p:tgtEl>
                                          <p:spTgt spid="185"/>
                                        </p:tgtEl>
                                        <p:attrNameLst>
                                          <p:attrName>style.visibility</p:attrName>
                                        </p:attrNameLst>
                                      </p:cBhvr>
                                      <p:to>
                                        <p:strVal val="visible"/>
                                      </p:to>
                                    </p:set>
                                    <p:anim calcmode="lin" valueType="num">
                                      <p:cBhvr additive="base">
                                        <p:cTn id="140" dur="500" fill="hold"/>
                                        <p:tgtEl>
                                          <p:spTgt spid="185"/>
                                        </p:tgtEl>
                                        <p:attrNameLst>
                                          <p:attrName>ppt_x</p:attrName>
                                        </p:attrNameLst>
                                      </p:cBhvr>
                                      <p:tavLst>
                                        <p:tav tm="0">
                                          <p:val>
                                            <p:strVal val="1+#ppt_w/2"/>
                                          </p:val>
                                        </p:tav>
                                        <p:tav tm="100000">
                                          <p:val>
                                            <p:strVal val="#ppt_x"/>
                                          </p:val>
                                        </p:tav>
                                      </p:tavLst>
                                    </p:anim>
                                    <p:anim calcmode="lin" valueType="num">
                                      <p:cBhvr additive="base">
                                        <p:cTn id="141" dur="500" fill="hold"/>
                                        <p:tgtEl>
                                          <p:spTgt spid="185"/>
                                        </p:tgtEl>
                                        <p:attrNameLst>
                                          <p:attrName>ppt_y</p:attrName>
                                        </p:attrNameLst>
                                      </p:cBhvr>
                                      <p:tavLst>
                                        <p:tav tm="0">
                                          <p:val>
                                            <p:strVal val="#ppt_y"/>
                                          </p:val>
                                        </p:tav>
                                        <p:tav tm="100000">
                                          <p:val>
                                            <p:strVal val="#ppt_y"/>
                                          </p:val>
                                        </p:tav>
                                      </p:tavLst>
                                    </p:anim>
                                  </p:childTnLst>
                                </p:cTn>
                              </p:par>
                            </p:childTnLst>
                          </p:cTn>
                        </p:par>
                        <p:par>
                          <p:cTn id="142" fill="hold">
                            <p:stCondLst>
                              <p:cond delay="12000"/>
                            </p:stCondLst>
                            <p:childTnLst>
                              <p:par>
                                <p:cTn id="143" presetID="53" presetClass="entr" presetSubtype="0" fill="hold" grpId="0" nodeType="afterEffect">
                                  <p:stCondLst>
                                    <p:cond delay="0"/>
                                  </p:stCondLst>
                                  <p:childTnLst>
                                    <p:set>
                                      <p:cBhvr>
                                        <p:cTn id="144" dur="1" fill="hold">
                                          <p:stCondLst>
                                            <p:cond delay="0"/>
                                          </p:stCondLst>
                                        </p:cTn>
                                        <p:tgtEl>
                                          <p:spTgt spid="68"/>
                                        </p:tgtEl>
                                        <p:attrNameLst>
                                          <p:attrName>style.visibility</p:attrName>
                                        </p:attrNameLst>
                                      </p:cBhvr>
                                      <p:to>
                                        <p:strVal val="visible"/>
                                      </p:to>
                                    </p:set>
                                    <p:anim calcmode="lin" valueType="num">
                                      <p:cBhvr>
                                        <p:cTn id="145" dur="500" fill="hold"/>
                                        <p:tgtEl>
                                          <p:spTgt spid="68"/>
                                        </p:tgtEl>
                                        <p:attrNameLst>
                                          <p:attrName>ppt_w</p:attrName>
                                        </p:attrNameLst>
                                      </p:cBhvr>
                                      <p:tavLst>
                                        <p:tav tm="0">
                                          <p:val>
                                            <p:fltVal val="0"/>
                                          </p:val>
                                        </p:tav>
                                        <p:tav tm="100000">
                                          <p:val>
                                            <p:strVal val="#ppt_w"/>
                                          </p:val>
                                        </p:tav>
                                      </p:tavLst>
                                    </p:anim>
                                    <p:anim calcmode="lin" valueType="num">
                                      <p:cBhvr>
                                        <p:cTn id="146" dur="500" fill="hold"/>
                                        <p:tgtEl>
                                          <p:spTgt spid="68"/>
                                        </p:tgtEl>
                                        <p:attrNameLst>
                                          <p:attrName>ppt_h</p:attrName>
                                        </p:attrNameLst>
                                      </p:cBhvr>
                                      <p:tavLst>
                                        <p:tav tm="0">
                                          <p:val>
                                            <p:fltVal val="0"/>
                                          </p:val>
                                        </p:tav>
                                        <p:tav tm="100000">
                                          <p:val>
                                            <p:strVal val="#ppt_h"/>
                                          </p:val>
                                        </p:tav>
                                      </p:tavLst>
                                    </p:anim>
                                    <p:animEffect transition="in" filter="fade">
                                      <p:cBhvr>
                                        <p:cTn id="147" dur="500"/>
                                        <p:tgtEl>
                                          <p:spTgt spid="68"/>
                                        </p:tgtEl>
                                      </p:cBhvr>
                                    </p:animEffect>
                                  </p:childTnLst>
                                </p:cTn>
                              </p:par>
                              <p:par>
                                <p:cTn id="148" presetID="2" presetClass="entr" presetSubtype="2" accel="50000" decel="50000" fill="hold" grpId="0" nodeType="withEffect">
                                  <p:stCondLst>
                                    <p:cond delay="0"/>
                                  </p:stCondLst>
                                  <p:childTnLst>
                                    <p:set>
                                      <p:cBhvr>
                                        <p:cTn id="149" dur="1" fill="hold">
                                          <p:stCondLst>
                                            <p:cond delay="0"/>
                                          </p:stCondLst>
                                        </p:cTn>
                                        <p:tgtEl>
                                          <p:spTgt spid="187"/>
                                        </p:tgtEl>
                                        <p:attrNameLst>
                                          <p:attrName>style.visibility</p:attrName>
                                        </p:attrNameLst>
                                      </p:cBhvr>
                                      <p:to>
                                        <p:strVal val="visible"/>
                                      </p:to>
                                    </p:set>
                                    <p:anim calcmode="lin" valueType="num">
                                      <p:cBhvr additive="base">
                                        <p:cTn id="150" dur="500" fill="hold"/>
                                        <p:tgtEl>
                                          <p:spTgt spid="187"/>
                                        </p:tgtEl>
                                        <p:attrNameLst>
                                          <p:attrName>ppt_x</p:attrName>
                                        </p:attrNameLst>
                                      </p:cBhvr>
                                      <p:tavLst>
                                        <p:tav tm="0">
                                          <p:val>
                                            <p:strVal val="1+#ppt_w/2"/>
                                          </p:val>
                                        </p:tav>
                                        <p:tav tm="100000">
                                          <p:val>
                                            <p:strVal val="#ppt_x"/>
                                          </p:val>
                                        </p:tav>
                                      </p:tavLst>
                                    </p:anim>
                                    <p:anim calcmode="lin" valueType="num">
                                      <p:cBhvr additive="base">
                                        <p:cTn id="151" dur="500" fill="hold"/>
                                        <p:tgtEl>
                                          <p:spTgt spid="1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p:bldP spid="122" grpId="0"/>
      <p:bldP spid="123" grpId="0"/>
      <p:bldP spid="124" grpId="0"/>
      <p:bldP spid="125" grpId="0"/>
      <p:bldP spid="126" grpId="0"/>
      <p:bldP spid="127" grpId="0"/>
      <p:bldP spid="128" grpId="0"/>
      <p:bldP spid="129" grpId="0"/>
      <p:bldP spid="130" grpId="0"/>
      <p:bldGraphic spid="184" grpId="0">
        <p:bldSub>
          <a:bldChart bld="series"/>
        </p:bldSub>
      </p:bldGraphic>
      <p:bldP spid="185" grpId="0"/>
      <p:bldP spid="187" grpId="0"/>
      <p:bldP spid="190" grpId="0" animBg="1"/>
      <p:bldP spid="191" grpId="0" animBg="1"/>
      <p:bldP spid="192" grpId="0" animBg="1"/>
      <p:bldP spid="193" grpId="0" animBg="1"/>
      <p:bldP spid="194" grpId="0" animBg="1"/>
      <p:bldP spid="195" grpId="0" animBg="1"/>
      <p:bldP spid="96" grpId="0" animBg="1"/>
      <p:bldP spid="66" grpId="0" animBg="1"/>
      <p:bldP spid="67" grpId="0" animBg="1"/>
      <p:bldP spid="6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7763607" y="2124794"/>
            <a:ext cx="1788164" cy="1083026"/>
            <a:chOff x="3433763" y="1131575"/>
            <a:chExt cx="2241550" cy="1357626"/>
          </a:xfrm>
        </p:grpSpPr>
        <p:sp>
          <p:nvSpPr>
            <p:cNvPr id="6158" name="Freeform 14"/>
            <p:cNvSpPr>
              <a:spLocks/>
            </p:cNvSpPr>
            <p:nvPr/>
          </p:nvSpPr>
          <p:spPr bwMode="auto">
            <a:xfrm>
              <a:off x="3433763" y="1474788"/>
              <a:ext cx="2241550" cy="1014413"/>
            </a:xfrm>
            <a:custGeom>
              <a:avLst/>
              <a:gdLst/>
              <a:ahLst/>
              <a:cxnLst>
                <a:cxn ang="0">
                  <a:pos x="634" y="369"/>
                </a:cxn>
                <a:cxn ang="0">
                  <a:pos x="420" y="284"/>
                </a:cxn>
                <a:cxn ang="0">
                  <a:pos x="201" y="375"/>
                </a:cxn>
                <a:cxn ang="0">
                  <a:pos x="0" y="174"/>
                </a:cxn>
                <a:cxn ang="0">
                  <a:pos x="420" y="0"/>
                </a:cxn>
                <a:cxn ang="0">
                  <a:pos x="829" y="163"/>
                </a:cxn>
                <a:cxn ang="0">
                  <a:pos x="634" y="369"/>
                </a:cxn>
              </a:cxnLst>
              <a:rect l="0" t="0" r="r" b="b"/>
              <a:pathLst>
                <a:path w="829" h="375">
                  <a:moveTo>
                    <a:pt x="634" y="369"/>
                  </a:moveTo>
                  <a:cubicBezTo>
                    <a:pt x="574" y="312"/>
                    <a:pt x="503" y="284"/>
                    <a:pt x="420" y="284"/>
                  </a:cubicBezTo>
                  <a:cubicBezTo>
                    <a:pt x="334" y="284"/>
                    <a:pt x="261" y="314"/>
                    <a:pt x="201" y="375"/>
                  </a:cubicBezTo>
                  <a:cubicBezTo>
                    <a:pt x="0" y="174"/>
                    <a:pt x="0" y="174"/>
                    <a:pt x="0" y="174"/>
                  </a:cubicBezTo>
                  <a:cubicBezTo>
                    <a:pt x="116" y="58"/>
                    <a:pt x="256" y="0"/>
                    <a:pt x="420" y="0"/>
                  </a:cubicBezTo>
                  <a:cubicBezTo>
                    <a:pt x="579" y="0"/>
                    <a:pt x="716" y="54"/>
                    <a:pt x="829" y="163"/>
                  </a:cubicBezTo>
                  <a:lnTo>
                    <a:pt x="634" y="369"/>
                  </a:ln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9" name="Isosceles Triangle 18"/>
            <p:cNvSpPr/>
            <p:nvPr/>
          </p:nvSpPr>
          <p:spPr>
            <a:xfrm>
              <a:off x="4372937" y="1131575"/>
              <a:ext cx="398127" cy="460856"/>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p>
          </p:txBody>
        </p:sp>
      </p:grpSp>
      <p:grpSp>
        <p:nvGrpSpPr>
          <p:cNvPr id="25" name="Group 24"/>
          <p:cNvGrpSpPr/>
          <p:nvPr/>
        </p:nvGrpSpPr>
        <p:grpSpPr>
          <a:xfrm>
            <a:off x="7070791" y="2798770"/>
            <a:ext cx="1125929" cy="1790696"/>
            <a:chOff x="3008635" y="1967798"/>
            <a:chExt cx="1112911" cy="1769992"/>
          </a:xfrm>
        </p:grpSpPr>
        <p:sp>
          <p:nvSpPr>
            <p:cNvPr id="6157" name="Freeform 13"/>
            <p:cNvSpPr>
              <a:spLocks/>
            </p:cNvSpPr>
            <p:nvPr/>
          </p:nvSpPr>
          <p:spPr bwMode="auto">
            <a:xfrm>
              <a:off x="3321669" y="1967798"/>
              <a:ext cx="799877" cy="1769992"/>
            </a:xfrm>
            <a:custGeom>
              <a:avLst/>
              <a:gdLst/>
              <a:ahLst/>
              <a:cxnLst>
                <a:cxn ang="0">
                  <a:pos x="163" y="0"/>
                </a:cxn>
                <a:cxn ang="0">
                  <a:pos x="369" y="195"/>
                </a:cxn>
                <a:cxn ang="0">
                  <a:pos x="284" y="409"/>
                </a:cxn>
                <a:cxn ang="0">
                  <a:pos x="375" y="628"/>
                </a:cxn>
                <a:cxn ang="0">
                  <a:pos x="375" y="629"/>
                </a:cxn>
                <a:cxn ang="0">
                  <a:pos x="174" y="830"/>
                </a:cxn>
                <a:cxn ang="0">
                  <a:pos x="174" y="829"/>
                </a:cxn>
                <a:cxn ang="0">
                  <a:pos x="0" y="409"/>
                </a:cxn>
                <a:cxn ang="0">
                  <a:pos x="163" y="0"/>
                </a:cxn>
              </a:cxnLst>
              <a:rect l="0" t="0" r="r" b="b"/>
              <a:pathLst>
                <a:path w="375" h="830">
                  <a:moveTo>
                    <a:pt x="163" y="0"/>
                  </a:moveTo>
                  <a:cubicBezTo>
                    <a:pt x="369" y="195"/>
                    <a:pt x="369" y="195"/>
                    <a:pt x="369" y="195"/>
                  </a:cubicBezTo>
                  <a:cubicBezTo>
                    <a:pt x="312" y="255"/>
                    <a:pt x="284" y="326"/>
                    <a:pt x="284" y="409"/>
                  </a:cubicBezTo>
                  <a:cubicBezTo>
                    <a:pt x="284" y="495"/>
                    <a:pt x="314" y="568"/>
                    <a:pt x="375" y="628"/>
                  </a:cubicBezTo>
                  <a:cubicBezTo>
                    <a:pt x="375" y="629"/>
                    <a:pt x="375" y="629"/>
                    <a:pt x="375" y="629"/>
                  </a:cubicBezTo>
                  <a:cubicBezTo>
                    <a:pt x="174" y="830"/>
                    <a:pt x="174" y="830"/>
                    <a:pt x="174" y="830"/>
                  </a:cubicBezTo>
                  <a:cubicBezTo>
                    <a:pt x="174" y="829"/>
                    <a:pt x="174" y="829"/>
                    <a:pt x="174" y="829"/>
                  </a:cubicBezTo>
                  <a:cubicBezTo>
                    <a:pt x="58" y="713"/>
                    <a:pt x="0" y="573"/>
                    <a:pt x="0" y="409"/>
                  </a:cubicBezTo>
                  <a:cubicBezTo>
                    <a:pt x="0" y="250"/>
                    <a:pt x="54" y="114"/>
                    <a:pt x="163" y="0"/>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 name="Isosceles Triangle 19"/>
            <p:cNvSpPr/>
            <p:nvPr/>
          </p:nvSpPr>
          <p:spPr>
            <a:xfrm rot="16200000">
              <a:off x="3033366" y="2671099"/>
              <a:ext cx="313928" cy="36339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p>
          </p:txBody>
        </p:sp>
      </p:grpSp>
      <p:grpSp>
        <p:nvGrpSpPr>
          <p:cNvPr id="26" name="Group 25"/>
          <p:cNvGrpSpPr/>
          <p:nvPr/>
        </p:nvGrpSpPr>
        <p:grpSpPr>
          <a:xfrm>
            <a:off x="9143990" y="2774711"/>
            <a:ext cx="1090104" cy="1788165"/>
            <a:chOff x="5057865" y="1944015"/>
            <a:chExt cx="1077500" cy="1767489"/>
          </a:xfrm>
        </p:grpSpPr>
        <p:sp>
          <p:nvSpPr>
            <p:cNvPr id="6156" name="Freeform 12"/>
            <p:cNvSpPr>
              <a:spLocks/>
            </p:cNvSpPr>
            <p:nvPr/>
          </p:nvSpPr>
          <p:spPr bwMode="auto">
            <a:xfrm>
              <a:off x="5057865" y="1944015"/>
              <a:ext cx="797373" cy="1767489"/>
            </a:xfrm>
            <a:custGeom>
              <a:avLst/>
              <a:gdLst/>
              <a:ahLst/>
              <a:cxnLst>
                <a:cxn ang="0">
                  <a:pos x="201" y="0"/>
                </a:cxn>
                <a:cxn ang="0">
                  <a:pos x="374" y="420"/>
                </a:cxn>
                <a:cxn ang="0">
                  <a:pos x="211" y="829"/>
                </a:cxn>
                <a:cxn ang="0">
                  <a:pos x="5" y="634"/>
                </a:cxn>
                <a:cxn ang="0">
                  <a:pos x="90" y="420"/>
                </a:cxn>
                <a:cxn ang="0">
                  <a:pos x="0" y="201"/>
                </a:cxn>
                <a:cxn ang="0">
                  <a:pos x="201" y="0"/>
                </a:cxn>
              </a:cxnLst>
              <a:rect l="0" t="0" r="r" b="b"/>
              <a:pathLst>
                <a:path w="374" h="829">
                  <a:moveTo>
                    <a:pt x="201" y="0"/>
                  </a:moveTo>
                  <a:cubicBezTo>
                    <a:pt x="316" y="116"/>
                    <a:pt x="374" y="256"/>
                    <a:pt x="374" y="420"/>
                  </a:cubicBezTo>
                  <a:cubicBezTo>
                    <a:pt x="374" y="579"/>
                    <a:pt x="320" y="715"/>
                    <a:pt x="211" y="829"/>
                  </a:cubicBezTo>
                  <a:cubicBezTo>
                    <a:pt x="5" y="634"/>
                    <a:pt x="5" y="634"/>
                    <a:pt x="5" y="634"/>
                  </a:cubicBezTo>
                  <a:cubicBezTo>
                    <a:pt x="62" y="574"/>
                    <a:pt x="90" y="503"/>
                    <a:pt x="90" y="420"/>
                  </a:cubicBezTo>
                  <a:cubicBezTo>
                    <a:pt x="90" y="335"/>
                    <a:pt x="60" y="262"/>
                    <a:pt x="0" y="201"/>
                  </a:cubicBezTo>
                  <a:lnTo>
                    <a:pt x="201" y="0"/>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2" name="Isosceles Triangle 21"/>
            <p:cNvSpPr/>
            <p:nvPr/>
          </p:nvSpPr>
          <p:spPr>
            <a:xfrm rot="5400000" flipH="1">
              <a:off x="5796706" y="2671100"/>
              <a:ext cx="313928" cy="36339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p>
          </p:txBody>
        </p:sp>
      </p:grpSp>
      <p:grpSp>
        <p:nvGrpSpPr>
          <p:cNvPr id="27" name="Group 26"/>
          <p:cNvGrpSpPr/>
          <p:nvPr/>
        </p:nvGrpSpPr>
        <p:grpSpPr>
          <a:xfrm>
            <a:off x="7787669" y="4152559"/>
            <a:ext cx="1788164" cy="1105171"/>
            <a:chOff x="3717226" y="3305933"/>
            <a:chExt cx="1767489" cy="1092393"/>
          </a:xfrm>
        </p:grpSpPr>
        <p:sp>
          <p:nvSpPr>
            <p:cNvPr id="6159" name="Freeform 15"/>
            <p:cNvSpPr>
              <a:spLocks/>
            </p:cNvSpPr>
            <p:nvPr/>
          </p:nvSpPr>
          <p:spPr bwMode="auto">
            <a:xfrm>
              <a:off x="3717226" y="3305933"/>
              <a:ext cx="1767489" cy="799877"/>
            </a:xfrm>
            <a:custGeom>
              <a:avLst/>
              <a:gdLst/>
              <a:ahLst/>
              <a:cxnLst>
                <a:cxn ang="0">
                  <a:pos x="628" y="0"/>
                </a:cxn>
                <a:cxn ang="0">
                  <a:pos x="629" y="0"/>
                </a:cxn>
                <a:cxn ang="0">
                  <a:pos x="829" y="201"/>
                </a:cxn>
                <a:cxn ang="0">
                  <a:pos x="829" y="201"/>
                </a:cxn>
                <a:cxn ang="0">
                  <a:pos x="409" y="375"/>
                </a:cxn>
                <a:cxn ang="0">
                  <a:pos x="0" y="212"/>
                </a:cxn>
                <a:cxn ang="0">
                  <a:pos x="196" y="6"/>
                </a:cxn>
                <a:cxn ang="0">
                  <a:pos x="409" y="91"/>
                </a:cxn>
                <a:cxn ang="0">
                  <a:pos x="628" y="0"/>
                </a:cxn>
              </a:cxnLst>
              <a:rect l="0" t="0" r="r" b="b"/>
              <a:pathLst>
                <a:path w="829" h="375">
                  <a:moveTo>
                    <a:pt x="628" y="0"/>
                  </a:moveTo>
                  <a:cubicBezTo>
                    <a:pt x="629" y="0"/>
                    <a:pt x="629" y="0"/>
                    <a:pt x="629" y="0"/>
                  </a:cubicBezTo>
                  <a:cubicBezTo>
                    <a:pt x="829" y="201"/>
                    <a:pt x="829" y="201"/>
                    <a:pt x="829" y="201"/>
                  </a:cubicBezTo>
                  <a:cubicBezTo>
                    <a:pt x="829" y="201"/>
                    <a:pt x="829" y="201"/>
                    <a:pt x="829" y="201"/>
                  </a:cubicBezTo>
                  <a:cubicBezTo>
                    <a:pt x="713" y="317"/>
                    <a:pt x="573" y="375"/>
                    <a:pt x="409" y="375"/>
                  </a:cubicBezTo>
                  <a:cubicBezTo>
                    <a:pt x="250" y="375"/>
                    <a:pt x="114" y="321"/>
                    <a:pt x="0" y="212"/>
                  </a:cubicBezTo>
                  <a:cubicBezTo>
                    <a:pt x="196" y="6"/>
                    <a:pt x="196" y="6"/>
                    <a:pt x="196" y="6"/>
                  </a:cubicBezTo>
                  <a:cubicBezTo>
                    <a:pt x="255" y="63"/>
                    <a:pt x="326" y="91"/>
                    <a:pt x="409" y="91"/>
                  </a:cubicBezTo>
                  <a:cubicBezTo>
                    <a:pt x="495" y="91"/>
                    <a:pt x="568" y="61"/>
                    <a:pt x="628" y="0"/>
                  </a:cubicBez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3" name="Isosceles Triangle 22"/>
            <p:cNvSpPr/>
            <p:nvPr/>
          </p:nvSpPr>
          <p:spPr>
            <a:xfrm rot="10800000" flipH="1">
              <a:off x="4433993" y="4034936"/>
              <a:ext cx="313928" cy="36339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p>
          </p:txBody>
        </p:sp>
      </p:grpSp>
      <p:grpSp>
        <p:nvGrpSpPr>
          <p:cNvPr id="47" name="Group 46"/>
          <p:cNvGrpSpPr/>
          <p:nvPr/>
        </p:nvGrpSpPr>
        <p:grpSpPr>
          <a:xfrm>
            <a:off x="10405900" y="3258605"/>
            <a:ext cx="728453" cy="860692"/>
            <a:chOff x="193675" y="3013076"/>
            <a:chExt cx="1014413" cy="1198563"/>
          </a:xfrm>
          <a:solidFill>
            <a:schemeClr val="accent3"/>
          </a:solidFill>
        </p:grpSpPr>
        <p:sp>
          <p:nvSpPr>
            <p:cNvPr id="6172" name="Freeform 28"/>
            <p:cNvSpPr>
              <a:spLocks noEditPoints="1"/>
            </p:cNvSpPr>
            <p:nvPr/>
          </p:nvSpPr>
          <p:spPr bwMode="auto">
            <a:xfrm>
              <a:off x="212725" y="3013076"/>
              <a:ext cx="922338" cy="1198563"/>
            </a:xfrm>
            <a:custGeom>
              <a:avLst/>
              <a:gdLst/>
              <a:ahLst/>
              <a:cxnLst>
                <a:cxn ang="0">
                  <a:pos x="195" y="24"/>
                </a:cxn>
                <a:cxn ang="0">
                  <a:pos x="202" y="7"/>
                </a:cxn>
                <a:cxn ang="0">
                  <a:pos x="219" y="0"/>
                </a:cxn>
                <a:cxn ang="0">
                  <a:pos x="219" y="0"/>
                </a:cxn>
                <a:cxn ang="0">
                  <a:pos x="236" y="7"/>
                </a:cxn>
                <a:cxn ang="0">
                  <a:pos x="244" y="24"/>
                </a:cxn>
                <a:cxn ang="0">
                  <a:pos x="244" y="318"/>
                </a:cxn>
                <a:cxn ang="0">
                  <a:pos x="195" y="318"/>
                </a:cxn>
                <a:cxn ang="0">
                  <a:pos x="195" y="24"/>
                </a:cxn>
                <a:cxn ang="0">
                  <a:pos x="0" y="110"/>
                </a:cxn>
                <a:cxn ang="0">
                  <a:pos x="22" y="73"/>
                </a:cxn>
                <a:cxn ang="0">
                  <a:pos x="87" y="46"/>
                </a:cxn>
                <a:cxn ang="0">
                  <a:pos x="87" y="46"/>
                </a:cxn>
                <a:cxn ang="0">
                  <a:pos x="152" y="73"/>
                </a:cxn>
                <a:cxn ang="0">
                  <a:pos x="175" y="110"/>
                </a:cxn>
                <a:cxn ang="0">
                  <a:pos x="0" y="110"/>
                </a:cxn>
              </a:cxnLst>
              <a:rect l="0" t="0" r="r" b="b"/>
              <a:pathLst>
                <a:path w="244" h="318">
                  <a:moveTo>
                    <a:pt x="195" y="24"/>
                  </a:moveTo>
                  <a:cubicBezTo>
                    <a:pt x="195" y="17"/>
                    <a:pt x="197" y="12"/>
                    <a:pt x="202" y="7"/>
                  </a:cubicBezTo>
                  <a:cubicBezTo>
                    <a:pt x="206" y="2"/>
                    <a:pt x="212" y="0"/>
                    <a:pt x="219" y="0"/>
                  </a:cubicBezTo>
                  <a:cubicBezTo>
                    <a:pt x="219" y="0"/>
                    <a:pt x="219" y="0"/>
                    <a:pt x="219" y="0"/>
                  </a:cubicBezTo>
                  <a:cubicBezTo>
                    <a:pt x="226" y="0"/>
                    <a:pt x="232" y="2"/>
                    <a:pt x="236" y="7"/>
                  </a:cubicBezTo>
                  <a:cubicBezTo>
                    <a:pt x="241" y="12"/>
                    <a:pt x="244" y="17"/>
                    <a:pt x="244" y="24"/>
                  </a:cubicBezTo>
                  <a:cubicBezTo>
                    <a:pt x="244" y="318"/>
                    <a:pt x="244" y="318"/>
                    <a:pt x="244" y="318"/>
                  </a:cubicBezTo>
                  <a:cubicBezTo>
                    <a:pt x="195" y="318"/>
                    <a:pt x="195" y="318"/>
                    <a:pt x="195" y="318"/>
                  </a:cubicBezTo>
                  <a:lnTo>
                    <a:pt x="195" y="24"/>
                  </a:lnTo>
                  <a:close/>
                  <a:moveTo>
                    <a:pt x="0" y="110"/>
                  </a:moveTo>
                  <a:cubicBezTo>
                    <a:pt x="4" y="96"/>
                    <a:pt x="11" y="84"/>
                    <a:pt x="22" y="73"/>
                  </a:cubicBezTo>
                  <a:cubicBezTo>
                    <a:pt x="40" y="55"/>
                    <a:pt x="61" y="46"/>
                    <a:pt x="87" y="46"/>
                  </a:cubicBezTo>
                  <a:cubicBezTo>
                    <a:pt x="87" y="46"/>
                    <a:pt x="87" y="46"/>
                    <a:pt x="87" y="46"/>
                  </a:cubicBezTo>
                  <a:cubicBezTo>
                    <a:pt x="113" y="46"/>
                    <a:pt x="134" y="55"/>
                    <a:pt x="152" y="73"/>
                  </a:cubicBezTo>
                  <a:cubicBezTo>
                    <a:pt x="163" y="84"/>
                    <a:pt x="170" y="96"/>
                    <a:pt x="175" y="110"/>
                  </a:cubicBezTo>
                  <a:lnTo>
                    <a:pt x="0" y="110"/>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3" name="Freeform 29"/>
            <p:cNvSpPr>
              <a:spLocks/>
            </p:cNvSpPr>
            <p:nvPr/>
          </p:nvSpPr>
          <p:spPr bwMode="auto">
            <a:xfrm>
              <a:off x="825500" y="4170363"/>
              <a:ext cx="382588" cy="33338"/>
            </a:xfrm>
            <a:custGeom>
              <a:avLst/>
              <a:gdLst/>
              <a:ahLst/>
              <a:cxnLst>
                <a:cxn ang="0">
                  <a:pos x="101" y="5"/>
                </a:cxn>
                <a:cxn ang="0">
                  <a:pos x="100" y="8"/>
                </a:cxn>
                <a:cxn ang="0">
                  <a:pos x="96" y="9"/>
                </a:cxn>
                <a:cxn ang="0">
                  <a:pos x="5" y="9"/>
                </a:cxn>
                <a:cxn ang="0">
                  <a:pos x="1" y="8"/>
                </a:cxn>
                <a:cxn ang="0">
                  <a:pos x="0" y="5"/>
                </a:cxn>
                <a:cxn ang="0">
                  <a:pos x="1" y="1"/>
                </a:cxn>
                <a:cxn ang="0">
                  <a:pos x="5" y="0"/>
                </a:cxn>
                <a:cxn ang="0">
                  <a:pos x="96" y="0"/>
                </a:cxn>
                <a:cxn ang="0">
                  <a:pos x="100" y="1"/>
                </a:cxn>
                <a:cxn ang="0">
                  <a:pos x="101" y="5"/>
                </a:cxn>
              </a:cxnLst>
              <a:rect l="0" t="0" r="r" b="b"/>
              <a:pathLst>
                <a:path w="101" h="9">
                  <a:moveTo>
                    <a:pt x="101" y="5"/>
                  </a:moveTo>
                  <a:cubicBezTo>
                    <a:pt x="101" y="6"/>
                    <a:pt x="100" y="7"/>
                    <a:pt x="100" y="8"/>
                  </a:cubicBezTo>
                  <a:cubicBezTo>
                    <a:pt x="99" y="9"/>
                    <a:pt x="98" y="9"/>
                    <a:pt x="96" y="9"/>
                  </a:cubicBezTo>
                  <a:cubicBezTo>
                    <a:pt x="5" y="9"/>
                    <a:pt x="5" y="9"/>
                    <a:pt x="5" y="9"/>
                  </a:cubicBezTo>
                  <a:cubicBezTo>
                    <a:pt x="3" y="9"/>
                    <a:pt x="2" y="9"/>
                    <a:pt x="1" y="8"/>
                  </a:cubicBezTo>
                  <a:cubicBezTo>
                    <a:pt x="0" y="7"/>
                    <a:pt x="0" y="6"/>
                    <a:pt x="0" y="5"/>
                  </a:cubicBezTo>
                  <a:cubicBezTo>
                    <a:pt x="0" y="3"/>
                    <a:pt x="0" y="2"/>
                    <a:pt x="1" y="1"/>
                  </a:cubicBezTo>
                  <a:cubicBezTo>
                    <a:pt x="2" y="0"/>
                    <a:pt x="3" y="0"/>
                    <a:pt x="5" y="0"/>
                  </a:cubicBezTo>
                  <a:cubicBezTo>
                    <a:pt x="96" y="0"/>
                    <a:pt x="96" y="0"/>
                    <a:pt x="96" y="0"/>
                  </a:cubicBezTo>
                  <a:cubicBezTo>
                    <a:pt x="98" y="0"/>
                    <a:pt x="99" y="0"/>
                    <a:pt x="100" y="1"/>
                  </a:cubicBezTo>
                  <a:cubicBezTo>
                    <a:pt x="100" y="2"/>
                    <a:pt x="101" y="3"/>
                    <a:pt x="101" y="5"/>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4" name="Freeform 30"/>
            <p:cNvSpPr>
              <a:spLocks/>
            </p:cNvSpPr>
            <p:nvPr/>
          </p:nvSpPr>
          <p:spPr bwMode="auto">
            <a:xfrm>
              <a:off x="825500" y="3717926"/>
              <a:ext cx="382588" cy="395288"/>
            </a:xfrm>
            <a:custGeom>
              <a:avLst/>
              <a:gdLst/>
              <a:ahLst/>
              <a:cxnLst>
                <a:cxn ang="0">
                  <a:pos x="92" y="9"/>
                </a:cxn>
                <a:cxn ang="0">
                  <a:pos x="5" y="9"/>
                </a:cxn>
                <a:cxn ang="0">
                  <a:pos x="1" y="8"/>
                </a:cxn>
                <a:cxn ang="0">
                  <a:pos x="0" y="5"/>
                </a:cxn>
                <a:cxn ang="0">
                  <a:pos x="1" y="1"/>
                </a:cxn>
                <a:cxn ang="0">
                  <a:pos x="5" y="0"/>
                </a:cxn>
                <a:cxn ang="0">
                  <a:pos x="96" y="0"/>
                </a:cxn>
                <a:cxn ang="0">
                  <a:pos x="100" y="1"/>
                </a:cxn>
                <a:cxn ang="0">
                  <a:pos x="101" y="5"/>
                </a:cxn>
                <a:cxn ang="0">
                  <a:pos x="101" y="101"/>
                </a:cxn>
                <a:cxn ang="0">
                  <a:pos x="100" y="104"/>
                </a:cxn>
                <a:cxn ang="0">
                  <a:pos x="96" y="105"/>
                </a:cxn>
                <a:cxn ang="0">
                  <a:pos x="5" y="105"/>
                </a:cxn>
                <a:cxn ang="0">
                  <a:pos x="1" y="104"/>
                </a:cxn>
                <a:cxn ang="0">
                  <a:pos x="0" y="101"/>
                </a:cxn>
                <a:cxn ang="0">
                  <a:pos x="1" y="97"/>
                </a:cxn>
                <a:cxn ang="0">
                  <a:pos x="5" y="96"/>
                </a:cxn>
                <a:cxn ang="0">
                  <a:pos x="92" y="96"/>
                </a:cxn>
                <a:cxn ang="0">
                  <a:pos x="92" y="9"/>
                </a:cxn>
              </a:cxnLst>
              <a:rect l="0" t="0" r="r" b="b"/>
              <a:pathLst>
                <a:path w="101" h="105">
                  <a:moveTo>
                    <a:pt x="92" y="9"/>
                  </a:moveTo>
                  <a:cubicBezTo>
                    <a:pt x="5" y="9"/>
                    <a:pt x="5" y="9"/>
                    <a:pt x="5" y="9"/>
                  </a:cubicBezTo>
                  <a:cubicBezTo>
                    <a:pt x="3" y="9"/>
                    <a:pt x="2" y="9"/>
                    <a:pt x="1" y="8"/>
                  </a:cubicBezTo>
                  <a:cubicBezTo>
                    <a:pt x="0" y="7"/>
                    <a:pt x="0" y="6"/>
                    <a:pt x="0" y="5"/>
                  </a:cubicBezTo>
                  <a:cubicBezTo>
                    <a:pt x="0" y="3"/>
                    <a:pt x="0" y="2"/>
                    <a:pt x="1" y="1"/>
                  </a:cubicBezTo>
                  <a:cubicBezTo>
                    <a:pt x="2" y="1"/>
                    <a:pt x="3" y="0"/>
                    <a:pt x="5" y="0"/>
                  </a:cubicBezTo>
                  <a:cubicBezTo>
                    <a:pt x="96" y="0"/>
                    <a:pt x="96" y="0"/>
                    <a:pt x="96" y="0"/>
                  </a:cubicBezTo>
                  <a:cubicBezTo>
                    <a:pt x="98" y="0"/>
                    <a:pt x="99" y="1"/>
                    <a:pt x="100" y="1"/>
                  </a:cubicBezTo>
                  <a:cubicBezTo>
                    <a:pt x="100" y="2"/>
                    <a:pt x="101" y="3"/>
                    <a:pt x="101" y="5"/>
                  </a:cubicBezTo>
                  <a:cubicBezTo>
                    <a:pt x="101" y="101"/>
                    <a:pt x="101" y="101"/>
                    <a:pt x="101" y="101"/>
                  </a:cubicBezTo>
                  <a:cubicBezTo>
                    <a:pt x="101" y="102"/>
                    <a:pt x="100" y="103"/>
                    <a:pt x="100" y="104"/>
                  </a:cubicBezTo>
                  <a:cubicBezTo>
                    <a:pt x="99" y="105"/>
                    <a:pt x="98" y="105"/>
                    <a:pt x="96" y="105"/>
                  </a:cubicBezTo>
                  <a:cubicBezTo>
                    <a:pt x="5" y="105"/>
                    <a:pt x="5" y="105"/>
                    <a:pt x="5" y="105"/>
                  </a:cubicBezTo>
                  <a:cubicBezTo>
                    <a:pt x="3" y="105"/>
                    <a:pt x="2" y="105"/>
                    <a:pt x="1" y="104"/>
                  </a:cubicBezTo>
                  <a:cubicBezTo>
                    <a:pt x="0" y="103"/>
                    <a:pt x="0" y="102"/>
                    <a:pt x="0" y="101"/>
                  </a:cubicBezTo>
                  <a:cubicBezTo>
                    <a:pt x="0" y="99"/>
                    <a:pt x="0" y="98"/>
                    <a:pt x="1" y="97"/>
                  </a:cubicBezTo>
                  <a:cubicBezTo>
                    <a:pt x="2" y="96"/>
                    <a:pt x="3" y="96"/>
                    <a:pt x="5" y="96"/>
                  </a:cubicBezTo>
                  <a:cubicBezTo>
                    <a:pt x="92" y="96"/>
                    <a:pt x="92" y="96"/>
                    <a:pt x="92" y="96"/>
                  </a:cubicBezTo>
                  <a:lnTo>
                    <a:pt x="92" y="9"/>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5" name="Freeform 31"/>
            <p:cNvSpPr>
              <a:spLocks/>
            </p:cNvSpPr>
            <p:nvPr/>
          </p:nvSpPr>
          <p:spPr bwMode="auto">
            <a:xfrm>
              <a:off x="760413" y="3375026"/>
              <a:ext cx="447675" cy="244475"/>
            </a:xfrm>
            <a:custGeom>
              <a:avLst/>
              <a:gdLst/>
              <a:ahLst/>
              <a:cxnLst>
                <a:cxn ang="0">
                  <a:pos x="113" y="0"/>
                </a:cxn>
                <a:cxn ang="0">
                  <a:pos x="117" y="1"/>
                </a:cxn>
                <a:cxn ang="0">
                  <a:pos x="118" y="4"/>
                </a:cxn>
                <a:cxn ang="0">
                  <a:pos x="118" y="60"/>
                </a:cxn>
                <a:cxn ang="0">
                  <a:pos x="117" y="64"/>
                </a:cxn>
                <a:cxn ang="0">
                  <a:pos x="113" y="65"/>
                </a:cxn>
                <a:cxn ang="0">
                  <a:pos x="22" y="65"/>
                </a:cxn>
                <a:cxn ang="0">
                  <a:pos x="18" y="64"/>
                </a:cxn>
                <a:cxn ang="0">
                  <a:pos x="17" y="60"/>
                </a:cxn>
                <a:cxn ang="0">
                  <a:pos x="18" y="57"/>
                </a:cxn>
                <a:cxn ang="0">
                  <a:pos x="22" y="56"/>
                </a:cxn>
                <a:cxn ang="0">
                  <a:pos x="109" y="56"/>
                </a:cxn>
                <a:cxn ang="0">
                  <a:pos x="109" y="9"/>
                </a:cxn>
                <a:cxn ang="0">
                  <a:pos x="5" y="9"/>
                </a:cxn>
                <a:cxn ang="0">
                  <a:pos x="1" y="8"/>
                </a:cxn>
                <a:cxn ang="0">
                  <a:pos x="0" y="4"/>
                </a:cxn>
                <a:cxn ang="0">
                  <a:pos x="1" y="1"/>
                </a:cxn>
                <a:cxn ang="0">
                  <a:pos x="5" y="0"/>
                </a:cxn>
                <a:cxn ang="0">
                  <a:pos x="113" y="0"/>
                </a:cxn>
              </a:cxnLst>
              <a:rect l="0" t="0" r="r" b="b"/>
              <a:pathLst>
                <a:path w="118" h="65">
                  <a:moveTo>
                    <a:pt x="113" y="0"/>
                  </a:moveTo>
                  <a:cubicBezTo>
                    <a:pt x="115" y="0"/>
                    <a:pt x="116" y="0"/>
                    <a:pt x="117" y="1"/>
                  </a:cubicBezTo>
                  <a:cubicBezTo>
                    <a:pt x="117" y="2"/>
                    <a:pt x="118" y="3"/>
                    <a:pt x="118" y="4"/>
                  </a:cubicBezTo>
                  <a:cubicBezTo>
                    <a:pt x="118" y="60"/>
                    <a:pt x="118" y="60"/>
                    <a:pt x="118" y="60"/>
                  </a:cubicBezTo>
                  <a:cubicBezTo>
                    <a:pt x="118" y="62"/>
                    <a:pt x="117" y="63"/>
                    <a:pt x="117" y="64"/>
                  </a:cubicBezTo>
                  <a:cubicBezTo>
                    <a:pt x="116" y="64"/>
                    <a:pt x="115" y="65"/>
                    <a:pt x="113" y="65"/>
                  </a:cubicBezTo>
                  <a:cubicBezTo>
                    <a:pt x="22" y="65"/>
                    <a:pt x="22" y="65"/>
                    <a:pt x="22" y="65"/>
                  </a:cubicBezTo>
                  <a:cubicBezTo>
                    <a:pt x="20" y="65"/>
                    <a:pt x="19" y="64"/>
                    <a:pt x="18" y="64"/>
                  </a:cubicBezTo>
                  <a:cubicBezTo>
                    <a:pt x="17" y="63"/>
                    <a:pt x="17" y="62"/>
                    <a:pt x="17" y="60"/>
                  </a:cubicBezTo>
                  <a:cubicBezTo>
                    <a:pt x="17" y="59"/>
                    <a:pt x="17" y="58"/>
                    <a:pt x="18" y="57"/>
                  </a:cubicBezTo>
                  <a:cubicBezTo>
                    <a:pt x="19" y="56"/>
                    <a:pt x="20" y="56"/>
                    <a:pt x="22" y="56"/>
                  </a:cubicBezTo>
                  <a:cubicBezTo>
                    <a:pt x="109" y="56"/>
                    <a:pt x="109" y="56"/>
                    <a:pt x="109" y="56"/>
                  </a:cubicBezTo>
                  <a:cubicBezTo>
                    <a:pt x="109" y="9"/>
                    <a:pt x="109" y="9"/>
                    <a:pt x="109" y="9"/>
                  </a:cubicBezTo>
                  <a:cubicBezTo>
                    <a:pt x="5" y="9"/>
                    <a:pt x="5" y="9"/>
                    <a:pt x="5" y="9"/>
                  </a:cubicBezTo>
                  <a:cubicBezTo>
                    <a:pt x="3" y="9"/>
                    <a:pt x="2" y="9"/>
                    <a:pt x="1" y="8"/>
                  </a:cubicBezTo>
                  <a:cubicBezTo>
                    <a:pt x="1" y="7"/>
                    <a:pt x="0" y="6"/>
                    <a:pt x="0" y="4"/>
                  </a:cubicBezTo>
                  <a:cubicBezTo>
                    <a:pt x="0" y="3"/>
                    <a:pt x="1" y="2"/>
                    <a:pt x="1" y="1"/>
                  </a:cubicBezTo>
                  <a:cubicBezTo>
                    <a:pt x="2" y="0"/>
                    <a:pt x="3" y="0"/>
                    <a:pt x="5" y="0"/>
                  </a:cubicBezTo>
                  <a:lnTo>
                    <a:pt x="113" y="0"/>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6" name="Freeform 32"/>
            <p:cNvSpPr>
              <a:spLocks/>
            </p:cNvSpPr>
            <p:nvPr/>
          </p:nvSpPr>
          <p:spPr bwMode="auto">
            <a:xfrm>
              <a:off x="825500" y="3646488"/>
              <a:ext cx="382588" cy="33338"/>
            </a:xfrm>
            <a:custGeom>
              <a:avLst/>
              <a:gdLst/>
              <a:ahLst/>
              <a:cxnLst>
                <a:cxn ang="0">
                  <a:pos x="0" y="5"/>
                </a:cxn>
                <a:cxn ang="0">
                  <a:pos x="1" y="1"/>
                </a:cxn>
                <a:cxn ang="0">
                  <a:pos x="5" y="0"/>
                </a:cxn>
                <a:cxn ang="0">
                  <a:pos x="96" y="0"/>
                </a:cxn>
                <a:cxn ang="0">
                  <a:pos x="100" y="1"/>
                </a:cxn>
                <a:cxn ang="0">
                  <a:pos x="101" y="5"/>
                </a:cxn>
                <a:cxn ang="0">
                  <a:pos x="100" y="8"/>
                </a:cxn>
                <a:cxn ang="0">
                  <a:pos x="96" y="9"/>
                </a:cxn>
                <a:cxn ang="0">
                  <a:pos x="5" y="9"/>
                </a:cxn>
                <a:cxn ang="0">
                  <a:pos x="1" y="8"/>
                </a:cxn>
                <a:cxn ang="0">
                  <a:pos x="0" y="5"/>
                </a:cxn>
              </a:cxnLst>
              <a:rect l="0" t="0" r="r" b="b"/>
              <a:pathLst>
                <a:path w="101" h="9">
                  <a:moveTo>
                    <a:pt x="0" y="5"/>
                  </a:moveTo>
                  <a:cubicBezTo>
                    <a:pt x="0" y="3"/>
                    <a:pt x="0" y="2"/>
                    <a:pt x="1" y="1"/>
                  </a:cubicBezTo>
                  <a:cubicBezTo>
                    <a:pt x="2" y="1"/>
                    <a:pt x="3" y="0"/>
                    <a:pt x="5" y="0"/>
                  </a:cubicBezTo>
                  <a:cubicBezTo>
                    <a:pt x="96" y="0"/>
                    <a:pt x="96" y="0"/>
                    <a:pt x="96" y="0"/>
                  </a:cubicBezTo>
                  <a:cubicBezTo>
                    <a:pt x="98" y="0"/>
                    <a:pt x="99" y="1"/>
                    <a:pt x="100" y="1"/>
                  </a:cubicBezTo>
                  <a:cubicBezTo>
                    <a:pt x="100" y="2"/>
                    <a:pt x="101" y="3"/>
                    <a:pt x="101" y="5"/>
                  </a:cubicBezTo>
                  <a:cubicBezTo>
                    <a:pt x="101" y="6"/>
                    <a:pt x="100" y="7"/>
                    <a:pt x="100" y="8"/>
                  </a:cubicBezTo>
                  <a:cubicBezTo>
                    <a:pt x="99" y="9"/>
                    <a:pt x="98" y="9"/>
                    <a:pt x="96" y="9"/>
                  </a:cubicBezTo>
                  <a:cubicBezTo>
                    <a:pt x="5" y="9"/>
                    <a:pt x="5" y="9"/>
                    <a:pt x="5" y="9"/>
                  </a:cubicBezTo>
                  <a:cubicBezTo>
                    <a:pt x="3" y="9"/>
                    <a:pt x="2" y="9"/>
                    <a:pt x="1" y="8"/>
                  </a:cubicBezTo>
                  <a:cubicBezTo>
                    <a:pt x="0" y="7"/>
                    <a:pt x="0" y="6"/>
                    <a:pt x="0" y="5"/>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7" name="Rectangle 33"/>
            <p:cNvSpPr>
              <a:spLocks noChangeArrowheads="1"/>
            </p:cNvSpPr>
            <p:nvPr/>
          </p:nvSpPr>
          <p:spPr bwMode="auto">
            <a:xfrm>
              <a:off x="193675" y="3473451"/>
              <a:ext cx="696913" cy="447675"/>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78" name="Rectangle 34"/>
            <p:cNvSpPr>
              <a:spLocks noChangeArrowheads="1"/>
            </p:cNvSpPr>
            <p:nvPr/>
          </p:nvSpPr>
          <p:spPr bwMode="auto">
            <a:xfrm>
              <a:off x="193675" y="3981451"/>
              <a:ext cx="696913" cy="230188"/>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50" name="Group 49"/>
          <p:cNvGrpSpPr/>
          <p:nvPr/>
        </p:nvGrpSpPr>
        <p:grpSpPr>
          <a:xfrm flipH="1">
            <a:off x="8347721" y="3243609"/>
            <a:ext cx="692629" cy="781029"/>
            <a:chOff x="1817688" y="3025777"/>
            <a:chExt cx="658813" cy="742896"/>
          </a:xfrm>
          <a:solidFill>
            <a:schemeClr val="bg1">
              <a:lumMod val="65000"/>
            </a:schemeClr>
          </a:solidFill>
        </p:grpSpPr>
        <p:sp>
          <p:nvSpPr>
            <p:cNvPr id="51" name="Freeform 101"/>
            <p:cNvSpPr>
              <a:spLocks/>
            </p:cNvSpPr>
            <p:nvPr/>
          </p:nvSpPr>
          <p:spPr bwMode="auto">
            <a:xfrm>
              <a:off x="1833563" y="3025777"/>
              <a:ext cx="642938" cy="422275"/>
            </a:xfrm>
            <a:custGeom>
              <a:avLst/>
              <a:gdLst/>
              <a:ahLst/>
              <a:cxnLst>
                <a:cxn ang="0">
                  <a:pos x="13" y="253"/>
                </a:cxn>
                <a:cxn ang="0">
                  <a:pos x="277" y="135"/>
                </a:cxn>
                <a:cxn ang="0">
                  <a:pos x="323" y="227"/>
                </a:cxn>
                <a:cxn ang="0">
                  <a:pos x="343" y="227"/>
                </a:cxn>
                <a:cxn ang="0">
                  <a:pos x="286" y="0"/>
                </a:cxn>
                <a:cxn ang="0">
                  <a:pos x="255" y="63"/>
                </a:cxn>
                <a:cxn ang="0">
                  <a:pos x="267" y="103"/>
                </a:cxn>
                <a:cxn ang="0">
                  <a:pos x="0" y="226"/>
                </a:cxn>
                <a:cxn ang="0">
                  <a:pos x="13" y="253"/>
                </a:cxn>
              </a:cxnLst>
              <a:rect l="0" t="0" r="r" b="b"/>
              <a:pathLst>
                <a:path w="386" h="253">
                  <a:moveTo>
                    <a:pt x="13" y="253"/>
                  </a:moveTo>
                  <a:cubicBezTo>
                    <a:pt x="277" y="135"/>
                    <a:pt x="277" y="135"/>
                    <a:pt x="277" y="135"/>
                  </a:cubicBezTo>
                  <a:cubicBezTo>
                    <a:pt x="323" y="227"/>
                    <a:pt x="323" y="227"/>
                    <a:pt x="323" y="227"/>
                  </a:cubicBezTo>
                  <a:cubicBezTo>
                    <a:pt x="323" y="227"/>
                    <a:pt x="329" y="243"/>
                    <a:pt x="343" y="227"/>
                  </a:cubicBezTo>
                  <a:cubicBezTo>
                    <a:pt x="343" y="227"/>
                    <a:pt x="386" y="45"/>
                    <a:pt x="286" y="0"/>
                  </a:cubicBezTo>
                  <a:cubicBezTo>
                    <a:pt x="255" y="63"/>
                    <a:pt x="255" y="63"/>
                    <a:pt x="255" y="63"/>
                  </a:cubicBezTo>
                  <a:cubicBezTo>
                    <a:pt x="267" y="103"/>
                    <a:pt x="267" y="103"/>
                    <a:pt x="267" y="103"/>
                  </a:cubicBezTo>
                  <a:cubicBezTo>
                    <a:pt x="0" y="226"/>
                    <a:pt x="0" y="226"/>
                    <a:pt x="0" y="226"/>
                  </a:cubicBezTo>
                  <a:lnTo>
                    <a:pt x="13" y="253"/>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2" name="Freeform 102"/>
            <p:cNvSpPr>
              <a:spLocks/>
            </p:cNvSpPr>
            <p:nvPr/>
          </p:nvSpPr>
          <p:spPr bwMode="auto">
            <a:xfrm>
              <a:off x="2384425" y="3405189"/>
              <a:ext cx="1588" cy="250825"/>
            </a:xfrm>
            <a:custGeom>
              <a:avLst/>
              <a:gdLst/>
              <a:ahLst/>
              <a:cxnLst>
                <a:cxn ang="0">
                  <a:pos x="0" y="0"/>
                </a:cxn>
                <a:cxn ang="0">
                  <a:pos x="0" y="158"/>
                </a:cxn>
                <a:cxn ang="0">
                  <a:pos x="0" y="0"/>
                </a:cxn>
              </a:cxnLst>
              <a:rect l="0" t="0" r="r" b="b"/>
              <a:pathLst>
                <a:path h="158">
                  <a:moveTo>
                    <a:pt x="0" y="0"/>
                  </a:moveTo>
                  <a:lnTo>
                    <a:pt x="0" y="158"/>
                  </a:lnTo>
                  <a:lnTo>
                    <a:pt x="0" y="0"/>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3" name="Line 103"/>
            <p:cNvSpPr>
              <a:spLocks noChangeShapeType="1"/>
            </p:cNvSpPr>
            <p:nvPr/>
          </p:nvSpPr>
          <p:spPr bwMode="auto">
            <a:xfrm>
              <a:off x="2384425" y="3405189"/>
              <a:ext cx="1588" cy="250825"/>
            </a:xfrm>
            <a:prstGeom prst="line">
              <a:avLst/>
            </a:pr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4" name="Rectangle 104"/>
            <p:cNvSpPr>
              <a:spLocks noChangeArrowheads="1"/>
            </p:cNvSpPr>
            <p:nvPr/>
          </p:nvSpPr>
          <p:spPr bwMode="auto">
            <a:xfrm>
              <a:off x="2376488" y="3405189"/>
              <a:ext cx="15875" cy="250825"/>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5" name="Freeform 105"/>
            <p:cNvSpPr>
              <a:spLocks/>
            </p:cNvSpPr>
            <p:nvPr/>
          </p:nvSpPr>
          <p:spPr bwMode="auto">
            <a:xfrm>
              <a:off x="2003425" y="3173414"/>
              <a:ext cx="119063" cy="490538"/>
            </a:xfrm>
            <a:custGeom>
              <a:avLst/>
              <a:gdLst/>
              <a:ahLst/>
              <a:cxnLst>
                <a:cxn ang="0">
                  <a:pos x="5" y="294"/>
                </a:cxn>
                <a:cxn ang="0">
                  <a:pos x="4" y="294"/>
                </a:cxn>
                <a:cxn ang="0">
                  <a:pos x="0" y="288"/>
                </a:cxn>
                <a:cxn ang="0">
                  <a:pos x="61" y="4"/>
                </a:cxn>
                <a:cxn ang="0">
                  <a:pos x="67" y="0"/>
                </a:cxn>
                <a:cxn ang="0">
                  <a:pos x="71" y="6"/>
                </a:cxn>
                <a:cxn ang="0">
                  <a:pos x="10" y="291"/>
                </a:cxn>
                <a:cxn ang="0">
                  <a:pos x="5" y="294"/>
                </a:cxn>
              </a:cxnLst>
              <a:rect l="0" t="0" r="r" b="b"/>
              <a:pathLst>
                <a:path w="71" h="294">
                  <a:moveTo>
                    <a:pt x="5" y="294"/>
                  </a:moveTo>
                  <a:cubicBezTo>
                    <a:pt x="4" y="294"/>
                    <a:pt x="4" y="294"/>
                    <a:pt x="4" y="294"/>
                  </a:cubicBezTo>
                  <a:cubicBezTo>
                    <a:pt x="1" y="294"/>
                    <a:pt x="0" y="291"/>
                    <a:pt x="0" y="288"/>
                  </a:cubicBezTo>
                  <a:cubicBezTo>
                    <a:pt x="61" y="4"/>
                    <a:pt x="61" y="4"/>
                    <a:pt x="61" y="4"/>
                  </a:cubicBezTo>
                  <a:cubicBezTo>
                    <a:pt x="62" y="1"/>
                    <a:pt x="64" y="0"/>
                    <a:pt x="67" y="0"/>
                  </a:cubicBezTo>
                  <a:cubicBezTo>
                    <a:pt x="70" y="1"/>
                    <a:pt x="71" y="4"/>
                    <a:pt x="71" y="6"/>
                  </a:cubicBezTo>
                  <a:cubicBezTo>
                    <a:pt x="10" y="291"/>
                    <a:pt x="10" y="291"/>
                    <a:pt x="10" y="291"/>
                  </a:cubicBezTo>
                  <a:cubicBezTo>
                    <a:pt x="9" y="293"/>
                    <a:pt x="7" y="294"/>
                    <a:pt x="5" y="29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6" name="Freeform 106"/>
            <p:cNvSpPr>
              <a:spLocks/>
            </p:cNvSpPr>
            <p:nvPr/>
          </p:nvSpPr>
          <p:spPr bwMode="auto">
            <a:xfrm>
              <a:off x="2106613" y="3176589"/>
              <a:ext cx="133350" cy="490538"/>
            </a:xfrm>
            <a:custGeom>
              <a:avLst/>
              <a:gdLst/>
              <a:ahLst/>
              <a:cxnLst>
                <a:cxn ang="0">
                  <a:pos x="75" y="294"/>
                </a:cxn>
                <a:cxn ang="0">
                  <a:pos x="70" y="290"/>
                </a:cxn>
                <a:cxn ang="0">
                  <a:pos x="0" y="7"/>
                </a:cxn>
                <a:cxn ang="0">
                  <a:pos x="4" y="1"/>
                </a:cxn>
                <a:cxn ang="0">
                  <a:pos x="10" y="4"/>
                </a:cxn>
                <a:cxn ang="0">
                  <a:pos x="79" y="288"/>
                </a:cxn>
                <a:cxn ang="0">
                  <a:pos x="76" y="294"/>
                </a:cxn>
                <a:cxn ang="0">
                  <a:pos x="75" y="294"/>
                </a:cxn>
              </a:cxnLst>
              <a:rect l="0" t="0" r="r" b="b"/>
              <a:pathLst>
                <a:path w="80" h="294">
                  <a:moveTo>
                    <a:pt x="75" y="294"/>
                  </a:moveTo>
                  <a:cubicBezTo>
                    <a:pt x="72" y="294"/>
                    <a:pt x="70" y="292"/>
                    <a:pt x="70" y="290"/>
                  </a:cubicBezTo>
                  <a:cubicBezTo>
                    <a:pt x="0" y="7"/>
                    <a:pt x="0" y="7"/>
                    <a:pt x="0" y="7"/>
                  </a:cubicBezTo>
                  <a:cubicBezTo>
                    <a:pt x="0" y="4"/>
                    <a:pt x="1" y="1"/>
                    <a:pt x="4" y="1"/>
                  </a:cubicBezTo>
                  <a:cubicBezTo>
                    <a:pt x="7" y="0"/>
                    <a:pt x="9" y="2"/>
                    <a:pt x="10" y="4"/>
                  </a:cubicBezTo>
                  <a:cubicBezTo>
                    <a:pt x="79" y="288"/>
                    <a:pt x="79" y="288"/>
                    <a:pt x="79" y="288"/>
                  </a:cubicBezTo>
                  <a:cubicBezTo>
                    <a:pt x="80" y="290"/>
                    <a:pt x="78" y="293"/>
                    <a:pt x="76" y="294"/>
                  </a:cubicBezTo>
                  <a:cubicBezTo>
                    <a:pt x="75" y="294"/>
                    <a:pt x="75" y="294"/>
                    <a:pt x="75" y="29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7" name="Rectangle 107"/>
            <p:cNvSpPr>
              <a:spLocks noChangeArrowheads="1"/>
            </p:cNvSpPr>
            <p:nvPr/>
          </p:nvSpPr>
          <p:spPr bwMode="auto">
            <a:xfrm>
              <a:off x="1885950" y="3408364"/>
              <a:ext cx="15875" cy="141288"/>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8" name="Freeform 108"/>
            <p:cNvSpPr>
              <a:spLocks/>
            </p:cNvSpPr>
            <p:nvPr/>
          </p:nvSpPr>
          <p:spPr bwMode="auto">
            <a:xfrm>
              <a:off x="2017713" y="3432176"/>
              <a:ext cx="169863" cy="238125"/>
            </a:xfrm>
            <a:custGeom>
              <a:avLst/>
              <a:gdLst/>
              <a:ahLst/>
              <a:cxnLst>
                <a:cxn ang="0">
                  <a:pos x="6" y="143"/>
                </a:cxn>
                <a:cxn ang="0">
                  <a:pos x="3" y="142"/>
                </a:cxn>
                <a:cxn ang="0">
                  <a:pos x="2" y="135"/>
                </a:cxn>
                <a:cxn ang="0">
                  <a:pos x="92" y="3"/>
                </a:cxn>
                <a:cxn ang="0">
                  <a:pos x="99" y="1"/>
                </a:cxn>
                <a:cxn ang="0">
                  <a:pos x="100" y="8"/>
                </a:cxn>
                <a:cxn ang="0">
                  <a:pos x="10" y="141"/>
                </a:cxn>
                <a:cxn ang="0">
                  <a:pos x="6" y="143"/>
                </a:cxn>
              </a:cxnLst>
              <a:rect l="0" t="0" r="r" b="b"/>
              <a:pathLst>
                <a:path w="102" h="143">
                  <a:moveTo>
                    <a:pt x="6" y="143"/>
                  </a:moveTo>
                  <a:cubicBezTo>
                    <a:pt x="5" y="143"/>
                    <a:pt x="4" y="143"/>
                    <a:pt x="3" y="142"/>
                  </a:cubicBezTo>
                  <a:cubicBezTo>
                    <a:pt x="1" y="141"/>
                    <a:pt x="0" y="138"/>
                    <a:pt x="2" y="135"/>
                  </a:cubicBezTo>
                  <a:cubicBezTo>
                    <a:pt x="92" y="3"/>
                    <a:pt x="92" y="3"/>
                    <a:pt x="92" y="3"/>
                  </a:cubicBezTo>
                  <a:cubicBezTo>
                    <a:pt x="93" y="0"/>
                    <a:pt x="96" y="0"/>
                    <a:pt x="99" y="1"/>
                  </a:cubicBezTo>
                  <a:cubicBezTo>
                    <a:pt x="101" y="3"/>
                    <a:pt x="102" y="6"/>
                    <a:pt x="100" y="8"/>
                  </a:cubicBezTo>
                  <a:cubicBezTo>
                    <a:pt x="10" y="141"/>
                    <a:pt x="10" y="141"/>
                    <a:pt x="10" y="141"/>
                  </a:cubicBezTo>
                  <a:cubicBezTo>
                    <a:pt x="9" y="142"/>
                    <a:pt x="8" y="143"/>
                    <a:pt x="6" y="143"/>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9" name="Freeform 109"/>
            <p:cNvSpPr>
              <a:spLocks/>
            </p:cNvSpPr>
            <p:nvPr/>
          </p:nvSpPr>
          <p:spPr bwMode="auto">
            <a:xfrm>
              <a:off x="2051050" y="3440114"/>
              <a:ext cx="185738" cy="228600"/>
            </a:xfrm>
            <a:custGeom>
              <a:avLst/>
              <a:gdLst/>
              <a:ahLst/>
              <a:cxnLst>
                <a:cxn ang="0">
                  <a:pos x="106" y="137"/>
                </a:cxn>
                <a:cxn ang="0">
                  <a:pos x="102" y="136"/>
                </a:cxn>
                <a:cxn ang="0">
                  <a:pos x="2" y="9"/>
                </a:cxn>
                <a:cxn ang="0">
                  <a:pos x="3" y="2"/>
                </a:cxn>
                <a:cxn ang="0">
                  <a:pos x="10" y="3"/>
                </a:cxn>
                <a:cxn ang="0">
                  <a:pos x="110" y="129"/>
                </a:cxn>
                <a:cxn ang="0">
                  <a:pos x="109" y="136"/>
                </a:cxn>
                <a:cxn ang="0">
                  <a:pos x="106" y="137"/>
                </a:cxn>
              </a:cxnLst>
              <a:rect l="0" t="0" r="r" b="b"/>
              <a:pathLst>
                <a:path w="112" h="137">
                  <a:moveTo>
                    <a:pt x="106" y="137"/>
                  </a:moveTo>
                  <a:cubicBezTo>
                    <a:pt x="105" y="137"/>
                    <a:pt x="103" y="137"/>
                    <a:pt x="102" y="136"/>
                  </a:cubicBezTo>
                  <a:cubicBezTo>
                    <a:pt x="2" y="9"/>
                    <a:pt x="2" y="9"/>
                    <a:pt x="2" y="9"/>
                  </a:cubicBezTo>
                  <a:cubicBezTo>
                    <a:pt x="0" y="7"/>
                    <a:pt x="0" y="4"/>
                    <a:pt x="3" y="2"/>
                  </a:cubicBezTo>
                  <a:cubicBezTo>
                    <a:pt x="5" y="0"/>
                    <a:pt x="8" y="1"/>
                    <a:pt x="10" y="3"/>
                  </a:cubicBezTo>
                  <a:cubicBezTo>
                    <a:pt x="110" y="129"/>
                    <a:pt x="110" y="129"/>
                    <a:pt x="110" y="129"/>
                  </a:cubicBezTo>
                  <a:cubicBezTo>
                    <a:pt x="112" y="132"/>
                    <a:pt x="111" y="135"/>
                    <a:pt x="109" y="136"/>
                  </a:cubicBezTo>
                  <a:cubicBezTo>
                    <a:pt x="108" y="137"/>
                    <a:pt x="107" y="137"/>
                    <a:pt x="106" y="137"/>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0" name="Freeform 110"/>
            <p:cNvSpPr>
              <a:spLocks/>
            </p:cNvSpPr>
            <p:nvPr/>
          </p:nvSpPr>
          <p:spPr bwMode="auto">
            <a:xfrm>
              <a:off x="2052638" y="3308351"/>
              <a:ext cx="107950" cy="141288"/>
            </a:xfrm>
            <a:custGeom>
              <a:avLst/>
              <a:gdLst/>
              <a:ahLst/>
              <a:cxnLst>
                <a:cxn ang="0">
                  <a:pos x="6" y="84"/>
                </a:cxn>
                <a:cxn ang="0">
                  <a:pos x="3" y="83"/>
                </a:cxn>
                <a:cxn ang="0">
                  <a:pos x="2" y="76"/>
                </a:cxn>
                <a:cxn ang="0">
                  <a:pos x="55" y="3"/>
                </a:cxn>
                <a:cxn ang="0">
                  <a:pos x="62" y="2"/>
                </a:cxn>
                <a:cxn ang="0">
                  <a:pos x="63" y="9"/>
                </a:cxn>
                <a:cxn ang="0">
                  <a:pos x="10" y="82"/>
                </a:cxn>
                <a:cxn ang="0">
                  <a:pos x="6" y="84"/>
                </a:cxn>
              </a:cxnLst>
              <a:rect l="0" t="0" r="r" b="b"/>
              <a:pathLst>
                <a:path w="65" h="84">
                  <a:moveTo>
                    <a:pt x="6" y="84"/>
                  </a:moveTo>
                  <a:cubicBezTo>
                    <a:pt x="5" y="84"/>
                    <a:pt x="4" y="84"/>
                    <a:pt x="3" y="83"/>
                  </a:cubicBezTo>
                  <a:cubicBezTo>
                    <a:pt x="1" y="82"/>
                    <a:pt x="0" y="79"/>
                    <a:pt x="2" y="76"/>
                  </a:cubicBezTo>
                  <a:cubicBezTo>
                    <a:pt x="55" y="3"/>
                    <a:pt x="55" y="3"/>
                    <a:pt x="55" y="3"/>
                  </a:cubicBezTo>
                  <a:cubicBezTo>
                    <a:pt x="57" y="1"/>
                    <a:pt x="60" y="0"/>
                    <a:pt x="62" y="2"/>
                  </a:cubicBezTo>
                  <a:cubicBezTo>
                    <a:pt x="64" y="4"/>
                    <a:pt x="65" y="7"/>
                    <a:pt x="63" y="9"/>
                  </a:cubicBezTo>
                  <a:cubicBezTo>
                    <a:pt x="10" y="82"/>
                    <a:pt x="10" y="82"/>
                    <a:pt x="10" y="82"/>
                  </a:cubicBezTo>
                  <a:cubicBezTo>
                    <a:pt x="9" y="84"/>
                    <a:pt x="7" y="84"/>
                    <a:pt x="6" y="8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 name="Freeform 111"/>
            <p:cNvSpPr>
              <a:spLocks/>
            </p:cNvSpPr>
            <p:nvPr/>
          </p:nvSpPr>
          <p:spPr bwMode="auto">
            <a:xfrm>
              <a:off x="2065338" y="3324226"/>
              <a:ext cx="122238" cy="119063"/>
            </a:xfrm>
            <a:custGeom>
              <a:avLst/>
              <a:gdLst/>
              <a:ahLst/>
              <a:cxnLst>
                <a:cxn ang="0">
                  <a:pos x="67" y="72"/>
                </a:cxn>
                <a:cxn ang="0">
                  <a:pos x="64" y="70"/>
                </a:cxn>
                <a:cxn ang="0">
                  <a:pos x="2" y="9"/>
                </a:cxn>
                <a:cxn ang="0">
                  <a:pos x="2" y="2"/>
                </a:cxn>
                <a:cxn ang="0">
                  <a:pos x="9" y="2"/>
                </a:cxn>
                <a:cxn ang="0">
                  <a:pos x="71" y="63"/>
                </a:cxn>
                <a:cxn ang="0">
                  <a:pos x="71" y="70"/>
                </a:cxn>
                <a:cxn ang="0">
                  <a:pos x="67" y="72"/>
                </a:cxn>
              </a:cxnLst>
              <a:rect l="0" t="0" r="r" b="b"/>
              <a:pathLst>
                <a:path w="73" h="72">
                  <a:moveTo>
                    <a:pt x="67" y="72"/>
                  </a:moveTo>
                  <a:cubicBezTo>
                    <a:pt x="66" y="72"/>
                    <a:pt x="65" y="71"/>
                    <a:pt x="64" y="70"/>
                  </a:cubicBezTo>
                  <a:cubicBezTo>
                    <a:pt x="2" y="9"/>
                    <a:pt x="2" y="9"/>
                    <a:pt x="2" y="9"/>
                  </a:cubicBezTo>
                  <a:cubicBezTo>
                    <a:pt x="0" y="7"/>
                    <a:pt x="0" y="4"/>
                    <a:pt x="2" y="2"/>
                  </a:cubicBezTo>
                  <a:cubicBezTo>
                    <a:pt x="4" y="0"/>
                    <a:pt x="7" y="0"/>
                    <a:pt x="9" y="2"/>
                  </a:cubicBezTo>
                  <a:cubicBezTo>
                    <a:pt x="71" y="63"/>
                    <a:pt x="71" y="63"/>
                    <a:pt x="71" y="63"/>
                  </a:cubicBezTo>
                  <a:cubicBezTo>
                    <a:pt x="73" y="65"/>
                    <a:pt x="73" y="68"/>
                    <a:pt x="71" y="70"/>
                  </a:cubicBezTo>
                  <a:cubicBezTo>
                    <a:pt x="70" y="71"/>
                    <a:pt x="69" y="72"/>
                    <a:pt x="67" y="72"/>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2" name="Rectangle 112"/>
            <p:cNvSpPr>
              <a:spLocks noChangeArrowheads="1"/>
            </p:cNvSpPr>
            <p:nvPr/>
          </p:nvSpPr>
          <p:spPr bwMode="auto">
            <a:xfrm>
              <a:off x="1817688" y="3651251"/>
              <a:ext cx="619125" cy="117422"/>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3" name="Rectangle 113"/>
            <p:cNvSpPr>
              <a:spLocks noChangeArrowheads="1"/>
            </p:cNvSpPr>
            <p:nvPr/>
          </p:nvSpPr>
          <p:spPr bwMode="auto">
            <a:xfrm>
              <a:off x="1852613" y="3530601"/>
              <a:ext cx="84138" cy="128588"/>
            </a:xfrm>
            <a:prstGeom prst="rect">
              <a:avLst/>
            </a:prstGeom>
            <a:grpFill/>
            <a:ln w="9525">
              <a:noFill/>
              <a:miter lim="800000"/>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64" name="Freeform 5"/>
          <p:cNvSpPr>
            <a:spLocks noEditPoints="1"/>
          </p:cNvSpPr>
          <p:nvPr/>
        </p:nvSpPr>
        <p:spPr bwMode="auto">
          <a:xfrm>
            <a:off x="6299825" y="3242937"/>
            <a:ext cx="663253" cy="906648"/>
          </a:xfrm>
          <a:custGeom>
            <a:avLst/>
            <a:gdLst/>
            <a:ahLst/>
            <a:cxnLst>
              <a:cxn ang="0">
                <a:pos x="495" y="412"/>
              </a:cxn>
              <a:cxn ang="0">
                <a:pos x="534" y="373"/>
              </a:cxn>
              <a:cxn ang="0">
                <a:pos x="495" y="334"/>
              </a:cxn>
              <a:cxn ang="0">
                <a:pos x="478" y="334"/>
              </a:cxn>
              <a:cxn ang="0">
                <a:pos x="478" y="78"/>
              </a:cxn>
              <a:cxn ang="0">
                <a:pos x="495" y="78"/>
              </a:cxn>
              <a:cxn ang="0">
                <a:pos x="534" y="39"/>
              </a:cxn>
              <a:cxn ang="0">
                <a:pos x="495" y="0"/>
              </a:cxn>
              <a:cxn ang="0">
                <a:pos x="39" y="0"/>
              </a:cxn>
              <a:cxn ang="0">
                <a:pos x="0" y="39"/>
              </a:cxn>
              <a:cxn ang="0">
                <a:pos x="39" y="78"/>
              </a:cxn>
              <a:cxn ang="0">
                <a:pos x="56" y="78"/>
              </a:cxn>
              <a:cxn ang="0">
                <a:pos x="56" y="334"/>
              </a:cxn>
              <a:cxn ang="0">
                <a:pos x="39" y="334"/>
              </a:cxn>
              <a:cxn ang="0">
                <a:pos x="0" y="373"/>
              </a:cxn>
              <a:cxn ang="0">
                <a:pos x="39" y="412"/>
              </a:cxn>
              <a:cxn ang="0">
                <a:pos x="56" y="412"/>
              </a:cxn>
              <a:cxn ang="0">
                <a:pos x="56" y="658"/>
              </a:cxn>
              <a:cxn ang="0">
                <a:pos x="39" y="658"/>
              </a:cxn>
              <a:cxn ang="0">
                <a:pos x="0" y="697"/>
              </a:cxn>
              <a:cxn ang="0">
                <a:pos x="39" y="736"/>
              </a:cxn>
              <a:cxn ang="0">
                <a:pos x="495" y="736"/>
              </a:cxn>
              <a:cxn ang="0">
                <a:pos x="534" y="697"/>
              </a:cxn>
              <a:cxn ang="0">
                <a:pos x="495" y="658"/>
              </a:cxn>
              <a:cxn ang="0">
                <a:pos x="478" y="658"/>
              </a:cxn>
              <a:cxn ang="0">
                <a:pos x="478" y="412"/>
              </a:cxn>
              <a:cxn ang="0">
                <a:pos x="495" y="412"/>
              </a:cxn>
              <a:cxn ang="0">
                <a:pos x="267" y="424"/>
              </a:cxn>
              <a:cxn ang="0">
                <a:pos x="193" y="350"/>
              </a:cxn>
              <a:cxn ang="0">
                <a:pos x="267" y="204"/>
              </a:cxn>
              <a:cxn ang="0">
                <a:pos x="341" y="350"/>
              </a:cxn>
              <a:cxn ang="0">
                <a:pos x="267" y="424"/>
              </a:cxn>
              <a:cxn ang="0">
                <a:pos x="267" y="424"/>
              </a:cxn>
              <a:cxn ang="0">
                <a:pos x="267" y="424"/>
              </a:cxn>
            </a:cxnLst>
            <a:rect l="0" t="0" r="r" b="b"/>
            <a:pathLst>
              <a:path w="534" h="736">
                <a:moveTo>
                  <a:pt x="495" y="412"/>
                </a:moveTo>
                <a:cubicBezTo>
                  <a:pt x="517" y="412"/>
                  <a:pt x="534" y="395"/>
                  <a:pt x="534" y="373"/>
                </a:cubicBezTo>
                <a:cubicBezTo>
                  <a:pt x="534" y="352"/>
                  <a:pt x="517" y="334"/>
                  <a:pt x="495" y="334"/>
                </a:cubicBezTo>
                <a:cubicBezTo>
                  <a:pt x="478" y="334"/>
                  <a:pt x="478" y="334"/>
                  <a:pt x="478" y="334"/>
                </a:cubicBezTo>
                <a:cubicBezTo>
                  <a:pt x="478" y="78"/>
                  <a:pt x="478" y="78"/>
                  <a:pt x="478" y="78"/>
                </a:cubicBezTo>
                <a:cubicBezTo>
                  <a:pt x="495" y="78"/>
                  <a:pt x="495" y="78"/>
                  <a:pt x="495" y="78"/>
                </a:cubicBezTo>
                <a:cubicBezTo>
                  <a:pt x="517" y="78"/>
                  <a:pt x="534" y="61"/>
                  <a:pt x="534" y="39"/>
                </a:cubicBezTo>
                <a:cubicBezTo>
                  <a:pt x="534" y="17"/>
                  <a:pt x="517" y="0"/>
                  <a:pt x="495" y="0"/>
                </a:cubicBezTo>
                <a:cubicBezTo>
                  <a:pt x="39" y="0"/>
                  <a:pt x="39" y="0"/>
                  <a:pt x="39" y="0"/>
                </a:cubicBezTo>
                <a:cubicBezTo>
                  <a:pt x="18" y="0"/>
                  <a:pt x="0" y="17"/>
                  <a:pt x="0" y="39"/>
                </a:cubicBezTo>
                <a:cubicBezTo>
                  <a:pt x="0" y="61"/>
                  <a:pt x="18" y="78"/>
                  <a:pt x="39" y="78"/>
                </a:cubicBezTo>
                <a:cubicBezTo>
                  <a:pt x="56" y="78"/>
                  <a:pt x="56" y="78"/>
                  <a:pt x="56" y="78"/>
                </a:cubicBezTo>
                <a:cubicBezTo>
                  <a:pt x="56" y="334"/>
                  <a:pt x="56" y="334"/>
                  <a:pt x="56" y="334"/>
                </a:cubicBezTo>
                <a:cubicBezTo>
                  <a:pt x="39" y="334"/>
                  <a:pt x="39" y="334"/>
                  <a:pt x="39" y="334"/>
                </a:cubicBezTo>
                <a:cubicBezTo>
                  <a:pt x="18" y="334"/>
                  <a:pt x="0" y="352"/>
                  <a:pt x="0" y="373"/>
                </a:cubicBezTo>
                <a:cubicBezTo>
                  <a:pt x="0" y="395"/>
                  <a:pt x="18" y="412"/>
                  <a:pt x="39" y="412"/>
                </a:cubicBezTo>
                <a:cubicBezTo>
                  <a:pt x="56" y="412"/>
                  <a:pt x="56" y="412"/>
                  <a:pt x="56" y="412"/>
                </a:cubicBezTo>
                <a:cubicBezTo>
                  <a:pt x="56" y="658"/>
                  <a:pt x="56" y="658"/>
                  <a:pt x="56" y="658"/>
                </a:cubicBezTo>
                <a:cubicBezTo>
                  <a:pt x="39" y="658"/>
                  <a:pt x="39" y="658"/>
                  <a:pt x="39" y="658"/>
                </a:cubicBezTo>
                <a:cubicBezTo>
                  <a:pt x="18" y="658"/>
                  <a:pt x="0" y="675"/>
                  <a:pt x="0" y="697"/>
                </a:cubicBezTo>
                <a:cubicBezTo>
                  <a:pt x="0" y="718"/>
                  <a:pt x="18" y="736"/>
                  <a:pt x="39" y="736"/>
                </a:cubicBezTo>
                <a:cubicBezTo>
                  <a:pt x="495" y="736"/>
                  <a:pt x="495" y="736"/>
                  <a:pt x="495" y="736"/>
                </a:cubicBezTo>
                <a:cubicBezTo>
                  <a:pt x="517" y="736"/>
                  <a:pt x="534" y="718"/>
                  <a:pt x="534" y="697"/>
                </a:cubicBezTo>
                <a:cubicBezTo>
                  <a:pt x="534" y="675"/>
                  <a:pt x="517" y="658"/>
                  <a:pt x="495" y="658"/>
                </a:cubicBezTo>
                <a:cubicBezTo>
                  <a:pt x="478" y="658"/>
                  <a:pt x="478" y="658"/>
                  <a:pt x="478" y="658"/>
                </a:cubicBezTo>
                <a:cubicBezTo>
                  <a:pt x="478" y="412"/>
                  <a:pt x="478" y="412"/>
                  <a:pt x="478" y="412"/>
                </a:cubicBezTo>
                <a:lnTo>
                  <a:pt x="495" y="412"/>
                </a:lnTo>
                <a:close/>
                <a:moveTo>
                  <a:pt x="267" y="424"/>
                </a:moveTo>
                <a:cubicBezTo>
                  <a:pt x="227" y="424"/>
                  <a:pt x="193" y="390"/>
                  <a:pt x="193" y="350"/>
                </a:cubicBezTo>
                <a:cubicBezTo>
                  <a:pt x="193" y="309"/>
                  <a:pt x="267" y="204"/>
                  <a:pt x="267" y="204"/>
                </a:cubicBezTo>
                <a:cubicBezTo>
                  <a:pt x="267" y="204"/>
                  <a:pt x="341" y="309"/>
                  <a:pt x="341" y="350"/>
                </a:cubicBezTo>
                <a:cubicBezTo>
                  <a:pt x="341" y="390"/>
                  <a:pt x="308" y="424"/>
                  <a:pt x="267" y="424"/>
                </a:cubicBezTo>
                <a:close/>
                <a:moveTo>
                  <a:pt x="267" y="424"/>
                </a:moveTo>
                <a:cubicBezTo>
                  <a:pt x="267" y="424"/>
                  <a:pt x="267" y="424"/>
                  <a:pt x="267" y="424"/>
                </a:cubicBezTo>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5" name="Freeform 23"/>
          <p:cNvSpPr>
            <a:spLocks noEditPoints="1"/>
          </p:cNvSpPr>
          <p:nvPr/>
        </p:nvSpPr>
        <p:spPr bwMode="auto">
          <a:xfrm>
            <a:off x="8166263" y="5352686"/>
            <a:ext cx="764830" cy="840730"/>
          </a:xfrm>
          <a:custGeom>
            <a:avLst/>
            <a:gdLst/>
            <a:ahLst/>
            <a:cxnLst>
              <a:cxn ang="0">
                <a:pos x="610" y="651"/>
              </a:cxn>
              <a:cxn ang="0">
                <a:pos x="610" y="51"/>
              </a:cxn>
              <a:cxn ang="0">
                <a:pos x="568" y="9"/>
              </a:cxn>
              <a:cxn ang="0">
                <a:pos x="303" y="9"/>
              </a:cxn>
              <a:cxn ang="0">
                <a:pos x="261" y="51"/>
              </a:cxn>
              <a:cxn ang="0">
                <a:pos x="261" y="262"/>
              </a:cxn>
              <a:cxn ang="0">
                <a:pos x="181" y="296"/>
              </a:cxn>
              <a:cxn ang="0">
                <a:pos x="160" y="357"/>
              </a:cxn>
              <a:cxn ang="0">
                <a:pos x="164" y="528"/>
              </a:cxn>
              <a:cxn ang="0">
                <a:pos x="164" y="538"/>
              </a:cxn>
              <a:cxn ang="0">
                <a:pos x="121" y="614"/>
              </a:cxn>
              <a:cxn ang="0">
                <a:pos x="94" y="605"/>
              </a:cxn>
              <a:cxn ang="0">
                <a:pos x="72" y="538"/>
              </a:cxn>
              <a:cxn ang="0">
                <a:pos x="72" y="289"/>
              </a:cxn>
              <a:cxn ang="0">
                <a:pos x="94" y="248"/>
              </a:cxn>
              <a:cxn ang="0">
                <a:pos x="129" y="107"/>
              </a:cxn>
              <a:cxn ang="0">
                <a:pos x="182" y="86"/>
              </a:cxn>
              <a:cxn ang="0">
                <a:pos x="225" y="43"/>
              </a:cxn>
              <a:cxn ang="0">
                <a:pos x="182" y="0"/>
              </a:cxn>
              <a:cxn ang="0">
                <a:pos x="66" y="49"/>
              </a:cxn>
              <a:cxn ang="0">
                <a:pos x="8" y="255"/>
              </a:cxn>
              <a:cxn ang="0">
                <a:pos x="29" y="288"/>
              </a:cxn>
              <a:cxn ang="0">
                <a:pos x="29" y="538"/>
              </a:cxn>
              <a:cxn ang="0">
                <a:pos x="64" y="636"/>
              </a:cxn>
              <a:cxn ang="0">
                <a:pos x="118" y="657"/>
              </a:cxn>
              <a:cxn ang="0">
                <a:pos x="123" y="657"/>
              </a:cxn>
              <a:cxn ang="0">
                <a:pos x="207" y="536"/>
              </a:cxn>
              <a:cxn ang="0">
                <a:pos x="207" y="528"/>
              </a:cxn>
              <a:cxn ang="0">
                <a:pos x="203" y="354"/>
              </a:cxn>
              <a:cxn ang="0">
                <a:pos x="214" y="325"/>
              </a:cxn>
              <a:cxn ang="0">
                <a:pos x="261" y="305"/>
              </a:cxn>
              <a:cxn ang="0">
                <a:pos x="261" y="651"/>
              </a:cxn>
              <a:cxn ang="0">
                <a:pos x="252" y="651"/>
              </a:cxn>
              <a:cxn ang="0">
                <a:pos x="219" y="683"/>
              </a:cxn>
              <a:cxn ang="0">
                <a:pos x="219" y="711"/>
              </a:cxn>
              <a:cxn ang="0">
                <a:pos x="645" y="711"/>
              </a:cxn>
              <a:cxn ang="0">
                <a:pos x="645" y="685"/>
              </a:cxn>
              <a:cxn ang="0">
                <a:pos x="610" y="651"/>
              </a:cxn>
              <a:cxn ang="0">
                <a:pos x="368" y="443"/>
              </a:cxn>
              <a:cxn ang="0">
                <a:pos x="344" y="467"/>
              </a:cxn>
              <a:cxn ang="0">
                <a:pos x="340" y="467"/>
              </a:cxn>
              <a:cxn ang="0">
                <a:pos x="316" y="443"/>
              </a:cxn>
              <a:cxn ang="0">
                <a:pos x="316" y="387"/>
              </a:cxn>
              <a:cxn ang="0">
                <a:pos x="344" y="360"/>
              </a:cxn>
              <a:cxn ang="0">
                <a:pos x="368" y="384"/>
              </a:cxn>
              <a:cxn ang="0">
                <a:pos x="368" y="443"/>
              </a:cxn>
              <a:cxn ang="0">
                <a:pos x="555" y="185"/>
              </a:cxn>
              <a:cxn ang="0">
                <a:pos x="527" y="213"/>
              </a:cxn>
              <a:cxn ang="0">
                <a:pos x="344" y="213"/>
              </a:cxn>
              <a:cxn ang="0">
                <a:pos x="316" y="185"/>
              </a:cxn>
              <a:cxn ang="0">
                <a:pos x="316" y="89"/>
              </a:cxn>
              <a:cxn ang="0">
                <a:pos x="344" y="62"/>
              </a:cxn>
              <a:cxn ang="0">
                <a:pos x="527" y="62"/>
              </a:cxn>
              <a:cxn ang="0">
                <a:pos x="555" y="89"/>
              </a:cxn>
              <a:cxn ang="0">
                <a:pos x="555" y="185"/>
              </a:cxn>
              <a:cxn ang="0">
                <a:pos x="555" y="185"/>
              </a:cxn>
              <a:cxn ang="0">
                <a:pos x="555" y="185"/>
              </a:cxn>
            </a:cxnLst>
            <a:rect l="0" t="0" r="r" b="b"/>
            <a:pathLst>
              <a:path w="645" h="711">
                <a:moveTo>
                  <a:pt x="610" y="651"/>
                </a:moveTo>
                <a:cubicBezTo>
                  <a:pt x="610" y="51"/>
                  <a:pt x="610" y="51"/>
                  <a:pt x="610" y="51"/>
                </a:cubicBezTo>
                <a:cubicBezTo>
                  <a:pt x="610" y="28"/>
                  <a:pt x="591" y="9"/>
                  <a:pt x="568" y="9"/>
                </a:cubicBezTo>
                <a:cubicBezTo>
                  <a:pt x="303" y="9"/>
                  <a:pt x="303" y="9"/>
                  <a:pt x="303" y="9"/>
                </a:cubicBezTo>
                <a:cubicBezTo>
                  <a:pt x="280" y="9"/>
                  <a:pt x="261" y="28"/>
                  <a:pt x="261" y="51"/>
                </a:cubicBezTo>
                <a:cubicBezTo>
                  <a:pt x="261" y="262"/>
                  <a:pt x="261" y="262"/>
                  <a:pt x="261" y="262"/>
                </a:cubicBezTo>
                <a:cubicBezTo>
                  <a:pt x="226" y="265"/>
                  <a:pt x="199" y="277"/>
                  <a:pt x="181" y="296"/>
                </a:cubicBezTo>
                <a:cubicBezTo>
                  <a:pt x="157" y="324"/>
                  <a:pt x="160" y="355"/>
                  <a:pt x="160" y="357"/>
                </a:cubicBezTo>
                <a:cubicBezTo>
                  <a:pt x="160" y="359"/>
                  <a:pt x="164" y="505"/>
                  <a:pt x="164" y="528"/>
                </a:cubicBezTo>
                <a:cubicBezTo>
                  <a:pt x="164" y="531"/>
                  <a:pt x="164" y="534"/>
                  <a:pt x="164" y="538"/>
                </a:cubicBezTo>
                <a:cubicBezTo>
                  <a:pt x="166" y="585"/>
                  <a:pt x="160" y="612"/>
                  <a:pt x="121" y="614"/>
                </a:cubicBezTo>
                <a:cubicBezTo>
                  <a:pt x="109" y="614"/>
                  <a:pt x="101" y="612"/>
                  <a:pt x="94" y="605"/>
                </a:cubicBezTo>
                <a:cubicBezTo>
                  <a:pt x="76" y="588"/>
                  <a:pt x="72" y="551"/>
                  <a:pt x="72" y="538"/>
                </a:cubicBezTo>
                <a:cubicBezTo>
                  <a:pt x="72" y="289"/>
                  <a:pt x="72" y="289"/>
                  <a:pt x="72" y="289"/>
                </a:cubicBezTo>
                <a:cubicBezTo>
                  <a:pt x="87" y="281"/>
                  <a:pt x="96" y="265"/>
                  <a:pt x="94" y="248"/>
                </a:cubicBezTo>
                <a:cubicBezTo>
                  <a:pt x="92" y="223"/>
                  <a:pt x="95" y="144"/>
                  <a:pt x="129" y="107"/>
                </a:cubicBezTo>
                <a:cubicBezTo>
                  <a:pt x="142" y="93"/>
                  <a:pt x="159" y="86"/>
                  <a:pt x="182" y="86"/>
                </a:cubicBezTo>
                <a:cubicBezTo>
                  <a:pt x="205" y="86"/>
                  <a:pt x="225" y="67"/>
                  <a:pt x="225" y="43"/>
                </a:cubicBezTo>
                <a:cubicBezTo>
                  <a:pt x="225" y="19"/>
                  <a:pt x="205" y="0"/>
                  <a:pt x="182" y="0"/>
                </a:cubicBezTo>
                <a:cubicBezTo>
                  <a:pt x="135" y="0"/>
                  <a:pt x="95" y="17"/>
                  <a:pt x="66" y="49"/>
                </a:cubicBezTo>
                <a:cubicBezTo>
                  <a:pt x="0" y="120"/>
                  <a:pt x="7" y="241"/>
                  <a:pt x="8" y="255"/>
                </a:cubicBezTo>
                <a:cubicBezTo>
                  <a:pt x="10" y="269"/>
                  <a:pt x="18" y="281"/>
                  <a:pt x="29" y="288"/>
                </a:cubicBezTo>
                <a:cubicBezTo>
                  <a:pt x="29" y="538"/>
                  <a:pt x="29" y="538"/>
                  <a:pt x="29" y="538"/>
                </a:cubicBezTo>
                <a:cubicBezTo>
                  <a:pt x="29" y="545"/>
                  <a:pt x="30" y="603"/>
                  <a:pt x="64" y="636"/>
                </a:cubicBezTo>
                <a:cubicBezTo>
                  <a:pt x="79" y="650"/>
                  <a:pt x="97" y="657"/>
                  <a:pt x="118" y="657"/>
                </a:cubicBezTo>
                <a:cubicBezTo>
                  <a:pt x="120" y="657"/>
                  <a:pt x="121" y="657"/>
                  <a:pt x="123" y="657"/>
                </a:cubicBezTo>
                <a:cubicBezTo>
                  <a:pt x="212" y="652"/>
                  <a:pt x="209" y="565"/>
                  <a:pt x="207" y="536"/>
                </a:cubicBezTo>
                <a:cubicBezTo>
                  <a:pt x="207" y="533"/>
                  <a:pt x="207" y="530"/>
                  <a:pt x="207" y="528"/>
                </a:cubicBezTo>
                <a:cubicBezTo>
                  <a:pt x="207" y="504"/>
                  <a:pt x="203" y="362"/>
                  <a:pt x="203" y="354"/>
                </a:cubicBezTo>
                <a:cubicBezTo>
                  <a:pt x="203" y="354"/>
                  <a:pt x="202" y="338"/>
                  <a:pt x="214" y="325"/>
                </a:cubicBezTo>
                <a:cubicBezTo>
                  <a:pt x="224" y="314"/>
                  <a:pt x="239" y="308"/>
                  <a:pt x="261" y="305"/>
                </a:cubicBezTo>
                <a:cubicBezTo>
                  <a:pt x="261" y="651"/>
                  <a:pt x="261" y="651"/>
                  <a:pt x="261" y="651"/>
                </a:cubicBezTo>
                <a:cubicBezTo>
                  <a:pt x="252" y="651"/>
                  <a:pt x="252" y="651"/>
                  <a:pt x="252" y="651"/>
                </a:cubicBezTo>
                <a:cubicBezTo>
                  <a:pt x="233" y="651"/>
                  <a:pt x="219" y="665"/>
                  <a:pt x="219" y="683"/>
                </a:cubicBezTo>
                <a:cubicBezTo>
                  <a:pt x="219" y="711"/>
                  <a:pt x="219" y="711"/>
                  <a:pt x="219" y="711"/>
                </a:cubicBezTo>
                <a:cubicBezTo>
                  <a:pt x="645" y="711"/>
                  <a:pt x="645" y="711"/>
                  <a:pt x="645" y="711"/>
                </a:cubicBezTo>
                <a:cubicBezTo>
                  <a:pt x="645" y="685"/>
                  <a:pt x="645" y="685"/>
                  <a:pt x="645" y="685"/>
                </a:cubicBezTo>
                <a:cubicBezTo>
                  <a:pt x="645" y="666"/>
                  <a:pt x="630" y="651"/>
                  <a:pt x="610" y="651"/>
                </a:cubicBezTo>
                <a:close/>
                <a:moveTo>
                  <a:pt x="368" y="443"/>
                </a:moveTo>
                <a:cubicBezTo>
                  <a:pt x="368" y="456"/>
                  <a:pt x="357" y="467"/>
                  <a:pt x="344" y="467"/>
                </a:cubicBezTo>
                <a:cubicBezTo>
                  <a:pt x="340" y="467"/>
                  <a:pt x="340" y="467"/>
                  <a:pt x="340" y="467"/>
                </a:cubicBezTo>
                <a:cubicBezTo>
                  <a:pt x="327" y="467"/>
                  <a:pt x="316" y="456"/>
                  <a:pt x="316" y="443"/>
                </a:cubicBezTo>
                <a:cubicBezTo>
                  <a:pt x="316" y="387"/>
                  <a:pt x="316" y="387"/>
                  <a:pt x="316" y="387"/>
                </a:cubicBezTo>
                <a:cubicBezTo>
                  <a:pt x="316" y="372"/>
                  <a:pt x="328" y="360"/>
                  <a:pt x="344" y="360"/>
                </a:cubicBezTo>
                <a:cubicBezTo>
                  <a:pt x="357" y="360"/>
                  <a:pt x="368" y="371"/>
                  <a:pt x="368" y="384"/>
                </a:cubicBezTo>
                <a:lnTo>
                  <a:pt x="368" y="443"/>
                </a:lnTo>
                <a:close/>
                <a:moveTo>
                  <a:pt x="555" y="185"/>
                </a:moveTo>
                <a:cubicBezTo>
                  <a:pt x="555" y="200"/>
                  <a:pt x="542" y="213"/>
                  <a:pt x="527" y="213"/>
                </a:cubicBezTo>
                <a:cubicBezTo>
                  <a:pt x="344" y="213"/>
                  <a:pt x="344" y="213"/>
                  <a:pt x="344" y="213"/>
                </a:cubicBezTo>
                <a:cubicBezTo>
                  <a:pt x="328" y="213"/>
                  <a:pt x="316" y="200"/>
                  <a:pt x="316" y="185"/>
                </a:cubicBezTo>
                <a:cubicBezTo>
                  <a:pt x="316" y="89"/>
                  <a:pt x="316" y="89"/>
                  <a:pt x="316" y="89"/>
                </a:cubicBezTo>
                <a:cubicBezTo>
                  <a:pt x="316" y="74"/>
                  <a:pt x="328" y="62"/>
                  <a:pt x="344" y="62"/>
                </a:cubicBezTo>
                <a:cubicBezTo>
                  <a:pt x="527" y="62"/>
                  <a:pt x="527" y="62"/>
                  <a:pt x="527" y="62"/>
                </a:cubicBezTo>
                <a:cubicBezTo>
                  <a:pt x="542" y="62"/>
                  <a:pt x="555" y="74"/>
                  <a:pt x="555" y="89"/>
                </a:cubicBezTo>
                <a:lnTo>
                  <a:pt x="555" y="185"/>
                </a:lnTo>
                <a:close/>
                <a:moveTo>
                  <a:pt x="555" y="185"/>
                </a:moveTo>
                <a:cubicBezTo>
                  <a:pt x="555" y="185"/>
                  <a:pt x="555" y="185"/>
                  <a:pt x="555" y="185"/>
                </a:cubicBezTo>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68" name="Group 67"/>
          <p:cNvGrpSpPr/>
          <p:nvPr/>
        </p:nvGrpSpPr>
        <p:grpSpPr>
          <a:xfrm>
            <a:off x="8131815" y="1526746"/>
            <a:ext cx="1084155" cy="694089"/>
            <a:chOff x="196850" y="1958976"/>
            <a:chExt cx="1200150" cy="768350"/>
          </a:xfrm>
        </p:grpSpPr>
        <p:grpSp>
          <p:nvGrpSpPr>
            <p:cNvPr id="48" name="Group 47"/>
            <p:cNvGrpSpPr/>
            <p:nvPr/>
          </p:nvGrpSpPr>
          <p:grpSpPr>
            <a:xfrm>
              <a:off x="196850" y="1958976"/>
              <a:ext cx="1200150" cy="768350"/>
              <a:chOff x="196850" y="1958976"/>
              <a:chExt cx="1200150" cy="768350"/>
            </a:xfrm>
            <a:solidFill>
              <a:schemeClr val="accent2"/>
            </a:solidFill>
          </p:grpSpPr>
          <p:sp>
            <p:nvSpPr>
              <p:cNvPr id="6163" name="Freeform 19"/>
              <p:cNvSpPr>
                <a:spLocks noEditPoints="1"/>
              </p:cNvSpPr>
              <p:nvPr/>
            </p:nvSpPr>
            <p:spPr bwMode="auto">
              <a:xfrm>
                <a:off x="196850" y="1958976"/>
                <a:ext cx="1200150" cy="641350"/>
              </a:xfrm>
              <a:custGeom>
                <a:avLst/>
                <a:gdLst/>
                <a:ahLst/>
                <a:cxnLst>
                  <a:cxn ang="0">
                    <a:pos x="2" y="159"/>
                  </a:cxn>
                  <a:cxn ang="0">
                    <a:pos x="6" y="157"/>
                  </a:cxn>
                  <a:cxn ang="0">
                    <a:pos x="100" y="157"/>
                  </a:cxn>
                  <a:cxn ang="0">
                    <a:pos x="105" y="159"/>
                  </a:cxn>
                  <a:cxn ang="0">
                    <a:pos x="107" y="163"/>
                  </a:cxn>
                  <a:cxn ang="0">
                    <a:pos x="107" y="164"/>
                  </a:cxn>
                  <a:cxn ang="0">
                    <a:pos x="105" y="168"/>
                  </a:cxn>
                  <a:cxn ang="0">
                    <a:pos x="100" y="170"/>
                  </a:cxn>
                  <a:cxn ang="0">
                    <a:pos x="6" y="170"/>
                  </a:cxn>
                  <a:cxn ang="0">
                    <a:pos x="2" y="168"/>
                  </a:cxn>
                  <a:cxn ang="0">
                    <a:pos x="0" y="164"/>
                  </a:cxn>
                  <a:cxn ang="0">
                    <a:pos x="0" y="163"/>
                  </a:cxn>
                  <a:cxn ang="0">
                    <a:pos x="2" y="159"/>
                  </a:cxn>
                  <a:cxn ang="0">
                    <a:pos x="317" y="90"/>
                  </a:cxn>
                  <a:cxn ang="0">
                    <a:pos x="299" y="132"/>
                  </a:cxn>
                  <a:cxn ang="0">
                    <a:pos x="257" y="150"/>
                  </a:cxn>
                  <a:cxn ang="0">
                    <a:pos x="63" y="150"/>
                  </a:cxn>
                  <a:cxn ang="0">
                    <a:pos x="20" y="132"/>
                  </a:cxn>
                  <a:cxn ang="0">
                    <a:pos x="3" y="90"/>
                  </a:cxn>
                  <a:cxn ang="0">
                    <a:pos x="3" y="83"/>
                  </a:cxn>
                  <a:cxn ang="0">
                    <a:pos x="20" y="41"/>
                  </a:cxn>
                  <a:cxn ang="0">
                    <a:pos x="63" y="23"/>
                  </a:cxn>
                  <a:cxn ang="0">
                    <a:pos x="68" y="23"/>
                  </a:cxn>
                  <a:cxn ang="0">
                    <a:pos x="68" y="20"/>
                  </a:cxn>
                  <a:cxn ang="0">
                    <a:pos x="71" y="12"/>
                  </a:cxn>
                  <a:cxn ang="0">
                    <a:pos x="79" y="9"/>
                  </a:cxn>
                  <a:cxn ang="0">
                    <a:pos x="87" y="12"/>
                  </a:cxn>
                  <a:cxn ang="0">
                    <a:pos x="90" y="20"/>
                  </a:cxn>
                  <a:cxn ang="0">
                    <a:pos x="90" y="23"/>
                  </a:cxn>
                  <a:cxn ang="0">
                    <a:pos x="123" y="23"/>
                  </a:cxn>
                  <a:cxn ang="0">
                    <a:pos x="122" y="18"/>
                  </a:cxn>
                  <a:cxn ang="0">
                    <a:pos x="122" y="17"/>
                  </a:cxn>
                  <a:cxn ang="0">
                    <a:pos x="127" y="5"/>
                  </a:cxn>
                  <a:cxn ang="0">
                    <a:pos x="140" y="0"/>
                  </a:cxn>
                  <a:cxn ang="0">
                    <a:pos x="180" y="0"/>
                  </a:cxn>
                  <a:cxn ang="0">
                    <a:pos x="193" y="5"/>
                  </a:cxn>
                  <a:cxn ang="0">
                    <a:pos x="198" y="17"/>
                  </a:cxn>
                  <a:cxn ang="0">
                    <a:pos x="198" y="18"/>
                  </a:cxn>
                  <a:cxn ang="0">
                    <a:pos x="197" y="23"/>
                  </a:cxn>
                  <a:cxn ang="0">
                    <a:pos x="226" y="23"/>
                  </a:cxn>
                  <a:cxn ang="0">
                    <a:pos x="226" y="20"/>
                  </a:cxn>
                  <a:cxn ang="0">
                    <a:pos x="229" y="12"/>
                  </a:cxn>
                  <a:cxn ang="0">
                    <a:pos x="237" y="9"/>
                  </a:cxn>
                  <a:cxn ang="0">
                    <a:pos x="245" y="12"/>
                  </a:cxn>
                  <a:cxn ang="0">
                    <a:pos x="248" y="20"/>
                  </a:cxn>
                  <a:cxn ang="0">
                    <a:pos x="248" y="23"/>
                  </a:cxn>
                  <a:cxn ang="0">
                    <a:pos x="257" y="23"/>
                  </a:cxn>
                  <a:cxn ang="0">
                    <a:pos x="299" y="41"/>
                  </a:cxn>
                  <a:cxn ang="0">
                    <a:pos x="317" y="83"/>
                  </a:cxn>
                  <a:cxn ang="0">
                    <a:pos x="317" y="90"/>
                  </a:cxn>
                  <a:cxn ang="0">
                    <a:pos x="301" y="159"/>
                  </a:cxn>
                  <a:cxn ang="0">
                    <a:pos x="303" y="163"/>
                  </a:cxn>
                  <a:cxn ang="0">
                    <a:pos x="303" y="164"/>
                  </a:cxn>
                  <a:cxn ang="0">
                    <a:pos x="301" y="168"/>
                  </a:cxn>
                  <a:cxn ang="0">
                    <a:pos x="296" y="170"/>
                  </a:cxn>
                  <a:cxn ang="0">
                    <a:pos x="202" y="170"/>
                  </a:cxn>
                  <a:cxn ang="0">
                    <a:pos x="198" y="168"/>
                  </a:cxn>
                  <a:cxn ang="0">
                    <a:pos x="196" y="164"/>
                  </a:cxn>
                  <a:cxn ang="0">
                    <a:pos x="196" y="163"/>
                  </a:cxn>
                  <a:cxn ang="0">
                    <a:pos x="198" y="159"/>
                  </a:cxn>
                  <a:cxn ang="0">
                    <a:pos x="202" y="157"/>
                  </a:cxn>
                  <a:cxn ang="0">
                    <a:pos x="296" y="157"/>
                  </a:cxn>
                  <a:cxn ang="0">
                    <a:pos x="301" y="159"/>
                  </a:cxn>
                </a:cxnLst>
                <a:rect l="0" t="0" r="r" b="b"/>
                <a:pathLst>
                  <a:path w="317" h="170">
                    <a:moveTo>
                      <a:pt x="2" y="159"/>
                    </a:moveTo>
                    <a:cubicBezTo>
                      <a:pt x="3" y="158"/>
                      <a:pt x="4" y="157"/>
                      <a:pt x="6" y="157"/>
                    </a:cubicBezTo>
                    <a:cubicBezTo>
                      <a:pt x="100" y="157"/>
                      <a:pt x="100" y="157"/>
                      <a:pt x="100" y="157"/>
                    </a:cubicBezTo>
                    <a:cubicBezTo>
                      <a:pt x="102" y="157"/>
                      <a:pt x="104" y="158"/>
                      <a:pt x="105" y="159"/>
                    </a:cubicBezTo>
                    <a:cubicBezTo>
                      <a:pt x="106" y="160"/>
                      <a:pt x="107" y="162"/>
                      <a:pt x="107" y="163"/>
                    </a:cubicBezTo>
                    <a:cubicBezTo>
                      <a:pt x="107" y="164"/>
                      <a:pt x="107" y="164"/>
                      <a:pt x="107" y="164"/>
                    </a:cubicBezTo>
                    <a:cubicBezTo>
                      <a:pt x="107" y="165"/>
                      <a:pt x="106" y="167"/>
                      <a:pt x="105" y="168"/>
                    </a:cubicBezTo>
                    <a:cubicBezTo>
                      <a:pt x="104" y="169"/>
                      <a:pt x="102" y="170"/>
                      <a:pt x="100" y="170"/>
                    </a:cubicBezTo>
                    <a:cubicBezTo>
                      <a:pt x="6" y="170"/>
                      <a:pt x="6" y="170"/>
                      <a:pt x="6" y="170"/>
                    </a:cubicBezTo>
                    <a:cubicBezTo>
                      <a:pt x="4" y="170"/>
                      <a:pt x="3" y="169"/>
                      <a:pt x="2" y="168"/>
                    </a:cubicBezTo>
                    <a:cubicBezTo>
                      <a:pt x="0" y="167"/>
                      <a:pt x="0" y="165"/>
                      <a:pt x="0" y="164"/>
                    </a:cubicBezTo>
                    <a:cubicBezTo>
                      <a:pt x="0" y="163"/>
                      <a:pt x="0" y="163"/>
                      <a:pt x="0" y="163"/>
                    </a:cubicBezTo>
                    <a:cubicBezTo>
                      <a:pt x="0" y="162"/>
                      <a:pt x="0" y="160"/>
                      <a:pt x="2" y="159"/>
                    </a:cubicBezTo>
                    <a:close/>
                    <a:moveTo>
                      <a:pt x="317" y="90"/>
                    </a:moveTo>
                    <a:cubicBezTo>
                      <a:pt x="317" y="107"/>
                      <a:pt x="311" y="121"/>
                      <a:pt x="299" y="132"/>
                    </a:cubicBezTo>
                    <a:cubicBezTo>
                      <a:pt x="287" y="144"/>
                      <a:pt x="273" y="150"/>
                      <a:pt x="257" y="150"/>
                    </a:cubicBezTo>
                    <a:cubicBezTo>
                      <a:pt x="63" y="150"/>
                      <a:pt x="63" y="150"/>
                      <a:pt x="63" y="150"/>
                    </a:cubicBezTo>
                    <a:cubicBezTo>
                      <a:pt x="46" y="150"/>
                      <a:pt x="32" y="144"/>
                      <a:pt x="20" y="132"/>
                    </a:cubicBezTo>
                    <a:cubicBezTo>
                      <a:pt x="9" y="121"/>
                      <a:pt x="3" y="107"/>
                      <a:pt x="3" y="90"/>
                    </a:cubicBezTo>
                    <a:cubicBezTo>
                      <a:pt x="3" y="83"/>
                      <a:pt x="3" y="83"/>
                      <a:pt x="3" y="83"/>
                    </a:cubicBezTo>
                    <a:cubicBezTo>
                      <a:pt x="3" y="66"/>
                      <a:pt x="9" y="52"/>
                      <a:pt x="20" y="41"/>
                    </a:cubicBezTo>
                    <a:cubicBezTo>
                      <a:pt x="32" y="29"/>
                      <a:pt x="46" y="23"/>
                      <a:pt x="63" y="23"/>
                    </a:cubicBezTo>
                    <a:cubicBezTo>
                      <a:pt x="68" y="23"/>
                      <a:pt x="68" y="23"/>
                      <a:pt x="68" y="23"/>
                    </a:cubicBezTo>
                    <a:cubicBezTo>
                      <a:pt x="68" y="20"/>
                      <a:pt x="68" y="20"/>
                      <a:pt x="68" y="20"/>
                    </a:cubicBezTo>
                    <a:cubicBezTo>
                      <a:pt x="68" y="17"/>
                      <a:pt x="69" y="14"/>
                      <a:pt x="71" y="12"/>
                    </a:cubicBezTo>
                    <a:cubicBezTo>
                      <a:pt x="73" y="10"/>
                      <a:pt x="76" y="9"/>
                      <a:pt x="79" y="9"/>
                    </a:cubicBezTo>
                    <a:cubicBezTo>
                      <a:pt x="82" y="9"/>
                      <a:pt x="84" y="10"/>
                      <a:pt x="87" y="12"/>
                    </a:cubicBezTo>
                    <a:cubicBezTo>
                      <a:pt x="89" y="14"/>
                      <a:pt x="90" y="17"/>
                      <a:pt x="90" y="20"/>
                    </a:cubicBezTo>
                    <a:cubicBezTo>
                      <a:pt x="90" y="23"/>
                      <a:pt x="90" y="23"/>
                      <a:pt x="90" y="23"/>
                    </a:cubicBezTo>
                    <a:cubicBezTo>
                      <a:pt x="123" y="23"/>
                      <a:pt x="123" y="23"/>
                      <a:pt x="123" y="23"/>
                    </a:cubicBezTo>
                    <a:cubicBezTo>
                      <a:pt x="122" y="21"/>
                      <a:pt x="122" y="20"/>
                      <a:pt x="122" y="18"/>
                    </a:cubicBezTo>
                    <a:cubicBezTo>
                      <a:pt x="122" y="17"/>
                      <a:pt x="122" y="17"/>
                      <a:pt x="122" y="17"/>
                    </a:cubicBezTo>
                    <a:cubicBezTo>
                      <a:pt x="122" y="12"/>
                      <a:pt x="124" y="8"/>
                      <a:pt x="127" y="5"/>
                    </a:cubicBezTo>
                    <a:cubicBezTo>
                      <a:pt x="130" y="1"/>
                      <a:pt x="135" y="0"/>
                      <a:pt x="140" y="0"/>
                    </a:cubicBezTo>
                    <a:cubicBezTo>
                      <a:pt x="180" y="0"/>
                      <a:pt x="180" y="0"/>
                      <a:pt x="180" y="0"/>
                    </a:cubicBezTo>
                    <a:cubicBezTo>
                      <a:pt x="185" y="0"/>
                      <a:pt x="189" y="1"/>
                      <a:pt x="193" y="5"/>
                    </a:cubicBezTo>
                    <a:cubicBezTo>
                      <a:pt x="196" y="8"/>
                      <a:pt x="198" y="12"/>
                      <a:pt x="198" y="17"/>
                    </a:cubicBezTo>
                    <a:cubicBezTo>
                      <a:pt x="198" y="18"/>
                      <a:pt x="198" y="18"/>
                      <a:pt x="198" y="18"/>
                    </a:cubicBezTo>
                    <a:cubicBezTo>
                      <a:pt x="198" y="20"/>
                      <a:pt x="198" y="21"/>
                      <a:pt x="197" y="23"/>
                    </a:cubicBezTo>
                    <a:cubicBezTo>
                      <a:pt x="226" y="23"/>
                      <a:pt x="226" y="23"/>
                      <a:pt x="226" y="23"/>
                    </a:cubicBezTo>
                    <a:cubicBezTo>
                      <a:pt x="226" y="20"/>
                      <a:pt x="226" y="20"/>
                      <a:pt x="226" y="20"/>
                    </a:cubicBezTo>
                    <a:cubicBezTo>
                      <a:pt x="226" y="17"/>
                      <a:pt x="227" y="14"/>
                      <a:pt x="229" y="12"/>
                    </a:cubicBezTo>
                    <a:cubicBezTo>
                      <a:pt x="231" y="10"/>
                      <a:pt x="234" y="9"/>
                      <a:pt x="237" y="9"/>
                    </a:cubicBezTo>
                    <a:cubicBezTo>
                      <a:pt x="240" y="9"/>
                      <a:pt x="242" y="10"/>
                      <a:pt x="245" y="12"/>
                    </a:cubicBezTo>
                    <a:cubicBezTo>
                      <a:pt x="247" y="14"/>
                      <a:pt x="248" y="17"/>
                      <a:pt x="248" y="20"/>
                    </a:cubicBezTo>
                    <a:cubicBezTo>
                      <a:pt x="248" y="23"/>
                      <a:pt x="248" y="23"/>
                      <a:pt x="248" y="23"/>
                    </a:cubicBezTo>
                    <a:cubicBezTo>
                      <a:pt x="257" y="23"/>
                      <a:pt x="257" y="23"/>
                      <a:pt x="257" y="23"/>
                    </a:cubicBezTo>
                    <a:cubicBezTo>
                      <a:pt x="273" y="23"/>
                      <a:pt x="287" y="29"/>
                      <a:pt x="299" y="41"/>
                    </a:cubicBezTo>
                    <a:cubicBezTo>
                      <a:pt x="311" y="52"/>
                      <a:pt x="317" y="66"/>
                      <a:pt x="317" y="83"/>
                    </a:cubicBezTo>
                    <a:lnTo>
                      <a:pt x="317" y="90"/>
                    </a:lnTo>
                    <a:close/>
                    <a:moveTo>
                      <a:pt x="301" y="159"/>
                    </a:moveTo>
                    <a:cubicBezTo>
                      <a:pt x="302" y="160"/>
                      <a:pt x="303" y="162"/>
                      <a:pt x="303" y="163"/>
                    </a:cubicBezTo>
                    <a:cubicBezTo>
                      <a:pt x="303" y="164"/>
                      <a:pt x="303" y="164"/>
                      <a:pt x="303" y="164"/>
                    </a:cubicBezTo>
                    <a:cubicBezTo>
                      <a:pt x="303" y="165"/>
                      <a:pt x="302" y="167"/>
                      <a:pt x="301" y="168"/>
                    </a:cubicBezTo>
                    <a:cubicBezTo>
                      <a:pt x="300" y="169"/>
                      <a:pt x="298" y="170"/>
                      <a:pt x="296" y="170"/>
                    </a:cubicBezTo>
                    <a:cubicBezTo>
                      <a:pt x="202" y="170"/>
                      <a:pt x="202" y="170"/>
                      <a:pt x="202" y="170"/>
                    </a:cubicBezTo>
                    <a:cubicBezTo>
                      <a:pt x="200" y="170"/>
                      <a:pt x="199" y="169"/>
                      <a:pt x="198" y="168"/>
                    </a:cubicBezTo>
                    <a:cubicBezTo>
                      <a:pt x="196" y="167"/>
                      <a:pt x="196" y="165"/>
                      <a:pt x="196" y="164"/>
                    </a:cubicBezTo>
                    <a:cubicBezTo>
                      <a:pt x="196" y="163"/>
                      <a:pt x="196" y="163"/>
                      <a:pt x="196" y="163"/>
                    </a:cubicBezTo>
                    <a:cubicBezTo>
                      <a:pt x="196" y="162"/>
                      <a:pt x="196" y="160"/>
                      <a:pt x="198" y="159"/>
                    </a:cubicBezTo>
                    <a:cubicBezTo>
                      <a:pt x="199" y="158"/>
                      <a:pt x="200" y="157"/>
                      <a:pt x="202" y="157"/>
                    </a:cubicBezTo>
                    <a:cubicBezTo>
                      <a:pt x="296" y="157"/>
                      <a:pt x="296" y="157"/>
                      <a:pt x="296" y="157"/>
                    </a:cubicBezTo>
                    <a:cubicBezTo>
                      <a:pt x="298" y="157"/>
                      <a:pt x="300" y="158"/>
                      <a:pt x="301" y="159"/>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64" name="Freeform 20"/>
              <p:cNvSpPr>
                <a:spLocks/>
              </p:cNvSpPr>
              <p:nvPr/>
            </p:nvSpPr>
            <p:spPr bwMode="auto">
              <a:xfrm>
                <a:off x="261938" y="2611438"/>
                <a:ext cx="117475" cy="115888"/>
              </a:xfrm>
              <a:custGeom>
                <a:avLst/>
                <a:gdLst/>
                <a:ahLst/>
                <a:cxnLst>
                  <a:cxn ang="0">
                    <a:pos x="26" y="26"/>
                  </a:cxn>
                  <a:cxn ang="0">
                    <a:pos x="15" y="31"/>
                  </a:cxn>
                  <a:cxn ang="0">
                    <a:pos x="4" y="26"/>
                  </a:cxn>
                  <a:cxn ang="0">
                    <a:pos x="0" y="15"/>
                  </a:cxn>
                  <a:cxn ang="0">
                    <a:pos x="4" y="4"/>
                  </a:cxn>
                  <a:cxn ang="0">
                    <a:pos x="15" y="0"/>
                  </a:cxn>
                  <a:cxn ang="0">
                    <a:pos x="26" y="4"/>
                  </a:cxn>
                  <a:cxn ang="0">
                    <a:pos x="31" y="15"/>
                  </a:cxn>
                  <a:cxn ang="0">
                    <a:pos x="26" y="26"/>
                  </a:cxn>
                </a:cxnLst>
                <a:rect l="0" t="0" r="r" b="b"/>
                <a:pathLst>
                  <a:path w="31" h="31">
                    <a:moveTo>
                      <a:pt x="26" y="26"/>
                    </a:moveTo>
                    <a:cubicBezTo>
                      <a:pt x="23" y="29"/>
                      <a:pt x="19" y="31"/>
                      <a:pt x="15" y="31"/>
                    </a:cubicBezTo>
                    <a:cubicBezTo>
                      <a:pt x="11" y="31"/>
                      <a:pt x="7" y="29"/>
                      <a:pt x="4" y="26"/>
                    </a:cubicBezTo>
                    <a:cubicBezTo>
                      <a:pt x="1" y="23"/>
                      <a:pt x="0" y="20"/>
                      <a:pt x="0" y="15"/>
                    </a:cubicBezTo>
                    <a:cubicBezTo>
                      <a:pt x="0" y="11"/>
                      <a:pt x="1" y="7"/>
                      <a:pt x="4" y="4"/>
                    </a:cubicBezTo>
                    <a:cubicBezTo>
                      <a:pt x="7" y="1"/>
                      <a:pt x="11" y="0"/>
                      <a:pt x="15" y="0"/>
                    </a:cubicBezTo>
                    <a:cubicBezTo>
                      <a:pt x="19" y="0"/>
                      <a:pt x="23" y="1"/>
                      <a:pt x="26" y="4"/>
                    </a:cubicBezTo>
                    <a:cubicBezTo>
                      <a:pt x="29" y="7"/>
                      <a:pt x="31" y="11"/>
                      <a:pt x="31" y="15"/>
                    </a:cubicBezTo>
                    <a:cubicBezTo>
                      <a:pt x="31" y="20"/>
                      <a:pt x="29" y="23"/>
                      <a:pt x="26" y="26"/>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65" name="Freeform 21"/>
              <p:cNvSpPr>
                <a:spLocks/>
              </p:cNvSpPr>
              <p:nvPr/>
            </p:nvSpPr>
            <p:spPr bwMode="auto">
              <a:xfrm>
                <a:off x="420688" y="2611438"/>
                <a:ext cx="117475" cy="115888"/>
              </a:xfrm>
              <a:custGeom>
                <a:avLst/>
                <a:gdLst/>
                <a:ahLst/>
                <a:cxnLst>
                  <a:cxn ang="0">
                    <a:pos x="15" y="31"/>
                  </a:cxn>
                  <a:cxn ang="0">
                    <a:pos x="4" y="26"/>
                  </a:cxn>
                  <a:cxn ang="0">
                    <a:pos x="0" y="15"/>
                  </a:cxn>
                  <a:cxn ang="0">
                    <a:pos x="4" y="4"/>
                  </a:cxn>
                  <a:cxn ang="0">
                    <a:pos x="15" y="0"/>
                  </a:cxn>
                  <a:cxn ang="0">
                    <a:pos x="26" y="4"/>
                  </a:cxn>
                  <a:cxn ang="0">
                    <a:pos x="31" y="15"/>
                  </a:cxn>
                  <a:cxn ang="0">
                    <a:pos x="26" y="26"/>
                  </a:cxn>
                  <a:cxn ang="0">
                    <a:pos x="15" y="31"/>
                  </a:cxn>
                </a:cxnLst>
                <a:rect l="0" t="0" r="r" b="b"/>
                <a:pathLst>
                  <a:path w="31" h="31">
                    <a:moveTo>
                      <a:pt x="15" y="31"/>
                    </a:moveTo>
                    <a:cubicBezTo>
                      <a:pt x="11" y="31"/>
                      <a:pt x="7" y="29"/>
                      <a:pt x="4" y="26"/>
                    </a:cubicBezTo>
                    <a:cubicBezTo>
                      <a:pt x="1" y="23"/>
                      <a:pt x="0" y="20"/>
                      <a:pt x="0" y="15"/>
                    </a:cubicBezTo>
                    <a:cubicBezTo>
                      <a:pt x="0" y="11"/>
                      <a:pt x="1" y="7"/>
                      <a:pt x="4" y="4"/>
                    </a:cubicBezTo>
                    <a:cubicBezTo>
                      <a:pt x="7" y="1"/>
                      <a:pt x="11" y="0"/>
                      <a:pt x="15" y="0"/>
                    </a:cubicBezTo>
                    <a:cubicBezTo>
                      <a:pt x="19" y="0"/>
                      <a:pt x="23" y="1"/>
                      <a:pt x="26" y="4"/>
                    </a:cubicBezTo>
                    <a:cubicBezTo>
                      <a:pt x="29" y="7"/>
                      <a:pt x="31" y="11"/>
                      <a:pt x="31" y="15"/>
                    </a:cubicBezTo>
                    <a:cubicBezTo>
                      <a:pt x="31" y="20"/>
                      <a:pt x="29" y="23"/>
                      <a:pt x="26" y="26"/>
                    </a:cubicBezTo>
                    <a:cubicBezTo>
                      <a:pt x="23" y="29"/>
                      <a:pt x="19" y="31"/>
                      <a:pt x="15" y="31"/>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66" name="Freeform 22"/>
              <p:cNvSpPr>
                <a:spLocks/>
              </p:cNvSpPr>
              <p:nvPr/>
            </p:nvSpPr>
            <p:spPr bwMode="auto">
              <a:xfrm>
                <a:off x="1003300" y="2611438"/>
                <a:ext cx="117475" cy="115888"/>
              </a:xfrm>
              <a:custGeom>
                <a:avLst/>
                <a:gdLst/>
                <a:ahLst/>
                <a:cxnLst>
                  <a:cxn ang="0">
                    <a:pos x="15" y="31"/>
                  </a:cxn>
                  <a:cxn ang="0">
                    <a:pos x="4" y="26"/>
                  </a:cxn>
                  <a:cxn ang="0">
                    <a:pos x="0" y="15"/>
                  </a:cxn>
                  <a:cxn ang="0">
                    <a:pos x="4" y="4"/>
                  </a:cxn>
                  <a:cxn ang="0">
                    <a:pos x="15" y="0"/>
                  </a:cxn>
                  <a:cxn ang="0">
                    <a:pos x="26" y="4"/>
                  </a:cxn>
                  <a:cxn ang="0">
                    <a:pos x="31" y="15"/>
                  </a:cxn>
                  <a:cxn ang="0">
                    <a:pos x="26" y="26"/>
                  </a:cxn>
                  <a:cxn ang="0">
                    <a:pos x="15" y="31"/>
                  </a:cxn>
                </a:cxnLst>
                <a:rect l="0" t="0" r="r" b="b"/>
                <a:pathLst>
                  <a:path w="31" h="31">
                    <a:moveTo>
                      <a:pt x="15" y="31"/>
                    </a:moveTo>
                    <a:cubicBezTo>
                      <a:pt x="11" y="31"/>
                      <a:pt x="7" y="29"/>
                      <a:pt x="4" y="26"/>
                    </a:cubicBezTo>
                    <a:cubicBezTo>
                      <a:pt x="1" y="23"/>
                      <a:pt x="0" y="20"/>
                      <a:pt x="0" y="15"/>
                    </a:cubicBezTo>
                    <a:cubicBezTo>
                      <a:pt x="0" y="11"/>
                      <a:pt x="1" y="7"/>
                      <a:pt x="4" y="4"/>
                    </a:cubicBezTo>
                    <a:cubicBezTo>
                      <a:pt x="7" y="1"/>
                      <a:pt x="11" y="0"/>
                      <a:pt x="15" y="0"/>
                    </a:cubicBezTo>
                    <a:cubicBezTo>
                      <a:pt x="19" y="0"/>
                      <a:pt x="23" y="1"/>
                      <a:pt x="26" y="4"/>
                    </a:cubicBezTo>
                    <a:cubicBezTo>
                      <a:pt x="29" y="7"/>
                      <a:pt x="31" y="11"/>
                      <a:pt x="31" y="15"/>
                    </a:cubicBezTo>
                    <a:cubicBezTo>
                      <a:pt x="31" y="20"/>
                      <a:pt x="29" y="23"/>
                      <a:pt x="26" y="26"/>
                    </a:cubicBezTo>
                    <a:cubicBezTo>
                      <a:pt x="23" y="29"/>
                      <a:pt x="19" y="31"/>
                      <a:pt x="15" y="31"/>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67" name="Freeform 23"/>
              <p:cNvSpPr>
                <a:spLocks/>
              </p:cNvSpPr>
              <p:nvPr/>
            </p:nvSpPr>
            <p:spPr bwMode="auto">
              <a:xfrm>
                <a:off x="1162050" y="2611438"/>
                <a:ext cx="117475" cy="115888"/>
              </a:xfrm>
              <a:custGeom>
                <a:avLst/>
                <a:gdLst/>
                <a:ahLst/>
                <a:cxnLst>
                  <a:cxn ang="0">
                    <a:pos x="4" y="26"/>
                  </a:cxn>
                  <a:cxn ang="0">
                    <a:pos x="0" y="15"/>
                  </a:cxn>
                  <a:cxn ang="0">
                    <a:pos x="4" y="4"/>
                  </a:cxn>
                  <a:cxn ang="0">
                    <a:pos x="15" y="0"/>
                  </a:cxn>
                  <a:cxn ang="0">
                    <a:pos x="26" y="4"/>
                  </a:cxn>
                  <a:cxn ang="0">
                    <a:pos x="31" y="15"/>
                  </a:cxn>
                  <a:cxn ang="0">
                    <a:pos x="26" y="26"/>
                  </a:cxn>
                  <a:cxn ang="0">
                    <a:pos x="15" y="31"/>
                  </a:cxn>
                  <a:cxn ang="0">
                    <a:pos x="4" y="26"/>
                  </a:cxn>
                </a:cxnLst>
                <a:rect l="0" t="0" r="r" b="b"/>
                <a:pathLst>
                  <a:path w="31" h="31">
                    <a:moveTo>
                      <a:pt x="4" y="26"/>
                    </a:moveTo>
                    <a:cubicBezTo>
                      <a:pt x="1" y="23"/>
                      <a:pt x="0" y="20"/>
                      <a:pt x="0" y="15"/>
                    </a:cubicBezTo>
                    <a:cubicBezTo>
                      <a:pt x="0" y="11"/>
                      <a:pt x="1" y="7"/>
                      <a:pt x="4" y="4"/>
                    </a:cubicBezTo>
                    <a:cubicBezTo>
                      <a:pt x="7" y="1"/>
                      <a:pt x="11" y="0"/>
                      <a:pt x="15" y="0"/>
                    </a:cubicBezTo>
                    <a:cubicBezTo>
                      <a:pt x="19" y="0"/>
                      <a:pt x="23" y="1"/>
                      <a:pt x="26" y="4"/>
                    </a:cubicBezTo>
                    <a:cubicBezTo>
                      <a:pt x="29" y="7"/>
                      <a:pt x="31" y="11"/>
                      <a:pt x="31" y="15"/>
                    </a:cubicBezTo>
                    <a:cubicBezTo>
                      <a:pt x="31" y="20"/>
                      <a:pt x="29" y="23"/>
                      <a:pt x="26" y="26"/>
                    </a:cubicBezTo>
                    <a:cubicBezTo>
                      <a:pt x="23" y="29"/>
                      <a:pt x="19" y="31"/>
                      <a:pt x="15" y="31"/>
                    </a:cubicBezTo>
                    <a:cubicBezTo>
                      <a:pt x="11" y="31"/>
                      <a:pt x="7" y="29"/>
                      <a:pt x="4" y="26"/>
                    </a:cubicBez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67" name="Freeform 36"/>
            <p:cNvSpPr>
              <a:spLocks noEditPoints="1"/>
            </p:cNvSpPr>
            <p:nvPr/>
          </p:nvSpPr>
          <p:spPr bwMode="auto">
            <a:xfrm>
              <a:off x="668545" y="2082800"/>
              <a:ext cx="256761" cy="351747"/>
            </a:xfrm>
            <a:custGeom>
              <a:avLst/>
              <a:gdLst/>
              <a:ahLst/>
              <a:cxnLst>
                <a:cxn ang="0">
                  <a:pos x="39" y="2"/>
                </a:cxn>
                <a:cxn ang="0">
                  <a:pos x="35" y="0"/>
                </a:cxn>
                <a:cxn ang="0">
                  <a:pos x="32" y="2"/>
                </a:cxn>
                <a:cxn ang="0">
                  <a:pos x="0" y="63"/>
                </a:cxn>
                <a:cxn ang="0">
                  <a:pos x="35" y="98"/>
                </a:cxn>
                <a:cxn ang="0">
                  <a:pos x="70" y="63"/>
                </a:cxn>
                <a:cxn ang="0">
                  <a:pos x="39" y="2"/>
                </a:cxn>
                <a:cxn ang="0">
                  <a:pos x="23" y="83"/>
                </a:cxn>
                <a:cxn ang="0">
                  <a:pos x="19" y="85"/>
                </a:cxn>
                <a:cxn ang="0">
                  <a:pos x="16" y="83"/>
                </a:cxn>
                <a:cxn ang="0">
                  <a:pos x="7" y="54"/>
                </a:cxn>
                <a:cxn ang="0">
                  <a:pos x="13" y="50"/>
                </a:cxn>
                <a:cxn ang="0">
                  <a:pos x="16" y="56"/>
                </a:cxn>
                <a:cxn ang="0">
                  <a:pos x="22" y="76"/>
                </a:cxn>
                <a:cxn ang="0">
                  <a:pos x="23" y="83"/>
                </a:cxn>
                <a:cxn ang="0">
                  <a:pos x="32" y="93"/>
                </a:cxn>
                <a:cxn ang="0">
                  <a:pos x="27" y="87"/>
                </a:cxn>
                <a:cxn ang="0">
                  <a:pos x="32" y="82"/>
                </a:cxn>
                <a:cxn ang="0">
                  <a:pos x="38" y="87"/>
                </a:cxn>
                <a:cxn ang="0">
                  <a:pos x="32" y="93"/>
                </a:cxn>
                <a:cxn ang="0">
                  <a:pos x="32" y="93"/>
                </a:cxn>
                <a:cxn ang="0">
                  <a:pos x="32" y="93"/>
                </a:cxn>
              </a:cxnLst>
              <a:rect l="0" t="0" r="r" b="b"/>
              <a:pathLst>
                <a:path w="70" h="98">
                  <a:moveTo>
                    <a:pt x="39" y="2"/>
                  </a:moveTo>
                  <a:cubicBezTo>
                    <a:pt x="38" y="1"/>
                    <a:pt x="37" y="0"/>
                    <a:pt x="35" y="0"/>
                  </a:cubicBezTo>
                  <a:cubicBezTo>
                    <a:pt x="34" y="0"/>
                    <a:pt x="32" y="1"/>
                    <a:pt x="32" y="2"/>
                  </a:cubicBezTo>
                  <a:cubicBezTo>
                    <a:pt x="23" y="14"/>
                    <a:pt x="0" y="47"/>
                    <a:pt x="0" y="63"/>
                  </a:cubicBezTo>
                  <a:cubicBezTo>
                    <a:pt x="0" y="82"/>
                    <a:pt x="16" y="98"/>
                    <a:pt x="35" y="98"/>
                  </a:cubicBezTo>
                  <a:cubicBezTo>
                    <a:pt x="55" y="98"/>
                    <a:pt x="70" y="82"/>
                    <a:pt x="70" y="63"/>
                  </a:cubicBezTo>
                  <a:cubicBezTo>
                    <a:pt x="70" y="47"/>
                    <a:pt x="48" y="14"/>
                    <a:pt x="39" y="2"/>
                  </a:cubicBezTo>
                  <a:close/>
                  <a:moveTo>
                    <a:pt x="23" y="83"/>
                  </a:moveTo>
                  <a:cubicBezTo>
                    <a:pt x="22" y="84"/>
                    <a:pt x="20" y="85"/>
                    <a:pt x="19" y="85"/>
                  </a:cubicBezTo>
                  <a:cubicBezTo>
                    <a:pt x="18" y="85"/>
                    <a:pt x="17" y="84"/>
                    <a:pt x="16" y="83"/>
                  </a:cubicBezTo>
                  <a:cubicBezTo>
                    <a:pt x="2" y="72"/>
                    <a:pt x="7" y="55"/>
                    <a:pt x="7" y="54"/>
                  </a:cubicBezTo>
                  <a:cubicBezTo>
                    <a:pt x="8" y="51"/>
                    <a:pt x="11" y="50"/>
                    <a:pt x="13" y="50"/>
                  </a:cubicBezTo>
                  <a:cubicBezTo>
                    <a:pt x="16" y="51"/>
                    <a:pt x="17" y="54"/>
                    <a:pt x="16" y="56"/>
                  </a:cubicBezTo>
                  <a:cubicBezTo>
                    <a:pt x="16" y="57"/>
                    <a:pt x="13" y="68"/>
                    <a:pt x="22" y="76"/>
                  </a:cubicBezTo>
                  <a:cubicBezTo>
                    <a:pt x="24" y="78"/>
                    <a:pt x="25" y="81"/>
                    <a:pt x="23" y="83"/>
                  </a:cubicBezTo>
                  <a:close/>
                  <a:moveTo>
                    <a:pt x="32" y="93"/>
                  </a:moveTo>
                  <a:cubicBezTo>
                    <a:pt x="30" y="93"/>
                    <a:pt x="27" y="90"/>
                    <a:pt x="27" y="87"/>
                  </a:cubicBezTo>
                  <a:cubicBezTo>
                    <a:pt x="27" y="84"/>
                    <a:pt x="30" y="82"/>
                    <a:pt x="32" y="82"/>
                  </a:cubicBezTo>
                  <a:cubicBezTo>
                    <a:pt x="35" y="82"/>
                    <a:pt x="38" y="84"/>
                    <a:pt x="38" y="87"/>
                  </a:cubicBezTo>
                  <a:cubicBezTo>
                    <a:pt x="38" y="90"/>
                    <a:pt x="35" y="93"/>
                    <a:pt x="32" y="93"/>
                  </a:cubicBezTo>
                  <a:close/>
                  <a:moveTo>
                    <a:pt x="32" y="93"/>
                  </a:moveTo>
                  <a:cubicBezTo>
                    <a:pt x="32" y="93"/>
                    <a:pt x="32" y="93"/>
                    <a:pt x="32" y="93"/>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72" name="Group 56"/>
          <p:cNvGrpSpPr/>
          <p:nvPr/>
        </p:nvGrpSpPr>
        <p:grpSpPr>
          <a:xfrm>
            <a:off x="5560063" y="1910691"/>
            <a:ext cx="2241007" cy="863222"/>
            <a:chOff x="270390" y="1425360"/>
            <a:chExt cx="1681193" cy="647585"/>
          </a:xfrm>
        </p:grpSpPr>
        <p:sp>
          <p:nvSpPr>
            <p:cNvPr id="73" name="TextBox 72"/>
            <p:cNvSpPr txBox="1"/>
            <p:nvPr/>
          </p:nvSpPr>
          <p:spPr>
            <a:xfrm>
              <a:off x="270390" y="1611304"/>
              <a:ext cx="1681193" cy="46164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a:t>
              </a:r>
              <a:br>
                <a:rPr lang="en-US" sz="1333" dirty="0">
                  <a:solidFill>
                    <a:schemeClr val="tx1">
                      <a:lumMod val="50000"/>
                      <a:lumOff val="50000"/>
                    </a:schemeClr>
                  </a:solidFill>
                </a:rPr>
              </a:br>
              <a:r>
                <a:rPr lang="en-US" sz="1333" dirty="0">
                  <a:solidFill>
                    <a:schemeClr val="tx1">
                      <a:lumMod val="50000"/>
                      <a:lumOff val="50000"/>
                    </a:schemeClr>
                  </a:solidFill>
                </a:rPr>
                <a:t> of the passage of lorem ipsum majority have</a:t>
              </a:r>
              <a:endParaRPr lang="en-US" sz="1333" dirty="0">
                <a:solidFill>
                  <a:schemeClr val="tx1">
                    <a:lumMod val="65000"/>
                    <a:lumOff val="35000"/>
                  </a:schemeClr>
                </a:solidFill>
              </a:endParaRPr>
            </a:p>
          </p:txBody>
        </p:sp>
        <p:sp>
          <p:nvSpPr>
            <p:cNvPr id="74" name="Rectangle 73"/>
            <p:cNvSpPr/>
            <p:nvPr/>
          </p:nvSpPr>
          <p:spPr>
            <a:xfrm>
              <a:off x="637663" y="1425360"/>
              <a:ext cx="974751" cy="184714"/>
            </a:xfrm>
            <a:prstGeom prst="rect">
              <a:avLst/>
            </a:prstGeom>
          </p:spPr>
          <p:txBody>
            <a:bodyPr wrap="none" lIns="0" tIns="0" rIns="0" bIns="0">
              <a:spAutoFit/>
            </a:bodyPr>
            <a:lstStyle/>
            <a:p>
              <a:pPr algn="ctr" rtl="1"/>
              <a:r>
                <a:rPr lang="en-US" sz="1600" b="1" dirty="0">
                  <a:solidFill>
                    <a:schemeClr val="accent2"/>
                  </a:solidFill>
                </a:rPr>
                <a:t>Title Goes Here</a:t>
              </a:r>
            </a:p>
          </p:txBody>
        </p:sp>
      </p:grpSp>
      <p:sp>
        <p:nvSpPr>
          <p:cNvPr id="81" name="Rectangle 80"/>
          <p:cNvSpPr/>
          <p:nvPr/>
        </p:nvSpPr>
        <p:spPr>
          <a:xfrm>
            <a:off x="8467715" y="2594008"/>
            <a:ext cx="418384" cy="287130"/>
          </a:xfrm>
          <a:prstGeom prst="rect">
            <a:avLst/>
          </a:prstGeom>
        </p:spPr>
        <p:txBody>
          <a:bodyPr wrap="none" lIns="0" tIns="0" rIns="0" bIns="0">
            <a:spAutoFit/>
          </a:bodyPr>
          <a:lstStyle/>
          <a:p>
            <a:pPr algn="ctr"/>
            <a:r>
              <a:rPr lang="en-US" sz="1866" b="1" dirty="0">
                <a:solidFill>
                  <a:schemeClr val="bg1"/>
                </a:solidFill>
              </a:rPr>
              <a:t>70%</a:t>
            </a:r>
          </a:p>
        </p:txBody>
      </p:sp>
      <p:sp>
        <p:nvSpPr>
          <p:cNvPr id="82" name="Rectangle 81"/>
          <p:cNvSpPr/>
          <p:nvPr/>
        </p:nvSpPr>
        <p:spPr>
          <a:xfrm>
            <a:off x="8467715" y="4485908"/>
            <a:ext cx="418384" cy="287130"/>
          </a:xfrm>
          <a:prstGeom prst="rect">
            <a:avLst/>
          </a:prstGeom>
        </p:spPr>
        <p:txBody>
          <a:bodyPr wrap="none" lIns="0" tIns="0" rIns="0" bIns="0">
            <a:spAutoFit/>
          </a:bodyPr>
          <a:lstStyle/>
          <a:p>
            <a:pPr algn="ctr"/>
            <a:r>
              <a:rPr lang="en-US" sz="1866" b="1" dirty="0">
                <a:solidFill>
                  <a:schemeClr val="bg1"/>
                </a:solidFill>
              </a:rPr>
              <a:t>40%</a:t>
            </a:r>
          </a:p>
        </p:txBody>
      </p:sp>
      <p:sp>
        <p:nvSpPr>
          <p:cNvPr id="83" name="Rectangle 82"/>
          <p:cNvSpPr/>
          <p:nvPr/>
        </p:nvSpPr>
        <p:spPr>
          <a:xfrm>
            <a:off x="7482088" y="3536347"/>
            <a:ext cx="418384" cy="287130"/>
          </a:xfrm>
          <a:prstGeom prst="rect">
            <a:avLst/>
          </a:prstGeom>
        </p:spPr>
        <p:txBody>
          <a:bodyPr wrap="none" lIns="0" tIns="0" rIns="0" bIns="0">
            <a:spAutoFit/>
          </a:bodyPr>
          <a:lstStyle/>
          <a:p>
            <a:pPr algn="ctr"/>
            <a:r>
              <a:rPr lang="en-US" sz="1866" b="1" dirty="0">
                <a:solidFill>
                  <a:schemeClr val="bg1"/>
                </a:solidFill>
              </a:rPr>
              <a:t>50%</a:t>
            </a:r>
          </a:p>
        </p:txBody>
      </p:sp>
      <p:sp>
        <p:nvSpPr>
          <p:cNvPr id="84" name="Rectangle 83"/>
          <p:cNvSpPr/>
          <p:nvPr/>
        </p:nvSpPr>
        <p:spPr>
          <a:xfrm>
            <a:off x="9430763" y="3536347"/>
            <a:ext cx="418384" cy="287130"/>
          </a:xfrm>
          <a:prstGeom prst="rect">
            <a:avLst/>
          </a:prstGeom>
        </p:spPr>
        <p:txBody>
          <a:bodyPr wrap="none" lIns="0" tIns="0" rIns="0" bIns="0">
            <a:spAutoFit/>
          </a:bodyPr>
          <a:lstStyle/>
          <a:p>
            <a:pPr algn="ctr"/>
            <a:r>
              <a:rPr lang="en-US" sz="1866" b="1" dirty="0">
                <a:solidFill>
                  <a:schemeClr val="bg1"/>
                </a:solidFill>
              </a:rPr>
              <a:t>30%</a:t>
            </a:r>
          </a:p>
        </p:txBody>
      </p:sp>
      <p:sp>
        <p:nvSpPr>
          <p:cNvPr id="85" name="Text Placeholder 3"/>
          <p:cNvSpPr txBox="1">
            <a:spLocks/>
          </p:cNvSpPr>
          <p:nvPr/>
        </p:nvSpPr>
        <p:spPr>
          <a:xfrm>
            <a:off x="1132595" y="4318286"/>
            <a:ext cx="4182982" cy="4102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33" dirty="0">
                <a:solidFill>
                  <a:schemeClr val="bg1">
                    <a:lumMod val="50000"/>
                  </a:schemeClr>
                </a:solidFill>
              </a:rPr>
              <a:t>There are many variations of the  new passages of the  lorem but the majority</a:t>
            </a:r>
          </a:p>
        </p:txBody>
      </p:sp>
      <p:sp>
        <p:nvSpPr>
          <p:cNvPr id="87" name="Text Placeholder 3"/>
          <p:cNvSpPr txBox="1">
            <a:spLocks/>
          </p:cNvSpPr>
          <p:nvPr/>
        </p:nvSpPr>
        <p:spPr>
          <a:xfrm>
            <a:off x="1132595" y="5009999"/>
            <a:ext cx="4182982" cy="4102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33" dirty="0">
                <a:solidFill>
                  <a:schemeClr val="bg1">
                    <a:lumMod val="50000"/>
                  </a:schemeClr>
                </a:solidFill>
              </a:rPr>
              <a:t>There are many variations of the  new passages of the lorem but the majority</a:t>
            </a:r>
          </a:p>
        </p:txBody>
      </p:sp>
      <p:sp>
        <p:nvSpPr>
          <p:cNvPr id="89" name="Text Placeholder 3"/>
          <p:cNvSpPr txBox="1">
            <a:spLocks/>
          </p:cNvSpPr>
          <p:nvPr/>
        </p:nvSpPr>
        <p:spPr>
          <a:xfrm>
            <a:off x="1132595" y="5624314"/>
            <a:ext cx="4182982" cy="4102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33" dirty="0">
                <a:solidFill>
                  <a:schemeClr val="bg1">
                    <a:lumMod val="50000"/>
                  </a:schemeClr>
                </a:solidFill>
              </a:rPr>
              <a:t>There are many variations of the  new passages of the lorem but the majority</a:t>
            </a:r>
          </a:p>
        </p:txBody>
      </p:sp>
      <p:graphicFrame>
        <p:nvGraphicFramePr>
          <p:cNvPr id="94" name="Chart 93"/>
          <p:cNvGraphicFramePr/>
          <p:nvPr/>
        </p:nvGraphicFramePr>
        <p:xfrm>
          <a:off x="568755" y="1402153"/>
          <a:ext cx="4991307" cy="2708628"/>
        </p:xfrm>
        <a:graphic>
          <a:graphicData uri="http://schemas.openxmlformats.org/drawingml/2006/chart">
            <c:chart xmlns:c="http://schemas.openxmlformats.org/drawingml/2006/chart" xmlns:r="http://schemas.openxmlformats.org/officeDocument/2006/relationships" r:id="rId3"/>
          </a:graphicData>
        </a:graphic>
      </p:graphicFrame>
      <p:grpSp>
        <p:nvGrpSpPr>
          <p:cNvPr id="95" name="Group 56"/>
          <p:cNvGrpSpPr/>
          <p:nvPr/>
        </p:nvGrpSpPr>
        <p:grpSpPr>
          <a:xfrm>
            <a:off x="9400638" y="1910691"/>
            <a:ext cx="2241007" cy="863222"/>
            <a:chOff x="270390" y="1425360"/>
            <a:chExt cx="1681193" cy="647585"/>
          </a:xfrm>
        </p:grpSpPr>
        <p:sp>
          <p:nvSpPr>
            <p:cNvPr id="96" name="TextBox 95"/>
            <p:cNvSpPr txBox="1"/>
            <p:nvPr/>
          </p:nvSpPr>
          <p:spPr>
            <a:xfrm>
              <a:off x="270390" y="1611304"/>
              <a:ext cx="1681193" cy="46164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a:t>
              </a:r>
              <a:br>
                <a:rPr lang="en-US" sz="1333" dirty="0">
                  <a:solidFill>
                    <a:schemeClr val="tx1">
                      <a:lumMod val="50000"/>
                      <a:lumOff val="50000"/>
                    </a:schemeClr>
                  </a:solidFill>
                </a:rPr>
              </a:br>
              <a:r>
                <a:rPr lang="en-US" sz="1333" dirty="0">
                  <a:solidFill>
                    <a:schemeClr val="tx1">
                      <a:lumMod val="50000"/>
                      <a:lumOff val="50000"/>
                    </a:schemeClr>
                  </a:solidFill>
                </a:rPr>
                <a:t> of the passage of lorem ipsum majority have</a:t>
              </a:r>
              <a:endParaRPr lang="en-US" sz="1333" dirty="0">
                <a:solidFill>
                  <a:schemeClr val="tx1">
                    <a:lumMod val="65000"/>
                    <a:lumOff val="35000"/>
                  </a:schemeClr>
                </a:solidFill>
              </a:endParaRPr>
            </a:p>
          </p:txBody>
        </p:sp>
        <p:sp>
          <p:nvSpPr>
            <p:cNvPr id="97" name="Rectangle 96"/>
            <p:cNvSpPr/>
            <p:nvPr/>
          </p:nvSpPr>
          <p:spPr>
            <a:xfrm>
              <a:off x="637663" y="1425360"/>
              <a:ext cx="974751" cy="184714"/>
            </a:xfrm>
            <a:prstGeom prst="rect">
              <a:avLst/>
            </a:prstGeom>
          </p:spPr>
          <p:txBody>
            <a:bodyPr wrap="none" lIns="0" tIns="0" rIns="0" bIns="0">
              <a:spAutoFit/>
            </a:bodyPr>
            <a:lstStyle/>
            <a:p>
              <a:pPr algn="ctr" rtl="1"/>
              <a:r>
                <a:rPr lang="en-US" sz="1600" b="1" dirty="0">
                  <a:solidFill>
                    <a:schemeClr val="accent3"/>
                  </a:solidFill>
                </a:rPr>
                <a:t>Title Goes Here</a:t>
              </a:r>
            </a:p>
          </p:txBody>
        </p:sp>
      </p:grpSp>
      <p:grpSp>
        <p:nvGrpSpPr>
          <p:cNvPr id="98" name="Group 56"/>
          <p:cNvGrpSpPr/>
          <p:nvPr/>
        </p:nvGrpSpPr>
        <p:grpSpPr>
          <a:xfrm>
            <a:off x="5560063" y="4733326"/>
            <a:ext cx="2241007" cy="863222"/>
            <a:chOff x="270390" y="1425360"/>
            <a:chExt cx="1681193" cy="647585"/>
          </a:xfrm>
        </p:grpSpPr>
        <p:sp>
          <p:nvSpPr>
            <p:cNvPr id="99" name="TextBox 98"/>
            <p:cNvSpPr txBox="1"/>
            <p:nvPr/>
          </p:nvSpPr>
          <p:spPr>
            <a:xfrm>
              <a:off x="270390" y="1611304"/>
              <a:ext cx="1681193" cy="46164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a:t>
              </a:r>
              <a:br>
                <a:rPr lang="en-US" sz="1333" dirty="0">
                  <a:solidFill>
                    <a:schemeClr val="tx1">
                      <a:lumMod val="50000"/>
                      <a:lumOff val="50000"/>
                    </a:schemeClr>
                  </a:solidFill>
                </a:rPr>
              </a:br>
              <a:r>
                <a:rPr lang="en-US" sz="1333" dirty="0">
                  <a:solidFill>
                    <a:schemeClr val="tx1">
                      <a:lumMod val="50000"/>
                      <a:lumOff val="50000"/>
                    </a:schemeClr>
                  </a:solidFill>
                </a:rPr>
                <a:t> of the passage of lorem ipsum majority have</a:t>
              </a:r>
              <a:endParaRPr lang="en-US" sz="1333" dirty="0">
                <a:solidFill>
                  <a:schemeClr val="tx1">
                    <a:lumMod val="65000"/>
                    <a:lumOff val="35000"/>
                  </a:schemeClr>
                </a:solidFill>
              </a:endParaRPr>
            </a:p>
          </p:txBody>
        </p:sp>
        <p:sp>
          <p:nvSpPr>
            <p:cNvPr id="100" name="Rectangle 99"/>
            <p:cNvSpPr/>
            <p:nvPr/>
          </p:nvSpPr>
          <p:spPr>
            <a:xfrm>
              <a:off x="637663" y="1425360"/>
              <a:ext cx="974751" cy="184714"/>
            </a:xfrm>
            <a:prstGeom prst="rect">
              <a:avLst/>
            </a:prstGeom>
          </p:spPr>
          <p:txBody>
            <a:bodyPr wrap="none" lIns="0" tIns="0" rIns="0" bIns="0">
              <a:spAutoFit/>
            </a:bodyPr>
            <a:lstStyle/>
            <a:p>
              <a:pPr algn="ctr" rtl="1"/>
              <a:r>
                <a:rPr lang="en-US" sz="1600" b="1" dirty="0">
                  <a:solidFill>
                    <a:schemeClr val="accent1"/>
                  </a:solidFill>
                </a:rPr>
                <a:t>Title Goes Here</a:t>
              </a:r>
            </a:p>
          </p:txBody>
        </p:sp>
      </p:grpSp>
      <p:grpSp>
        <p:nvGrpSpPr>
          <p:cNvPr id="101" name="Group 56"/>
          <p:cNvGrpSpPr/>
          <p:nvPr/>
        </p:nvGrpSpPr>
        <p:grpSpPr>
          <a:xfrm>
            <a:off x="9400638" y="4733326"/>
            <a:ext cx="2241007" cy="863222"/>
            <a:chOff x="270390" y="1425360"/>
            <a:chExt cx="1681193" cy="647585"/>
          </a:xfrm>
        </p:grpSpPr>
        <p:sp>
          <p:nvSpPr>
            <p:cNvPr id="102" name="TextBox 101"/>
            <p:cNvSpPr txBox="1"/>
            <p:nvPr/>
          </p:nvSpPr>
          <p:spPr>
            <a:xfrm>
              <a:off x="270390" y="1611304"/>
              <a:ext cx="1681193" cy="46164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a:t>
              </a:r>
              <a:br>
                <a:rPr lang="en-US" sz="1333" dirty="0">
                  <a:solidFill>
                    <a:schemeClr val="tx1">
                      <a:lumMod val="50000"/>
                      <a:lumOff val="50000"/>
                    </a:schemeClr>
                  </a:solidFill>
                </a:rPr>
              </a:br>
              <a:r>
                <a:rPr lang="en-US" sz="1333" dirty="0">
                  <a:solidFill>
                    <a:schemeClr val="tx1">
                      <a:lumMod val="50000"/>
                      <a:lumOff val="50000"/>
                    </a:schemeClr>
                  </a:solidFill>
                </a:rPr>
                <a:t> of the passage of lorem ipsum majority have</a:t>
              </a:r>
              <a:endParaRPr lang="en-US" sz="1333" dirty="0">
                <a:solidFill>
                  <a:schemeClr val="tx1">
                    <a:lumMod val="65000"/>
                    <a:lumOff val="35000"/>
                  </a:schemeClr>
                </a:solidFill>
              </a:endParaRPr>
            </a:p>
          </p:txBody>
        </p:sp>
        <p:sp>
          <p:nvSpPr>
            <p:cNvPr id="103" name="Rectangle 102"/>
            <p:cNvSpPr/>
            <p:nvPr/>
          </p:nvSpPr>
          <p:spPr>
            <a:xfrm>
              <a:off x="637663" y="1425360"/>
              <a:ext cx="974751" cy="184714"/>
            </a:xfrm>
            <a:prstGeom prst="rect">
              <a:avLst/>
            </a:prstGeom>
          </p:spPr>
          <p:txBody>
            <a:bodyPr wrap="none" lIns="0" tIns="0" rIns="0" bIns="0">
              <a:spAutoFit/>
            </a:bodyPr>
            <a:lstStyle/>
            <a:p>
              <a:pPr algn="ctr" rtl="1"/>
              <a:r>
                <a:rPr lang="en-US" sz="1600" b="1" dirty="0">
                  <a:solidFill>
                    <a:schemeClr val="accent4"/>
                  </a:solidFill>
                </a:rPr>
                <a:t>Title Goes Here</a:t>
              </a:r>
            </a:p>
          </p:txBody>
        </p:sp>
      </p:grpSp>
      <p:sp>
        <p:nvSpPr>
          <p:cNvPr id="86" name="Freeform 45"/>
          <p:cNvSpPr>
            <a:spLocks noEditPoints="1"/>
          </p:cNvSpPr>
          <p:nvPr/>
        </p:nvSpPr>
        <p:spPr bwMode="auto">
          <a:xfrm>
            <a:off x="631371" y="4350472"/>
            <a:ext cx="414516" cy="4145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8" name="Freeform 45"/>
          <p:cNvSpPr>
            <a:spLocks noEditPoints="1"/>
          </p:cNvSpPr>
          <p:nvPr/>
        </p:nvSpPr>
        <p:spPr bwMode="auto">
          <a:xfrm>
            <a:off x="635624" y="5027678"/>
            <a:ext cx="414516" cy="4145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0" name="Freeform 45"/>
          <p:cNvSpPr>
            <a:spLocks noEditPoints="1"/>
          </p:cNvSpPr>
          <p:nvPr/>
        </p:nvSpPr>
        <p:spPr bwMode="auto">
          <a:xfrm>
            <a:off x="635624" y="5628556"/>
            <a:ext cx="414516" cy="4145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71"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75" name="直接连接符 74"/>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8007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childTnLst>
                          </p:cTn>
                        </p:par>
                        <p:par>
                          <p:cTn id="10" fill="hold">
                            <p:stCondLst>
                              <p:cond delay="500"/>
                            </p:stCondLst>
                            <p:childTnLst>
                              <p:par>
                                <p:cTn id="11" presetID="2" presetClass="entr" presetSubtype="2" accel="50000" decel="50000" fill="hold" nodeType="after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1+#ppt_w/2"/>
                                          </p:val>
                                        </p:tav>
                                        <p:tav tm="100000">
                                          <p:val>
                                            <p:strVal val="#ppt_x"/>
                                          </p:val>
                                        </p:tav>
                                      </p:tavLst>
                                    </p:anim>
                                    <p:anim calcmode="lin" valueType="num">
                                      <p:cBhvr additive="base">
                                        <p:cTn id="14" dur="500" fill="hold"/>
                                        <p:tgtEl>
                                          <p:spTgt spid="25"/>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83"/>
                                        </p:tgtEl>
                                        <p:attrNameLst>
                                          <p:attrName>style.visibility</p:attrName>
                                        </p:attrNameLst>
                                      </p:cBhvr>
                                      <p:to>
                                        <p:strVal val="visible"/>
                                      </p:to>
                                    </p:set>
                                    <p:anim calcmode="lin" valueType="num">
                                      <p:cBhvr>
                                        <p:cTn id="18" dur="500" fill="hold"/>
                                        <p:tgtEl>
                                          <p:spTgt spid="83"/>
                                        </p:tgtEl>
                                        <p:attrNameLst>
                                          <p:attrName>ppt_w</p:attrName>
                                        </p:attrNameLst>
                                      </p:cBhvr>
                                      <p:tavLst>
                                        <p:tav tm="0">
                                          <p:val>
                                            <p:fltVal val="0"/>
                                          </p:val>
                                        </p:tav>
                                        <p:tav tm="100000">
                                          <p:val>
                                            <p:strVal val="#ppt_w"/>
                                          </p:val>
                                        </p:tav>
                                      </p:tavLst>
                                    </p:anim>
                                    <p:anim calcmode="lin" valueType="num">
                                      <p:cBhvr>
                                        <p:cTn id="19" dur="500" fill="hold"/>
                                        <p:tgtEl>
                                          <p:spTgt spid="83"/>
                                        </p:tgtEl>
                                        <p:attrNameLst>
                                          <p:attrName>ppt_h</p:attrName>
                                        </p:attrNameLst>
                                      </p:cBhvr>
                                      <p:tavLst>
                                        <p:tav tm="0">
                                          <p:val>
                                            <p:fltVal val="0"/>
                                          </p:val>
                                        </p:tav>
                                        <p:tav tm="100000">
                                          <p:val>
                                            <p:strVal val="#ppt_h"/>
                                          </p:val>
                                        </p:tav>
                                      </p:tavLst>
                                    </p:anim>
                                    <p:animEffect transition="in" filter="fade">
                                      <p:cBhvr>
                                        <p:cTn id="20" dur="500"/>
                                        <p:tgtEl>
                                          <p:spTgt spid="83"/>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p:cTn id="23" dur="500" fill="hold"/>
                                        <p:tgtEl>
                                          <p:spTgt spid="64"/>
                                        </p:tgtEl>
                                        <p:attrNameLst>
                                          <p:attrName>ppt_w</p:attrName>
                                        </p:attrNameLst>
                                      </p:cBhvr>
                                      <p:tavLst>
                                        <p:tav tm="0">
                                          <p:val>
                                            <p:fltVal val="0"/>
                                          </p:val>
                                        </p:tav>
                                        <p:tav tm="100000">
                                          <p:val>
                                            <p:strVal val="#ppt_w"/>
                                          </p:val>
                                        </p:tav>
                                      </p:tavLst>
                                    </p:anim>
                                    <p:anim calcmode="lin" valueType="num">
                                      <p:cBhvr>
                                        <p:cTn id="24" dur="500" fill="hold"/>
                                        <p:tgtEl>
                                          <p:spTgt spid="64"/>
                                        </p:tgtEl>
                                        <p:attrNameLst>
                                          <p:attrName>ppt_h</p:attrName>
                                        </p:attrNameLst>
                                      </p:cBhvr>
                                      <p:tavLst>
                                        <p:tav tm="0">
                                          <p:val>
                                            <p:fltVal val="0"/>
                                          </p:val>
                                        </p:tav>
                                        <p:tav tm="100000">
                                          <p:val>
                                            <p:strVal val="#ppt_h"/>
                                          </p:val>
                                        </p:tav>
                                      </p:tavLst>
                                    </p:anim>
                                    <p:animEffect transition="in" filter="fade">
                                      <p:cBhvr>
                                        <p:cTn id="25" dur="500"/>
                                        <p:tgtEl>
                                          <p:spTgt spid="64"/>
                                        </p:tgtEl>
                                      </p:cBhvr>
                                    </p:animEffect>
                                  </p:childTnLst>
                                </p:cTn>
                              </p:par>
                            </p:childTnLst>
                          </p:cTn>
                        </p:par>
                        <p:par>
                          <p:cTn id="26" fill="hold">
                            <p:stCondLst>
                              <p:cond delay="1500"/>
                            </p:stCondLst>
                            <p:childTnLst>
                              <p:par>
                                <p:cTn id="27" presetID="2" presetClass="entr" presetSubtype="4" accel="50000" decel="50000"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53" presetClass="entr" presetSubtype="0" fill="hold" grpId="0" nodeType="afterEffect">
                                  <p:stCondLst>
                                    <p:cond delay="0"/>
                                  </p:stCondLst>
                                  <p:childTnLst>
                                    <p:set>
                                      <p:cBhvr>
                                        <p:cTn id="33" dur="1" fill="hold">
                                          <p:stCondLst>
                                            <p:cond delay="0"/>
                                          </p:stCondLst>
                                        </p:cTn>
                                        <p:tgtEl>
                                          <p:spTgt spid="81"/>
                                        </p:tgtEl>
                                        <p:attrNameLst>
                                          <p:attrName>style.visibility</p:attrName>
                                        </p:attrNameLst>
                                      </p:cBhvr>
                                      <p:to>
                                        <p:strVal val="visible"/>
                                      </p:to>
                                    </p:set>
                                    <p:anim calcmode="lin" valueType="num">
                                      <p:cBhvr>
                                        <p:cTn id="34" dur="500" fill="hold"/>
                                        <p:tgtEl>
                                          <p:spTgt spid="81"/>
                                        </p:tgtEl>
                                        <p:attrNameLst>
                                          <p:attrName>ppt_w</p:attrName>
                                        </p:attrNameLst>
                                      </p:cBhvr>
                                      <p:tavLst>
                                        <p:tav tm="0">
                                          <p:val>
                                            <p:fltVal val="0"/>
                                          </p:val>
                                        </p:tav>
                                        <p:tav tm="100000">
                                          <p:val>
                                            <p:strVal val="#ppt_w"/>
                                          </p:val>
                                        </p:tav>
                                      </p:tavLst>
                                    </p:anim>
                                    <p:anim calcmode="lin" valueType="num">
                                      <p:cBhvr>
                                        <p:cTn id="35" dur="500" fill="hold"/>
                                        <p:tgtEl>
                                          <p:spTgt spid="81"/>
                                        </p:tgtEl>
                                        <p:attrNameLst>
                                          <p:attrName>ppt_h</p:attrName>
                                        </p:attrNameLst>
                                      </p:cBhvr>
                                      <p:tavLst>
                                        <p:tav tm="0">
                                          <p:val>
                                            <p:fltVal val="0"/>
                                          </p:val>
                                        </p:tav>
                                        <p:tav tm="100000">
                                          <p:val>
                                            <p:strVal val="#ppt_h"/>
                                          </p:val>
                                        </p:tav>
                                      </p:tavLst>
                                    </p:anim>
                                    <p:animEffect transition="in" filter="fade">
                                      <p:cBhvr>
                                        <p:cTn id="36" dur="500"/>
                                        <p:tgtEl>
                                          <p:spTgt spid="81"/>
                                        </p:tgtEl>
                                      </p:cBhvr>
                                    </p:animEffect>
                                  </p:childTnLst>
                                </p:cTn>
                              </p:par>
                              <p:par>
                                <p:cTn id="37" presetID="53" presetClass="entr" presetSubtype="0" fill="hold" nodeType="with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p:cTn id="39" dur="500" fill="hold"/>
                                        <p:tgtEl>
                                          <p:spTgt spid="68"/>
                                        </p:tgtEl>
                                        <p:attrNameLst>
                                          <p:attrName>ppt_w</p:attrName>
                                        </p:attrNameLst>
                                      </p:cBhvr>
                                      <p:tavLst>
                                        <p:tav tm="0">
                                          <p:val>
                                            <p:fltVal val="0"/>
                                          </p:val>
                                        </p:tav>
                                        <p:tav tm="100000">
                                          <p:val>
                                            <p:strVal val="#ppt_w"/>
                                          </p:val>
                                        </p:tav>
                                      </p:tavLst>
                                    </p:anim>
                                    <p:anim calcmode="lin" valueType="num">
                                      <p:cBhvr>
                                        <p:cTn id="40" dur="500" fill="hold"/>
                                        <p:tgtEl>
                                          <p:spTgt spid="68"/>
                                        </p:tgtEl>
                                        <p:attrNameLst>
                                          <p:attrName>ppt_h</p:attrName>
                                        </p:attrNameLst>
                                      </p:cBhvr>
                                      <p:tavLst>
                                        <p:tav tm="0">
                                          <p:val>
                                            <p:fltVal val="0"/>
                                          </p:val>
                                        </p:tav>
                                        <p:tav tm="100000">
                                          <p:val>
                                            <p:strVal val="#ppt_h"/>
                                          </p:val>
                                        </p:tav>
                                      </p:tavLst>
                                    </p:anim>
                                    <p:animEffect transition="in" filter="fade">
                                      <p:cBhvr>
                                        <p:cTn id="41" dur="500"/>
                                        <p:tgtEl>
                                          <p:spTgt spid="68"/>
                                        </p:tgtEl>
                                      </p:cBhvr>
                                    </p:animEffect>
                                  </p:childTnLst>
                                </p:cTn>
                              </p:par>
                            </p:childTnLst>
                          </p:cTn>
                        </p:par>
                        <p:par>
                          <p:cTn id="42" fill="hold">
                            <p:stCondLst>
                              <p:cond delay="2500"/>
                            </p:stCondLst>
                            <p:childTnLst>
                              <p:par>
                                <p:cTn id="43" presetID="2" presetClass="entr" presetSubtype="8" accel="50000" decel="50000"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0-#ppt_w/2"/>
                                          </p:val>
                                        </p:tav>
                                        <p:tav tm="100000">
                                          <p:val>
                                            <p:strVal val="#ppt_x"/>
                                          </p:val>
                                        </p:tav>
                                      </p:tavLst>
                                    </p:anim>
                                    <p:anim calcmode="lin" valueType="num">
                                      <p:cBhvr additive="base">
                                        <p:cTn id="46" dur="500" fill="hold"/>
                                        <p:tgtEl>
                                          <p:spTgt spid="26"/>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53" presetClass="entr" presetSubtype="0" fill="hold" grpId="0" nodeType="afterEffect">
                                  <p:stCondLst>
                                    <p:cond delay="0"/>
                                  </p:stCondLst>
                                  <p:childTnLst>
                                    <p:set>
                                      <p:cBhvr>
                                        <p:cTn id="49" dur="1" fill="hold">
                                          <p:stCondLst>
                                            <p:cond delay="0"/>
                                          </p:stCondLst>
                                        </p:cTn>
                                        <p:tgtEl>
                                          <p:spTgt spid="84"/>
                                        </p:tgtEl>
                                        <p:attrNameLst>
                                          <p:attrName>style.visibility</p:attrName>
                                        </p:attrNameLst>
                                      </p:cBhvr>
                                      <p:to>
                                        <p:strVal val="visible"/>
                                      </p:to>
                                    </p:set>
                                    <p:anim calcmode="lin" valueType="num">
                                      <p:cBhvr>
                                        <p:cTn id="50" dur="500" fill="hold"/>
                                        <p:tgtEl>
                                          <p:spTgt spid="84"/>
                                        </p:tgtEl>
                                        <p:attrNameLst>
                                          <p:attrName>ppt_w</p:attrName>
                                        </p:attrNameLst>
                                      </p:cBhvr>
                                      <p:tavLst>
                                        <p:tav tm="0">
                                          <p:val>
                                            <p:fltVal val="0"/>
                                          </p:val>
                                        </p:tav>
                                        <p:tav tm="100000">
                                          <p:val>
                                            <p:strVal val="#ppt_w"/>
                                          </p:val>
                                        </p:tav>
                                      </p:tavLst>
                                    </p:anim>
                                    <p:anim calcmode="lin" valueType="num">
                                      <p:cBhvr>
                                        <p:cTn id="51" dur="500" fill="hold"/>
                                        <p:tgtEl>
                                          <p:spTgt spid="84"/>
                                        </p:tgtEl>
                                        <p:attrNameLst>
                                          <p:attrName>ppt_h</p:attrName>
                                        </p:attrNameLst>
                                      </p:cBhvr>
                                      <p:tavLst>
                                        <p:tav tm="0">
                                          <p:val>
                                            <p:fltVal val="0"/>
                                          </p:val>
                                        </p:tav>
                                        <p:tav tm="100000">
                                          <p:val>
                                            <p:strVal val="#ppt_h"/>
                                          </p:val>
                                        </p:tav>
                                      </p:tavLst>
                                    </p:anim>
                                    <p:animEffect transition="in" filter="fade">
                                      <p:cBhvr>
                                        <p:cTn id="52" dur="500"/>
                                        <p:tgtEl>
                                          <p:spTgt spid="84"/>
                                        </p:tgtEl>
                                      </p:cBhvr>
                                    </p:animEffect>
                                  </p:childTnLst>
                                </p:cTn>
                              </p:par>
                              <p:par>
                                <p:cTn id="53" presetID="53" presetClass="entr" presetSubtype="0"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p:cTn id="55" dur="500" fill="hold"/>
                                        <p:tgtEl>
                                          <p:spTgt spid="47"/>
                                        </p:tgtEl>
                                        <p:attrNameLst>
                                          <p:attrName>ppt_w</p:attrName>
                                        </p:attrNameLst>
                                      </p:cBhvr>
                                      <p:tavLst>
                                        <p:tav tm="0">
                                          <p:val>
                                            <p:fltVal val="0"/>
                                          </p:val>
                                        </p:tav>
                                        <p:tav tm="100000">
                                          <p:val>
                                            <p:strVal val="#ppt_w"/>
                                          </p:val>
                                        </p:tav>
                                      </p:tavLst>
                                    </p:anim>
                                    <p:anim calcmode="lin" valueType="num">
                                      <p:cBhvr>
                                        <p:cTn id="56" dur="500" fill="hold"/>
                                        <p:tgtEl>
                                          <p:spTgt spid="47"/>
                                        </p:tgtEl>
                                        <p:attrNameLst>
                                          <p:attrName>ppt_h</p:attrName>
                                        </p:attrNameLst>
                                      </p:cBhvr>
                                      <p:tavLst>
                                        <p:tav tm="0">
                                          <p:val>
                                            <p:fltVal val="0"/>
                                          </p:val>
                                        </p:tav>
                                        <p:tav tm="100000">
                                          <p:val>
                                            <p:strVal val="#ppt_h"/>
                                          </p:val>
                                        </p:tav>
                                      </p:tavLst>
                                    </p:anim>
                                    <p:animEffect transition="in" filter="fade">
                                      <p:cBhvr>
                                        <p:cTn id="57" dur="500"/>
                                        <p:tgtEl>
                                          <p:spTgt spid="47"/>
                                        </p:tgtEl>
                                      </p:cBhvr>
                                    </p:animEffect>
                                  </p:childTnLst>
                                </p:cTn>
                              </p:par>
                            </p:childTnLst>
                          </p:cTn>
                        </p:par>
                        <p:par>
                          <p:cTn id="58" fill="hold">
                            <p:stCondLst>
                              <p:cond delay="3500"/>
                            </p:stCondLst>
                            <p:childTnLst>
                              <p:par>
                                <p:cTn id="59" presetID="2" presetClass="entr" presetSubtype="1" accel="50000" decel="50000" fill="hold"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0-#ppt_h/2"/>
                                          </p:val>
                                        </p:tav>
                                        <p:tav tm="100000">
                                          <p:val>
                                            <p:strVal val="#ppt_y"/>
                                          </p:val>
                                        </p:tav>
                                      </p:tavLst>
                                    </p:anim>
                                  </p:childTnLst>
                                </p:cTn>
                              </p:par>
                            </p:childTnLst>
                          </p:cTn>
                        </p:par>
                        <p:par>
                          <p:cTn id="63" fill="hold">
                            <p:stCondLst>
                              <p:cond delay="4000"/>
                            </p:stCondLst>
                            <p:childTnLst>
                              <p:par>
                                <p:cTn id="64" presetID="53" presetClass="entr" presetSubtype="0" fill="hold" grpId="0" nodeType="afterEffect">
                                  <p:stCondLst>
                                    <p:cond delay="0"/>
                                  </p:stCondLst>
                                  <p:childTnLst>
                                    <p:set>
                                      <p:cBhvr>
                                        <p:cTn id="65" dur="1" fill="hold">
                                          <p:stCondLst>
                                            <p:cond delay="0"/>
                                          </p:stCondLst>
                                        </p:cTn>
                                        <p:tgtEl>
                                          <p:spTgt spid="82"/>
                                        </p:tgtEl>
                                        <p:attrNameLst>
                                          <p:attrName>style.visibility</p:attrName>
                                        </p:attrNameLst>
                                      </p:cBhvr>
                                      <p:to>
                                        <p:strVal val="visible"/>
                                      </p:to>
                                    </p:set>
                                    <p:anim calcmode="lin" valueType="num">
                                      <p:cBhvr>
                                        <p:cTn id="66" dur="500" fill="hold"/>
                                        <p:tgtEl>
                                          <p:spTgt spid="82"/>
                                        </p:tgtEl>
                                        <p:attrNameLst>
                                          <p:attrName>ppt_w</p:attrName>
                                        </p:attrNameLst>
                                      </p:cBhvr>
                                      <p:tavLst>
                                        <p:tav tm="0">
                                          <p:val>
                                            <p:fltVal val="0"/>
                                          </p:val>
                                        </p:tav>
                                        <p:tav tm="100000">
                                          <p:val>
                                            <p:strVal val="#ppt_w"/>
                                          </p:val>
                                        </p:tav>
                                      </p:tavLst>
                                    </p:anim>
                                    <p:anim calcmode="lin" valueType="num">
                                      <p:cBhvr>
                                        <p:cTn id="67" dur="500" fill="hold"/>
                                        <p:tgtEl>
                                          <p:spTgt spid="82"/>
                                        </p:tgtEl>
                                        <p:attrNameLst>
                                          <p:attrName>ppt_h</p:attrName>
                                        </p:attrNameLst>
                                      </p:cBhvr>
                                      <p:tavLst>
                                        <p:tav tm="0">
                                          <p:val>
                                            <p:fltVal val="0"/>
                                          </p:val>
                                        </p:tav>
                                        <p:tav tm="100000">
                                          <p:val>
                                            <p:strVal val="#ppt_h"/>
                                          </p:val>
                                        </p:tav>
                                      </p:tavLst>
                                    </p:anim>
                                    <p:animEffect transition="in" filter="fade">
                                      <p:cBhvr>
                                        <p:cTn id="68" dur="500"/>
                                        <p:tgtEl>
                                          <p:spTgt spid="82"/>
                                        </p:tgtEl>
                                      </p:cBhvr>
                                    </p:animEffect>
                                  </p:childTnLst>
                                </p:cTn>
                              </p:par>
                              <p:par>
                                <p:cTn id="69" presetID="53" presetClass="entr" presetSubtype="0" fill="hold" grpId="0" nodeType="with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500" fill="hold"/>
                                        <p:tgtEl>
                                          <p:spTgt spid="65"/>
                                        </p:tgtEl>
                                        <p:attrNameLst>
                                          <p:attrName>ppt_w</p:attrName>
                                        </p:attrNameLst>
                                      </p:cBhvr>
                                      <p:tavLst>
                                        <p:tav tm="0">
                                          <p:val>
                                            <p:fltVal val="0"/>
                                          </p:val>
                                        </p:tav>
                                        <p:tav tm="100000">
                                          <p:val>
                                            <p:strVal val="#ppt_w"/>
                                          </p:val>
                                        </p:tav>
                                      </p:tavLst>
                                    </p:anim>
                                    <p:anim calcmode="lin" valueType="num">
                                      <p:cBhvr>
                                        <p:cTn id="72" dur="500" fill="hold"/>
                                        <p:tgtEl>
                                          <p:spTgt spid="65"/>
                                        </p:tgtEl>
                                        <p:attrNameLst>
                                          <p:attrName>ppt_h</p:attrName>
                                        </p:attrNameLst>
                                      </p:cBhvr>
                                      <p:tavLst>
                                        <p:tav tm="0">
                                          <p:val>
                                            <p:fltVal val="0"/>
                                          </p:val>
                                        </p:tav>
                                        <p:tav tm="100000">
                                          <p:val>
                                            <p:strVal val="#ppt_h"/>
                                          </p:val>
                                        </p:tav>
                                      </p:tavLst>
                                    </p:anim>
                                    <p:animEffect transition="in" filter="fade">
                                      <p:cBhvr>
                                        <p:cTn id="73" dur="500"/>
                                        <p:tgtEl>
                                          <p:spTgt spid="65"/>
                                        </p:tgtEl>
                                      </p:cBhvr>
                                    </p:animEffect>
                                  </p:childTnLst>
                                </p:cTn>
                              </p:par>
                            </p:childTnLst>
                          </p:cTn>
                        </p:par>
                        <p:par>
                          <p:cTn id="74" fill="hold">
                            <p:stCondLst>
                              <p:cond delay="4500"/>
                            </p:stCondLst>
                            <p:childTnLst>
                              <p:par>
                                <p:cTn id="75" presetID="2" presetClass="entr" presetSubtype="8" accel="50000" decel="50000" fill="hold" nodeType="afterEffect">
                                  <p:stCondLst>
                                    <p:cond delay="0"/>
                                  </p:stCondLst>
                                  <p:childTnLst>
                                    <p:set>
                                      <p:cBhvr>
                                        <p:cTn id="76" dur="1" fill="hold">
                                          <p:stCondLst>
                                            <p:cond delay="0"/>
                                          </p:stCondLst>
                                        </p:cTn>
                                        <p:tgtEl>
                                          <p:spTgt spid="98"/>
                                        </p:tgtEl>
                                        <p:attrNameLst>
                                          <p:attrName>style.visibility</p:attrName>
                                        </p:attrNameLst>
                                      </p:cBhvr>
                                      <p:to>
                                        <p:strVal val="visible"/>
                                      </p:to>
                                    </p:set>
                                    <p:anim calcmode="lin" valueType="num">
                                      <p:cBhvr additive="base">
                                        <p:cTn id="77" dur="500" fill="hold"/>
                                        <p:tgtEl>
                                          <p:spTgt spid="98"/>
                                        </p:tgtEl>
                                        <p:attrNameLst>
                                          <p:attrName>ppt_x</p:attrName>
                                        </p:attrNameLst>
                                      </p:cBhvr>
                                      <p:tavLst>
                                        <p:tav tm="0">
                                          <p:val>
                                            <p:strVal val="0-#ppt_w/2"/>
                                          </p:val>
                                        </p:tav>
                                        <p:tav tm="100000">
                                          <p:val>
                                            <p:strVal val="#ppt_x"/>
                                          </p:val>
                                        </p:tav>
                                      </p:tavLst>
                                    </p:anim>
                                    <p:anim calcmode="lin" valueType="num">
                                      <p:cBhvr additive="base">
                                        <p:cTn id="78" dur="500" fill="hold"/>
                                        <p:tgtEl>
                                          <p:spTgt spid="98"/>
                                        </p:tgtEl>
                                        <p:attrNameLst>
                                          <p:attrName>ppt_y</p:attrName>
                                        </p:attrNameLst>
                                      </p:cBhvr>
                                      <p:tavLst>
                                        <p:tav tm="0">
                                          <p:val>
                                            <p:strVal val="#ppt_y"/>
                                          </p:val>
                                        </p:tav>
                                        <p:tav tm="100000">
                                          <p:val>
                                            <p:strVal val="#ppt_y"/>
                                          </p:val>
                                        </p:tav>
                                      </p:tavLst>
                                    </p:anim>
                                  </p:childTnLst>
                                </p:cTn>
                              </p:par>
                            </p:childTnLst>
                          </p:cTn>
                        </p:par>
                        <p:par>
                          <p:cTn id="79" fill="hold">
                            <p:stCondLst>
                              <p:cond delay="5000"/>
                            </p:stCondLst>
                            <p:childTnLst>
                              <p:par>
                                <p:cTn id="80" presetID="2" presetClass="entr" presetSubtype="8" accel="50000" decel="50000" fill="hold" nodeType="afterEffect">
                                  <p:stCondLst>
                                    <p:cond delay="0"/>
                                  </p:stCondLst>
                                  <p:childTnLst>
                                    <p:set>
                                      <p:cBhvr>
                                        <p:cTn id="81" dur="1" fill="hold">
                                          <p:stCondLst>
                                            <p:cond delay="0"/>
                                          </p:stCondLst>
                                        </p:cTn>
                                        <p:tgtEl>
                                          <p:spTgt spid="72"/>
                                        </p:tgtEl>
                                        <p:attrNameLst>
                                          <p:attrName>style.visibility</p:attrName>
                                        </p:attrNameLst>
                                      </p:cBhvr>
                                      <p:to>
                                        <p:strVal val="visible"/>
                                      </p:to>
                                    </p:set>
                                    <p:anim calcmode="lin" valueType="num">
                                      <p:cBhvr additive="base">
                                        <p:cTn id="82" dur="500" fill="hold"/>
                                        <p:tgtEl>
                                          <p:spTgt spid="72"/>
                                        </p:tgtEl>
                                        <p:attrNameLst>
                                          <p:attrName>ppt_x</p:attrName>
                                        </p:attrNameLst>
                                      </p:cBhvr>
                                      <p:tavLst>
                                        <p:tav tm="0">
                                          <p:val>
                                            <p:strVal val="0-#ppt_w/2"/>
                                          </p:val>
                                        </p:tav>
                                        <p:tav tm="100000">
                                          <p:val>
                                            <p:strVal val="#ppt_x"/>
                                          </p:val>
                                        </p:tav>
                                      </p:tavLst>
                                    </p:anim>
                                    <p:anim calcmode="lin" valueType="num">
                                      <p:cBhvr additive="base">
                                        <p:cTn id="83" dur="500" fill="hold"/>
                                        <p:tgtEl>
                                          <p:spTgt spid="72"/>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2" presetClass="entr" presetSubtype="2" accel="50000" decel="50000" fill="hold" nodeType="afterEffect">
                                  <p:stCondLst>
                                    <p:cond delay="0"/>
                                  </p:stCondLst>
                                  <p:childTnLst>
                                    <p:set>
                                      <p:cBhvr>
                                        <p:cTn id="86" dur="1" fill="hold">
                                          <p:stCondLst>
                                            <p:cond delay="0"/>
                                          </p:stCondLst>
                                        </p:cTn>
                                        <p:tgtEl>
                                          <p:spTgt spid="95"/>
                                        </p:tgtEl>
                                        <p:attrNameLst>
                                          <p:attrName>style.visibility</p:attrName>
                                        </p:attrNameLst>
                                      </p:cBhvr>
                                      <p:to>
                                        <p:strVal val="visible"/>
                                      </p:to>
                                    </p:set>
                                    <p:anim calcmode="lin" valueType="num">
                                      <p:cBhvr additive="base">
                                        <p:cTn id="87" dur="500" fill="hold"/>
                                        <p:tgtEl>
                                          <p:spTgt spid="95"/>
                                        </p:tgtEl>
                                        <p:attrNameLst>
                                          <p:attrName>ppt_x</p:attrName>
                                        </p:attrNameLst>
                                      </p:cBhvr>
                                      <p:tavLst>
                                        <p:tav tm="0">
                                          <p:val>
                                            <p:strVal val="1+#ppt_w/2"/>
                                          </p:val>
                                        </p:tav>
                                        <p:tav tm="100000">
                                          <p:val>
                                            <p:strVal val="#ppt_x"/>
                                          </p:val>
                                        </p:tav>
                                      </p:tavLst>
                                    </p:anim>
                                    <p:anim calcmode="lin" valueType="num">
                                      <p:cBhvr additive="base">
                                        <p:cTn id="88" dur="500" fill="hold"/>
                                        <p:tgtEl>
                                          <p:spTgt spid="95"/>
                                        </p:tgtEl>
                                        <p:attrNameLst>
                                          <p:attrName>ppt_y</p:attrName>
                                        </p:attrNameLst>
                                      </p:cBhvr>
                                      <p:tavLst>
                                        <p:tav tm="0">
                                          <p:val>
                                            <p:strVal val="#ppt_y"/>
                                          </p:val>
                                        </p:tav>
                                        <p:tav tm="100000">
                                          <p:val>
                                            <p:strVal val="#ppt_y"/>
                                          </p:val>
                                        </p:tav>
                                      </p:tavLst>
                                    </p:anim>
                                  </p:childTnLst>
                                </p:cTn>
                              </p:par>
                            </p:childTnLst>
                          </p:cTn>
                        </p:par>
                        <p:par>
                          <p:cTn id="89" fill="hold">
                            <p:stCondLst>
                              <p:cond delay="6000"/>
                            </p:stCondLst>
                            <p:childTnLst>
                              <p:par>
                                <p:cTn id="90" presetID="2" presetClass="entr" presetSubtype="2" accel="50000" decel="50000" fill="hold" nodeType="afterEffect">
                                  <p:stCondLst>
                                    <p:cond delay="0"/>
                                  </p:stCondLst>
                                  <p:childTnLst>
                                    <p:set>
                                      <p:cBhvr>
                                        <p:cTn id="91" dur="1" fill="hold">
                                          <p:stCondLst>
                                            <p:cond delay="0"/>
                                          </p:stCondLst>
                                        </p:cTn>
                                        <p:tgtEl>
                                          <p:spTgt spid="101"/>
                                        </p:tgtEl>
                                        <p:attrNameLst>
                                          <p:attrName>style.visibility</p:attrName>
                                        </p:attrNameLst>
                                      </p:cBhvr>
                                      <p:to>
                                        <p:strVal val="visible"/>
                                      </p:to>
                                    </p:set>
                                    <p:anim calcmode="lin" valueType="num">
                                      <p:cBhvr additive="base">
                                        <p:cTn id="92" dur="500" fill="hold"/>
                                        <p:tgtEl>
                                          <p:spTgt spid="101"/>
                                        </p:tgtEl>
                                        <p:attrNameLst>
                                          <p:attrName>ppt_x</p:attrName>
                                        </p:attrNameLst>
                                      </p:cBhvr>
                                      <p:tavLst>
                                        <p:tav tm="0">
                                          <p:val>
                                            <p:strVal val="1+#ppt_w/2"/>
                                          </p:val>
                                        </p:tav>
                                        <p:tav tm="100000">
                                          <p:val>
                                            <p:strVal val="#ppt_x"/>
                                          </p:val>
                                        </p:tav>
                                      </p:tavLst>
                                    </p:anim>
                                    <p:anim calcmode="lin" valueType="num">
                                      <p:cBhvr additive="base">
                                        <p:cTn id="93" dur="500" fill="hold"/>
                                        <p:tgtEl>
                                          <p:spTgt spid="101"/>
                                        </p:tgtEl>
                                        <p:attrNameLst>
                                          <p:attrName>ppt_y</p:attrName>
                                        </p:attrNameLst>
                                      </p:cBhvr>
                                      <p:tavLst>
                                        <p:tav tm="0">
                                          <p:val>
                                            <p:strVal val="#ppt_y"/>
                                          </p:val>
                                        </p:tav>
                                        <p:tav tm="100000">
                                          <p:val>
                                            <p:strVal val="#ppt_y"/>
                                          </p:val>
                                        </p:tav>
                                      </p:tavLst>
                                    </p:anim>
                                  </p:childTnLst>
                                </p:cTn>
                              </p:par>
                            </p:childTnLst>
                          </p:cTn>
                        </p:par>
                        <p:par>
                          <p:cTn id="94" fill="hold">
                            <p:stCondLst>
                              <p:cond delay="6500"/>
                            </p:stCondLst>
                            <p:childTnLst>
                              <p:par>
                                <p:cTn id="95" presetID="2" presetClass="entr" presetSubtype="8" accel="50000" decel="50000" fill="hold" grpId="0" nodeType="afterEffect">
                                  <p:stCondLst>
                                    <p:cond delay="0"/>
                                  </p:stCondLst>
                                  <p:childTnLst>
                                    <p:set>
                                      <p:cBhvr>
                                        <p:cTn id="96" dur="1" fill="hold">
                                          <p:stCondLst>
                                            <p:cond delay="0"/>
                                          </p:stCondLst>
                                        </p:cTn>
                                        <p:tgtEl>
                                          <p:spTgt spid="94"/>
                                        </p:tgtEl>
                                        <p:attrNameLst>
                                          <p:attrName>style.visibility</p:attrName>
                                        </p:attrNameLst>
                                      </p:cBhvr>
                                      <p:to>
                                        <p:strVal val="visible"/>
                                      </p:to>
                                    </p:set>
                                    <p:anim calcmode="lin" valueType="num">
                                      <p:cBhvr additive="base">
                                        <p:cTn id="97" dur="500" fill="hold"/>
                                        <p:tgtEl>
                                          <p:spTgt spid="94"/>
                                        </p:tgtEl>
                                        <p:attrNameLst>
                                          <p:attrName>ppt_x</p:attrName>
                                        </p:attrNameLst>
                                      </p:cBhvr>
                                      <p:tavLst>
                                        <p:tav tm="0">
                                          <p:val>
                                            <p:strVal val="0-#ppt_w/2"/>
                                          </p:val>
                                        </p:tav>
                                        <p:tav tm="100000">
                                          <p:val>
                                            <p:strVal val="#ppt_x"/>
                                          </p:val>
                                        </p:tav>
                                      </p:tavLst>
                                    </p:anim>
                                    <p:anim calcmode="lin" valueType="num">
                                      <p:cBhvr additive="base">
                                        <p:cTn id="98" dur="500" fill="hold"/>
                                        <p:tgtEl>
                                          <p:spTgt spid="94"/>
                                        </p:tgtEl>
                                        <p:attrNameLst>
                                          <p:attrName>ppt_y</p:attrName>
                                        </p:attrNameLst>
                                      </p:cBhvr>
                                      <p:tavLst>
                                        <p:tav tm="0">
                                          <p:val>
                                            <p:strVal val="#ppt_y"/>
                                          </p:val>
                                        </p:tav>
                                        <p:tav tm="100000">
                                          <p:val>
                                            <p:strVal val="#ppt_y"/>
                                          </p:val>
                                        </p:tav>
                                      </p:tavLst>
                                    </p:anim>
                                  </p:childTnLst>
                                </p:cTn>
                              </p:par>
                            </p:childTnLst>
                          </p:cTn>
                        </p:par>
                        <p:par>
                          <p:cTn id="99" fill="hold">
                            <p:stCondLst>
                              <p:cond delay="7000"/>
                            </p:stCondLst>
                            <p:childTnLst>
                              <p:par>
                                <p:cTn id="100" presetID="53" presetClass="entr" presetSubtype="0" fill="hold" grpId="0" nodeType="afterEffect">
                                  <p:stCondLst>
                                    <p:cond delay="0"/>
                                  </p:stCondLst>
                                  <p:childTnLst>
                                    <p:set>
                                      <p:cBhvr>
                                        <p:cTn id="101" dur="1" fill="hold">
                                          <p:stCondLst>
                                            <p:cond delay="0"/>
                                          </p:stCondLst>
                                        </p:cTn>
                                        <p:tgtEl>
                                          <p:spTgt spid="86"/>
                                        </p:tgtEl>
                                        <p:attrNameLst>
                                          <p:attrName>style.visibility</p:attrName>
                                        </p:attrNameLst>
                                      </p:cBhvr>
                                      <p:to>
                                        <p:strVal val="visible"/>
                                      </p:to>
                                    </p:set>
                                    <p:anim calcmode="lin" valueType="num">
                                      <p:cBhvr>
                                        <p:cTn id="102" dur="500" fill="hold"/>
                                        <p:tgtEl>
                                          <p:spTgt spid="86"/>
                                        </p:tgtEl>
                                        <p:attrNameLst>
                                          <p:attrName>ppt_w</p:attrName>
                                        </p:attrNameLst>
                                      </p:cBhvr>
                                      <p:tavLst>
                                        <p:tav tm="0">
                                          <p:val>
                                            <p:fltVal val="0"/>
                                          </p:val>
                                        </p:tav>
                                        <p:tav tm="100000">
                                          <p:val>
                                            <p:strVal val="#ppt_w"/>
                                          </p:val>
                                        </p:tav>
                                      </p:tavLst>
                                    </p:anim>
                                    <p:anim calcmode="lin" valueType="num">
                                      <p:cBhvr>
                                        <p:cTn id="103" dur="500" fill="hold"/>
                                        <p:tgtEl>
                                          <p:spTgt spid="86"/>
                                        </p:tgtEl>
                                        <p:attrNameLst>
                                          <p:attrName>ppt_h</p:attrName>
                                        </p:attrNameLst>
                                      </p:cBhvr>
                                      <p:tavLst>
                                        <p:tav tm="0">
                                          <p:val>
                                            <p:fltVal val="0"/>
                                          </p:val>
                                        </p:tav>
                                        <p:tav tm="100000">
                                          <p:val>
                                            <p:strVal val="#ppt_h"/>
                                          </p:val>
                                        </p:tav>
                                      </p:tavLst>
                                    </p:anim>
                                    <p:animEffect transition="in" filter="fade">
                                      <p:cBhvr>
                                        <p:cTn id="104" dur="500"/>
                                        <p:tgtEl>
                                          <p:spTgt spid="86"/>
                                        </p:tgtEl>
                                      </p:cBhvr>
                                    </p:animEffect>
                                  </p:childTnLst>
                                </p:cTn>
                              </p:par>
                              <p:par>
                                <p:cTn id="105" presetID="2" presetClass="entr" presetSubtype="4" accel="50000" decel="50000" fill="hold" grpId="0" nodeType="withEffect">
                                  <p:stCondLst>
                                    <p:cond delay="0"/>
                                  </p:stCondLst>
                                  <p:childTnLst>
                                    <p:set>
                                      <p:cBhvr>
                                        <p:cTn id="106" dur="1" fill="hold">
                                          <p:stCondLst>
                                            <p:cond delay="0"/>
                                          </p:stCondLst>
                                        </p:cTn>
                                        <p:tgtEl>
                                          <p:spTgt spid="85"/>
                                        </p:tgtEl>
                                        <p:attrNameLst>
                                          <p:attrName>style.visibility</p:attrName>
                                        </p:attrNameLst>
                                      </p:cBhvr>
                                      <p:to>
                                        <p:strVal val="visible"/>
                                      </p:to>
                                    </p:set>
                                    <p:anim calcmode="lin" valueType="num">
                                      <p:cBhvr additive="base">
                                        <p:cTn id="107" dur="500" fill="hold"/>
                                        <p:tgtEl>
                                          <p:spTgt spid="85"/>
                                        </p:tgtEl>
                                        <p:attrNameLst>
                                          <p:attrName>ppt_x</p:attrName>
                                        </p:attrNameLst>
                                      </p:cBhvr>
                                      <p:tavLst>
                                        <p:tav tm="0">
                                          <p:val>
                                            <p:strVal val="#ppt_x"/>
                                          </p:val>
                                        </p:tav>
                                        <p:tav tm="100000">
                                          <p:val>
                                            <p:strVal val="#ppt_x"/>
                                          </p:val>
                                        </p:tav>
                                      </p:tavLst>
                                    </p:anim>
                                    <p:anim calcmode="lin" valueType="num">
                                      <p:cBhvr additive="base">
                                        <p:cTn id="108" dur="500" fill="hold"/>
                                        <p:tgtEl>
                                          <p:spTgt spid="85"/>
                                        </p:tgtEl>
                                        <p:attrNameLst>
                                          <p:attrName>ppt_y</p:attrName>
                                        </p:attrNameLst>
                                      </p:cBhvr>
                                      <p:tavLst>
                                        <p:tav tm="0">
                                          <p:val>
                                            <p:strVal val="1+#ppt_h/2"/>
                                          </p:val>
                                        </p:tav>
                                        <p:tav tm="100000">
                                          <p:val>
                                            <p:strVal val="#ppt_y"/>
                                          </p:val>
                                        </p:tav>
                                      </p:tavLst>
                                    </p:anim>
                                  </p:childTnLst>
                                </p:cTn>
                              </p:par>
                            </p:childTnLst>
                          </p:cTn>
                        </p:par>
                        <p:par>
                          <p:cTn id="109" fill="hold">
                            <p:stCondLst>
                              <p:cond delay="7500"/>
                            </p:stCondLst>
                            <p:childTnLst>
                              <p:par>
                                <p:cTn id="110" presetID="53" presetClass="entr" presetSubtype="0" fill="hold" grpId="0" nodeType="afterEffect">
                                  <p:stCondLst>
                                    <p:cond delay="0"/>
                                  </p:stCondLst>
                                  <p:childTnLst>
                                    <p:set>
                                      <p:cBhvr>
                                        <p:cTn id="111" dur="1" fill="hold">
                                          <p:stCondLst>
                                            <p:cond delay="0"/>
                                          </p:stCondLst>
                                        </p:cTn>
                                        <p:tgtEl>
                                          <p:spTgt spid="88"/>
                                        </p:tgtEl>
                                        <p:attrNameLst>
                                          <p:attrName>style.visibility</p:attrName>
                                        </p:attrNameLst>
                                      </p:cBhvr>
                                      <p:to>
                                        <p:strVal val="visible"/>
                                      </p:to>
                                    </p:set>
                                    <p:anim calcmode="lin" valueType="num">
                                      <p:cBhvr>
                                        <p:cTn id="112" dur="500" fill="hold"/>
                                        <p:tgtEl>
                                          <p:spTgt spid="88"/>
                                        </p:tgtEl>
                                        <p:attrNameLst>
                                          <p:attrName>ppt_w</p:attrName>
                                        </p:attrNameLst>
                                      </p:cBhvr>
                                      <p:tavLst>
                                        <p:tav tm="0">
                                          <p:val>
                                            <p:fltVal val="0"/>
                                          </p:val>
                                        </p:tav>
                                        <p:tav tm="100000">
                                          <p:val>
                                            <p:strVal val="#ppt_w"/>
                                          </p:val>
                                        </p:tav>
                                      </p:tavLst>
                                    </p:anim>
                                    <p:anim calcmode="lin" valueType="num">
                                      <p:cBhvr>
                                        <p:cTn id="113" dur="500" fill="hold"/>
                                        <p:tgtEl>
                                          <p:spTgt spid="88"/>
                                        </p:tgtEl>
                                        <p:attrNameLst>
                                          <p:attrName>ppt_h</p:attrName>
                                        </p:attrNameLst>
                                      </p:cBhvr>
                                      <p:tavLst>
                                        <p:tav tm="0">
                                          <p:val>
                                            <p:fltVal val="0"/>
                                          </p:val>
                                        </p:tav>
                                        <p:tav tm="100000">
                                          <p:val>
                                            <p:strVal val="#ppt_h"/>
                                          </p:val>
                                        </p:tav>
                                      </p:tavLst>
                                    </p:anim>
                                    <p:animEffect transition="in" filter="fade">
                                      <p:cBhvr>
                                        <p:cTn id="114" dur="500"/>
                                        <p:tgtEl>
                                          <p:spTgt spid="88"/>
                                        </p:tgtEl>
                                      </p:cBhvr>
                                    </p:animEffect>
                                  </p:childTnLst>
                                </p:cTn>
                              </p:par>
                              <p:par>
                                <p:cTn id="115" presetID="2" presetClass="entr" presetSubtype="4" accel="50000" decel="50000" fill="hold" grpId="0" nodeType="withEffect">
                                  <p:stCondLst>
                                    <p:cond delay="0"/>
                                  </p:stCondLst>
                                  <p:childTnLst>
                                    <p:set>
                                      <p:cBhvr>
                                        <p:cTn id="116" dur="1" fill="hold">
                                          <p:stCondLst>
                                            <p:cond delay="0"/>
                                          </p:stCondLst>
                                        </p:cTn>
                                        <p:tgtEl>
                                          <p:spTgt spid="87"/>
                                        </p:tgtEl>
                                        <p:attrNameLst>
                                          <p:attrName>style.visibility</p:attrName>
                                        </p:attrNameLst>
                                      </p:cBhvr>
                                      <p:to>
                                        <p:strVal val="visible"/>
                                      </p:to>
                                    </p:set>
                                    <p:anim calcmode="lin" valueType="num">
                                      <p:cBhvr additive="base">
                                        <p:cTn id="117" dur="500" fill="hold"/>
                                        <p:tgtEl>
                                          <p:spTgt spid="87"/>
                                        </p:tgtEl>
                                        <p:attrNameLst>
                                          <p:attrName>ppt_x</p:attrName>
                                        </p:attrNameLst>
                                      </p:cBhvr>
                                      <p:tavLst>
                                        <p:tav tm="0">
                                          <p:val>
                                            <p:strVal val="#ppt_x"/>
                                          </p:val>
                                        </p:tav>
                                        <p:tav tm="100000">
                                          <p:val>
                                            <p:strVal val="#ppt_x"/>
                                          </p:val>
                                        </p:tav>
                                      </p:tavLst>
                                    </p:anim>
                                    <p:anim calcmode="lin" valueType="num">
                                      <p:cBhvr additive="base">
                                        <p:cTn id="118" dur="500" fill="hold"/>
                                        <p:tgtEl>
                                          <p:spTgt spid="87"/>
                                        </p:tgtEl>
                                        <p:attrNameLst>
                                          <p:attrName>ppt_y</p:attrName>
                                        </p:attrNameLst>
                                      </p:cBhvr>
                                      <p:tavLst>
                                        <p:tav tm="0">
                                          <p:val>
                                            <p:strVal val="1+#ppt_h/2"/>
                                          </p:val>
                                        </p:tav>
                                        <p:tav tm="100000">
                                          <p:val>
                                            <p:strVal val="#ppt_y"/>
                                          </p:val>
                                        </p:tav>
                                      </p:tavLst>
                                    </p:anim>
                                  </p:childTnLst>
                                </p:cTn>
                              </p:par>
                            </p:childTnLst>
                          </p:cTn>
                        </p:par>
                        <p:par>
                          <p:cTn id="119" fill="hold">
                            <p:stCondLst>
                              <p:cond delay="8000"/>
                            </p:stCondLst>
                            <p:childTnLst>
                              <p:par>
                                <p:cTn id="120" presetID="53" presetClass="entr" presetSubtype="0" fill="hold" grpId="0" nodeType="afterEffect">
                                  <p:stCondLst>
                                    <p:cond delay="0"/>
                                  </p:stCondLst>
                                  <p:childTnLst>
                                    <p:set>
                                      <p:cBhvr>
                                        <p:cTn id="121" dur="1" fill="hold">
                                          <p:stCondLst>
                                            <p:cond delay="0"/>
                                          </p:stCondLst>
                                        </p:cTn>
                                        <p:tgtEl>
                                          <p:spTgt spid="90"/>
                                        </p:tgtEl>
                                        <p:attrNameLst>
                                          <p:attrName>style.visibility</p:attrName>
                                        </p:attrNameLst>
                                      </p:cBhvr>
                                      <p:to>
                                        <p:strVal val="visible"/>
                                      </p:to>
                                    </p:set>
                                    <p:anim calcmode="lin" valueType="num">
                                      <p:cBhvr>
                                        <p:cTn id="122" dur="500" fill="hold"/>
                                        <p:tgtEl>
                                          <p:spTgt spid="90"/>
                                        </p:tgtEl>
                                        <p:attrNameLst>
                                          <p:attrName>ppt_w</p:attrName>
                                        </p:attrNameLst>
                                      </p:cBhvr>
                                      <p:tavLst>
                                        <p:tav tm="0">
                                          <p:val>
                                            <p:fltVal val="0"/>
                                          </p:val>
                                        </p:tav>
                                        <p:tav tm="100000">
                                          <p:val>
                                            <p:strVal val="#ppt_w"/>
                                          </p:val>
                                        </p:tav>
                                      </p:tavLst>
                                    </p:anim>
                                    <p:anim calcmode="lin" valueType="num">
                                      <p:cBhvr>
                                        <p:cTn id="123" dur="500" fill="hold"/>
                                        <p:tgtEl>
                                          <p:spTgt spid="90"/>
                                        </p:tgtEl>
                                        <p:attrNameLst>
                                          <p:attrName>ppt_h</p:attrName>
                                        </p:attrNameLst>
                                      </p:cBhvr>
                                      <p:tavLst>
                                        <p:tav tm="0">
                                          <p:val>
                                            <p:fltVal val="0"/>
                                          </p:val>
                                        </p:tav>
                                        <p:tav tm="100000">
                                          <p:val>
                                            <p:strVal val="#ppt_h"/>
                                          </p:val>
                                        </p:tav>
                                      </p:tavLst>
                                    </p:anim>
                                    <p:animEffect transition="in" filter="fade">
                                      <p:cBhvr>
                                        <p:cTn id="124" dur="500"/>
                                        <p:tgtEl>
                                          <p:spTgt spid="90"/>
                                        </p:tgtEl>
                                      </p:cBhvr>
                                    </p:animEffect>
                                  </p:childTnLst>
                                </p:cTn>
                              </p:par>
                              <p:par>
                                <p:cTn id="125" presetID="2" presetClass="entr" presetSubtype="4" accel="50000" decel="50000" fill="hold" grpId="0" nodeType="withEffect">
                                  <p:stCondLst>
                                    <p:cond delay="0"/>
                                  </p:stCondLst>
                                  <p:childTnLst>
                                    <p:set>
                                      <p:cBhvr>
                                        <p:cTn id="126" dur="1" fill="hold">
                                          <p:stCondLst>
                                            <p:cond delay="0"/>
                                          </p:stCondLst>
                                        </p:cTn>
                                        <p:tgtEl>
                                          <p:spTgt spid="89"/>
                                        </p:tgtEl>
                                        <p:attrNameLst>
                                          <p:attrName>style.visibility</p:attrName>
                                        </p:attrNameLst>
                                      </p:cBhvr>
                                      <p:to>
                                        <p:strVal val="visible"/>
                                      </p:to>
                                    </p:set>
                                    <p:anim calcmode="lin" valueType="num">
                                      <p:cBhvr additive="base">
                                        <p:cTn id="127" dur="500" fill="hold"/>
                                        <p:tgtEl>
                                          <p:spTgt spid="89"/>
                                        </p:tgtEl>
                                        <p:attrNameLst>
                                          <p:attrName>ppt_x</p:attrName>
                                        </p:attrNameLst>
                                      </p:cBhvr>
                                      <p:tavLst>
                                        <p:tav tm="0">
                                          <p:val>
                                            <p:strVal val="#ppt_x"/>
                                          </p:val>
                                        </p:tav>
                                        <p:tav tm="100000">
                                          <p:val>
                                            <p:strVal val="#ppt_x"/>
                                          </p:val>
                                        </p:tav>
                                      </p:tavLst>
                                    </p:anim>
                                    <p:anim calcmode="lin" valueType="num">
                                      <p:cBhvr additive="base">
                                        <p:cTn id="128"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81" grpId="0"/>
      <p:bldP spid="82" grpId="0"/>
      <p:bldP spid="83" grpId="0"/>
      <p:bldP spid="84" grpId="0"/>
      <p:bldP spid="85" grpId="0"/>
      <p:bldP spid="87" grpId="0"/>
      <p:bldP spid="89" grpId="0"/>
      <p:bldGraphic spid="94" grpId="0">
        <p:bldAsOne/>
      </p:bldGraphic>
      <p:bldP spid="86" grpId="0" animBg="1"/>
      <p:bldP spid="88" grpId="0" animBg="1"/>
      <p:bldP spid="9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7206432" y="3206508"/>
            <a:ext cx="1237928" cy="1371244"/>
            <a:chOff x="5403850" y="2404837"/>
            <a:chExt cx="928688" cy="1028701"/>
          </a:xfrm>
        </p:grpSpPr>
        <p:sp>
          <p:nvSpPr>
            <p:cNvPr id="9238" name="Freeform 22"/>
            <p:cNvSpPr>
              <a:spLocks/>
            </p:cNvSpPr>
            <p:nvPr/>
          </p:nvSpPr>
          <p:spPr bwMode="auto">
            <a:xfrm rot="5400000">
              <a:off x="5715794" y="2816793"/>
              <a:ext cx="515938" cy="717550"/>
            </a:xfrm>
            <a:custGeom>
              <a:avLst/>
              <a:gdLst/>
              <a:ahLst/>
              <a:cxnLst>
                <a:cxn ang="0">
                  <a:pos x="0" y="322"/>
                </a:cxn>
                <a:cxn ang="0">
                  <a:pos x="0" y="0"/>
                </a:cxn>
                <a:cxn ang="0">
                  <a:pos x="325" y="199"/>
                </a:cxn>
                <a:cxn ang="0">
                  <a:pos x="325" y="452"/>
                </a:cxn>
                <a:cxn ang="0">
                  <a:pos x="0" y="322"/>
                </a:cxn>
              </a:cxnLst>
              <a:rect l="0" t="0" r="r" b="b"/>
              <a:pathLst>
                <a:path w="325" h="452">
                  <a:moveTo>
                    <a:pt x="0" y="322"/>
                  </a:moveTo>
                  <a:lnTo>
                    <a:pt x="0" y="0"/>
                  </a:lnTo>
                  <a:lnTo>
                    <a:pt x="325" y="199"/>
                  </a:lnTo>
                  <a:lnTo>
                    <a:pt x="325" y="452"/>
                  </a:lnTo>
                  <a:lnTo>
                    <a:pt x="0" y="322"/>
                  </a:lnTo>
                  <a:close/>
                </a:path>
              </a:pathLst>
            </a:custGeom>
            <a:solidFill>
              <a:schemeClr val="accent6">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239" name="Freeform 23"/>
            <p:cNvSpPr>
              <a:spLocks/>
            </p:cNvSpPr>
            <p:nvPr/>
          </p:nvSpPr>
          <p:spPr bwMode="auto">
            <a:xfrm rot="5400000">
              <a:off x="5098257" y="2710431"/>
              <a:ext cx="1028700" cy="417513"/>
            </a:xfrm>
            <a:custGeom>
              <a:avLst/>
              <a:gdLst/>
              <a:ahLst/>
              <a:cxnLst>
                <a:cxn ang="0">
                  <a:pos x="323" y="263"/>
                </a:cxn>
                <a:cxn ang="0">
                  <a:pos x="0" y="128"/>
                </a:cxn>
                <a:cxn ang="0">
                  <a:pos x="323" y="0"/>
                </a:cxn>
                <a:cxn ang="0">
                  <a:pos x="648" y="130"/>
                </a:cxn>
                <a:cxn ang="0">
                  <a:pos x="323" y="263"/>
                </a:cxn>
              </a:cxnLst>
              <a:rect l="0" t="0" r="r" b="b"/>
              <a:pathLst>
                <a:path w="648" h="263">
                  <a:moveTo>
                    <a:pt x="323" y="263"/>
                  </a:moveTo>
                  <a:lnTo>
                    <a:pt x="0" y="128"/>
                  </a:lnTo>
                  <a:lnTo>
                    <a:pt x="323" y="0"/>
                  </a:lnTo>
                  <a:lnTo>
                    <a:pt x="648" y="130"/>
                  </a:lnTo>
                  <a:lnTo>
                    <a:pt x="323" y="263"/>
                  </a:lnTo>
                  <a:close/>
                </a:path>
              </a:pathLst>
            </a:custGeom>
            <a:solidFill>
              <a:schemeClr val="accent6">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240" name="Freeform 24"/>
            <p:cNvSpPr>
              <a:spLocks/>
            </p:cNvSpPr>
            <p:nvPr/>
          </p:nvSpPr>
          <p:spPr bwMode="auto">
            <a:xfrm rot="5400000">
              <a:off x="5718969" y="2304031"/>
              <a:ext cx="512763" cy="714375"/>
            </a:xfrm>
            <a:custGeom>
              <a:avLst/>
              <a:gdLst/>
              <a:ahLst/>
              <a:cxnLst>
                <a:cxn ang="0">
                  <a:pos x="323" y="322"/>
                </a:cxn>
                <a:cxn ang="0">
                  <a:pos x="0" y="450"/>
                </a:cxn>
                <a:cxn ang="0">
                  <a:pos x="0" y="192"/>
                </a:cxn>
                <a:cxn ang="0">
                  <a:pos x="323" y="0"/>
                </a:cxn>
                <a:cxn ang="0">
                  <a:pos x="323" y="322"/>
                </a:cxn>
              </a:cxnLst>
              <a:rect l="0" t="0" r="r" b="b"/>
              <a:pathLst>
                <a:path w="323" h="450">
                  <a:moveTo>
                    <a:pt x="323" y="322"/>
                  </a:moveTo>
                  <a:lnTo>
                    <a:pt x="0" y="450"/>
                  </a:lnTo>
                  <a:lnTo>
                    <a:pt x="0" y="192"/>
                  </a:lnTo>
                  <a:lnTo>
                    <a:pt x="323" y="0"/>
                  </a:lnTo>
                  <a:lnTo>
                    <a:pt x="323" y="322"/>
                  </a:lnTo>
                  <a:close/>
                </a:path>
              </a:pathLst>
            </a:custGeom>
            <a:solidFill>
              <a:schemeClr val="accent6"/>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71" name="Group 70"/>
          <p:cNvGrpSpPr/>
          <p:nvPr/>
        </p:nvGrpSpPr>
        <p:grpSpPr>
          <a:xfrm>
            <a:off x="6434050" y="2795982"/>
            <a:ext cx="1072871" cy="2162670"/>
            <a:chOff x="4824412" y="2096862"/>
            <a:chExt cx="804863" cy="1622425"/>
          </a:xfrm>
        </p:grpSpPr>
        <p:sp>
          <p:nvSpPr>
            <p:cNvPr id="9241" name="Freeform 25"/>
            <p:cNvSpPr>
              <a:spLocks/>
            </p:cNvSpPr>
            <p:nvPr/>
          </p:nvSpPr>
          <p:spPr bwMode="auto">
            <a:xfrm rot="5400000">
              <a:off x="4893469" y="2181794"/>
              <a:ext cx="820738" cy="650875"/>
            </a:xfrm>
            <a:custGeom>
              <a:avLst/>
              <a:gdLst/>
              <a:ahLst/>
              <a:cxnLst>
                <a:cxn ang="0">
                  <a:pos x="0" y="410"/>
                </a:cxn>
                <a:cxn ang="0">
                  <a:pos x="0" y="147"/>
                </a:cxn>
                <a:cxn ang="0">
                  <a:pos x="517" y="0"/>
                </a:cxn>
                <a:cxn ang="0">
                  <a:pos x="517" y="336"/>
                </a:cxn>
                <a:cxn ang="0">
                  <a:pos x="0" y="410"/>
                </a:cxn>
              </a:cxnLst>
              <a:rect l="0" t="0" r="r" b="b"/>
              <a:pathLst>
                <a:path w="517" h="410">
                  <a:moveTo>
                    <a:pt x="0" y="410"/>
                  </a:moveTo>
                  <a:lnTo>
                    <a:pt x="0" y="147"/>
                  </a:lnTo>
                  <a:lnTo>
                    <a:pt x="517" y="0"/>
                  </a:lnTo>
                  <a:lnTo>
                    <a:pt x="517" y="336"/>
                  </a:lnTo>
                  <a:lnTo>
                    <a:pt x="0" y="410"/>
                  </a:ln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242" name="Freeform 26"/>
            <p:cNvSpPr>
              <a:spLocks/>
            </p:cNvSpPr>
            <p:nvPr/>
          </p:nvSpPr>
          <p:spPr bwMode="auto">
            <a:xfrm rot="5400000">
              <a:off x="4897437" y="2987449"/>
              <a:ext cx="801688" cy="661988"/>
            </a:xfrm>
            <a:custGeom>
              <a:avLst/>
              <a:gdLst/>
              <a:ahLst/>
              <a:cxnLst>
                <a:cxn ang="0">
                  <a:pos x="505" y="417"/>
                </a:cxn>
                <a:cxn ang="0">
                  <a:pos x="0" y="336"/>
                </a:cxn>
                <a:cxn ang="0">
                  <a:pos x="0" y="0"/>
                </a:cxn>
                <a:cxn ang="0">
                  <a:pos x="503" y="149"/>
                </a:cxn>
                <a:cxn ang="0">
                  <a:pos x="505" y="417"/>
                </a:cxn>
                <a:cxn ang="0">
                  <a:pos x="505" y="417"/>
                </a:cxn>
              </a:cxnLst>
              <a:rect l="0" t="0" r="r" b="b"/>
              <a:pathLst>
                <a:path w="505" h="417">
                  <a:moveTo>
                    <a:pt x="505" y="417"/>
                  </a:moveTo>
                  <a:lnTo>
                    <a:pt x="0" y="336"/>
                  </a:lnTo>
                  <a:lnTo>
                    <a:pt x="0" y="0"/>
                  </a:lnTo>
                  <a:lnTo>
                    <a:pt x="503" y="149"/>
                  </a:lnTo>
                  <a:lnTo>
                    <a:pt x="505" y="417"/>
                  </a:lnTo>
                  <a:lnTo>
                    <a:pt x="505" y="417"/>
                  </a:lnTo>
                  <a:close/>
                </a:path>
              </a:pathLst>
            </a:custGeom>
            <a:solidFill>
              <a:schemeClr val="accent4">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243" name="Freeform 27"/>
            <p:cNvSpPr>
              <a:spLocks/>
            </p:cNvSpPr>
            <p:nvPr/>
          </p:nvSpPr>
          <p:spPr bwMode="auto">
            <a:xfrm rot="5400000">
              <a:off x="4148931" y="2772343"/>
              <a:ext cx="1622425" cy="271463"/>
            </a:xfrm>
            <a:custGeom>
              <a:avLst/>
              <a:gdLst/>
              <a:ahLst/>
              <a:cxnLst>
                <a:cxn ang="0">
                  <a:pos x="517" y="0"/>
                </a:cxn>
                <a:cxn ang="0">
                  <a:pos x="1022" y="81"/>
                </a:cxn>
                <a:cxn ang="0">
                  <a:pos x="517" y="171"/>
                </a:cxn>
                <a:cxn ang="0">
                  <a:pos x="0" y="74"/>
                </a:cxn>
                <a:cxn ang="0">
                  <a:pos x="517" y="0"/>
                </a:cxn>
              </a:cxnLst>
              <a:rect l="0" t="0" r="r" b="b"/>
              <a:pathLst>
                <a:path w="1022" h="171">
                  <a:moveTo>
                    <a:pt x="517" y="0"/>
                  </a:moveTo>
                  <a:lnTo>
                    <a:pt x="1022" y="81"/>
                  </a:lnTo>
                  <a:lnTo>
                    <a:pt x="517" y="171"/>
                  </a:lnTo>
                  <a:lnTo>
                    <a:pt x="0" y="74"/>
                  </a:lnTo>
                  <a:lnTo>
                    <a:pt x="517" y="0"/>
                  </a:lnTo>
                  <a:close/>
                </a:path>
              </a:pathLst>
            </a:custGeom>
            <a:solidFill>
              <a:schemeClr val="accent4">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8" name="Group 67"/>
          <p:cNvGrpSpPr/>
          <p:nvPr/>
        </p:nvGrpSpPr>
        <p:grpSpPr>
          <a:xfrm>
            <a:off x="3750816" y="3206508"/>
            <a:ext cx="1244277" cy="1371244"/>
            <a:chOff x="2811462" y="2404837"/>
            <a:chExt cx="933451" cy="1028701"/>
          </a:xfrm>
        </p:grpSpPr>
        <p:sp>
          <p:nvSpPr>
            <p:cNvPr id="9244" name="Freeform 28"/>
            <p:cNvSpPr>
              <a:spLocks/>
            </p:cNvSpPr>
            <p:nvPr/>
          </p:nvSpPr>
          <p:spPr bwMode="auto">
            <a:xfrm rot="5400000">
              <a:off x="2914650" y="2814412"/>
              <a:ext cx="515938" cy="722313"/>
            </a:xfrm>
            <a:custGeom>
              <a:avLst/>
              <a:gdLst/>
              <a:ahLst/>
              <a:cxnLst>
                <a:cxn ang="0">
                  <a:pos x="0" y="130"/>
                </a:cxn>
                <a:cxn ang="0">
                  <a:pos x="0" y="455"/>
                </a:cxn>
                <a:cxn ang="0">
                  <a:pos x="325" y="253"/>
                </a:cxn>
                <a:cxn ang="0">
                  <a:pos x="325" y="0"/>
                </a:cxn>
                <a:cxn ang="0">
                  <a:pos x="0" y="130"/>
                </a:cxn>
              </a:cxnLst>
              <a:rect l="0" t="0" r="r" b="b"/>
              <a:pathLst>
                <a:path w="325" h="455">
                  <a:moveTo>
                    <a:pt x="0" y="130"/>
                  </a:moveTo>
                  <a:lnTo>
                    <a:pt x="0" y="455"/>
                  </a:lnTo>
                  <a:lnTo>
                    <a:pt x="325" y="253"/>
                  </a:lnTo>
                  <a:lnTo>
                    <a:pt x="325" y="0"/>
                  </a:lnTo>
                  <a:lnTo>
                    <a:pt x="0" y="130"/>
                  </a:lnTo>
                  <a:close/>
                </a:path>
              </a:pathLst>
            </a:custGeom>
            <a:solidFill>
              <a:schemeClr val="accent1">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245" name="Freeform 29"/>
            <p:cNvSpPr>
              <a:spLocks/>
            </p:cNvSpPr>
            <p:nvPr/>
          </p:nvSpPr>
          <p:spPr bwMode="auto">
            <a:xfrm rot="5400000">
              <a:off x="3021807" y="2710431"/>
              <a:ext cx="1028700" cy="417513"/>
            </a:xfrm>
            <a:custGeom>
              <a:avLst/>
              <a:gdLst/>
              <a:ahLst/>
              <a:cxnLst>
                <a:cxn ang="0">
                  <a:pos x="323" y="0"/>
                </a:cxn>
                <a:cxn ang="0">
                  <a:pos x="0" y="135"/>
                </a:cxn>
                <a:cxn ang="0">
                  <a:pos x="323" y="263"/>
                </a:cxn>
                <a:cxn ang="0">
                  <a:pos x="648" y="133"/>
                </a:cxn>
                <a:cxn ang="0">
                  <a:pos x="323" y="0"/>
                </a:cxn>
              </a:cxnLst>
              <a:rect l="0" t="0" r="r" b="b"/>
              <a:pathLst>
                <a:path w="648" h="263">
                  <a:moveTo>
                    <a:pt x="323" y="0"/>
                  </a:moveTo>
                  <a:lnTo>
                    <a:pt x="0" y="135"/>
                  </a:lnTo>
                  <a:lnTo>
                    <a:pt x="323" y="263"/>
                  </a:lnTo>
                  <a:lnTo>
                    <a:pt x="648" y="133"/>
                  </a:lnTo>
                  <a:lnTo>
                    <a:pt x="323" y="0"/>
                  </a:lnTo>
                  <a:close/>
                </a:path>
              </a:pathLst>
            </a:custGeom>
            <a:solidFill>
              <a:schemeClr val="accent1">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246" name="Freeform 30"/>
            <p:cNvSpPr>
              <a:spLocks/>
            </p:cNvSpPr>
            <p:nvPr/>
          </p:nvSpPr>
          <p:spPr bwMode="auto">
            <a:xfrm rot="5400000">
              <a:off x="2914650" y="2301650"/>
              <a:ext cx="512763" cy="719138"/>
            </a:xfrm>
            <a:custGeom>
              <a:avLst/>
              <a:gdLst/>
              <a:ahLst/>
              <a:cxnLst>
                <a:cxn ang="0">
                  <a:pos x="323" y="128"/>
                </a:cxn>
                <a:cxn ang="0">
                  <a:pos x="0" y="0"/>
                </a:cxn>
                <a:cxn ang="0">
                  <a:pos x="0" y="258"/>
                </a:cxn>
                <a:cxn ang="0">
                  <a:pos x="323" y="453"/>
                </a:cxn>
                <a:cxn ang="0">
                  <a:pos x="323" y="128"/>
                </a:cxn>
              </a:cxnLst>
              <a:rect l="0" t="0" r="r" b="b"/>
              <a:pathLst>
                <a:path w="323" h="453">
                  <a:moveTo>
                    <a:pt x="323" y="128"/>
                  </a:moveTo>
                  <a:lnTo>
                    <a:pt x="0" y="0"/>
                  </a:lnTo>
                  <a:lnTo>
                    <a:pt x="0" y="258"/>
                  </a:lnTo>
                  <a:lnTo>
                    <a:pt x="323" y="453"/>
                  </a:lnTo>
                  <a:lnTo>
                    <a:pt x="323" y="128"/>
                  </a:ln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9" name="Group 68"/>
          <p:cNvGrpSpPr/>
          <p:nvPr/>
        </p:nvGrpSpPr>
        <p:grpSpPr>
          <a:xfrm>
            <a:off x="4694604" y="2795982"/>
            <a:ext cx="1072871" cy="2162670"/>
            <a:chOff x="3519487" y="2096862"/>
            <a:chExt cx="804863" cy="1622425"/>
          </a:xfrm>
        </p:grpSpPr>
        <p:sp>
          <p:nvSpPr>
            <p:cNvPr id="9247" name="Freeform 31"/>
            <p:cNvSpPr>
              <a:spLocks/>
            </p:cNvSpPr>
            <p:nvPr/>
          </p:nvSpPr>
          <p:spPr bwMode="auto">
            <a:xfrm rot="5400000">
              <a:off x="3434557" y="2181794"/>
              <a:ext cx="820738" cy="650875"/>
            </a:xfrm>
            <a:custGeom>
              <a:avLst/>
              <a:gdLst/>
              <a:ahLst/>
              <a:cxnLst>
                <a:cxn ang="0">
                  <a:pos x="0" y="0"/>
                </a:cxn>
                <a:cxn ang="0">
                  <a:pos x="0" y="263"/>
                </a:cxn>
                <a:cxn ang="0">
                  <a:pos x="517" y="410"/>
                </a:cxn>
                <a:cxn ang="0">
                  <a:pos x="517" y="74"/>
                </a:cxn>
                <a:cxn ang="0">
                  <a:pos x="0" y="0"/>
                </a:cxn>
              </a:cxnLst>
              <a:rect l="0" t="0" r="r" b="b"/>
              <a:pathLst>
                <a:path w="517" h="410">
                  <a:moveTo>
                    <a:pt x="0" y="0"/>
                  </a:moveTo>
                  <a:lnTo>
                    <a:pt x="0" y="263"/>
                  </a:lnTo>
                  <a:lnTo>
                    <a:pt x="517" y="410"/>
                  </a:lnTo>
                  <a:lnTo>
                    <a:pt x="517" y="74"/>
                  </a:lnTo>
                  <a:lnTo>
                    <a:pt x="0" y="0"/>
                  </a:ln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248" name="Freeform 32"/>
            <p:cNvSpPr>
              <a:spLocks/>
            </p:cNvSpPr>
            <p:nvPr/>
          </p:nvSpPr>
          <p:spPr bwMode="auto">
            <a:xfrm rot="5400000">
              <a:off x="3449637" y="2987449"/>
              <a:ext cx="801688" cy="661988"/>
            </a:xfrm>
            <a:custGeom>
              <a:avLst/>
              <a:gdLst/>
              <a:ahLst/>
              <a:cxnLst>
                <a:cxn ang="0">
                  <a:pos x="505" y="0"/>
                </a:cxn>
                <a:cxn ang="0">
                  <a:pos x="0" y="81"/>
                </a:cxn>
                <a:cxn ang="0">
                  <a:pos x="0" y="417"/>
                </a:cxn>
                <a:cxn ang="0">
                  <a:pos x="503" y="270"/>
                </a:cxn>
                <a:cxn ang="0">
                  <a:pos x="505" y="0"/>
                </a:cxn>
                <a:cxn ang="0">
                  <a:pos x="505" y="0"/>
                </a:cxn>
              </a:cxnLst>
              <a:rect l="0" t="0" r="r" b="b"/>
              <a:pathLst>
                <a:path w="505" h="417">
                  <a:moveTo>
                    <a:pt x="505" y="0"/>
                  </a:moveTo>
                  <a:lnTo>
                    <a:pt x="0" y="81"/>
                  </a:lnTo>
                  <a:lnTo>
                    <a:pt x="0" y="417"/>
                  </a:lnTo>
                  <a:lnTo>
                    <a:pt x="503" y="270"/>
                  </a:lnTo>
                  <a:lnTo>
                    <a:pt x="505" y="0"/>
                  </a:lnTo>
                  <a:lnTo>
                    <a:pt x="505" y="0"/>
                  </a:lnTo>
                  <a:close/>
                </a:path>
              </a:pathLst>
            </a:custGeom>
            <a:solidFill>
              <a:schemeClr val="accent2">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249" name="Freeform 33"/>
            <p:cNvSpPr>
              <a:spLocks/>
            </p:cNvSpPr>
            <p:nvPr/>
          </p:nvSpPr>
          <p:spPr bwMode="auto">
            <a:xfrm rot="5400000">
              <a:off x="3377406" y="2772343"/>
              <a:ext cx="1622425" cy="271463"/>
            </a:xfrm>
            <a:custGeom>
              <a:avLst/>
              <a:gdLst/>
              <a:ahLst/>
              <a:cxnLst>
                <a:cxn ang="0">
                  <a:pos x="0" y="97"/>
                </a:cxn>
                <a:cxn ang="0">
                  <a:pos x="517" y="171"/>
                </a:cxn>
                <a:cxn ang="0">
                  <a:pos x="1022" y="90"/>
                </a:cxn>
                <a:cxn ang="0">
                  <a:pos x="517" y="0"/>
                </a:cxn>
                <a:cxn ang="0">
                  <a:pos x="0" y="97"/>
                </a:cxn>
              </a:cxnLst>
              <a:rect l="0" t="0" r="r" b="b"/>
              <a:pathLst>
                <a:path w="1022" h="171">
                  <a:moveTo>
                    <a:pt x="0" y="97"/>
                  </a:moveTo>
                  <a:lnTo>
                    <a:pt x="517" y="171"/>
                  </a:lnTo>
                  <a:lnTo>
                    <a:pt x="1022" y="90"/>
                  </a:lnTo>
                  <a:lnTo>
                    <a:pt x="517" y="0"/>
                  </a:lnTo>
                  <a:lnTo>
                    <a:pt x="0" y="97"/>
                  </a:lnTo>
                  <a:close/>
                </a:path>
              </a:pathLst>
            </a:custGeom>
            <a:solidFill>
              <a:schemeClr val="accent2">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70" name="Group 69"/>
          <p:cNvGrpSpPr/>
          <p:nvPr/>
        </p:nvGrpSpPr>
        <p:grpSpPr>
          <a:xfrm>
            <a:off x="5610882" y="2379106"/>
            <a:ext cx="948020" cy="3013348"/>
            <a:chOff x="4206876" y="1784124"/>
            <a:chExt cx="711200" cy="2260600"/>
          </a:xfrm>
        </p:grpSpPr>
        <p:sp>
          <p:nvSpPr>
            <p:cNvPr id="9250" name="Freeform 34"/>
            <p:cNvSpPr>
              <a:spLocks/>
            </p:cNvSpPr>
            <p:nvPr/>
          </p:nvSpPr>
          <p:spPr bwMode="auto">
            <a:xfrm rot="5400000">
              <a:off x="3998913" y="3125562"/>
              <a:ext cx="1127125" cy="711200"/>
            </a:xfrm>
            <a:custGeom>
              <a:avLst/>
              <a:gdLst/>
              <a:ahLst/>
              <a:cxnLst>
                <a:cxn ang="0">
                  <a:pos x="0" y="448"/>
                </a:cxn>
                <a:cxn ang="0">
                  <a:pos x="0" y="0"/>
                </a:cxn>
                <a:cxn ang="0">
                  <a:pos x="710" y="78"/>
                </a:cxn>
                <a:cxn ang="0">
                  <a:pos x="710" y="369"/>
                </a:cxn>
                <a:cxn ang="0">
                  <a:pos x="0" y="448"/>
                </a:cxn>
              </a:cxnLst>
              <a:rect l="0" t="0" r="r" b="b"/>
              <a:pathLst>
                <a:path w="710" h="448">
                  <a:moveTo>
                    <a:pt x="0" y="448"/>
                  </a:moveTo>
                  <a:lnTo>
                    <a:pt x="0" y="0"/>
                  </a:lnTo>
                  <a:lnTo>
                    <a:pt x="710" y="78"/>
                  </a:lnTo>
                  <a:lnTo>
                    <a:pt x="710" y="369"/>
                  </a:lnTo>
                  <a:lnTo>
                    <a:pt x="0" y="448"/>
                  </a:lnTo>
                  <a:close/>
                </a:path>
              </a:pathLst>
            </a:custGeom>
            <a:solidFill>
              <a:schemeClr val="accent3">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9251" name="Freeform 35"/>
            <p:cNvSpPr>
              <a:spLocks/>
            </p:cNvSpPr>
            <p:nvPr/>
          </p:nvSpPr>
          <p:spPr bwMode="auto">
            <a:xfrm rot="5400000">
              <a:off x="3995738" y="1995262"/>
              <a:ext cx="1133475" cy="711200"/>
            </a:xfrm>
            <a:custGeom>
              <a:avLst/>
              <a:gdLst/>
              <a:ahLst/>
              <a:cxnLst>
                <a:cxn ang="0">
                  <a:pos x="714" y="0"/>
                </a:cxn>
                <a:cxn ang="0">
                  <a:pos x="714" y="448"/>
                </a:cxn>
                <a:cxn ang="0">
                  <a:pos x="0" y="369"/>
                </a:cxn>
                <a:cxn ang="0">
                  <a:pos x="0" y="83"/>
                </a:cxn>
                <a:cxn ang="0">
                  <a:pos x="714" y="0"/>
                </a:cxn>
              </a:cxnLst>
              <a:rect l="0" t="0" r="r" b="b"/>
              <a:pathLst>
                <a:path w="714" h="448">
                  <a:moveTo>
                    <a:pt x="714" y="0"/>
                  </a:moveTo>
                  <a:lnTo>
                    <a:pt x="714" y="448"/>
                  </a:lnTo>
                  <a:lnTo>
                    <a:pt x="0" y="369"/>
                  </a:lnTo>
                  <a:lnTo>
                    <a:pt x="0" y="83"/>
                  </a:lnTo>
                  <a:lnTo>
                    <a:pt x="714" y="0"/>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38" name="Group 81"/>
          <p:cNvGrpSpPr/>
          <p:nvPr/>
        </p:nvGrpSpPr>
        <p:grpSpPr>
          <a:xfrm flipV="1">
            <a:off x="4646059" y="5236610"/>
            <a:ext cx="606846" cy="290267"/>
            <a:chOff x="3376482" y="1459073"/>
            <a:chExt cx="455253" cy="221445"/>
          </a:xfrm>
        </p:grpSpPr>
        <p:cxnSp>
          <p:nvCxnSpPr>
            <p:cNvPr id="39" name="Straight Connector 38"/>
            <p:cNvCxnSpPr/>
            <p:nvPr/>
          </p:nvCxnSpPr>
          <p:spPr>
            <a:xfrm flipH="1" flipV="1">
              <a:off x="3592681" y="1460250"/>
              <a:ext cx="239054" cy="220268"/>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3376482" y="1459073"/>
              <a:ext cx="216200" cy="0"/>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1" name="Group 59"/>
          <p:cNvGrpSpPr/>
          <p:nvPr/>
        </p:nvGrpSpPr>
        <p:grpSpPr>
          <a:xfrm>
            <a:off x="7843660" y="5054272"/>
            <a:ext cx="3034136" cy="894892"/>
            <a:chOff x="7154104" y="3244276"/>
            <a:chExt cx="2276195" cy="671344"/>
          </a:xfrm>
        </p:grpSpPr>
        <p:sp>
          <p:nvSpPr>
            <p:cNvPr id="42" name="TextBox 41"/>
            <p:cNvSpPr txBox="1"/>
            <p:nvPr/>
          </p:nvSpPr>
          <p:spPr>
            <a:xfrm>
              <a:off x="7154105" y="3453979"/>
              <a:ext cx="2276194" cy="461641"/>
            </a:xfrm>
            <a:prstGeom prst="rect">
              <a:avLst/>
            </a:prstGeom>
            <a:noFill/>
          </p:spPr>
          <p:txBody>
            <a:bodyPr wrap="square" lIns="0" tIns="0" rIns="0" bIns="0" rtlCol="0">
              <a:spAutoFit/>
            </a:bodyPr>
            <a:lstStyle/>
            <a:p>
              <a:pP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43" name="Rectangle 42"/>
            <p:cNvSpPr/>
            <p:nvPr/>
          </p:nvSpPr>
          <p:spPr>
            <a:xfrm>
              <a:off x="7154104" y="3244276"/>
              <a:ext cx="903319" cy="184714"/>
            </a:xfrm>
            <a:prstGeom prst="rect">
              <a:avLst/>
            </a:prstGeom>
          </p:spPr>
          <p:txBody>
            <a:bodyPr wrap="none" lIns="0" tIns="0" rIns="0" bIns="0">
              <a:spAutoFit/>
            </a:bodyPr>
            <a:lstStyle/>
            <a:p>
              <a:r>
                <a:rPr lang="en-US" sz="1600" b="1" dirty="0">
                  <a:solidFill>
                    <a:schemeClr val="accent4"/>
                  </a:solidFill>
                </a:rPr>
                <a:t>Keyword Here</a:t>
              </a:r>
            </a:p>
          </p:txBody>
        </p:sp>
      </p:grpSp>
      <p:grpSp>
        <p:nvGrpSpPr>
          <p:cNvPr id="44" name="Group 58"/>
          <p:cNvGrpSpPr/>
          <p:nvPr/>
        </p:nvGrpSpPr>
        <p:grpSpPr>
          <a:xfrm>
            <a:off x="8708425" y="3418119"/>
            <a:ext cx="3034136" cy="907589"/>
            <a:chOff x="7174424" y="1381167"/>
            <a:chExt cx="2276195" cy="680869"/>
          </a:xfrm>
        </p:grpSpPr>
        <p:sp>
          <p:nvSpPr>
            <p:cNvPr id="45" name="TextBox 44"/>
            <p:cNvSpPr txBox="1"/>
            <p:nvPr/>
          </p:nvSpPr>
          <p:spPr>
            <a:xfrm>
              <a:off x="7174424" y="1600395"/>
              <a:ext cx="2276195" cy="461641"/>
            </a:xfrm>
            <a:prstGeom prst="rect">
              <a:avLst/>
            </a:prstGeom>
            <a:noFill/>
          </p:spPr>
          <p:txBody>
            <a:bodyPr wrap="square" lIns="0" tIns="0" rIns="0" bIns="0" rtlCol="0">
              <a:spAutoFit/>
            </a:bodyPr>
            <a:lstStyle/>
            <a:p>
              <a:pPr defTabSz="1218895">
                <a:spcBef>
                  <a:spcPct val="20000"/>
                </a:spcBef>
                <a:defRPr/>
              </a:pPr>
              <a:r>
                <a:rPr lang="en-US" sz="1333" dirty="0">
                  <a:solidFill>
                    <a:schemeClr val="tx1">
                      <a:lumMod val="50000"/>
                      <a:lumOff val="50000"/>
                    </a:schemeClr>
                  </a:solidFill>
                </a:rPr>
                <a:t>There are many variations passages lorem ipsum available  majority have suffered alteration .</a:t>
              </a:r>
              <a:endParaRPr lang="en-US" sz="1333" dirty="0">
                <a:solidFill>
                  <a:schemeClr val="tx1">
                    <a:lumMod val="65000"/>
                    <a:lumOff val="35000"/>
                  </a:schemeClr>
                </a:solidFill>
              </a:endParaRPr>
            </a:p>
          </p:txBody>
        </p:sp>
        <p:sp>
          <p:nvSpPr>
            <p:cNvPr id="46" name="Rectangle 45"/>
            <p:cNvSpPr/>
            <p:nvPr/>
          </p:nvSpPr>
          <p:spPr>
            <a:xfrm>
              <a:off x="7174424" y="1381167"/>
              <a:ext cx="903319" cy="184714"/>
            </a:xfrm>
            <a:prstGeom prst="rect">
              <a:avLst/>
            </a:prstGeom>
          </p:spPr>
          <p:txBody>
            <a:bodyPr wrap="none" lIns="0" tIns="0" rIns="0" bIns="0">
              <a:spAutoFit/>
            </a:bodyPr>
            <a:lstStyle/>
            <a:p>
              <a:r>
                <a:rPr lang="en-US" sz="1600" b="1" dirty="0">
                  <a:solidFill>
                    <a:schemeClr val="accent6"/>
                  </a:solidFill>
                </a:rPr>
                <a:t>Keyword Here</a:t>
              </a:r>
            </a:p>
          </p:txBody>
        </p:sp>
      </p:grpSp>
      <p:grpSp>
        <p:nvGrpSpPr>
          <p:cNvPr id="47" name="Group 56"/>
          <p:cNvGrpSpPr/>
          <p:nvPr/>
        </p:nvGrpSpPr>
        <p:grpSpPr>
          <a:xfrm>
            <a:off x="4580518" y="1517587"/>
            <a:ext cx="3034138" cy="682765"/>
            <a:chOff x="-296510" y="1406858"/>
            <a:chExt cx="2276196" cy="512207"/>
          </a:xfrm>
        </p:grpSpPr>
        <p:sp>
          <p:nvSpPr>
            <p:cNvPr id="48" name="TextBox 47"/>
            <p:cNvSpPr txBox="1"/>
            <p:nvPr/>
          </p:nvSpPr>
          <p:spPr>
            <a:xfrm>
              <a:off x="-296510" y="1611304"/>
              <a:ext cx="2276196" cy="30776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 passages of lorem ipsum available</a:t>
              </a:r>
              <a:endParaRPr lang="en-US" sz="1333" dirty="0">
                <a:solidFill>
                  <a:schemeClr val="tx1">
                    <a:lumMod val="65000"/>
                    <a:lumOff val="35000"/>
                  </a:schemeClr>
                </a:solidFill>
              </a:endParaRPr>
            </a:p>
          </p:txBody>
        </p:sp>
        <p:sp>
          <p:nvSpPr>
            <p:cNvPr id="49" name="Rectangle 48"/>
            <p:cNvSpPr/>
            <p:nvPr/>
          </p:nvSpPr>
          <p:spPr>
            <a:xfrm>
              <a:off x="389927" y="1406858"/>
              <a:ext cx="903319" cy="184714"/>
            </a:xfrm>
            <a:prstGeom prst="rect">
              <a:avLst/>
            </a:prstGeom>
          </p:spPr>
          <p:txBody>
            <a:bodyPr wrap="none" lIns="0" tIns="0" rIns="0" bIns="0">
              <a:spAutoFit/>
            </a:bodyPr>
            <a:lstStyle/>
            <a:p>
              <a:pPr algn="ctr"/>
              <a:r>
                <a:rPr lang="en-US" sz="1600" b="1" dirty="0">
                  <a:solidFill>
                    <a:schemeClr val="accent3"/>
                  </a:solidFill>
                </a:rPr>
                <a:t>Keyword Here</a:t>
              </a:r>
            </a:p>
          </p:txBody>
        </p:sp>
      </p:grpSp>
      <p:grpSp>
        <p:nvGrpSpPr>
          <p:cNvPr id="50" name="Group 56"/>
          <p:cNvGrpSpPr/>
          <p:nvPr/>
        </p:nvGrpSpPr>
        <p:grpSpPr>
          <a:xfrm>
            <a:off x="1446688" y="5093518"/>
            <a:ext cx="3034138" cy="869499"/>
            <a:chOff x="-296510" y="1420651"/>
            <a:chExt cx="2276196" cy="652294"/>
          </a:xfrm>
        </p:grpSpPr>
        <p:sp>
          <p:nvSpPr>
            <p:cNvPr id="51" name="TextBox 50"/>
            <p:cNvSpPr txBox="1"/>
            <p:nvPr/>
          </p:nvSpPr>
          <p:spPr>
            <a:xfrm>
              <a:off x="-296510" y="1611304"/>
              <a:ext cx="2276196" cy="461641"/>
            </a:xfrm>
            <a:prstGeom prst="rect">
              <a:avLst/>
            </a:prstGeom>
            <a:noFill/>
          </p:spPr>
          <p:txBody>
            <a:bodyPr wrap="square" lIns="0" tIns="0" rIns="0" bIns="0" rtlCol="0">
              <a:spAutoFit/>
            </a:bodyPr>
            <a:lstStyle/>
            <a:p>
              <a:pPr algn="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52" name="Rectangle 51"/>
            <p:cNvSpPr/>
            <p:nvPr/>
          </p:nvSpPr>
          <p:spPr>
            <a:xfrm>
              <a:off x="1076365" y="1420651"/>
              <a:ext cx="903318" cy="184714"/>
            </a:xfrm>
            <a:prstGeom prst="rect">
              <a:avLst/>
            </a:prstGeom>
          </p:spPr>
          <p:txBody>
            <a:bodyPr wrap="none" lIns="0" tIns="0" rIns="0" bIns="0">
              <a:spAutoFit/>
            </a:bodyPr>
            <a:lstStyle/>
            <a:p>
              <a:pPr algn="r"/>
              <a:r>
                <a:rPr lang="en-US" sz="1600" b="1" dirty="0">
                  <a:solidFill>
                    <a:schemeClr val="accent2"/>
                  </a:solidFill>
                </a:rPr>
                <a:t>Keyword Here</a:t>
              </a:r>
            </a:p>
          </p:txBody>
        </p:sp>
      </p:grpSp>
      <p:grpSp>
        <p:nvGrpSpPr>
          <p:cNvPr id="56" name="Group 56"/>
          <p:cNvGrpSpPr/>
          <p:nvPr/>
        </p:nvGrpSpPr>
        <p:grpSpPr>
          <a:xfrm>
            <a:off x="722334" y="3437163"/>
            <a:ext cx="2798274" cy="869499"/>
            <a:chOff x="-119566" y="1420651"/>
            <a:chExt cx="2099252" cy="652294"/>
          </a:xfrm>
        </p:grpSpPr>
        <p:sp>
          <p:nvSpPr>
            <p:cNvPr id="57" name="TextBox 56"/>
            <p:cNvSpPr txBox="1"/>
            <p:nvPr/>
          </p:nvSpPr>
          <p:spPr>
            <a:xfrm>
              <a:off x="-119566" y="1611304"/>
              <a:ext cx="2099252" cy="461641"/>
            </a:xfrm>
            <a:prstGeom prst="rect">
              <a:avLst/>
            </a:prstGeom>
            <a:noFill/>
          </p:spPr>
          <p:txBody>
            <a:bodyPr wrap="square" lIns="0" tIns="0" rIns="0" bIns="0" rtlCol="0">
              <a:spAutoFit/>
            </a:bodyPr>
            <a:lstStyle/>
            <a:p>
              <a:pPr algn="r" defTabSz="1218895">
                <a:spcBef>
                  <a:spcPct val="20000"/>
                </a:spcBef>
                <a:defRPr/>
              </a:pPr>
              <a:r>
                <a:rPr lang="en-US" sz="1333" dirty="0">
                  <a:solidFill>
                    <a:schemeClr val="tx1">
                      <a:lumMod val="50000"/>
                      <a:lumOff val="50000"/>
                    </a:schemeClr>
                  </a:solidFill>
                </a:rPr>
                <a:t>There are many variations passages lorem ipsum available  majority have suffered alteration </a:t>
              </a:r>
              <a:endParaRPr lang="en-US" sz="1333" dirty="0">
                <a:solidFill>
                  <a:schemeClr val="tx1">
                    <a:lumMod val="65000"/>
                    <a:lumOff val="35000"/>
                  </a:schemeClr>
                </a:solidFill>
              </a:endParaRPr>
            </a:p>
          </p:txBody>
        </p:sp>
        <p:sp>
          <p:nvSpPr>
            <p:cNvPr id="58" name="Rectangle 57"/>
            <p:cNvSpPr/>
            <p:nvPr/>
          </p:nvSpPr>
          <p:spPr>
            <a:xfrm>
              <a:off x="1076366" y="1420651"/>
              <a:ext cx="903318" cy="184714"/>
            </a:xfrm>
            <a:prstGeom prst="rect">
              <a:avLst/>
            </a:prstGeom>
          </p:spPr>
          <p:txBody>
            <a:bodyPr wrap="none" lIns="0" tIns="0" rIns="0" bIns="0">
              <a:spAutoFit/>
            </a:bodyPr>
            <a:lstStyle/>
            <a:p>
              <a:pPr algn="r"/>
              <a:r>
                <a:rPr lang="en-US" sz="1600" b="1" dirty="0">
                  <a:solidFill>
                    <a:schemeClr val="accent1"/>
                  </a:solidFill>
                </a:rPr>
                <a:t>Keyword Here</a:t>
              </a:r>
            </a:p>
          </p:txBody>
        </p:sp>
      </p:grpSp>
      <p:grpSp>
        <p:nvGrpSpPr>
          <p:cNvPr id="59" name="Group 81"/>
          <p:cNvGrpSpPr/>
          <p:nvPr/>
        </p:nvGrpSpPr>
        <p:grpSpPr>
          <a:xfrm flipH="1" flipV="1">
            <a:off x="7019060" y="5236610"/>
            <a:ext cx="606846" cy="290267"/>
            <a:chOff x="3376482" y="1459073"/>
            <a:chExt cx="455253" cy="221445"/>
          </a:xfrm>
        </p:grpSpPr>
        <p:cxnSp>
          <p:nvCxnSpPr>
            <p:cNvPr id="60" name="Straight Connector 59"/>
            <p:cNvCxnSpPr/>
            <p:nvPr/>
          </p:nvCxnSpPr>
          <p:spPr>
            <a:xfrm flipH="1" flipV="1">
              <a:off x="3592681" y="1460250"/>
              <a:ext cx="239054" cy="220268"/>
            </a:xfrm>
            <a:prstGeom prst="line">
              <a:avLst/>
            </a:prstGeom>
            <a:ln w="19050" cap="rnd">
              <a:solidFill>
                <a:schemeClr val="accent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376482" y="1459073"/>
              <a:ext cx="216200" cy="0"/>
            </a:xfrm>
            <a:prstGeom prst="line">
              <a:avLst/>
            </a:prstGeom>
            <a:ln w="19050" cap="rnd">
              <a:solidFill>
                <a:schemeClr val="accent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53"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54" name="直接连接符 53"/>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3549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500" fill="hold"/>
                                        <p:tgtEl>
                                          <p:spTgt spid="70"/>
                                        </p:tgtEl>
                                        <p:attrNameLst>
                                          <p:attrName>ppt_x</p:attrName>
                                        </p:attrNameLst>
                                      </p:cBhvr>
                                      <p:tavLst>
                                        <p:tav tm="0">
                                          <p:val>
                                            <p:strVal val="#ppt_x"/>
                                          </p:val>
                                        </p:tav>
                                        <p:tav tm="100000">
                                          <p:val>
                                            <p:strVal val="#ppt_x"/>
                                          </p:val>
                                        </p:tav>
                                      </p:tavLst>
                                    </p:anim>
                                    <p:anim calcmode="lin" valueType="num">
                                      <p:cBhvr additive="base">
                                        <p:cTn id="8" dur="500" fill="hold"/>
                                        <p:tgtEl>
                                          <p:spTgt spid="7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accel="50000" decel="50000" fill="hold" nodeType="afterEffect">
                                  <p:stCondLst>
                                    <p:cond delay="0"/>
                                  </p:stCondLst>
                                  <p:childTnLst>
                                    <p:set>
                                      <p:cBhvr>
                                        <p:cTn id="11" dur="1" fill="hold">
                                          <p:stCondLst>
                                            <p:cond delay="0"/>
                                          </p:stCondLst>
                                        </p:cTn>
                                        <p:tgtEl>
                                          <p:spTgt spid="69"/>
                                        </p:tgtEl>
                                        <p:attrNameLst>
                                          <p:attrName>style.visibility</p:attrName>
                                        </p:attrNameLst>
                                      </p:cBhvr>
                                      <p:to>
                                        <p:strVal val="visible"/>
                                      </p:to>
                                    </p:set>
                                    <p:anim calcmode="lin" valueType="num">
                                      <p:cBhvr additive="base">
                                        <p:cTn id="12" dur="500" fill="hold"/>
                                        <p:tgtEl>
                                          <p:spTgt spid="69"/>
                                        </p:tgtEl>
                                        <p:attrNameLst>
                                          <p:attrName>ppt_x</p:attrName>
                                        </p:attrNameLst>
                                      </p:cBhvr>
                                      <p:tavLst>
                                        <p:tav tm="0">
                                          <p:val>
                                            <p:strVal val="0-#ppt_w/2"/>
                                          </p:val>
                                        </p:tav>
                                        <p:tav tm="100000">
                                          <p:val>
                                            <p:strVal val="#ppt_x"/>
                                          </p:val>
                                        </p:tav>
                                      </p:tavLst>
                                    </p:anim>
                                    <p:anim calcmode="lin" valueType="num">
                                      <p:cBhvr additive="base">
                                        <p:cTn id="13" dur="500" fill="hold"/>
                                        <p:tgtEl>
                                          <p:spTgt spid="69"/>
                                        </p:tgtEl>
                                        <p:attrNameLst>
                                          <p:attrName>ppt_y</p:attrName>
                                        </p:attrNameLst>
                                      </p:cBhvr>
                                      <p:tavLst>
                                        <p:tav tm="0">
                                          <p:val>
                                            <p:strVal val="#ppt_y"/>
                                          </p:val>
                                        </p:tav>
                                        <p:tav tm="100000">
                                          <p:val>
                                            <p:strVal val="#ppt_y"/>
                                          </p:val>
                                        </p:tav>
                                      </p:tavLst>
                                    </p:anim>
                                  </p:childTnLst>
                                </p:cTn>
                              </p:par>
                              <p:par>
                                <p:cTn id="14" presetID="2" presetClass="entr" presetSubtype="2" accel="50000" decel="50000"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 calcmode="lin" valueType="num">
                                      <p:cBhvr additive="base">
                                        <p:cTn id="16" dur="500" fill="hold"/>
                                        <p:tgtEl>
                                          <p:spTgt spid="71"/>
                                        </p:tgtEl>
                                        <p:attrNameLst>
                                          <p:attrName>ppt_x</p:attrName>
                                        </p:attrNameLst>
                                      </p:cBhvr>
                                      <p:tavLst>
                                        <p:tav tm="0">
                                          <p:val>
                                            <p:strVal val="1+#ppt_w/2"/>
                                          </p:val>
                                        </p:tav>
                                        <p:tav tm="100000">
                                          <p:val>
                                            <p:strVal val="#ppt_x"/>
                                          </p:val>
                                        </p:tav>
                                      </p:tavLst>
                                    </p:anim>
                                    <p:anim calcmode="lin" valueType="num">
                                      <p:cBhvr additive="base">
                                        <p:cTn id="17" dur="500" fill="hold"/>
                                        <p:tgtEl>
                                          <p:spTgt spid="7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accel="50000" decel="50000" fill="hold" nodeType="afterEffect">
                                  <p:stCondLst>
                                    <p:cond delay="0"/>
                                  </p:stCondLst>
                                  <p:childTnLst>
                                    <p:set>
                                      <p:cBhvr>
                                        <p:cTn id="20" dur="1" fill="hold">
                                          <p:stCondLst>
                                            <p:cond delay="0"/>
                                          </p:stCondLst>
                                        </p:cTn>
                                        <p:tgtEl>
                                          <p:spTgt spid="68"/>
                                        </p:tgtEl>
                                        <p:attrNameLst>
                                          <p:attrName>style.visibility</p:attrName>
                                        </p:attrNameLst>
                                      </p:cBhvr>
                                      <p:to>
                                        <p:strVal val="visible"/>
                                      </p:to>
                                    </p:set>
                                    <p:anim calcmode="lin" valueType="num">
                                      <p:cBhvr additive="base">
                                        <p:cTn id="21" dur="500" fill="hold"/>
                                        <p:tgtEl>
                                          <p:spTgt spid="68"/>
                                        </p:tgtEl>
                                        <p:attrNameLst>
                                          <p:attrName>ppt_x</p:attrName>
                                        </p:attrNameLst>
                                      </p:cBhvr>
                                      <p:tavLst>
                                        <p:tav tm="0">
                                          <p:val>
                                            <p:strVal val="0-#ppt_w/2"/>
                                          </p:val>
                                        </p:tav>
                                        <p:tav tm="100000">
                                          <p:val>
                                            <p:strVal val="#ppt_x"/>
                                          </p:val>
                                        </p:tav>
                                      </p:tavLst>
                                    </p:anim>
                                    <p:anim calcmode="lin" valueType="num">
                                      <p:cBhvr additive="base">
                                        <p:cTn id="22" dur="500" fill="hold"/>
                                        <p:tgtEl>
                                          <p:spTgt spid="68"/>
                                        </p:tgtEl>
                                        <p:attrNameLst>
                                          <p:attrName>ppt_y</p:attrName>
                                        </p:attrNameLst>
                                      </p:cBhvr>
                                      <p:tavLst>
                                        <p:tav tm="0">
                                          <p:val>
                                            <p:strVal val="#ppt_y"/>
                                          </p:val>
                                        </p:tav>
                                        <p:tav tm="100000">
                                          <p:val>
                                            <p:strVal val="#ppt_y"/>
                                          </p:val>
                                        </p:tav>
                                      </p:tavLst>
                                    </p:anim>
                                  </p:childTnLst>
                                </p:cTn>
                              </p:par>
                              <p:par>
                                <p:cTn id="23" presetID="2" presetClass="entr" presetSubtype="2" accel="50000" decel="50000" fill="hold" nodeType="withEffect">
                                  <p:stCondLst>
                                    <p:cond delay="0"/>
                                  </p:stCondLst>
                                  <p:childTnLst>
                                    <p:set>
                                      <p:cBhvr>
                                        <p:cTn id="24" dur="1" fill="hold">
                                          <p:stCondLst>
                                            <p:cond delay="0"/>
                                          </p:stCondLst>
                                        </p:cTn>
                                        <p:tgtEl>
                                          <p:spTgt spid="72"/>
                                        </p:tgtEl>
                                        <p:attrNameLst>
                                          <p:attrName>style.visibility</p:attrName>
                                        </p:attrNameLst>
                                      </p:cBhvr>
                                      <p:to>
                                        <p:strVal val="visible"/>
                                      </p:to>
                                    </p:set>
                                    <p:anim calcmode="lin" valueType="num">
                                      <p:cBhvr additive="base">
                                        <p:cTn id="25" dur="500" fill="hold"/>
                                        <p:tgtEl>
                                          <p:spTgt spid="72"/>
                                        </p:tgtEl>
                                        <p:attrNameLst>
                                          <p:attrName>ppt_x</p:attrName>
                                        </p:attrNameLst>
                                      </p:cBhvr>
                                      <p:tavLst>
                                        <p:tav tm="0">
                                          <p:val>
                                            <p:strVal val="1+#ppt_w/2"/>
                                          </p:val>
                                        </p:tav>
                                        <p:tav tm="100000">
                                          <p:val>
                                            <p:strVal val="#ppt_x"/>
                                          </p:val>
                                        </p:tav>
                                      </p:tavLst>
                                    </p:anim>
                                    <p:anim calcmode="lin" valueType="num">
                                      <p:cBhvr additive="base">
                                        <p:cTn id="26" dur="500" fill="hold"/>
                                        <p:tgtEl>
                                          <p:spTgt spid="72"/>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8" accel="50000" decel="50000" fill="hold" nodeType="afterEffect">
                                  <p:stCondLst>
                                    <p:cond delay="0"/>
                                  </p:stCondLst>
                                  <p:childTnLst>
                                    <p:set>
                                      <p:cBhvr>
                                        <p:cTn id="29" dur="1" fill="hold">
                                          <p:stCondLst>
                                            <p:cond delay="0"/>
                                          </p:stCondLst>
                                        </p:cTn>
                                        <p:tgtEl>
                                          <p:spTgt spid="56"/>
                                        </p:tgtEl>
                                        <p:attrNameLst>
                                          <p:attrName>style.visibility</p:attrName>
                                        </p:attrNameLst>
                                      </p:cBhvr>
                                      <p:to>
                                        <p:strVal val="visible"/>
                                      </p:to>
                                    </p:set>
                                    <p:anim calcmode="lin" valueType="num">
                                      <p:cBhvr additive="base">
                                        <p:cTn id="30" dur="1000" fill="hold"/>
                                        <p:tgtEl>
                                          <p:spTgt spid="56"/>
                                        </p:tgtEl>
                                        <p:attrNameLst>
                                          <p:attrName>ppt_x</p:attrName>
                                        </p:attrNameLst>
                                      </p:cBhvr>
                                      <p:tavLst>
                                        <p:tav tm="0">
                                          <p:val>
                                            <p:strVal val="0-#ppt_w/2"/>
                                          </p:val>
                                        </p:tav>
                                        <p:tav tm="100000">
                                          <p:val>
                                            <p:strVal val="#ppt_x"/>
                                          </p:val>
                                        </p:tav>
                                      </p:tavLst>
                                    </p:anim>
                                    <p:anim calcmode="lin" valueType="num">
                                      <p:cBhvr additive="base">
                                        <p:cTn id="31" dur="1000" fill="hold"/>
                                        <p:tgtEl>
                                          <p:spTgt spid="56"/>
                                        </p:tgtEl>
                                        <p:attrNameLst>
                                          <p:attrName>ppt_y</p:attrName>
                                        </p:attrNameLst>
                                      </p:cBhvr>
                                      <p:tavLst>
                                        <p:tav tm="0">
                                          <p:val>
                                            <p:strVal val="#ppt_y"/>
                                          </p:val>
                                        </p:tav>
                                        <p:tav tm="100000">
                                          <p:val>
                                            <p:strVal val="#ppt_y"/>
                                          </p:val>
                                        </p:tav>
                                      </p:tavLst>
                                    </p:anim>
                                  </p:childTnLst>
                                </p:cTn>
                              </p:par>
                            </p:childTnLst>
                          </p:cTn>
                        </p:par>
                        <p:par>
                          <p:cTn id="32" fill="hold">
                            <p:stCondLst>
                              <p:cond delay="2500"/>
                            </p:stCondLst>
                            <p:childTnLst>
                              <p:par>
                                <p:cTn id="33" presetID="2" presetClass="entr" presetSubtype="1" accel="50000" decel="50000" fill="hold" nodeType="afterEffect">
                                  <p:stCondLst>
                                    <p:cond delay="0"/>
                                  </p:stCondLst>
                                  <p:childTnLst>
                                    <p:set>
                                      <p:cBhvr>
                                        <p:cTn id="34" dur="1" fill="hold">
                                          <p:stCondLst>
                                            <p:cond delay="0"/>
                                          </p:stCondLst>
                                        </p:cTn>
                                        <p:tgtEl>
                                          <p:spTgt spid="47"/>
                                        </p:tgtEl>
                                        <p:attrNameLst>
                                          <p:attrName>style.visibility</p:attrName>
                                        </p:attrNameLst>
                                      </p:cBhvr>
                                      <p:to>
                                        <p:strVal val="visible"/>
                                      </p:to>
                                    </p:set>
                                    <p:anim calcmode="lin" valueType="num">
                                      <p:cBhvr additive="base">
                                        <p:cTn id="35" dur="1000" fill="hold"/>
                                        <p:tgtEl>
                                          <p:spTgt spid="47"/>
                                        </p:tgtEl>
                                        <p:attrNameLst>
                                          <p:attrName>ppt_x</p:attrName>
                                        </p:attrNameLst>
                                      </p:cBhvr>
                                      <p:tavLst>
                                        <p:tav tm="0">
                                          <p:val>
                                            <p:strVal val="#ppt_x"/>
                                          </p:val>
                                        </p:tav>
                                        <p:tav tm="100000">
                                          <p:val>
                                            <p:strVal val="#ppt_x"/>
                                          </p:val>
                                        </p:tav>
                                      </p:tavLst>
                                    </p:anim>
                                    <p:anim calcmode="lin" valueType="num">
                                      <p:cBhvr additive="base">
                                        <p:cTn id="36" dur="1000" fill="hold"/>
                                        <p:tgtEl>
                                          <p:spTgt spid="47"/>
                                        </p:tgtEl>
                                        <p:attrNameLst>
                                          <p:attrName>ppt_y</p:attrName>
                                        </p:attrNameLst>
                                      </p:cBhvr>
                                      <p:tavLst>
                                        <p:tav tm="0">
                                          <p:val>
                                            <p:strVal val="0-#ppt_h/2"/>
                                          </p:val>
                                        </p:tav>
                                        <p:tav tm="100000">
                                          <p:val>
                                            <p:strVal val="#ppt_y"/>
                                          </p:val>
                                        </p:tav>
                                      </p:tavLst>
                                    </p:anim>
                                  </p:childTnLst>
                                </p:cTn>
                              </p:par>
                            </p:childTnLst>
                          </p:cTn>
                        </p:par>
                        <p:par>
                          <p:cTn id="37" fill="hold">
                            <p:stCondLst>
                              <p:cond delay="3500"/>
                            </p:stCondLst>
                            <p:childTnLst>
                              <p:par>
                                <p:cTn id="38" presetID="2" presetClass="entr" presetSubtype="2" accel="50000" decel="50000" fill="hold" nodeType="after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additive="base">
                                        <p:cTn id="40" dur="1000" fill="hold"/>
                                        <p:tgtEl>
                                          <p:spTgt spid="44"/>
                                        </p:tgtEl>
                                        <p:attrNameLst>
                                          <p:attrName>ppt_x</p:attrName>
                                        </p:attrNameLst>
                                      </p:cBhvr>
                                      <p:tavLst>
                                        <p:tav tm="0">
                                          <p:val>
                                            <p:strVal val="1+#ppt_w/2"/>
                                          </p:val>
                                        </p:tav>
                                        <p:tav tm="100000">
                                          <p:val>
                                            <p:strVal val="#ppt_x"/>
                                          </p:val>
                                        </p:tav>
                                      </p:tavLst>
                                    </p:anim>
                                    <p:anim calcmode="lin" valueType="num">
                                      <p:cBhvr additive="base">
                                        <p:cTn id="41" dur="1000" fill="hold"/>
                                        <p:tgtEl>
                                          <p:spTgt spid="44"/>
                                        </p:tgtEl>
                                        <p:attrNameLst>
                                          <p:attrName>ppt_y</p:attrName>
                                        </p:attrNameLst>
                                      </p:cBhvr>
                                      <p:tavLst>
                                        <p:tav tm="0">
                                          <p:val>
                                            <p:strVal val="#ppt_y"/>
                                          </p:val>
                                        </p:tav>
                                        <p:tav tm="100000">
                                          <p:val>
                                            <p:strVal val="#ppt_y"/>
                                          </p:val>
                                        </p:tav>
                                      </p:tavLst>
                                    </p:anim>
                                  </p:childTnLst>
                                </p:cTn>
                              </p:par>
                            </p:childTnLst>
                          </p:cTn>
                        </p:par>
                        <p:par>
                          <p:cTn id="42" fill="hold">
                            <p:stCondLst>
                              <p:cond delay="4500"/>
                            </p:stCondLst>
                            <p:childTnLst>
                              <p:par>
                                <p:cTn id="43" presetID="18" presetClass="entr" presetSubtype="12" fill="hold"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strips(downLeft)">
                                      <p:cBhvr>
                                        <p:cTn id="45" dur="500"/>
                                        <p:tgtEl>
                                          <p:spTgt spid="38"/>
                                        </p:tgtEl>
                                      </p:cBhvr>
                                    </p:animEffect>
                                  </p:childTnLst>
                                </p:cTn>
                              </p:par>
                              <p:par>
                                <p:cTn id="46" presetID="2" presetClass="entr" presetSubtype="8" accel="50000" decel="50000" fill="hold" nodeType="withEffect">
                                  <p:stCondLst>
                                    <p:cond delay="0"/>
                                  </p:stCondLst>
                                  <p:childTnLst>
                                    <p:set>
                                      <p:cBhvr>
                                        <p:cTn id="47" dur="1" fill="hold">
                                          <p:stCondLst>
                                            <p:cond delay="0"/>
                                          </p:stCondLst>
                                        </p:cTn>
                                        <p:tgtEl>
                                          <p:spTgt spid="50"/>
                                        </p:tgtEl>
                                        <p:attrNameLst>
                                          <p:attrName>style.visibility</p:attrName>
                                        </p:attrNameLst>
                                      </p:cBhvr>
                                      <p:to>
                                        <p:strVal val="visible"/>
                                      </p:to>
                                    </p:set>
                                    <p:anim calcmode="lin" valueType="num">
                                      <p:cBhvr additive="base">
                                        <p:cTn id="48" dur="1000" fill="hold"/>
                                        <p:tgtEl>
                                          <p:spTgt spid="50"/>
                                        </p:tgtEl>
                                        <p:attrNameLst>
                                          <p:attrName>ppt_x</p:attrName>
                                        </p:attrNameLst>
                                      </p:cBhvr>
                                      <p:tavLst>
                                        <p:tav tm="0">
                                          <p:val>
                                            <p:strVal val="0-#ppt_w/2"/>
                                          </p:val>
                                        </p:tav>
                                        <p:tav tm="100000">
                                          <p:val>
                                            <p:strVal val="#ppt_x"/>
                                          </p:val>
                                        </p:tav>
                                      </p:tavLst>
                                    </p:anim>
                                    <p:anim calcmode="lin" valueType="num">
                                      <p:cBhvr additive="base">
                                        <p:cTn id="49" dur="1000" fill="hold"/>
                                        <p:tgtEl>
                                          <p:spTgt spid="50"/>
                                        </p:tgtEl>
                                        <p:attrNameLst>
                                          <p:attrName>ppt_y</p:attrName>
                                        </p:attrNameLst>
                                      </p:cBhvr>
                                      <p:tavLst>
                                        <p:tav tm="0">
                                          <p:val>
                                            <p:strVal val="#ppt_y"/>
                                          </p:val>
                                        </p:tav>
                                        <p:tav tm="100000">
                                          <p:val>
                                            <p:strVal val="#ppt_y"/>
                                          </p:val>
                                        </p:tav>
                                      </p:tavLst>
                                    </p:anim>
                                  </p:childTnLst>
                                </p:cTn>
                              </p:par>
                            </p:childTnLst>
                          </p:cTn>
                        </p:par>
                        <p:par>
                          <p:cTn id="50" fill="hold">
                            <p:stCondLst>
                              <p:cond delay="5500"/>
                            </p:stCondLst>
                            <p:childTnLst>
                              <p:par>
                                <p:cTn id="51" presetID="18" presetClass="entr" presetSubtype="6" fill="hold" nodeType="after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strips(downRight)">
                                      <p:cBhvr>
                                        <p:cTn id="53" dur="500"/>
                                        <p:tgtEl>
                                          <p:spTgt spid="59"/>
                                        </p:tgtEl>
                                      </p:cBhvr>
                                    </p:animEffect>
                                  </p:childTnLst>
                                </p:cTn>
                              </p:par>
                              <p:par>
                                <p:cTn id="54" presetID="2" presetClass="entr" presetSubtype="2" accel="50000" decel="50000" fill="hold" nodeType="withEffect">
                                  <p:stCondLst>
                                    <p:cond delay="0"/>
                                  </p:stCondLst>
                                  <p:childTnLst>
                                    <p:set>
                                      <p:cBhvr>
                                        <p:cTn id="55" dur="1" fill="hold">
                                          <p:stCondLst>
                                            <p:cond delay="0"/>
                                          </p:stCondLst>
                                        </p:cTn>
                                        <p:tgtEl>
                                          <p:spTgt spid="41"/>
                                        </p:tgtEl>
                                        <p:attrNameLst>
                                          <p:attrName>style.visibility</p:attrName>
                                        </p:attrNameLst>
                                      </p:cBhvr>
                                      <p:to>
                                        <p:strVal val="visible"/>
                                      </p:to>
                                    </p:set>
                                    <p:anim calcmode="lin" valueType="num">
                                      <p:cBhvr additive="base">
                                        <p:cTn id="56" dur="1000" fill="hold"/>
                                        <p:tgtEl>
                                          <p:spTgt spid="41"/>
                                        </p:tgtEl>
                                        <p:attrNameLst>
                                          <p:attrName>ppt_x</p:attrName>
                                        </p:attrNameLst>
                                      </p:cBhvr>
                                      <p:tavLst>
                                        <p:tav tm="0">
                                          <p:val>
                                            <p:strVal val="1+#ppt_w/2"/>
                                          </p:val>
                                        </p:tav>
                                        <p:tav tm="100000">
                                          <p:val>
                                            <p:strVal val="#ppt_x"/>
                                          </p:val>
                                        </p:tav>
                                      </p:tavLst>
                                    </p:anim>
                                    <p:anim calcmode="lin" valueType="num">
                                      <p:cBhvr additive="base">
                                        <p:cTn id="57" dur="10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19" name="TextBox 76"/>
          <p:cNvSpPr txBox="1"/>
          <p:nvPr/>
        </p:nvSpPr>
        <p:spPr>
          <a:xfrm>
            <a:off x="5298889" y="2304509"/>
            <a:ext cx="1569661" cy="646331"/>
          </a:xfrm>
          <a:prstGeom prst="rect">
            <a:avLst/>
          </a:prstGeom>
          <a:noFill/>
          <a:ln>
            <a:solidFill>
              <a:schemeClr val="bg1"/>
            </a:solidFill>
          </a:ln>
          <a:effectLst/>
        </p:spPr>
        <p:txBody>
          <a:bodyPr wrap="none" rtlCol="0">
            <a:spAutoFit/>
          </a:bodyPr>
          <a:lstStyle/>
          <a:p>
            <a:pPr algn="ctr"/>
            <a:r>
              <a:rPr lang="zh-CN" altLang="en-US" sz="3600" dirty="0">
                <a:solidFill>
                  <a:schemeClr val="bg1"/>
                </a:solidFill>
                <a:latin typeface="幼圆" panose="02010509060101010101" pitchFamily="49" charset="-122"/>
                <a:ea typeface="幼圆" panose="02010509060101010101" pitchFamily="49" charset="-122"/>
              </a:rPr>
              <a:t>第四章</a:t>
            </a:r>
          </a:p>
        </p:txBody>
      </p:sp>
      <p:sp>
        <p:nvSpPr>
          <p:cNvPr id="23" name="文本框 21"/>
          <p:cNvSpPr txBox="1"/>
          <p:nvPr/>
        </p:nvSpPr>
        <p:spPr>
          <a:xfrm>
            <a:off x="2353171" y="4365104"/>
            <a:ext cx="7519154" cy="492443"/>
          </a:xfrm>
          <a:prstGeom prst="rect">
            <a:avLst/>
          </a:prstGeom>
          <a:noFill/>
          <a:ln>
            <a:solidFill>
              <a:schemeClr val="bg1"/>
            </a:solidFill>
          </a:ln>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1000" dirty="0">
                <a:solidFill>
                  <a:schemeClr val="bg1"/>
                </a:solidFill>
                <a:latin typeface="幼圆" panose="02010509060101010101" pitchFamily="49" charset="-122"/>
                <a:ea typeface="幼圆" panose="02010509060101010101" pitchFamily="49" charset="-122"/>
              </a:rPr>
              <a:t>Fresh business general template</a:t>
            </a:r>
          </a:p>
          <a:p>
            <a:pPr algn="ctr">
              <a:lnSpc>
                <a:spcPct val="130000"/>
              </a:lnSpc>
            </a:pPr>
            <a:r>
              <a:rPr lang="en-US" altLang="zh-CN" sz="1000" dirty="0">
                <a:solidFill>
                  <a:schemeClr val="bg1"/>
                </a:solidFill>
                <a:latin typeface="幼圆" panose="02010509060101010101" pitchFamily="49" charset="-122"/>
                <a:ea typeface="幼圆" panose="02010509060101010101" pitchFamily="49" charset="-122"/>
              </a:rPr>
              <a:t>Applicable to enterprise introduction, summary report, sales marketing, chart </a:t>
            </a:r>
            <a:r>
              <a:rPr lang="en-US" altLang="zh-CN" sz="1000" dirty="0" err="1">
                <a:solidFill>
                  <a:schemeClr val="bg1"/>
                </a:solidFill>
                <a:latin typeface="幼圆" panose="02010509060101010101" pitchFamily="49" charset="-122"/>
                <a:ea typeface="幼圆" panose="02010509060101010101" pitchFamily="49" charset="-122"/>
              </a:rPr>
              <a:t>dataa</a:t>
            </a:r>
            <a:endParaRPr lang="zh-CN" altLang="en-US" sz="1000" dirty="0">
              <a:solidFill>
                <a:schemeClr val="bg1"/>
              </a:solidFill>
              <a:latin typeface="幼圆" panose="02010509060101010101" pitchFamily="49" charset="-122"/>
              <a:ea typeface="幼圆" panose="02010509060101010101" pitchFamily="49" charset="-122"/>
            </a:endParaRPr>
          </a:p>
        </p:txBody>
      </p:sp>
      <p:sp>
        <p:nvSpPr>
          <p:cNvPr id="27" name="TextBox 76"/>
          <p:cNvSpPr txBox="1"/>
          <p:nvPr/>
        </p:nvSpPr>
        <p:spPr>
          <a:xfrm>
            <a:off x="2584357" y="3273251"/>
            <a:ext cx="6696744" cy="769441"/>
          </a:xfrm>
          <a:prstGeom prst="rect">
            <a:avLst/>
          </a:prstGeom>
          <a:noFill/>
          <a:ln>
            <a:solidFill>
              <a:schemeClr val="bg1"/>
            </a:solidFill>
          </a:ln>
          <a:effectLst/>
        </p:spPr>
        <p:txBody>
          <a:bodyPr wrap="square" rtlCol="0">
            <a:spAutoFit/>
          </a:bodyPr>
          <a:lstStyle/>
          <a:p>
            <a:pPr algn="ctr"/>
            <a:r>
              <a:rPr lang="zh-CN" altLang="en-US" sz="4400" dirty="0">
                <a:solidFill>
                  <a:schemeClr val="bg1"/>
                </a:solidFill>
                <a:latin typeface="幼圆" panose="02010509060101010101" pitchFamily="49" charset="-122"/>
                <a:ea typeface="幼圆" panose="02010509060101010101" pitchFamily="49" charset="-122"/>
              </a:rPr>
              <a:t>单击添加您的标题</a:t>
            </a:r>
          </a:p>
        </p:txBody>
      </p:sp>
      <p:cxnSp>
        <p:nvCxnSpPr>
          <p:cNvPr id="8" name="直接连接符 7"/>
          <p:cNvCxnSpPr>
            <a:endCxn id="19" idx="0"/>
          </p:cNvCxnSpPr>
          <p:nvPr/>
        </p:nvCxnSpPr>
        <p:spPr>
          <a:xfrm flipH="1">
            <a:off x="6083720" y="0"/>
            <a:ext cx="34769" cy="230450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6065946" y="4925237"/>
            <a:ext cx="31642" cy="20971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910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2000"/>
                                        <p:tgtEl>
                                          <p:spTgt spid="19"/>
                                        </p:tgtEl>
                                      </p:cBhvr>
                                    </p:animEffect>
                                  </p:childTnLst>
                                </p:cTn>
                              </p:par>
                            </p:childTnLst>
                          </p:cTn>
                        </p:par>
                        <p:par>
                          <p:cTn id="12" fill="hold">
                            <p:stCondLst>
                              <p:cond delay="2500"/>
                            </p:stCondLst>
                            <p:childTnLst>
                              <p:par>
                                <p:cTn id="13" presetID="50" presetClass="entr" presetSubtype="0" decel="10000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p:cTn id="15" dur="1000" fill="hold"/>
                                        <p:tgtEl>
                                          <p:spTgt spid="27"/>
                                        </p:tgtEl>
                                        <p:attrNameLst>
                                          <p:attrName>ppt_w</p:attrName>
                                        </p:attrNameLst>
                                      </p:cBhvr>
                                      <p:tavLst>
                                        <p:tav tm="0">
                                          <p:val>
                                            <p:strVal val="#ppt_w+.3"/>
                                          </p:val>
                                        </p:tav>
                                        <p:tav tm="100000">
                                          <p:val>
                                            <p:strVal val="#ppt_w"/>
                                          </p:val>
                                        </p:tav>
                                      </p:tavLst>
                                    </p:anim>
                                    <p:anim calcmode="lin" valueType="num">
                                      <p:cBhvr>
                                        <p:cTn id="16" dur="1000" fill="hold"/>
                                        <p:tgtEl>
                                          <p:spTgt spid="27"/>
                                        </p:tgtEl>
                                        <p:attrNameLst>
                                          <p:attrName>ppt_h</p:attrName>
                                        </p:attrNameLst>
                                      </p:cBhvr>
                                      <p:tavLst>
                                        <p:tav tm="0">
                                          <p:val>
                                            <p:strVal val="#ppt_h"/>
                                          </p:val>
                                        </p:tav>
                                        <p:tav tm="100000">
                                          <p:val>
                                            <p:strVal val="#ppt_h"/>
                                          </p:val>
                                        </p:tav>
                                      </p:tavLst>
                                    </p:anim>
                                    <p:animEffect transition="in" filter="fade">
                                      <p:cBhvr>
                                        <p:cTn id="17" dur="1000"/>
                                        <p:tgtEl>
                                          <p:spTgt spid="27"/>
                                        </p:tgtEl>
                                      </p:cBhvr>
                                    </p:animEffect>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par>
                                <p:cTn id="24" presetID="22" presetClass="entr" presetSubtype="1"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3454561" y="1662847"/>
            <a:ext cx="3728595" cy="4035433"/>
            <a:chOff x="2589213" y="1212272"/>
            <a:chExt cx="2797175" cy="3027363"/>
          </a:xfrm>
        </p:grpSpPr>
        <p:sp>
          <p:nvSpPr>
            <p:cNvPr id="2053" name="Freeform 5"/>
            <p:cNvSpPr>
              <a:spLocks/>
            </p:cNvSpPr>
            <p:nvPr/>
          </p:nvSpPr>
          <p:spPr bwMode="auto">
            <a:xfrm>
              <a:off x="2690813" y="1212272"/>
              <a:ext cx="2695575" cy="3027363"/>
            </a:xfrm>
            <a:custGeom>
              <a:avLst/>
              <a:gdLst/>
              <a:ahLst/>
              <a:cxnLst>
                <a:cxn ang="0">
                  <a:pos x="921" y="0"/>
                </a:cxn>
                <a:cxn ang="0">
                  <a:pos x="1698" y="967"/>
                </a:cxn>
                <a:cxn ang="0">
                  <a:pos x="921" y="1902"/>
                </a:cxn>
                <a:cxn ang="0">
                  <a:pos x="916" y="1907"/>
                </a:cxn>
                <a:cxn ang="0">
                  <a:pos x="0" y="877"/>
                </a:cxn>
                <a:cxn ang="0">
                  <a:pos x="0" y="877"/>
                </a:cxn>
                <a:cxn ang="0">
                  <a:pos x="921" y="0"/>
                </a:cxn>
              </a:cxnLst>
              <a:rect l="0" t="0" r="r" b="b"/>
              <a:pathLst>
                <a:path w="1698" h="1907">
                  <a:moveTo>
                    <a:pt x="921" y="0"/>
                  </a:moveTo>
                  <a:lnTo>
                    <a:pt x="1698" y="967"/>
                  </a:lnTo>
                  <a:lnTo>
                    <a:pt x="921" y="1902"/>
                  </a:lnTo>
                  <a:lnTo>
                    <a:pt x="916" y="1907"/>
                  </a:lnTo>
                  <a:lnTo>
                    <a:pt x="0" y="877"/>
                  </a:lnTo>
                  <a:lnTo>
                    <a:pt x="0" y="877"/>
                  </a:lnTo>
                  <a:lnTo>
                    <a:pt x="921" y="0"/>
                  </a:ln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54" name="Freeform 6"/>
            <p:cNvSpPr>
              <a:spLocks/>
            </p:cNvSpPr>
            <p:nvPr/>
          </p:nvSpPr>
          <p:spPr bwMode="auto">
            <a:xfrm>
              <a:off x="2589213" y="1212272"/>
              <a:ext cx="1563688" cy="1392238"/>
            </a:xfrm>
            <a:custGeom>
              <a:avLst/>
              <a:gdLst/>
              <a:ahLst/>
              <a:cxnLst>
                <a:cxn ang="0">
                  <a:pos x="0" y="877"/>
                </a:cxn>
                <a:cxn ang="0">
                  <a:pos x="917" y="0"/>
                </a:cxn>
                <a:cxn ang="0">
                  <a:pos x="985" y="0"/>
                </a:cxn>
                <a:cxn ang="0">
                  <a:pos x="64" y="877"/>
                </a:cxn>
                <a:cxn ang="0">
                  <a:pos x="64" y="877"/>
                </a:cxn>
                <a:cxn ang="0">
                  <a:pos x="0" y="877"/>
                </a:cxn>
              </a:cxnLst>
              <a:rect l="0" t="0" r="r" b="b"/>
              <a:pathLst>
                <a:path w="985" h="877">
                  <a:moveTo>
                    <a:pt x="0" y="877"/>
                  </a:moveTo>
                  <a:lnTo>
                    <a:pt x="917" y="0"/>
                  </a:lnTo>
                  <a:lnTo>
                    <a:pt x="985" y="0"/>
                  </a:lnTo>
                  <a:lnTo>
                    <a:pt x="64" y="877"/>
                  </a:lnTo>
                  <a:lnTo>
                    <a:pt x="64" y="877"/>
                  </a:lnTo>
                  <a:lnTo>
                    <a:pt x="0" y="877"/>
                  </a:lnTo>
                  <a:close/>
                </a:path>
              </a:pathLst>
            </a:custGeom>
            <a:solidFill>
              <a:schemeClr val="accent1">
                <a:lumMod val="40000"/>
                <a:lumOff val="6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55" name="Freeform 7"/>
            <p:cNvSpPr>
              <a:spLocks/>
            </p:cNvSpPr>
            <p:nvPr/>
          </p:nvSpPr>
          <p:spPr bwMode="auto">
            <a:xfrm>
              <a:off x="2589213" y="2604510"/>
              <a:ext cx="1557338" cy="1635125"/>
            </a:xfrm>
            <a:custGeom>
              <a:avLst/>
              <a:gdLst/>
              <a:ahLst/>
              <a:cxnLst>
                <a:cxn ang="0">
                  <a:pos x="64" y="0"/>
                </a:cxn>
                <a:cxn ang="0">
                  <a:pos x="980" y="1030"/>
                </a:cxn>
                <a:cxn ang="0">
                  <a:pos x="981" y="1030"/>
                </a:cxn>
                <a:cxn ang="0">
                  <a:pos x="921" y="1030"/>
                </a:cxn>
                <a:cxn ang="0">
                  <a:pos x="0" y="0"/>
                </a:cxn>
                <a:cxn ang="0">
                  <a:pos x="64" y="0"/>
                </a:cxn>
              </a:cxnLst>
              <a:rect l="0" t="0" r="r" b="b"/>
              <a:pathLst>
                <a:path w="981" h="1030">
                  <a:moveTo>
                    <a:pt x="64" y="0"/>
                  </a:moveTo>
                  <a:lnTo>
                    <a:pt x="980" y="1030"/>
                  </a:lnTo>
                  <a:lnTo>
                    <a:pt x="981" y="1030"/>
                  </a:lnTo>
                  <a:lnTo>
                    <a:pt x="921" y="1030"/>
                  </a:lnTo>
                  <a:lnTo>
                    <a:pt x="0" y="0"/>
                  </a:lnTo>
                  <a:lnTo>
                    <a:pt x="64" y="0"/>
                  </a:lnTo>
                  <a:close/>
                </a:path>
              </a:pathLst>
            </a:custGeom>
            <a:solidFill>
              <a:schemeClr val="accent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22" name="Group 21"/>
          <p:cNvGrpSpPr/>
          <p:nvPr/>
        </p:nvGrpSpPr>
        <p:grpSpPr>
          <a:xfrm>
            <a:off x="5545282" y="2244778"/>
            <a:ext cx="3191102" cy="3453500"/>
            <a:chOff x="4157663" y="1615497"/>
            <a:chExt cx="2393950" cy="2590800"/>
          </a:xfrm>
          <a:effectLst>
            <a:outerShdw blurRad="50800" dist="25400" dir="12960000" algn="br" rotWithShape="0">
              <a:prstClr val="black">
                <a:alpha val="32000"/>
              </a:prstClr>
            </a:outerShdw>
          </a:effectLst>
        </p:grpSpPr>
        <p:sp>
          <p:nvSpPr>
            <p:cNvPr id="2056" name="Freeform 8"/>
            <p:cNvSpPr>
              <a:spLocks/>
            </p:cNvSpPr>
            <p:nvPr/>
          </p:nvSpPr>
          <p:spPr bwMode="auto">
            <a:xfrm>
              <a:off x="4157663" y="2806122"/>
              <a:ext cx="1330325" cy="1400175"/>
            </a:xfrm>
            <a:custGeom>
              <a:avLst/>
              <a:gdLst/>
              <a:ahLst/>
              <a:cxnLst>
                <a:cxn ang="0">
                  <a:pos x="54" y="0"/>
                </a:cxn>
                <a:cxn ang="0">
                  <a:pos x="838" y="882"/>
                </a:cxn>
                <a:cxn ang="0">
                  <a:pos x="788" y="882"/>
                </a:cxn>
                <a:cxn ang="0">
                  <a:pos x="0" y="0"/>
                </a:cxn>
                <a:cxn ang="0">
                  <a:pos x="54" y="0"/>
                </a:cxn>
              </a:cxnLst>
              <a:rect l="0" t="0" r="r" b="b"/>
              <a:pathLst>
                <a:path w="838" h="882">
                  <a:moveTo>
                    <a:pt x="54" y="0"/>
                  </a:moveTo>
                  <a:lnTo>
                    <a:pt x="838" y="882"/>
                  </a:lnTo>
                  <a:lnTo>
                    <a:pt x="788" y="882"/>
                  </a:lnTo>
                  <a:lnTo>
                    <a:pt x="0" y="0"/>
                  </a:lnTo>
                  <a:lnTo>
                    <a:pt x="54" y="0"/>
                  </a:lnTo>
                  <a:close/>
                </a:path>
              </a:pathLst>
            </a:custGeom>
            <a:solidFill>
              <a:schemeClr val="accent4">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57" name="Freeform 9"/>
            <p:cNvSpPr>
              <a:spLocks/>
            </p:cNvSpPr>
            <p:nvPr/>
          </p:nvSpPr>
          <p:spPr bwMode="auto">
            <a:xfrm>
              <a:off x="4243388" y="1615497"/>
              <a:ext cx="2308225" cy="2590800"/>
            </a:xfrm>
            <a:custGeom>
              <a:avLst/>
              <a:gdLst/>
              <a:ahLst/>
              <a:cxnLst>
                <a:cxn ang="0">
                  <a:pos x="784" y="1632"/>
                </a:cxn>
                <a:cxn ang="0">
                  <a:pos x="0" y="750"/>
                </a:cxn>
                <a:cxn ang="0">
                  <a:pos x="789" y="0"/>
                </a:cxn>
                <a:cxn ang="0">
                  <a:pos x="1454" y="828"/>
                </a:cxn>
                <a:cxn ang="0">
                  <a:pos x="784" y="1632"/>
                </a:cxn>
              </a:cxnLst>
              <a:rect l="0" t="0" r="r" b="b"/>
              <a:pathLst>
                <a:path w="1454" h="1632">
                  <a:moveTo>
                    <a:pt x="784" y="1632"/>
                  </a:moveTo>
                  <a:lnTo>
                    <a:pt x="0" y="750"/>
                  </a:lnTo>
                  <a:lnTo>
                    <a:pt x="789" y="0"/>
                  </a:lnTo>
                  <a:lnTo>
                    <a:pt x="1454" y="828"/>
                  </a:lnTo>
                  <a:lnTo>
                    <a:pt x="784" y="1632"/>
                  </a:ln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58" name="Freeform 10"/>
            <p:cNvSpPr>
              <a:spLocks/>
            </p:cNvSpPr>
            <p:nvPr/>
          </p:nvSpPr>
          <p:spPr bwMode="auto">
            <a:xfrm>
              <a:off x="4157663" y="1615497"/>
              <a:ext cx="1338263" cy="1190625"/>
            </a:xfrm>
            <a:custGeom>
              <a:avLst/>
              <a:gdLst/>
              <a:ahLst/>
              <a:cxnLst>
                <a:cxn ang="0">
                  <a:pos x="843" y="0"/>
                </a:cxn>
                <a:cxn ang="0">
                  <a:pos x="54" y="750"/>
                </a:cxn>
                <a:cxn ang="0">
                  <a:pos x="0" y="750"/>
                </a:cxn>
                <a:cxn ang="0">
                  <a:pos x="784" y="0"/>
                </a:cxn>
                <a:cxn ang="0">
                  <a:pos x="843" y="0"/>
                </a:cxn>
              </a:cxnLst>
              <a:rect l="0" t="0" r="r" b="b"/>
              <a:pathLst>
                <a:path w="843" h="750">
                  <a:moveTo>
                    <a:pt x="843" y="0"/>
                  </a:moveTo>
                  <a:lnTo>
                    <a:pt x="54" y="750"/>
                  </a:lnTo>
                  <a:lnTo>
                    <a:pt x="0" y="750"/>
                  </a:lnTo>
                  <a:lnTo>
                    <a:pt x="784" y="0"/>
                  </a:lnTo>
                  <a:lnTo>
                    <a:pt x="843" y="0"/>
                  </a:lnTo>
                  <a:close/>
                </a:path>
              </a:pathLst>
            </a:custGeom>
            <a:solidFill>
              <a:schemeClr val="accent4">
                <a:lumMod val="40000"/>
                <a:lumOff val="6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23" name="Group 22"/>
          <p:cNvGrpSpPr/>
          <p:nvPr/>
        </p:nvGrpSpPr>
        <p:grpSpPr>
          <a:xfrm>
            <a:off x="6520813" y="3425570"/>
            <a:ext cx="2101303" cy="2272709"/>
            <a:chOff x="4889501" y="2526722"/>
            <a:chExt cx="1576388" cy="1704976"/>
          </a:xfrm>
          <a:effectLst>
            <a:outerShdw blurRad="50800" dist="25400" dir="12960000" algn="br" rotWithShape="0">
              <a:prstClr val="black">
                <a:alpha val="32000"/>
              </a:prstClr>
            </a:outerShdw>
          </a:effectLst>
        </p:grpSpPr>
        <p:sp>
          <p:nvSpPr>
            <p:cNvPr id="2059" name="Freeform 11"/>
            <p:cNvSpPr>
              <a:spLocks/>
            </p:cNvSpPr>
            <p:nvPr/>
          </p:nvSpPr>
          <p:spPr bwMode="auto">
            <a:xfrm>
              <a:off x="4889501" y="2526722"/>
              <a:ext cx="882650" cy="785813"/>
            </a:xfrm>
            <a:custGeom>
              <a:avLst/>
              <a:gdLst/>
              <a:ahLst/>
              <a:cxnLst>
                <a:cxn ang="0">
                  <a:pos x="556" y="0"/>
                </a:cxn>
                <a:cxn ang="0">
                  <a:pos x="36" y="495"/>
                </a:cxn>
                <a:cxn ang="0">
                  <a:pos x="0" y="495"/>
                </a:cxn>
                <a:cxn ang="0">
                  <a:pos x="517" y="0"/>
                </a:cxn>
                <a:cxn ang="0">
                  <a:pos x="556" y="0"/>
                </a:cxn>
              </a:cxnLst>
              <a:rect l="0" t="0" r="r" b="b"/>
              <a:pathLst>
                <a:path w="556" h="495">
                  <a:moveTo>
                    <a:pt x="556" y="0"/>
                  </a:moveTo>
                  <a:lnTo>
                    <a:pt x="36" y="495"/>
                  </a:lnTo>
                  <a:lnTo>
                    <a:pt x="0" y="495"/>
                  </a:lnTo>
                  <a:lnTo>
                    <a:pt x="517" y="0"/>
                  </a:lnTo>
                  <a:lnTo>
                    <a:pt x="556" y="0"/>
                  </a:lnTo>
                  <a:close/>
                </a:path>
              </a:pathLst>
            </a:custGeom>
            <a:solidFill>
              <a:schemeClr val="accent3">
                <a:lumMod val="40000"/>
                <a:lumOff val="6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0" name="Freeform 12"/>
            <p:cNvSpPr>
              <a:spLocks/>
            </p:cNvSpPr>
            <p:nvPr/>
          </p:nvSpPr>
          <p:spPr bwMode="auto">
            <a:xfrm>
              <a:off x="4889501" y="3312535"/>
              <a:ext cx="876300" cy="919163"/>
            </a:xfrm>
            <a:custGeom>
              <a:avLst/>
              <a:gdLst/>
              <a:ahLst/>
              <a:cxnLst>
                <a:cxn ang="0">
                  <a:pos x="36" y="0"/>
                </a:cxn>
                <a:cxn ang="0">
                  <a:pos x="552" y="579"/>
                </a:cxn>
                <a:cxn ang="0">
                  <a:pos x="519" y="579"/>
                </a:cxn>
                <a:cxn ang="0">
                  <a:pos x="0" y="0"/>
                </a:cxn>
                <a:cxn ang="0">
                  <a:pos x="36" y="0"/>
                </a:cxn>
              </a:cxnLst>
              <a:rect l="0" t="0" r="r" b="b"/>
              <a:pathLst>
                <a:path w="552" h="579">
                  <a:moveTo>
                    <a:pt x="36" y="0"/>
                  </a:moveTo>
                  <a:lnTo>
                    <a:pt x="552" y="579"/>
                  </a:lnTo>
                  <a:lnTo>
                    <a:pt x="519" y="579"/>
                  </a:lnTo>
                  <a:lnTo>
                    <a:pt x="0" y="0"/>
                  </a:lnTo>
                  <a:lnTo>
                    <a:pt x="36" y="0"/>
                  </a:lnTo>
                  <a:close/>
                </a:path>
              </a:pathLst>
            </a:custGeom>
            <a:solidFill>
              <a:schemeClr val="accent3">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1" name="Freeform 13"/>
            <p:cNvSpPr>
              <a:spLocks/>
            </p:cNvSpPr>
            <p:nvPr/>
          </p:nvSpPr>
          <p:spPr bwMode="auto">
            <a:xfrm>
              <a:off x="4946651" y="2526722"/>
              <a:ext cx="1519238" cy="1704975"/>
            </a:xfrm>
            <a:custGeom>
              <a:avLst/>
              <a:gdLst/>
              <a:ahLst/>
              <a:cxnLst>
                <a:cxn ang="0">
                  <a:pos x="520" y="0"/>
                </a:cxn>
                <a:cxn ang="0">
                  <a:pos x="957" y="545"/>
                </a:cxn>
                <a:cxn ang="0">
                  <a:pos x="516" y="1074"/>
                </a:cxn>
                <a:cxn ang="0">
                  <a:pos x="0" y="495"/>
                </a:cxn>
                <a:cxn ang="0">
                  <a:pos x="520" y="0"/>
                </a:cxn>
              </a:cxnLst>
              <a:rect l="0" t="0" r="r" b="b"/>
              <a:pathLst>
                <a:path w="957" h="1074">
                  <a:moveTo>
                    <a:pt x="520" y="0"/>
                  </a:moveTo>
                  <a:lnTo>
                    <a:pt x="957" y="545"/>
                  </a:lnTo>
                  <a:lnTo>
                    <a:pt x="516" y="1074"/>
                  </a:lnTo>
                  <a:lnTo>
                    <a:pt x="0" y="495"/>
                  </a:lnTo>
                  <a:lnTo>
                    <a:pt x="520" y="0"/>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21" name="Group 20"/>
          <p:cNvGrpSpPr/>
          <p:nvPr/>
        </p:nvGrpSpPr>
        <p:grpSpPr>
          <a:xfrm>
            <a:off x="4413161" y="2536803"/>
            <a:ext cx="2924472" cy="3161476"/>
            <a:chOff x="3308351" y="1928235"/>
            <a:chExt cx="2193925" cy="2371725"/>
          </a:xfrm>
          <a:effectLst>
            <a:outerShdw blurRad="50800" dist="25400" dir="12960000" algn="br" rotWithShape="0">
              <a:prstClr val="black">
                <a:alpha val="32000"/>
              </a:prstClr>
            </a:outerShdw>
          </a:effectLst>
        </p:grpSpPr>
        <p:sp>
          <p:nvSpPr>
            <p:cNvPr id="2062" name="Freeform 14"/>
            <p:cNvSpPr>
              <a:spLocks/>
            </p:cNvSpPr>
            <p:nvPr/>
          </p:nvSpPr>
          <p:spPr bwMode="auto">
            <a:xfrm>
              <a:off x="3308351" y="3017260"/>
              <a:ext cx="1220788" cy="1282700"/>
            </a:xfrm>
            <a:custGeom>
              <a:avLst/>
              <a:gdLst/>
              <a:ahLst/>
              <a:cxnLst>
                <a:cxn ang="0">
                  <a:pos x="49" y="0"/>
                </a:cxn>
                <a:cxn ang="0">
                  <a:pos x="769" y="808"/>
                </a:cxn>
                <a:cxn ang="0">
                  <a:pos x="722" y="808"/>
                </a:cxn>
                <a:cxn ang="0">
                  <a:pos x="0" y="0"/>
                </a:cxn>
                <a:cxn ang="0">
                  <a:pos x="49" y="0"/>
                </a:cxn>
              </a:cxnLst>
              <a:rect l="0" t="0" r="r" b="b"/>
              <a:pathLst>
                <a:path w="769" h="808">
                  <a:moveTo>
                    <a:pt x="49" y="0"/>
                  </a:moveTo>
                  <a:lnTo>
                    <a:pt x="769" y="808"/>
                  </a:lnTo>
                  <a:lnTo>
                    <a:pt x="722" y="808"/>
                  </a:lnTo>
                  <a:lnTo>
                    <a:pt x="0" y="0"/>
                  </a:lnTo>
                  <a:lnTo>
                    <a:pt x="49" y="0"/>
                  </a:lnTo>
                  <a:close/>
                </a:path>
              </a:pathLst>
            </a:custGeom>
            <a:solidFill>
              <a:schemeClr val="accent2">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3" name="Freeform 15"/>
            <p:cNvSpPr>
              <a:spLocks/>
            </p:cNvSpPr>
            <p:nvPr/>
          </p:nvSpPr>
          <p:spPr bwMode="auto">
            <a:xfrm>
              <a:off x="3386138" y="1928235"/>
              <a:ext cx="2116138" cy="2371725"/>
            </a:xfrm>
            <a:custGeom>
              <a:avLst/>
              <a:gdLst/>
              <a:ahLst/>
              <a:cxnLst>
                <a:cxn ang="0">
                  <a:pos x="723" y="0"/>
                </a:cxn>
                <a:cxn ang="0">
                  <a:pos x="1333" y="757"/>
                </a:cxn>
                <a:cxn ang="0">
                  <a:pos x="720" y="1494"/>
                </a:cxn>
                <a:cxn ang="0">
                  <a:pos x="0" y="686"/>
                </a:cxn>
                <a:cxn ang="0">
                  <a:pos x="723" y="0"/>
                </a:cxn>
              </a:cxnLst>
              <a:rect l="0" t="0" r="r" b="b"/>
              <a:pathLst>
                <a:path w="1333" h="1494">
                  <a:moveTo>
                    <a:pt x="723" y="0"/>
                  </a:moveTo>
                  <a:lnTo>
                    <a:pt x="1333" y="757"/>
                  </a:lnTo>
                  <a:lnTo>
                    <a:pt x="720" y="1494"/>
                  </a:lnTo>
                  <a:lnTo>
                    <a:pt x="0" y="686"/>
                  </a:lnTo>
                  <a:lnTo>
                    <a:pt x="723" y="0"/>
                  </a:ln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4" name="Freeform 16"/>
            <p:cNvSpPr>
              <a:spLocks/>
            </p:cNvSpPr>
            <p:nvPr/>
          </p:nvSpPr>
          <p:spPr bwMode="auto">
            <a:xfrm>
              <a:off x="3308351" y="1928235"/>
              <a:ext cx="1225550" cy="1089025"/>
            </a:xfrm>
            <a:custGeom>
              <a:avLst/>
              <a:gdLst/>
              <a:ahLst/>
              <a:cxnLst>
                <a:cxn ang="0">
                  <a:pos x="772" y="0"/>
                </a:cxn>
                <a:cxn ang="0">
                  <a:pos x="49" y="686"/>
                </a:cxn>
                <a:cxn ang="0">
                  <a:pos x="0" y="686"/>
                </a:cxn>
                <a:cxn ang="0">
                  <a:pos x="719" y="0"/>
                </a:cxn>
                <a:cxn ang="0">
                  <a:pos x="772" y="0"/>
                </a:cxn>
              </a:cxnLst>
              <a:rect l="0" t="0" r="r" b="b"/>
              <a:pathLst>
                <a:path w="772" h="686">
                  <a:moveTo>
                    <a:pt x="772" y="0"/>
                  </a:moveTo>
                  <a:lnTo>
                    <a:pt x="49" y="686"/>
                  </a:lnTo>
                  <a:lnTo>
                    <a:pt x="0" y="686"/>
                  </a:lnTo>
                  <a:lnTo>
                    <a:pt x="719" y="0"/>
                  </a:lnTo>
                  <a:lnTo>
                    <a:pt x="772" y="0"/>
                  </a:lnTo>
                  <a:close/>
                </a:path>
              </a:pathLst>
            </a:custGeom>
            <a:solidFill>
              <a:schemeClr val="accent2">
                <a:lumMod val="40000"/>
                <a:lumOff val="6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27" name="Group 58"/>
          <p:cNvGrpSpPr/>
          <p:nvPr/>
        </p:nvGrpSpPr>
        <p:grpSpPr>
          <a:xfrm>
            <a:off x="8760033" y="2053647"/>
            <a:ext cx="2482440" cy="1112709"/>
            <a:chOff x="7174424" y="1381167"/>
            <a:chExt cx="1862315" cy="834749"/>
          </a:xfrm>
        </p:grpSpPr>
        <p:sp>
          <p:nvSpPr>
            <p:cNvPr id="28" name="TextBox 27"/>
            <p:cNvSpPr txBox="1"/>
            <p:nvPr/>
          </p:nvSpPr>
          <p:spPr>
            <a:xfrm>
              <a:off x="7174424" y="1600395"/>
              <a:ext cx="1862315" cy="61552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 passages lorem ipsum available  majority have suffered </a:t>
              </a:r>
              <a:br>
                <a:rPr lang="en-US" sz="1333" dirty="0">
                  <a:solidFill>
                    <a:schemeClr val="tx1">
                      <a:lumMod val="50000"/>
                      <a:lumOff val="50000"/>
                    </a:schemeClr>
                  </a:solidFill>
                </a:rPr>
              </a:br>
              <a:r>
                <a:rPr lang="en-US" sz="1333" dirty="0">
                  <a:solidFill>
                    <a:schemeClr val="tx1">
                      <a:lumMod val="50000"/>
                      <a:lumOff val="50000"/>
                    </a:schemeClr>
                  </a:solidFill>
                </a:rPr>
                <a:t>alteration </a:t>
              </a:r>
              <a:endParaRPr lang="en-US" sz="1333" dirty="0">
                <a:solidFill>
                  <a:schemeClr val="tx1">
                    <a:lumMod val="65000"/>
                    <a:lumOff val="35000"/>
                  </a:schemeClr>
                </a:solidFill>
              </a:endParaRPr>
            </a:p>
          </p:txBody>
        </p:sp>
        <p:sp>
          <p:nvSpPr>
            <p:cNvPr id="29" name="Rectangle 28"/>
            <p:cNvSpPr/>
            <p:nvPr/>
          </p:nvSpPr>
          <p:spPr>
            <a:xfrm>
              <a:off x="7653922" y="1381167"/>
              <a:ext cx="903319" cy="184714"/>
            </a:xfrm>
            <a:prstGeom prst="rect">
              <a:avLst/>
            </a:prstGeom>
          </p:spPr>
          <p:txBody>
            <a:bodyPr wrap="none" lIns="0" tIns="0" rIns="0" bIns="0">
              <a:spAutoFit/>
            </a:bodyPr>
            <a:lstStyle/>
            <a:p>
              <a:pPr algn="ctr"/>
              <a:r>
                <a:rPr lang="en-US" sz="1600" b="1" dirty="0">
                  <a:solidFill>
                    <a:schemeClr val="accent4"/>
                  </a:solidFill>
                </a:rPr>
                <a:t>Keyword Here</a:t>
              </a:r>
            </a:p>
          </p:txBody>
        </p:sp>
      </p:grpSp>
      <p:sp>
        <p:nvSpPr>
          <p:cNvPr id="36" name="Rectangle 35"/>
          <p:cNvSpPr/>
          <p:nvPr/>
        </p:nvSpPr>
        <p:spPr>
          <a:xfrm rot="18944830">
            <a:off x="4060542" y="2984240"/>
            <a:ext cx="1204111" cy="246221"/>
          </a:xfrm>
          <a:prstGeom prst="rect">
            <a:avLst/>
          </a:prstGeom>
        </p:spPr>
        <p:txBody>
          <a:bodyPr wrap="none" lIns="0" tIns="0" rIns="0" bIns="0">
            <a:spAutoFit/>
          </a:bodyPr>
          <a:lstStyle/>
          <a:p>
            <a:pPr algn="r"/>
            <a:r>
              <a:rPr lang="en-US" sz="1600" b="1" dirty="0">
                <a:solidFill>
                  <a:schemeClr val="bg1"/>
                </a:solidFill>
              </a:rPr>
              <a:t>Keyword Here</a:t>
            </a:r>
          </a:p>
        </p:txBody>
      </p:sp>
      <p:sp>
        <p:nvSpPr>
          <p:cNvPr id="37" name="Rectangle 36"/>
          <p:cNvSpPr/>
          <p:nvPr/>
        </p:nvSpPr>
        <p:spPr>
          <a:xfrm rot="18911738">
            <a:off x="4914418" y="3396844"/>
            <a:ext cx="1204111" cy="246221"/>
          </a:xfrm>
          <a:prstGeom prst="rect">
            <a:avLst/>
          </a:prstGeom>
        </p:spPr>
        <p:txBody>
          <a:bodyPr wrap="none" lIns="0" tIns="0" rIns="0" bIns="0">
            <a:spAutoFit/>
          </a:bodyPr>
          <a:lstStyle/>
          <a:p>
            <a:pPr algn="r"/>
            <a:r>
              <a:rPr lang="en-US" sz="1600" b="1" dirty="0">
                <a:solidFill>
                  <a:schemeClr val="bg1"/>
                </a:solidFill>
              </a:rPr>
              <a:t>Keyword Here</a:t>
            </a:r>
          </a:p>
        </p:txBody>
      </p:sp>
      <p:sp>
        <p:nvSpPr>
          <p:cNvPr id="38" name="Rectangle 37"/>
          <p:cNvSpPr/>
          <p:nvPr/>
        </p:nvSpPr>
        <p:spPr>
          <a:xfrm rot="2986660">
            <a:off x="7291847" y="3202003"/>
            <a:ext cx="1204111" cy="246221"/>
          </a:xfrm>
          <a:prstGeom prst="rect">
            <a:avLst/>
          </a:prstGeom>
        </p:spPr>
        <p:txBody>
          <a:bodyPr wrap="none" lIns="0" tIns="0" rIns="0" bIns="0">
            <a:spAutoFit/>
          </a:bodyPr>
          <a:lstStyle/>
          <a:p>
            <a:pPr algn="r"/>
            <a:r>
              <a:rPr lang="en-US" sz="1600" b="1" dirty="0">
                <a:solidFill>
                  <a:schemeClr val="bg1"/>
                </a:solidFill>
              </a:rPr>
              <a:t>Keyword Here</a:t>
            </a:r>
          </a:p>
        </p:txBody>
      </p:sp>
      <p:sp>
        <p:nvSpPr>
          <p:cNvPr id="39" name="Rectangle 38"/>
          <p:cNvSpPr/>
          <p:nvPr/>
        </p:nvSpPr>
        <p:spPr>
          <a:xfrm rot="2986660">
            <a:off x="7466038" y="4044645"/>
            <a:ext cx="1104085" cy="225575"/>
          </a:xfrm>
          <a:prstGeom prst="rect">
            <a:avLst/>
          </a:prstGeom>
        </p:spPr>
        <p:txBody>
          <a:bodyPr wrap="none" lIns="0" tIns="0" rIns="0" bIns="0">
            <a:spAutoFit/>
          </a:bodyPr>
          <a:lstStyle/>
          <a:p>
            <a:pPr algn="r"/>
            <a:r>
              <a:rPr lang="en-US" sz="1466" b="1" dirty="0">
                <a:solidFill>
                  <a:schemeClr val="bg1"/>
                </a:solidFill>
              </a:rPr>
              <a:t>Keyword Here</a:t>
            </a:r>
          </a:p>
        </p:txBody>
      </p:sp>
      <p:sp>
        <p:nvSpPr>
          <p:cNvPr id="40" name="Freeform 152"/>
          <p:cNvSpPr>
            <a:spLocks noEditPoints="1"/>
          </p:cNvSpPr>
          <p:nvPr/>
        </p:nvSpPr>
        <p:spPr bwMode="auto">
          <a:xfrm>
            <a:off x="5591582" y="3797980"/>
            <a:ext cx="897745" cy="829639"/>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1" name="Freeform 100"/>
          <p:cNvSpPr>
            <a:spLocks noEditPoints="1"/>
          </p:cNvSpPr>
          <p:nvPr/>
        </p:nvSpPr>
        <p:spPr bwMode="auto">
          <a:xfrm rot="255834">
            <a:off x="7389370" y="4362643"/>
            <a:ext cx="590785" cy="566338"/>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2" name="Freeform 187"/>
          <p:cNvSpPr>
            <a:spLocks noEditPoints="1"/>
          </p:cNvSpPr>
          <p:nvPr/>
        </p:nvSpPr>
        <p:spPr bwMode="auto">
          <a:xfrm rot="2756005">
            <a:off x="6853257" y="3063204"/>
            <a:ext cx="580168" cy="374938"/>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3" name="Freeform 51"/>
          <p:cNvSpPr>
            <a:spLocks noEditPoints="1"/>
          </p:cNvSpPr>
          <p:nvPr/>
        </p:nvSpPr>
        <p:spPr bwMode="auto">
          <a:xfrm rot="19244652">
            <a:off x="5206767" y="2187377"/>
            <a:ext cx="379448" cy="537195"/>
          </a:xfrm>
          <a:custGeom>
            <a:avLst/>
            <a:gdLst/>
            <a:ahLst/>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44" name="Group 58"/>
          <p:cNvGrpSpPr/>
          <p:nvPr/>
        </p:nvGrpSpPr>
        <p:grpSpPr>
          <a:xfrm>
            <a:off x="8760033" y="4201581"/>
            <a:ext cx="2482440" cy="1112709"/>
            <a:chOff x="7174424" y="1381167"/>
            <a:chExt cx="1862315" cy="834749"/>
          </a:xfrm>
        </p:grpSpPr>
        <p:sp>
          <p:nvSpPr>
            <p:cNvPr id="45" name="TextBox 44"/>
            <p:cNvSpPr txBox="1"/>
            <p:nvPr/>
          </p:nvSpPr>
          <p:spPr>
            <a:xfrm>
              <a:off x="7174424" y="1600395"/>
              <a:ext cx="1862315" cy="61552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 passages lorem ipsum available  majority have suffered </a:t>
              </a:r>
              <a:br>
                <a:rPr lang="en-US" sz="1333" dirty="0">
                  <a:solidFill>
                    <a:schemeClr val="tx1">
                      <a:lumMod val="50000"/>
                      <a:lumOff val="50000"/>
                    </a:schemeClr>
                  </a:solidFill>
                </a:rPr>
              </a:br>
              <a:r>
                <a:rPr lang="en-US" sz="1333" dirty="0">
                  <a:solidFill>
                    <a:schemeClr val="tx1">
                      <a:lumMod val="50000"/>
                      <a:lumOff val="50000"/>
                    </a:schemeClr>
                  </a:solidFill>
                </a:rPr>
                <a:t>alteration </a:t>
              </a:r>
              <a:endParaRPr lang="en-US" sz="1333" dirty="0">
                <a:solidFill>
                  <a:schemeClr val="tx1">
                    <a:lumMod val="65000"/>
                    <a:lumOff val="35000"/>
                  </a:schemeClr>
                </a:solidFill>
              </a:endParaRPr>
            </a:p>
          </p:txBody>
        </p:sp>
        <p:sp>
          <p:nvSpPr>
            <p:cNvPr id="46" name="Rectangle 45"/>
            <p:cNvSpPr/>
            <p:nvPr/>
          </p:nvSpPr>
          <p:spPr>
            <a:xfrm>
              <a:off x="7653922" y="1381167"/>
              <a:ext cx="903319" cy="184714"/>
            </a:xfrm>
            <a:prstGeom prst="rect">
              <a:avLst/>
            </a:prstGeom>
          </p:spPr>
          <p:txBody>
            <a:bodyPr wrap="none" lIns="0" tIns="0" rIns="0" bIns="0">
              <a:spAutoFit/>
            </a:bodyPr>
            <a:lstStyle/>
            <a:p>
              <a:pPr algn="ctr"/>
              <a:r>
                <a:rPr lang="en-US" sz="1600" b="1" dirty="0">
                  <a:solidFill>
                    <a:schemeClr val="accent3"/>
                  </a:solidFill>
                </a:rPr>
                <a:t>Keyword Here</a:t>
              </a:r>
            </a:p>
          </p:txBody>
        </p:sp>
      </p:grpSp>
      <p:grpSp>
        <p:nvGrpSpPr>
          <p:cNvPr id="47" name="Group 58"/>
          <p:cNvGrpSpPr/>
          <p:nvPr/>
        </p:nvGrpSpPr>
        <p:grpSpPr>
          <a:xfrm>
            <a:off x="972120" y="2127936"/>
            <a:ext cx="2482440" cy="1112709"/>
            <a:chOff x="7174424" y="1381167"/>
            <a:chExt cx="1862315" cy="834749"/>
          </a:xfrm>
        </p:grpSpPr>
        <p:sp>
          <p:nvSpPr>
            <p:cNvPr id="48" name="TextBox 47"/>
            <p:cNvSpPr txBox="1"/>
            <p:nvPr/>
          </p:nvSpPr>
          <p:spPr>
            <a:xfrm>
              <a:off x="7174424" y="1600395"/>
              <a:ext cx="1862315" cy="61552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 passages lorem ipsum available  majority have suffered </a:t>
              </a:r>
              <a:br>
                <a:rPr lang="en-US" sz="1333" dirty="0">
                  <a:solidFill>
                    <a:schemeClr val="tx1">
                      <a:lumMod val="50000"/>
                      <a:lumOff val="50000"/>
                    </a:schemeClr>
                  </a:solidFill>
                </a:rPr>
              </a:br>
              <a:r>
                <a:rPr lang="en-US" sz="1333" dirty="0">
                  <a:solidFill>
                    <a:schemeClr val="tx1">
                      <a:lumMod val="50000"/>
                      <a:lumOff val="50000"/>
                    </a:schemeClr>
                  </a:solidFill>
                </a:rPr>
                <a:t>alteration </a:t>
              </a:r>
              <a:endParaRPr lang="en-US" sz="1333" dirty="0">
                <a:solidFill>
                  <a:schemeClr val="tx1">
                    <a:lumMod val="65000"/>
                    <a:lumOff val="35000"/>
                  </a:schemeClr>
                </a:solidFill>
              </a:endParaRPr>
            </a:p>
          </p:txBody>
        </p:sp>
        <p:sp>
          <p:nvSpPr>
            <p:cNvPr id="49" name="Rectangle 48"/>
            <p:cNvSpPr/>
            <p:nvPr/>
          </p:nvSpPr>
          <p:spPr>
            <a:xfrm>
              <a:off x="7653922" y="1381167"/>
              <a:ext cx="903319" cy="184714"/>
            </a:xfrm>
            <a:prstGeom prst="rect">
              <a:avLst/>
            </a:prstGeom>
          </p:spPr>
          <p:txBody>
            <a:bodyPr wrap="none" lIns="0" tIns="0" rIns="0" bIns="0">
              <a:spAutoFit/>
            </a:bodyPr>
            <a:lstStyle/>
            <a:p>
              <a:pPr algn="ctr"/>
              <a:r>
                <a:rPr lang="en-US" sz="1600" b="1" dirty="0">
                  <a:solidFill>
                    <a:schemeClr val="accent2"/>
                  </a:solidFill>
                </a:rPr>
                <a:t>Keyword Here</a:t>
              </a:r>
            </a:p>
          </p:txBody>
        </p:sp>
      </p:grpSp>
      <p:grpSp>
        <p:nvGrpSpPr>
          <p:cNvPr id="50" name="Group 58"/>
          <p:cNvGrpSpPr/>
          <p:nvPr/>
        </p:nvGrpSpPr>
        <p:grpSpPr>
          <a:xfrm>
            <a:off x="972120" y="4275870"/>
            <a:ext cx="2482440" cy="1112709"/>
            <a:chOff x="7174424" y="1381167"/>
            <a:chExt cx="1862315" cy="834749"/>
          </a:xfrm>
        </p:grpSpPr>
        <p:sp>
          <p:nvSpPr>
            <p:cNvPr id="51" name="TextBox 50"/>
            <p:cNvSpPr txBox="1"/>
            <p:nvPr/>
          </p:nvSpPr>
          <p:spPr>
            <a:xfrm>
              <a:off x="7174424" y="1600395"/>
              <a:ext cx="1862315" cy="61552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 passages lorem ipsum available  majority have suffered </a:t>
              </a:r>
              <a:br>
                <a:rPr lang="en-US" sz="1333" dirty="0">
                  <a:solidFill>
                    <a:schemeClr val="tx1">
                      <a:lumMod val="50000"/>
                      <a:lumOff val="50000"/>
                    </a:schemeClr>
                  </a:solidFill>
                </a:rPr>
              </a:br>
              <a:r>
                <a:rPr lang="en-US" sz="1333" dirty="0">
                  <a:solidFill>
                    <a:schemeClr val="tx1">
                      <a:lumMod val="50000"/>
                      <a:lumOff val="50000"/>
                    </a:schemeClr>
                  </a:solidFill>
                </a:rPr>
                <a:t>alteration </a:t>
              </a:r>
              <a:endParaRPr lang="en-US" sz="1333" dirty="0">
                <a:solidFill>
                  <a:schemeClr val="tx1">
                    <a:lumMod val="65000"/>
                    <a:lumOff val="35000"/>
                  </a:schemeClr>
                </a:solidFill>
              </a:endParaRPr>
            </a:p>
          </p:txBody>
        </p:sp>
        <p:sp>
          <p:nvSpPr>
            <p:cNvPr id="52" name="Rectangle 51"/>
            <p:cNvSpPr/>
            <p:nvPr/>
          </p:nvSpPr>
          <p:spPr>
            <a:xfrm>
              <a:off x="7653922" y="1381167"/>
              <a:ext cx="903319" cy="184714"/>
            </a:xfrm>
            <a:prstGeom prst="rect">
              <a:avLst/>
            </a:prstGeom>
          </p:spPr>
          <p:txBody>
            <a:bodyPr wrap="none" lIns="0" tIns="0" rIns="0" bIns="0">
              <a:spAutoFit/>
            </a:bodyPr>
            <a:lstStyle/>
            <a:p>
              <a:pPr algn="ctr"/>
              <a:r>
                <a:rPr lang="en-US" sz="1600" b="1" dirty="0">
                  <a:solidFill>
                    <a:schemeClr val="accent1"/>
                  </a:solidFill>
                </a:rPr>
                <a:t>Keyword Here</a:t>
              </a:r>
            </a:p>
          </p:txBody>
        </p:sp>
      </p:grpSp>
      <p:sp>
        <p:nvSpPr>
          <p:cNvPr id="53"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54" name="直接连接符 53"/>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0081055"/>
      </p:ext>
    </p:extLst>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p:cTn id="13" dur="500" fill="hold"/>
                                        <p:tgtEl>
                                          <p:spTgt spid="43"/>
                                        </p:tgtEl>
                                        <p:attrNameLst>
                                          <p:attrName>ppt_w</p:attrName>
                                        </p:attrNameLst>
                                      </p:cBhvr>
                                      <p:tavLst>
                                        <p:tav tm="0">
                                          <p:val>
                                            <p:fltVal val="0"/>
                                          </p:val>
                                        </p:tav>
                                        <p:tav tm="100000">
                                          <p:val>
                                            <p:strVal val="#ppt_w"/>
                                          </p:val>
                                        </p:tav>
                                      </p:tavLst>
                                    </p:anim>
                                    <p:anim calcmode="lin" valueType="num">
                                      <p:cBhvr>
                                        <p:cTn id="14" dur="500" fill="hold"/>
                                        <p:tgtEl>
                                          <p:spTgt spid="43"/>
                                        </p:tgtEl>
                                        <p:attrNameLst>
                                          <p:attrName>ppt_h</p:attrName>
                                        </p:attrNameLst>
                                      </p:cBhvr>
                                      <p:tavLst>
                                        <p:tav tm="0">
                                          <p:val>
                                            <p:fltVal val="0"/>
                                          </p:val>
                                        </p:tav>
                                        <p:tav tm="100000">
                                          <p:val>
                                            <p:strVal val="#ppt_h"/>
                                          </p:val>
                                        </p:tav>
                                      </p:tavLst>
                                    </p:anim>
                                    <p:animEffect transition="in" filter="fade">
                                      <p:cBhvr>
                                        <p:cTn id="15" dur="500"/>
                                        <p:tgtEl>
                                          <p:spTgt spid="43"/>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500" fill="hold"/>
                                        <p:tgtEl>
                                          <p:spTgt spid="36"/>
                                        </p:tgtEl>
                                        <p:attrNameLst>
                                          <p:attrName>ppt_w</p:attrName>
                                        </p:attrNameLst>
                                      </p:cBhvr>
                                      <p:tavLst>
                                        <p:tav tm="0">
                                          <p:val>
                                            <p:fltVal val="0"/>
                                          </p:val>
                                        </p:tav>
                                        <p:tav tm="100000">
                                          <p:val>
                                            <p:strVal val="#ppt_w"/>
                                          </p:val>
                                        </p:tav>
                                      </p:tavLst>
                                    </p:anim>
                                    <p:anim calcmode="lin" valueType="num">
                                      <p:cBhvr>
                                        <p:cTn id="20" dur="500" fill="hold"/>
                                        <p:tgtEl>
                                          <p:spTgt spid="36"/>
                                        </p:tgtEl>
                                        <p:attrNameLst>
                                          <p:attrName>ppt_h</p:attrName>
                                        </p:attrNameLst>
                                      </p:cBhvr>
                                      <p:tavLst>
                                        <p:tav tm="0">
                                          <p:val>
                                            <p:fltVal val="0"/>
                                          </p:val>
                                        </p:tav>
                                        <p:tav tm="100000">
                                          <p:val>
                                            <p:strVal val="#ppt_h"/>
                                          </p:val>
                                        </p:tav>
                                      </p:tavLst>
                                    </p:anim>
                                    <p:animEffect transition="in" filter="fade">
                                      <p:cBhvr>
                                        <p:cTn id="21" dur="500"/>
                                        <p:tgtEl>
                                          <p:spTgt spid="36"/>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animEffect transition="in" filter="fade">
                                      <p:cBhvr>
                                        <p:cTn id="33" dur="500"/>
                                        <p:tgtEl>
                                          <p:spTgt spid="38"/>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p:cTn id="37" dur="500" fill="hold"/>
                                        <p:tgtEl>
                                          <p:spTgt spid="42"/>
                                        </p:tgtEl>
                                        <p:attrNameLst>
                                          <p:attrName>ppt_w</p:attrName>
                                        </p:attrNameLst>
                                      </p:cBhvr>
                                      <p:tavLst>
                                        <p:tav tm="0">
                                          <p:val>
                                            <p:fltVal val="0"/>
                                          </p:val>
                                        </p:tav>
                                        <p:tav tm="100000">
                                          <p:val>
                                            <p:strVal val="#ppt_w"/>
                                          </p:val>
                                        </p:tav>
                                      </p:tavLst>
                                    </p:anim>
                                    <p:anim calcmode="lin" valueType="num">
                                      <p:cBhvr>
                                        <p:cTn id="38" dur="500" fill="hold"/>
                                        <p:tgtEl>
                                          <p:spTgt spid="42"/>
                                        </p:tgtEl>
                                        <p:attrNameLst>
                                          <p:attrName>ppt_h</p:attrName>
                                        </p:attrNameLst>
                                      </p:cBhvr>
                                      <p:tavLst>
                                        <p:tav tm="0">
                                          <p:val>
                                            <p:fltVal val="0"/>
                                          </p:val>
                                        </p:tav>
                                        <p:tav tm="100000">
                                          <p:val>
                                            <p:strVal val="#ppt_h"/>
                                          </p:val>
                                        </p:tav>
                                      </p:tavLst>
                                    </p:anim>
                                    <p:animEffect transition="in" filter="fade">
                                      <p:cBhvr>
                                        <p:cTn id="39" dur="500"/>
                                        <p:tgtEl>
                                          <p:spTgt spid="42"/>
                                        </p:tgtEl>
                                      </p:cBhvr>
                                    </p:animEffect>
                                  </p:childTnLst>
                                </p:cTn>
                              </p:par>
                            </p:childTnLst>
                          </p:cTn>
                        </p:par>
                        <p:par>
                          <p:cTn id="40" fill="hold">
                            <p:stCondLst>
                              <p:cond delay="3000"/>
                            </p:stCondLst>
                            <p:childTnLst>
                              <p:par>
                                <p:cTn id="41" presetID="53" presetClass="entr" presetSubtype="0"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3500"/>
                            </p:stCondLst>
                            <p:childTnLst>
                              <p:par>
                                <p:cTn id="47" presetID="53" presetClass="entr" presetSubtype="0"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p:cTn id="49" dur="500" fill="hold"/>
                                        <p:tgtEl>
                                          <p:spTgt spid="39"/>
                                        </p:tgtEl>
                                        <p:attrNameLst>
                                          <p:attrName>ppt_w</p:attrName>
                                        </p:attrNameLst>
                                      </p:cBhvr>
                                      <p:tavLst>
                                        <p:tav tm="0">
                                          <p:val>
                                            <p:fltVal val="0"/>
                                          </p:val>
                                        </p:tav>
                                        <p:tav tm="100000">
                                          <p:val>
                                            <p:strVal val="#ppt_w"/>
                                          </p:val>
                                        </p:tav>
                                      </p:tavLst>
                                    </p:anim>
                                    <p:anim calcmode="lin" valueType="num">
                                      <p:cBhvr>
                                        <p:cTn id="50" dur="500" fill="hold"/>
                                        <p:tgtEl>
                                          <p:spTgt spid="39"/>
                                        </p:tgtEl>
                                        <p:attrNameLst>
                                          <p:attrName>ppt_h</p:attrName>
                                        </p:attrNameLst>
                                      </p:cBhvr>
                                      <p:tavLst>
                                        <p:tav tm="0">
                                          <p:val>
                                            <p:fltVal val="0"/>
                                          </p:val>
                                        </p:tav>
                                        <p:tav tm="100000">
                                          <p:val>
                                            <p:strVal val="#ppt_h"/>
                                          </p:val>
                                        </p:tav>
                                      </p:tavLst>
                                    </p:anim>
                                    <p:animEffect transition="in" filter="fade">
                                      <p:cBhvr>
                                        <p:cTn id="51" dur="500"/>
                                        <p:tgtEl>
                                          <p:spTgt spid="39"/>
                                        </p:tgtEl>
                                      </p:cBhvr>
                                    </p:animEffect>
                                  </p:childTnLst>
                                </p:cTn>
                              </p:par>
                            </p:childTnLst>
                          </p:cTn>
                        </p:par>
                        <p:par>
                          <p:cTn id="52" fill="hold">
                            <p:stCondLst>
                              <p:cond delay="4000"/>
                            </p:stCondLst>
                            <p:childTnLst>
                              <p:par>
                                <p:cTn id="53" presetID="53" presetClass="entr" presetSubtype="0"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p:cTn id="55" dur="500" fill="hold"/>
                                        <p:tgtEl>
                                          <p:spTgt spid="41"/>
                                        </p:tgtEl>
                                        <p:attrNameLst>
                                          <p:attrName>ppt_w</p:attrName>
                                        </p:attrNameLst>
                                      </p:cBhvr>
                                      <p:tavLst>
                                        <p:tav tm="0">
                                          <p:val>
                                            <p:fltVal val="0"/>
                                          </p:val>
                                        </p:tav>
                                        <p:tav tm="100000">
                                          <p:val>
                                            <p:strVal val="#ppt_w"/>
                                          </p:val>
                                        </p:tav>
                                      </p:tavLst>
                                    </p:anim>
                                    <p:anim calcmode="lin" valueType="num">
                                      <p:cBhvr>
                                        <p:cTn id="56" dur="500" fill="hold"/>
                                        <p:tgtEl>
                                          <p:spTgt spid="41"/>
                                        </p:tgtEl>
                                        <p:attrNameLst>
                                          <p:attrName>ppt_h</p:attrName>
                                        </p:attrNameLst>
                                      </p:cBhvr>
                                      <p:tavLst>
                                        <p:tav tm="0">
                                          <p:val>
                                            <p:fltVal val="0"/>
                                          </p:val>
                                        </p:tav>
                                        <p:tav tm="100000">
                                          <p:val>
                                            <p:strVal val="#ppt_h"/>
                                          </p:val>
                                        </p:tav>
                                      </p:tavLst>
                                    </p:anim>
                                    <p:animEffect transition="in" filter="fade">
                                      <p:cBhvr>
                                        <p:cTn id="57" dur="500"/>
                                        <p:tgtEl>
                                          <p:spTgt spid="41"/>
                                        </p:tgtEl>
                                      </p:cBhvr>
                                    </p:animEffect>
                                  </p:childTnLst>
                                </p:cTn>
                              </p:par>
                            </p:childTnLst>
                          </p:cTn>
                        </p:par>
                        <p:par>
                          <p:cTn id="58" fill="hold">
                            <p:stCondLst>
                              <p:cond delay="4500"/>
                            </p:stCondLst>
                            <p:childTnLst>
                              <p:par>
                                <p:cTn id="59" presetID="53" presetClass="entr" presetSubtype="0"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ppt_w</p:attrName>
                                        </p:attrNameLst>
                                      </p:cBhvr>
                                      <p:tavLst>
                                        <p:tav tm="0">
                                          <p:val>
                                            <p:fltVal val="0"/>
                                          </p:val>
                                        </p:tav>
                                        <p:tav tm="100000">
                                          <p:val>
                                            <p:strVal val="#ppt_w"/>
                                          </p:val>
                                        </p:tav>
                                      </p:tavLst>
                                    </p:anim>
                                    <p:anim calcmode="lin" valueType="num">
                                      <p:cBhvr>
                                        <p:cTn id="62" dur="500" fill="hold"/>
                                        <p:tgtEl>
                                          <p:spTgt spid="21"/>
                                        </p:tgtEl>
                                        <p:attrNameLst>
                                          <p:attrName>ppt_h</p:attrName>
                                        </p:attrNameLst>
                                      </p:cBhvr>
                                      <p:tavLst>
                                        <p:tav tm="0">
                                          <p:val>
                                            <p:fltVal val="0"/>
                                          </p:val>
                                        </p:tav>
                                        <p:tav tm="100000">
                                          <p:val>
                                            <p:strVal val="#ppt_h"/>
                                          </p:val>
                                        </p:tav>
                                      </p:tavLst>
                                    </p:anim>
                                    <p:animEffect transition="in" filter="fade">
                                      <p:cBhvr>
                                        <p:cTn id="63" dur="500"/>
                                        <p:tgtEl>
                                          <p:spTgt spid="21"/>
                                        </p:tgtEl>
                                      </p:cBhvr>
                                    </p:animEffect>
                                  </p:childTnLst>
                                </p:cTn>
                              </p:par>
                            </p:childTnLst>
                          </p:cTn>
                        </p:par>
                        <p:par>
                          <p:cTn id="64" fill="hold">
                            <p:stCondLst>
                              <p:cond delay="5000"/>
                            </p:stCondLst>
                            <p:childTnLst>
                              <p:par>
                                <p:cTn id="65" presetID="53" presetClass="entr" presetSubtype="0" fill="hold" grpId="0" nodeType="afterEffect">
                                  <p:stCondLst>
                                    <p:cond delay="0"/>
                                  </p:stCondLst>
                                  <p:childTnLst>
                                    <p:set>
                                      <p:cBhvr>
                                        <p:cTn id="66" dur="1" fill="hold">
                                          <p:stCondLst>
                                            <p:cond delay="0"/>
                                          </p:stCondLst>
                                        </p:cTn>
                                        <p:tgtEl>
                                          <p:spTgt spid="37"/>
                                        </p:tgtEl>
                                        <p:attrNameLst>
                                          <p:attrName>style.visibility</p:attrName>
                                        </p:attrNameLst>
                                      </p:cBhvr>
                                      <p:to>
                                        <p:strVal val="visible"/>
                                      </p:to>
                                    </p:set>
                                    <p:anim calcmode="lin" valueType="num">
                                      <p:cBhvr>
                                        <p:cTn id="67" dur="500" fill="hold"/>
                                        <p:tgtEl>
                                          <p:spTgt spid="37"/>
                                        </p:tgtEl>
                                        <p:attrNameLst>
                                          <p:attrName>ppt_w</p:attrName>
                                        </p:attrNameLst>
                                      </p:cBhvr>
                                      <p:tavLst>
                                        <p:tav tm="0">
                                          <p:val>
                                            <p:fltVal val="0"/>
                                          </p:val>
                                        </p:tav>
                                        <p:tav tm="100000">
                                          <p:val>
                                            <p:strVal val="#ppt_w"/>
                                          </p:val>
                                        </p:tav>
                                      </p:tavLst>
                                    </p:anim>
                                    <p:anim calcmode="lin" valueType="num">
                                      <p:cBhvr>
                                        <p:cTn id="68" dur="500" fill="hold"/>
                                        <p:tgtEl>
                                          <p:spTgt spid="37"/>
                                        </p:tgtEl>
                                        <p:attrNameLst>
                                          <p:attrName>ppt_h</p:attrName>
                                        </p:attrNameLst>
                                      </p:cBhvr>
                                      <p:tavLst>
                                        <p:tav tm="0">
                                          <p:val>
                                            <p:fltVal val="0"/>
                                          </p:val>
                                        </p:tav>
                                        <p:tav tm="100000">
                                          <p:val>
                                            <p:strVal val="#ppt_h"/>
                                          </p:val>
                                        </p:tav>
                                      </p:tavLst>
                                    </p:anim>
                                    <p:animEffect transition="in" filter="fade">
                                      <p:cBhvr>
                                        <p:cTn id="69" dur="500"/>
                                        <p:tgtEl>
                                          <p:spTgt spid="37"/>
                                        </p:tgtEl>
                                      </p:cBhvr>
                                    </p:animEffect>
                                  </p:childTnLst>
                                </p:cTn>
                              </p:par>
                            </p:childTnLst>
                          </p:cTn>
                        </p:par>
                        <p:par>
                          <p:cTn id="70" fill="hold">
                            <p:stCondLst>
                              <p:cond delay="5500"/>
                            </p:stCondLst>
                            <p:childTnLst>
                              <p:par>
                                <p:cTn id="71" presetID="53" presetClass="entr" presetSubtype="0"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p:cTn id="73" dur="500" fill="hold"/>
                                        <p:tgtEl>
                                          <p:spTgt spid="40"/>
                                        </p:tgtEl>
                                        <p:attrNameLst>
                                          <p:attrName>ppt_w</p:attrName>
                                        </p:attrNameLst>
                                      </p:cBhvr>
                                      <p:tavLst>
                                        <p:tav tm="0">
                                          <p:val>
                                            <p:fltVal val="0"/>
                                          </p:val>
                                        </p:tav>
                                        <p:tav tm="100000">
                                          <p:val>
                                            <p:strVal val="#ppt_w"/>
                                          </p:val>
                                        </p:tav>
                                      </p:tavLst>
                                    </p:anim>
                                    <p:anim calcmode="lin" valueType="num">
                                      <p:cBhvr>
                                        <p:cTn id="74" dur="500" fill="hold"/>
                                        <p:tgtEl>
                                          <p:spTgt spid="40"/>
                                        </p:tgtEl>
                                        <p:attrNameLst>
                                          <p:attrName>ppt_h</p:attrName>
                                        </p:attrNameLst>
                                      </p:cBhvr>
                                      <p:tavLst>
                                        <p:tav tm="0">
                                          <p:val>
                                            <p:fltVal val="0"/>
                                          </p:val>
                                        </p:tav>
                                        <p:tav tm="100000">
                                          <p:val>
                                            <p:strVal val="#ppt_h"/>
                                          </p:val>
                                        </p:tav>
                                      </p:tavLst>
                                    </p:anim>
                                    <p:animEffect transition="in" filter="fade">
                                      <p:cBhvr>
                                        <p:cTn id="75" dur="500"/>
                                        <p:tgtEl>
                                          <p:spTgt spid="40"/>
                                        </p:tgtEl>
                                      </p:cBhvr>
                                    </p:animEffect>
                                  </p:childTnLst>
                                </p:cTn>
                              </p:par>
                            </p:childTnLst>
                          </p:cTn>
                        </p:par>
                        <p:par>
                          <p:cTn id="76" fill="hold">
                            <p:stCondLst>
                              <p:cond delay="6000"/>
                            </p:stCondLst>
                            <p:childTnLst>
                              <p:par>
                                <p:cTn id="77" presetID="2" presetClass="entr" presetSubtype="8" accel="50000" decel="50000" fill="hold" nodeType="afterEffect">
                                  <p:stCondLst>
                                    <p:cond delay="0"/>
                                  </p:stCondLst>
                                  <p:childTnLst>
                                    <p:set>
                                      <p:cBhvr>
                                        <p:cTn id="78" dur="1" fill="hold">
                                          <p:stCondLst>
                                            <p:cond delay="0"/>
                                          </p:stCondLst>
                                        </p:cTn>
                                        <p:tgtEl>
                                          <p:spTgt spid="47"/>
                                        </p:tgtEl>
                                        <p:attrNameLst>
                                          <p:attrName>style.visibility</p:attrName>
                                        </p:attrNameLst>
                                      </p:cBhvr>
                                      <p:to>
                                        <p:strVal val="visible"/>
                                      </p:to>
                                    </p:set>
                                    <p:anim calcmode="lin" valueType="num">
                                      <p:cBhvr additive="base">
                                        <p:cTn id="79" dur="500" fill="hold"/>
                                        <p:tgtEl>
                                          <p:spTgt spid="47"/>
                                        </p:tgtEl>
                                        <p:attrNameLst>
                                          <p:attrName>ppt_x</p:attrName>
                                        </p:attrNameLst>
                                      </p:cBhvr>
                                      <p:tavLst>
                                        <p:tav tm="0">
                                          <p:val>
                                            <p:strVal val="0-#ppt_w/2"/>
                                          </p:val>
                                        </p:tav>
                                        <p:tav tm="100000">
                                          <p:val>
                                            <p:strVal val="#ppt_x"/>
                                          </p:val>
                                        </p:tav>
                                      </p:tavLst>
                                    </p:anim>
                                    <p:anim calcmode="lin" valueType="num">
                                      <p:cBhvr additive="base">
                                        <p:cTn id="80" dur="500" fill="hold"/>
                                        <p:tgtEl>
                                          <p:spTgt spid="47"/>
                                        </p:tgtEl>
                                        <p:attrNameLst>
                                          <p:attrName>ppt_y</p:attrName>
                                        </p:attrNameLst>
                                      </p:cBhvr>
                                      <p:tavLst>
                                        <p:tav tm="0">
                                          <p:val>
                                            <p:strVal val="#ppt_y"/>
                                          </p:val>
                                        </p:tav>
                                        <p:tav tm="100000">
                                          <p:val>
                                            <p:strVal val="#ppt_y"/>
                                          </p:val>
                                        </p:tav>
                                      </p:tavLst>
                                    </p:anim>
                                  </p:childTnLst>
                                </p:cTn>
                              </p:par>
                            </p:childTnLst>
                          </p:cTn>
                        </p:par>
                        <p:par>
                          <p:cTn id="81" fill="hold">
                            <p:stCondLst>
                              <p:cond delay="6500"/>
                            </p:stCondLst>
                            <p:childTnLst>
                              <p:par>
                                <p:cTn id="82" presetID="2" presetClass="entr" presetSubtype="8" accel="50000" decel="50000" fill="hold" nodeType="afterEffect">
                                  <p:stCondLst>
                                    <p:cond delay="0"/>
                                  </p:stCondLst>
                                  <p:childTnLst>
                                    <p:set>
                                      <p:cBhvr>
                                        <p:cTn id="83" dur="1" fill="hold">
                                          <p:stCondLst>
                                            <p:cond delay="0"/>
                                          </p:stCondLst>
                                        </p:cTn>
                                        <p:tgtEl>
                                          <p:spTgt spid="50"/>
                                        </p:tgtEl>
                                        <p:attrNameLst>
                                          <p:attrName>style.visibility</p:attrName>
                                        </p:attrNameLst>
                                      </p:cBhvr>
                                      <p:to>
                                        <p:strVal val="visible"/>
                                      </p:to>
                                    </p:set>
                                    <p:anim calcmode="lin" valueType="num">
                                      <p:cBhvr additive="base">
                                        <p:cTn id="84" dur="500" fill="hold"/>
                                        <p:tgtEl>
                                          <p:spTgt spid="50"/>
                                        </p:tgtEl>
                                        <p:attrNameLst>
                                          <p:attrName>ppt_x</p:attrName>
                                        </p:attrNameLst>
                                      </p:cBhvr>
                                      <p:tavLst>
                                        <p:tav tm="0">
                                          <p:val>
                                            <p:strVal val="0-#ppt_w/2"/>
                                          </p:val>
                                        </p:tav>
                                        <p:tav tm="100000">
                                          <p:val>
                                            <p:strVal val="#ppt_x"/>
                                          </p:val>
                                        </p:tav>
                                      </p:tavLst>
                                    </p:anim>
                                    <p:anim calcmode="lin" valueType="num">
                                      <p:cBhvr additive="base">
                                        <p:cTn id="85" dur="500" fill="hold"/>
                                        <p:tgtEl>
                                          <p:spTgt spid="50"/>
                                        </p:tgtEl>
                                        <p:attrNameLst>
                                          <p:attrName>ppt_y</p:attrName>
                                        </p:attrNameLst>
                                      </p:cBhvr>
                                      <p:tavLst>
                                        <p:tav tm="0">
                                          <p:val>
                                            <p:strVal val="#ppt_y"/>
                                          </p:val>
                                        </p:tav>
                                        <p:tav tm="100000">
                                          <p:val>
                                            <p:strVal val="#ppt_y"/>
                                          </p:val>
                                        </p:tav>
                                      </p:tavLst>
                                    </p:anim>
                                  </p:childTnLst>
                                </p:cTn>
                              </p:par>
                            </p:childTnLst>
                          </p:cTn>
                        </p:par>
                        <p:par>
                          <p:cTn id="86" fill="hold">
                            <p:stCondLst>
                              <p:cond delay="7000"/>
                            </p:stCondLst>
                            <p:childTnLst>
                              <p:par>
                                <p:cTn id="87" presetID="2" presetClass="entr" presetSubtype="2" accel="50000" decel="50000" fill="hold" nodeType="afterEffect">
                                  <p:stCondLst>
                                    <p:cond delay="0"/>
                                  </p:stCondLst>
                                  <p:childTnLst>
                                    <p:set>
                                      <p:cBhvr>
                                        <p:cTn id="88" dur="1" fill="hold">
                                          <p:stCondLst>
                                            <p:cond delay="0"/>
                                          </p:stCondLst>
                                        </p:cTn>
                                        <p:tgtEl>
                                          <p:spTgt spid="27"/>
                                        </p:tgtEl>
                                        <p:attrNameLst>
                                          <p:attrName>style.visibility</p:attrName>
                                        </p:attrNameLst>
                                      </p:cBhvr>
                                      <p:to>
                                        <p:strVal val="visible"/>
                                      </p:to>
                                    </p:set>
                                    <p:anim calcmode="lin" valueType="num">
                                      <p:cBhvr additive="base">
                                        <p:cTn id="89" dur="500" fill="hold"/>
                                        <p:tgtEl>
                                          <p:spTgt spid="27"/>
                                        </p:tgtEl>
                                        <p:attrNameLst>
                                          <p:attrName>ppt_x</p:attrName>
                                        </p:attrNameLst>
                                      </p:cBhvr>
                                      <p:tavLst>
                                        <p:tav tm="0">
                                          <p:val>
                                            <p:strVal val="1+#ppt_w/2"/>
                                          </p:val>
                                        </p:tav>
                                        <p:tav tm="100000">
                                          <p:val>
                                            <p:strVal val="#ppt_x"/>
                                          </p:val>
                                        </p:tav>
                                      </p:tavLst>
                                    </p:anim>
                                    <p:anim calcmode="lin" valueType="num">
                                      <p:cBhvr additive="base">
                                        <p:cTn id="90" dur="500" fill="hold"/>
                                        <p:tgtEl>
                                          <p:spTgt spid="27"/>
                                        </p:tgtEl>
                                        <p:attrNameLst>
                                          <p:attrName>ppt_y</p:attrName>
                                        </p:attrNameLst>
                                      </p:cBhvr>
                                      <p:tavLst>
                                        <p:tav tm="0">
                                          <p:val>
                                            <p:strVal val="#ppt_y"/>
                                          </p:val>
                                        </p:tav>
                                        <p:tav tm="100000">
                                          <p:val>
                                            <p:strVal val="#ppt_y"/>
                                          </p:val>
                                        </p:tav>
                                      </p:tavLst>
                                    </p:anim>
                                  </p:childTnLst>
                                </p:cTn>
                              </p:par>
                            </p:childTnLst>
                          </p:cTn>
                        </p:par>
                        <p:par>
                          <p:cTn id="91" fill="hold">
                            <p:stCondLst>
                              <p:cond delay="7500"/>
                            </p:stCondLst>
                            <p:childTnLst>
                              <p:par>
                                <p:cTn id="92" presetID="2" presetClass="entr" presetSubtype="2" accel="50000" decel="50000"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additive="base">
                                        <p:cTn id="94" dur="500" fill="hold"/>
                                        <p:tgtEl>
                                          <p:spTgt spid="44"/>
                                        </p:tgtEl>
                                        <p:attrNameLst>
                                          <p:attrName>ppt_x</p:attrName>
                                        </p:attrNameLst>
                                      </p:cBhvr>
                                      <p:tavLst>
                                        <p:tav tm="0">
                                          <p:val>
                                            <p:strVal val="1+#ppt_w/2"/>
                                          </p:val>
                                        </p:tav>
                                        <p:tav tm="100000">
                                          <p:val>
                                            <p:strVal val="#ppt_x"/>
                                          </p:val>
                                        </p:tav>
                                      </p:tavLst>
                                    </p:anim>
                                    <p:anim calcmode="lin" valueType="num">
                                      <p:cBhvr additive="base">
                                        <p:cTn id="95"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animBg="1"/>
      <p:bldP spid="41" grpId="0" animBg="1"/>
      <p:bldP spid="42" grpId="0" animBg="1"/>
      <p:bldP spid="4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 70"/>
          <p:cNvGrpSpPr/>
          <p:nvPr/>
        </p:nvGrpSpPr>
        <p:grpSpPr>
          <a:xfrm>
            <a:off x="8488890" y="2352412"/>
            <a:ext cx="2414488" cy="1578622"/>
            <a:chOff x="6365944" y="1764098"/>
            <a:chExt cx="1811338" cy="1184275"/>
          </a:xfrm>
        </p:grpSpPr>
        <p:sp>
          <p:nvSpPr>
            <p:cNvPr id="2054" name="Freeform 6"/>
            <p:cNvSpPr>
              <a:spLocks/>
            </p:cNvSpPr>
            <p:nvPr/>
          </p:nvSpPr>
          <p:spPr bwMode="auto">
            <a:xfrm>
              <a:off x="7507357" y="1764098"/>
              <a:ext cx="669925" cy="1184275"/>
            </a:xfrm>
            <a:custGeom>
              <a:avLst/>
              <a:gdLst/>
              <a:ahLst/>
              <a:cxnLst>
                <a:cxn ang="0">
                  <a:pos x="394" y="744"/>
                </a:cxn>
                <a:cxn ang="0">
                  <a:pos x="388" y="746"/>
                </a:cxn>
                <a:cxn ang="0">
                  <a:pos x="0" y="444"/>
                </a:cxn>
                <a:cxn ang="0">
                  <a:pos x="0" y="0"/>
                </a:cxn>
                <a:cxn ang="0">
                  <a:pos x="422" y="255"/>
                </a:cxn>
                <a:cxn ang="0">
                  <a:pos x="394" y="744"/>
                </a:cxn>
              </a:cxnLst>
              <a:rect l="0" t="0" r="r" b="b"/>
              <a:pathLst>
                <a:path w="422" h="746">
                  <a:moveTo>
                    <a:pt x="394" y="744"/>
                  </a:moveTo>
                  <a:lnTo>
                    <a:pt x="388" y="746"/>
                  </a:lnTo>
                  <a:lnTo>
                    <a:pt x="0" y="444"/>
                  </a:lnTo>
                  <a:lnTo>
                    <a:pt x="0" y="0"/>
                  </a:lnTo>
                  <a:lnTo>
                    <a:pt x="422" y="255"/>
                  </a:lnTo>
                  <a:lnTo>
                    <a:pt x="394" y="744"/>
                  </a:lnTo>
                  <a:close/>
                </a:path>
              </a:pathLst>
            </a:custGeom>
            <a:solidFill>
              <a:schemeClr val="accent4">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55" name="Freeform 7"/>
            <p:cNvSpPr>
              <a:spLocks/>
            </p:cNvSpPr>
            <p:nvPr/>
          </p:nvSpPr>
          <p:spPr bwMode="auto">
            <a:xfrm>
              <a:off x="6365944" y="1764098"/>
              <a:ext cx="1141413" cy="946150"/>
            </a:xfrm>
            <a:custGeom>
              <a:avLst/>
              <a:gdLst/>
              <a:ahLst/>
              <a:cxnLst>
                <a:cxn ang="0">
                  <a:pos x="0" y="118"/>
                </a:cxn>
                <a:cxn ang="0">
                  <a:pos x="719" y="0"/>
                </a:cxn>
                <a:cxn ang="0">
                  <a:pos x="719" y="444"/>
                </a:cxn>
                <a:cxn ang="0">
                  <a:pos x="11" y="596"/>
                </a:cxn>
                <a:cxn ang="0">
                  <a:pos x="0" y="118"/>
                </a:cxn>
              </a:cxnLst>
              <a:rect l="0" t="0" r="r" b="b"/>
              <a:pathLst>
                <a:path w="719" h="596">
                  <a:moveTo>
                    <a:pt x="0" y="118"/>
                  </a:moveTo>
                  <a:lnTo>
                    <a:pt x="719" y="0"/>
                  </a:lnTo>
                  <a:lnTo>
                    <a:pt x="719" y="444"/>
                  </a:lnTo>
                  <a:lnTo>
                    <a:pt x="11" y="596"/>
                  </a:lnTo>
                  <a:lnTo>
                    <a:pt x="0" y="118"/>
                  </a:lnTo>
                  <a:close/>
                </a:path>
              </a:pathLst>
            </a:custGeom>
            <a:solidFill>
              <a:schemeClr val="accent4">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42" name="Group 41"/>
          <p:cNvGrpSpPr/>
          <p:nvPr/>
        </p:nvGrpSpPr>
        <p:grpSpPr>
          <a:xfrm>
            <a:off x="1183070" y="2278331"/>
            <a:ext cx="2425322" cy="2080158"/>
            <a:chOff x="3654425" y="2314563"/>
            <a:chExt cx="1819465" cy="1560525"/>
          </a:xfrm>
        </p:grpSpPr>
        <p:sp>
          <p:nvSpPr>
            <p:cNvPr id="2058" name="Freeform 10"/>
            <p:cNvSpPr>
              <a:spLocks/>
            </p:cNvSpPr>
            <p:nvPr/>
          </p:nvSpPr>
          <p:spPr bwMode="auto">
            <a:xfrm>
              <a:off x="3668713" y="3074988"/>
              <a:ext cx="1743075" cy="800100"/>
            </a:xfrm>
            <a:custGeom>
              <a:avLst/>
              <a:gdLst/>
              <a:ahLst/>
              <a:cxnLst>
                <a:cxn ang="0">
                  <a:pos x="1098" y="302"/>
                </a:cxn>
                <a:cxn ang="0">
                  <a:pos x="292" y="504"/>
                </a:cxn>
                <a:cxn ang="0">
                  <a:pos x="0" y="152"/>
                </a:cxn>
                <a:cxn ang="0">
                  <a:pos x="709" y="0"/>
                </a:cxn>
                <a:cxn ang="0">
                  <a:pos x="1098" y="302"/>
                </a:cxn>
              </a:cxnLst>
              <a:rect l="0" t="0" r="r" b="b"/>
              <a:pathLst>
                <a:path w="1098" h="504">
                  <a:moveTo>
                    <a:pt x="1098" y="302"/>
                  </a:moveTo>
                  <a:lnTo>
                    <a:pt x="292" y="504"/>
                  </a:lnTo>
                  <a:lnTo>
                    <a:pt x="0" y="152"/>
                  </a:lnTo>
                  <a:lnTo>
                    <a:pt x="709" y="0"/>
                  </a:lnTo>
                  <a:lnTo>
                    <a:pt x="1098" y="302"/>
                  </a:lnTo>
                  <a:close/>
                </a:path>
              </a:pathLst>
            </a:custGeom>
            <a:solidFill>
              <a:schemeClr val="accent1">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59" name="Freeform 11"/>
            <p:cNvSpPr>
              <a:spLocks/>
            </p:cNvSpPr>
            <p:nvPr/>
          </p:nvSpPr>
          <p:spPr bwMode="auto">
            <a:xfrm>
              <a:off x="4794250" y="2370138"/>
              <a:ext cx="671513" cy="1184275"/>
            </a:xfrm>
            <a:custGeom>
              <a:avLst/>
              <a:gdLst/>
              <a:ahLst/>
              <a:cxnLst>
                <a:cxn ang="0">
                  <a:pos x="0" y="444"/>
                </a:cxn>
                <a:cxn ang="0">
                  <a:pos x="0" y="0"/>
                </a:cxn>
                <a:cxn ang="0">
                  <a:pos x="423" y="255"/>
                </a:cxn>
                <a:cxn ang="0">
                  <a:pos x="395" y="744"/>
                </a:cxn>
                <a:cxn ang="0">
                  <a:pos x="389" y="746"/>
                </a:cxn>
                <a:cxn ang="0">
                  <a:pos x="0" y="444"/>
                </a:cxn>
              </a:cxnLst>
              <a:rect l="0" t="0" r="r" b="b"/>
              <a:pathLst>
                <a:path w="423" h="746">
                  <a:moveTo>
                    <a:pt x="0" y="444"/>
                  </a:moveTo>
                  <a:lnTo>
                    <a:pt x="0" y="0"/>
                  </a:lnTo>
                  <a:lnTo>
                    <a:pt x="423" y="255"/>
                  </a:lnTo>
                  <a:lnTo>
                    <a:pt x="395" y="744"/>
                  </a:lnTo>
                  <a:lnTo>
                    <a:pt x="389" y="746"/>
                  </a:lnTo>
                  <a:lnTo>
                    <a:pt x="0" y="444"/>
                  </a:lnTo>
                  <a:close/>
                </a:path>
              </a:pathLst>
            </a:custGeom>
            <a:solidFill>
              <a:schemeClr val="accent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0" name="Freeform 12"/>
            <p:cNvSpPr>
              <a:spLocks/>
            </p:cNvSpPr>
            <p:nvPr/>
          </p:nvSpPr>
          <p:spPr bwMode="auto">
            <a:xfrm>
              <a:off x="3654425" y="2370138"/>
              <a:ext cx="1139825" cy="946150"/>
            </a:xfrm>
            <a:custGeom>
              <a:avLst/>
              <a:gdLst/>
              <a:ahLst/>
              <a:cxnLst>
                <a:cxn ang="0">
                  <a:pos x="9" y="596"/>
                </a:cxn>
                <a:cxn ang="0">
                  <a:pos x="0" y="118"/>
                </a:cxn>
                <a:cxn ang="0">
                  <a:pos x="718" y="0"/>
                </a:cxn>
                <a:cxn ang="0">
                  <a:pos x="718" y="444"/>
                </a:cxn>
                <a:cxn ang="0">
                  <a:pos x="9" y="596"/>
                </a:cxn>
              </a:cxnLst>
              <a:rect l="0" t="0" r="r" b="b"/>
              <a:pathLst>
                <a:path w="718" h="596">
                  <a:moveTo>
                    <a:pt x="9" y="596"/>
                  </a:moveTo>
                  <a:lnTo>
                    <a:pt x="0" y="118"/>
                  </a:lnTo>
                  <a:lnTo>
                    <a:pt x="718" y="0"/>
                  </a:lnTo>
                  <a:lnTo>
                    <a:pt x="718" y="444"/>
                  </a:lnTo>
                  <a:lnTo>
                    <a:pt x="9" y="596"/>
                  </a:lnTo>
                  <a:close/>
                </a:path>
              </a:pathLst>
            </a:custGeom>
            <a:solidFill>
              <a:schemeClr val="accent1">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1" name="Freeform 13"/>
            <p:cNvSpPr>
              <a:spLocks/>
            </p:cNvSpPr>
            <p:nvPr/>
          </p:nvSpPr>
          <p:spPr bwMode="auto">
            <a:xfrm>
              <a:off x="3654425" y="2557463"/>
              <a:ext cx="477838" cy="1317625"/>
            </a:xfrm>
            <a:custGeom>
              <a:avLst/>
              <a:gdLst/>
              <a:ahLst/>
              <a:cxnLst>
                <a:cxn ang="0">
                  <a:pos x="0" y="0"/>
                </a:cxn>
                <a:cxn ang="0">
                  <a:pos x="301" y="301"/>
                </a:cxn>
                <a:cxn ang="0">
                  <a:pos x="301" y="830"/>
                </a:cxn>
                <a:cxn ang="0">
                  <a:pos x="9" y="478"/>
                </a:cxn>
                <a:cxn ang="0">
                  <a:pos x="0" y="0"/>
                </a:cxn>
              </a:cxnLst>
              <a:rect l="0" t="0" r="r" b="b"/>
              <a:pathLst>
                <a:path w="301" h="830">
                  <a:moveTo>
                    <a:pt x="0" y="0"/>
                  </a:moveTo>
                  <a:lnTo>
                    <a:pt x="301" y="301"/>
                  </a:lnTo>
                  <a:lnTo>
                    <a:pt x="301" y="830"/>
                  </a:lnTo>
                  <a:lnTo>
                    <a:pt x="9" y="478"/>
                  </a:lnTo>
                  <a:lnTo>
                    <a:pt x="0" y="0"/>
                  </a:lnTo>
                  <a:close/>
                </a:path>
              </a:pathLst>
            </a:custGeom>
            <a:solidFill>
              <a:schemeClr val="accent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2" name="Freeform 14"/>
            <p:cNvSpPr>
              <a:spLocks noEditPoints="1"/>
            </p:cNvSpPr>
            <p:nvPr/>
          </p:nvSpPr>
          <p:spPr bwMode="auto">
            <a:xfrm>
              <a:off x="4132263" y="2774950"/>
              <a:ext cx="1333500" cy="1100138"/>
            </a:xfrm>
            <a:custGeom>
              <a:avLst/>
              <a:gdLst/>
              <a:ahLst/>
              <a:cxnLst>
                <a:cxn ang="0">
                  <a:pos x="273" y="109"/>
                </a:cxn>
                <a:cxn ang="0">
                  <a:pos x="264" y="108"/>
                </a:cxn>
                <a:cxn ang="0">
                  <a:pos x="188" y="122"/>
                </a:cxn>
                <a:cxn ang="0">
                  <a:pos x="180" y="128"/>
                </a:cxn>
                <a:cxn ang="0">
                  <a:pos x="178" y="137"/>
                </a:cxn>
                <a:cxn ang="0">
                  <a:pos x="183" y="145"/>
                </a:cxn>
                <a:cxn ang="0">
                  <a:pos x="193" y="147"/>
                </a:cxn>
                <a:cxn ang="0">
                  <a:pos x="269" y="132"/>
                </a:cxn>
                <a:cxn ang="0">
                  <a:pos x="276" y="127"/>
                </a:cxn>
                <a:cxn ang="0">
                  <a:pos x="278" y="118"/>
                </a:cxn>
                <a:cxn ang="0">
                  <a:pos x="273" y="109"/>
                </a:cxn>
                <a:cxn ang="0">
                  <a:pos x="0" y="364"/>
                </a:cxn>
                <a:cxn ang="0">
                  <a:pos x="0" y="86"/>
                </a:cxn>
                <a:cxn ang="0">
                  <a:pos x="443" y="0"/>
                </a:cxn>
                <a:cxn ang="0">
                  <a:pos x="428" y="257"/>
                </a:cxn>
                <a:cxn ang="0">
                  <a:pos x="0" y="364"/>
                </a:cxn>
              </a:cxnLst>
              <a:rect l="0" t="0" r="r" b="b"/>
              <a:pathLst>
                <a:path w="443" h="364">
                  <a:moveTo>
                    <a:pt x="273" y="109"/>
                  </a:moveTo>
                  <a:cubicBezTo>
                    <a:pt x="270" y="108"/>
                    <a:pt x="267" y="107"/>
                    <a:pt x="264" y="108"/>
                  </a:cubicBezTo>
                  <a:cubicBezTo>
                    <a:pt x="188" y="122"/>
                    <a:pt x="188" y="122"/>
                    <a:pt x="188" y="122"/>
                  </a:cubicBezTo>
                  <a:cubicBezTo>
                    <a:pt x="185" y="123"/>
                    <a:pt x="182" y="125"/>
                    <a:pt x="180" y="128"/>
                  </a:cubicBezTo>
                  <a:cubicBezTo>
                    <a:pt x="178" y="130"/>
                    <a:pt x="178" y="134"/>
                    <a:pt x="178" y="137"/>
                  </a:cubicBezTo>
                  <a:cubicBezTo>
                    <a:pt x="179" y="140"/>
                    <a:pt x="181" y="143"/>
                    <a:pt x="183" y="145"/>
                  </a:cubicBezTo>
                  <a:cubicBezTo>
                    <a:pt x="186" y="147"/>
                    <a:pt x="190" y="147"/>
                    <a:pt x="193" y="147"/>
                  </a:cubicBezTo>
                  <a:cubicBezTo>
                    <a:pt x="269" y="132"/>
                    <a:pt x="269" y="132"/>
                    <a:pt x="269" y="132"/>
                  </a:cubicBezTo>
                  <a:cubicBezTo>
                    <a:pt x="272" y="131"/>
                    <a:pt x="275" y="130"/>
                    <a:pt x="276" y="127"/>
                  </a:cubicBezTo>
                  <a:cubicBezTo>
                    <a:pt x="278" y="124"/>
                    <a:pt x="279" y="121"/>
                    <a:pt x="278" y="118"/>
                  </a:cubicBezTo>
                  <a:cubicBezTo>
                    <a:pt x="278" y="114"/>
                    <a:pt x="276" y="111"/>
                    <a:pt x="273" y="109"/>
                  </a:cubicBezTo>
                  <a:close/>
                  <a:moveTo>
                    <a:pt x="0" y="364"/>
                  </a:moveTo>
                  <a:cubicBezTo>
                    <a:pt x="0" y="86"/>
                    <a:pt x="0" y="86"/>
                    <a:pt x="0" y="86"/>
                  </a:cubicBezTo>
                  <a:cubicBezTo>
                    <a:pt x="443" y="0"/>
                    <a:pt x="443" y="0"/>
                    <a:pt x="443" y="0"/>
                  </a:cubicBezTo>
                  <a:cubicBezTo>
                    <a:pt x="428" y="257"/>
                    <a:pt x="428" y="257"/>
                    <a:pt x="428" y="257"/>
                  </a:cubicBezTo>
                  <a:lnTo>
                    <a:pt x="0" y="364"/>
                  </a:ln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40" name="Group 39"/>
            <p:cNvGrpSpPr/>
            <p:nvPr/>
          </p:nvGrpSpPr>
          <p:grpSpPr>
            <a:xfrm>
              <a:off x="3654425" y="2314563"/>
              <a:ext cx="1819465" cy="752476"/>
              <a:chOff x="3654425" y="1790700"/>
              <a:chExt cx="1811338" cy="752476"/>
            </a:xfrm>
          </p:grpSpPr>
          <p:sp>
            <p:nvSpPr>
              <p:cNvPr id="2063" name="Freeform 15"/>
              <p:cNvSpPr>
                <a:spLocks/>
              </p:cNvSpPr>
              <p:nvPr/>
            </p:nvSpPr>
            <p:spPr bwMode="auto">
              <a:xfrm>
                <a:off x="4132263" y="2192338"/>
                <a:ext cx="1333500" cy="350838"/>
              </a:xfrm>
              <a:custGeom>
                <a:avLst/>
                <a:gdLst/>
                <a:ahLst/>
                <a:cxnLst>
                  <a:cxn ang="0">
                    <a:pos x="836" y="48"/>
                  </a:cxn>
                  <a:cxn ang="0">
                    <a:pos x="0" y="221"/>
                  </a:cxn>
                  <a:cxn ang="0">
                    <a:pos x="0" y="164"/>
                  </a:cxn>
                  <a:cxn ang="0">
                    <a:pos x="840" y="0"/>
                  </a:cxn>
                  <a:cxn ang="0">
                    <a:pos x="836" y="48"/>
                  </a:cxn>
                </a:cxnLst>
                <a:rect l="0" t="0" r="r" b="b"/>
                <a:pathLst>
                  <a:path w="840" h="221">
                    <a:moveTo>
                      <a:pt x="836" y="48"/>
                    </a:moveTo>
                    <a:lnTo>
                      <a:pt x="0" y="221"/>
                    </a:lnTo>
                    <a:lnTo>
                      <a:pt x="0" y="164"/>
                    </a:lnTo>
                    <a:lnTo>
                      <a:pt x="840" y="0"/>
                    </a:lnTo>
                    <a:lnTo>
                      <a:pt x="836" y="48"/>
                    </a:lnTo>
                    <a:close/>
                  </a:path>
                </a:pathLst>
              </a:custGeom>
              <a:solidFill>
                <a:schemeClr val="accent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4" name="Freeform 16"/>
              <p:cNvSpPr>
                <a:spLocks/>
              </p:cNvSpPr>
              <p:nvPr/>
            </p:nvSpPr>
            <p:spPr bwMode="auto">
              <a:xfrm>
                <a:off x="3654425" y="1790700"/>
                <a:ext cx="1811338" cy="661988"/>
              </a:xfrm>
              <a:custGeom>
                <a:avLst/>
                <a:gdLst/>
                <a:ahLst/>
                <a:cxnLst>
                  <a:cxn ang="0">
                    <a:pos x="718" y="0"/>
                  </a:cxn>
                  <a:cxn ang="0">
                    <a:pos x="1141" y="253"/>
                  </a:cxn>
                  <a:cxn ang="0">
                    <a:pos x="301" y="417"/>
                  </a:cxn>
                  <a:cxn ang="0">
                    <a:pos x="0" y="116"/>
                  </a:cxn>
                  <a:cxn ang="0">
                    <a:pos x="718" y="0"/>
                  </a:cxn>
                </a:cxnLst>
                <a:rect l="0" t="0" r="r" b="b"/>
                <a:pathLst>
                  <a:path w="1141" h="417">
                    <a:moveTo>
                      <a:pt x="718" y="0"/>
                    </a:moveTo>
                    <a:lnTo>
                      <a:pt x="1141" y="253"/>
                    </a:lnTo>
                    <a:lnTo>
                      <a:pt x="301" y="417"/>
                    </a:lnTo>
                    <a:lnTo>
                      <a:pt x="0" y="116"/>
                    </a:lnTo>
                    <a:lnTo>
                      <a:pt x="718" y="0"/>
                    </a:lnTo>
                    <a:close/>
                  </a:path>
                </a:pathLst>
              </a:custGeom>
              <a:solidFill>
                <a:schemeClr val="accent1">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5" name="Freeform 17"/>
              <p:cNvSpPr>
                <a:spLocks/>
              </p:cNvSpPr>
              <p:nvPr/>
            </p:nvSpPr>
            <p:spPr bwMode="auto">
              <a:xfrm>
                <a:off x="3654425" y="1974850"/>
                <a:ext cx="477838" cy="568325"/>
              </a:xfrm>
              <a:custGeom>
                <a:avLst/>
                <a:gdLst/>
                <a:ahLst/>
                <a:cxnLst>
                  <a:cxn ang="0">
                    <a:pos x="301" y="301"/>
                  </a:cxn>
                  <a:cxn ang="0">
                    <a:pos x="301" y="358"/>
                  </a:cxn>
                  <a:cxn ang="0">
                    <a:pos x="2" y="59"/>
                  </a:cxn>
                  <a:cxn ang="0">
                    <a:pos x="0" y="0"/>
                  </a:cxn>
                  <a:cxn ang="0">
                    <a:pos x="301" y="301"/>
                  </a:cxn>
                </a:cxnLst>
                <a:rect l="0" t="0" r="r" b="b"/>
                <a:pathLst>
                  <a:path w="301" h="358">
                    <a:moveTo>
                      <a:pt x="301" y="301"/>
                    </a:moveTo>
                    <a:lnTo>
                      <a:pt x="301" y="358"/>
                    </a:lnTo>
                    <a:lnTo>
                      <a:pt x="2" y="59"/>
                    </a:lnTo>
                    <a:lnTo>
                      <a:pt x="0" y="0"/>
                    </a:lnTo>
                    <a:lnTo>
                      <a:pt x="301" y="301"/>
                    </a:lnTo>
                    <a:close/>
                  </a:path>
                </a:pathLst>
              </a:custGeom>
              <a:solidFill>
                <a:schemeClr val="accent1">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grpSp>
        <p:nvGrpSpPr>
          <p:cNvPr id="53" name="Group 52"/>
          <p:cNvGrpSpPr/>
          <p:nvPr/>
        </p:nvGrpSpPr>
        <p:grpSpPr>
          <a:xfrm>
            <a:off x="8868280" y="1970004"/>
            <a:ext cx="1720269" cy="1467839"/>
            <a:chOff x="1513405" y="931709"/>
            <a:chExt cx="1082182" cy="923384"/>
          </a:xfrm>
        </p:grpSpPr>
        <p:sp>
          <p:nvSpPr>
            <p:cNvPr id="1029" name="Freeform 5"/>
            <p:cNvSpPr>
              <a:spLocks/>
            </p:cNvSpPr>
            <p:nvPr/>
          </p:nvSpPr>
          <p:spPr bwMode="auto">
            <a:xfrm>
              <a:off x="1513405" y="931709"/>
              <a:ext cx="504839" cy="316640"/>
            </a:xfrm>
            <a:custGeom>
              <a:avLst/>
              <a:gdLst/>
              <a:ahLst/>
              <a:cxnLst>
                <a:cxn ang="0">
                  <a:pos x="540" y="33"/>
                </a:cxn>
                <a:cxn ang="0">
                  <a:pos x="566" y="0"/>
                </a:cxn>
                <a:cxn ang="0">
                  <a:pos x="283" y="0"/>
                </a:cxn>
                <a:cxn ang="0">
                  <a:pos x="0" y="355"/>
                </a:cxn>
                <a:cxn ang="0">
                  <a:pos x="287" y="355"/>
                </a:cxn>
                <a:cxn ang="0">
                  <a:pos x="540" y="33"/>
                </a:cxn>
              </a:cxnLst>
              <a:rect l="0" t="0" r="r" b="b"/>
              <a:pathLst>
                <a:path w="566" h="355">
                  <a:moveTo>
                    <a:pt x="540" y="33"/>
                  </a:moveTo>
                  <a:lnTo>
                    <a:pt x="566" y="0"/>
                  </a:lnTo>
                  <a:lnTo>
                    <a:pt x="283" y="0"/>
                  </a:lnTo>
                  <a:lnTo>
                    <a:pt x="0" y="355"/>
                  </a:lnTo>
                  <a:lnTo>
                    <a:pt x="287" y="355"/>
                  </a:lnTo>
                  <a:lnTo>
                    <a:pt x="540" y="33"/>
                  </a:lnTo>
                  <a:close/>
                </a:path>
              </a:pathLst>
            </a:custGeom>
            <a:gradFill>
              <a:gsLst>
                <a:gs pos="0">
                  <a:schemeClr val="bg1">
                    <a:lumMod val="65000"/>
                  </a:schemeClr>
                </a:gs>
                <a:gs pos="50000">
                  <a:schemeClr val="bg2">
                    <a:lumMod val="75000"/>
                  </a:schemeClr>
                </a:gs>
              </a:gsLst>
              <a:lin ang="5400000" scaled="0"/>
            </a:gra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30" name="Freeform 6"/>
            <p:cNvSpPr>
              <a:spLocks/>
            </p:cNvSpPr>
            <p:nvPr/>
          </p:nvSpPr>
          <p:spPr bwMode="auto">
            <a:xfrm>
              <a:off x="1784813" y="944196"/>
              <a:ext cx="509298" cy="304152"/>
            </a:xfrm>
            <a:custGeom>
              <a:avLst/>
              <a:gdLst/>
              <a:ahLst/>
              <a:cxnLst>
                <a:cxn ang="0">
                  <a:pos x="0" y="341"/>
                </a:cxn>
                <a:cxn ang="0">
                  <a:pos x="535" y="341"/>
                </a:cxn>
                <a:cxn ang="0">
                  <a:pos x="389" y="155"/>
                </a:cxn>
                <a:cxn ang="0">
                  <a:pos x="267" y="0"/>
                </a:cxn>
                <a:cxn ang="0">
                  <a:pos x="82" y="236"/>
                </a:cxn>
                <a:cxn ang="0">
                  <a:pos x="0" y="341"/>
                </a:cxn>
              </a:cxnLst>
              <a:rect l="0" t="0" r="r" b="b"/>
              <a:pathLst>
                <a:path w="535" h="341">
                  <a:moveTo>
                    <a:pt x="0" y="341"/>
                  </a:moveTo>
                  <a:lnTo>
                    <a:pt x="535" y="341"/>
                  </a:lnTo>
                  <a:lnTo>
                    <a:pt x="389" y="155"/>
                  </a:lnTo>
                  <a:lnTo>
                    <a:pt x="267" y="0"/>
                  </a:lnTo>
                  <a:lnTo>
                    <a:pt x="82" y="236"/>
                  </a:lnTo>
                  <a:lnTo>
                    <a:pt x="0" y="341"/>
                  </a:lnTo>
                  <a:close/>
                </a:path>
              </a:pathLst>
            </a:custGeom>
            <a:gradFill>
              <a:gsLst>
                <a:gs pos="0">
                  <a:schemeClr val="bg1">
                    <a:lumMod val="65000"/>
                  </a:schemeClr>
                </a:gs>
                <a:gs pos="50000">
                  <a:schemeClr val="bg2">
                    <a:lumMod val="75000"/>
                  </a:schemeClr>
                </a:gs>
              </a:gsLst>
              <a:lin ang="5400000" scaled="0"/>
            </a:gra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31" name="Freeform 7"/>
            <p:cNvSpPr>
              <a:spLocks/>
            </p:cNvSpPr>
            <p:nvPr/>
          </p:nvSpPr>
          <p:spPr bwMode="auto">
            <a:xfrm>
              <a:off x="1516973" y="1246789"/>
              <a:ext cx="476297" cy="546760"/>
            </a:xfrm>
            <a:custGeom>
              <a:avLst/>
              <a:gdLst/>
              <a:ahLst/>
              <a:cxnLst>
                <a:cxn ang="0">
                  <a:pos x="0" y="0"/>
                </a:cxn>
                <a:cxn ang="0">
                  <a:pos x="534" y="613"/>
                </a:cxn>
                <a:cxn ang="0">
                  <a:pos x="277" y="0"/>
                </a:cxn>
                <a:cxn ang="0">
                  <a:pos x="0" y="0"/>
                </a:cxn>
              </a:cxnLst>
              <a:rect l="0" t="0" r="r" b="b"/>
              <a:pathLst>
                <a:path w="534" h="613">
                  <a:moveTo>
                    <a:pt x="0" y="0"/>
                  </a:moveTo>
                  <a:lnTo>
                    <a:pt x="534" y="613"/>
                  </a:lnTo>
                  <a:lnTo>
                    <a:pt x="277" y="0"/>
                  </a:lnTo>
                  <a:lnTo>
                    <a:pt x="0" y="0"/>
                  </a:lnTo>
                  <a:close/>
                </a:path>
              </a:pathLst>
            </a:custGeom>
            <a:gradFill>
              <a:gsLst>
                <a:gs pos="0">
                  <a:schemeClr val="bg2">
                    <a:lumMod val="95000"/>
                  </a:schemeClr>
                </a:gs>
                <a:gs pos="50000">
                  <a:schemeClr val="bg1">
                    <a:lumMod val="65000"/>
                  </a:schemeClr>
                </a:gs>
              </a:gsLst>
              <a:lin ang="5400000" scaled="0"/>
            </a:gra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32" name="Freeform 8"/>
            <p:cNvSpPr>
              <a:spLocks/>
            </p:cNvSpPr>
            <p:nvPr/>
          </p:nvSpPr>
          <p:spPr bwMode="auto">
            <a:xfrm>
              <a:off x="1784812" y="1246789"/>
              <a:ext cx="509299" cy="608304"/>
            </a:xfrm>
            <a:custGeom>
              <a:avLst/>
              <a:gdLst/>
              <a:ahLst/>
              <a:cxnLst>
                <a:cxn ang="0">
                  <a:pos x="571" y="0"/>
                </a:cxn>
                <a:cxn ang="0">
                  <a:pos x="0" y="0"/>
                </a:cxn>
                <a:cxn ang="0">
                  <a:pos x="283" y="680"/>
                </a:cxn>
                <a:cxn ang="0">
                  <a:pos x="285" y="682"/>
                </a:cxn>
                <a:cxn ang="0">
                  <a:pos x="555" y="35"/>
                </a:cxn>
                <a:cxn ang="0">
                  <a:pos x="571" y="0"/>
                </a:cxn>
              </a:cxnLst>
              <a:rect l="0" t="0" r="r" b="b"/>
              <a:pathLst>
                <a:path w="571" h="682">
                  <a:moveTo>
                    <a:pt x="571" y="0"/>
                  </a:moveTo>
                  <a:lnTo>
                    <a:pt x="0" y="0"/>
                  </a:lnTo>
                  <a:lnTo>
                    <a:pt x="283" y="680"/>
                  </a:lnTo>
                  <a:lnTo>
                    <a:pt x="285" y="682"/>
                  </a:lnTo>
                  <a:lnTo>
                    <a:pt x="555" y="35"/>
                  </a:lnTo>
                  <a:lnTo>
                    <a:pt x="571" y="0"/>
                  </a:lnTo>
                  <a:close/>
                </a:path>
              </a:pathLst>
            </a:custGeom>
            <a:gradFill>
              <a:gsLst>
                <a:gs pos="0">
                  <a:schemeClr val="bg2">
                    <a:lumMod val="95000"/>
                  </a:schemeClr>
                </a:gs>
                <a:gs pos="50000">
                  <a:schemeClr val="bg1">
                    <a:lumMod val="65000"/>
                  </a:schemeClr>
                </a:gs>
              </a:gsLst>
              <a:lin ang="5400000" scaled="0"/>
            </a:gra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33" name="Freeform 9"/>
            <p:cNvSpPr>
              <a:spLocks/>
            </p:cNvSpPr>
            <p:nvPr/>
          </p:nvSpPr>
          <p:spPr bwMode="auto">
            <a:xfrm>
              <a:off x="2083791" y="1246789"/>
              <a:ext cx="473621" cy="544977"/>
            </a:xfrm>
            <a:custGeom>
              <a:avLst/>
              <a:gdLst/>
              <a:ahLst/>
              <a:cxnLst>
                <a:cxn ang="0">
                  <a:pos x="0" y="611"/>
                </a:cxn>
                <a:cxn ang="0">
                  <a:pos x="531" y="0"/>
                </a:cxn>
                <a:cxn ang="0">
                  <a:pos x="254" y="0"/>
                </a:cxn>
                <a:cxn ang="0">
                  <a:pos x="0" y="611"/>
                </a:cxn>
              </a:cxnLst>
              <a:rect l="0" t="0" r="r" b="b"/>
              <a:pathLst>
                <a:path w="531" h="611">
                  <a:moveTo>
                    <a:pt x="0" y="611"/>
                  </a:moveTo>
                  <a:lnTo>
                    <a:pt x="531" y="0"/>
                  </a:lnTo>
                  <a:lnTo>
                    <a:pt x="254" y="0"/>
                  </a:lnTo>
                  <a:lnTo>
                    <a:pt x="0" y="611"/>
                  </a:lnTo>
                  <a:close/>
                </a:path>
              </a:pathLst>
            </a:custGeom>
            <a:gradFill>
              <a:gsLst>
                <a:gs pos="0">
                  <a:schemeClr val="bg2">
                    <a:lumMod val="95000"/>
                  </a:schemeClr>
                </a:gs>
                <a:gs pos="50000">
                  <a:schemeClr val="bg1">
                    <a:lumMod val="65000"/>
                  </a:schemeClr>
                </a:gs>
              </a:gsLst>
              <a:lin ang="5400000" scaled="0"/>
            </a:gra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34" name="Freeform 10"/>
            <p:cNvSpPr>
              <a:spLocks/>
            </p:cNvSpPr>
            <p:nvPr/>
          </p:nvSpPr>
          <p:spPr bwMode="auto">
            <a:xfrm>
              <a:off x="2056141" y="931709"/>
              <a:ext cx="504839" cy="316640"/>
            </a:xfrm>
            <a:custGeom>
              <a:avLst/>
              <a:gdLst/>
              <a:ahLst/>
              <a:cxnLst>
                <a:cxn ang="0">
                  <a:pos x="566" y="355"/>
                </a:cxn>
                <a:cxn ang="0">
                  <a:pos x="283" y="0"/>
                </a:cxn>
                <a:cxn ang="0">
                  <a:pos x="0" y="0"/>
                </a:cxn>
                <a:cxn ang="0">
                  <a:pos x="279" y="355"/>
                </a:cxn>
                <a:cxn ang="0">
                  <a:pos x="566" y="355"/>
                </a:cxn>
              </a:cxnLst>
              <a:rect l="0" t="0" r="r" b="b"/>
              <a:pathLst>
                <a:path w="566" h="355">
                  <a:moveTo>
                    <a:pt x="566" y="355"/>
                  </a:moveTo>
                  <a:lnTo>
                    <a:pt x="283" y="0"/>
                  </a:lnTo>
                  <a:lnTo>
                    <a:pt x="0" y="0"/>
                  </a:lnTo>
                  <a:lnTo>
                    <a:pt x="279" y="355"/>
                  </a:lnTo>
                  <a:lnTo>
                    <a:pt x="566" y="355"/>
                  </a:lnTo>
                  <a:close/>
                </a:path>
              </a:pathLst>
            </a:custGeom>
            <a:gradFill>
              <a:gsLst>
                <a:gs pos="0">
                  <a:schemeClr val="bg1">
                    <a:lumMod val="65000"/>
                  </a:schemeClr>
                </a:gs>
                <a:gs pos="50000">
                  <a:schemeClr val="bg2">
                    <a:lumMod val="75000"/>
                  </a:schemeClr>
                </a:gs>
              </a:gsLst>
              <a:lin ang="5400000" scaled="0"/>
            </a:gra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35" name="Line 11"/>
            <p:cNvSpPr>
              <a:spLocks noChangeShapeType="1"/>
            </p:cNvSpPr>
            <p:nvPr/>
          </p:nvSpPr>
          <p:spPr bwMode="auto">
            <a:xfrm>
              <a:off x="2594695" y="1248349"/>
              <a:ext cx="892" cy="892"/>
            </a:xfrm>
            <a:prstGeom prst="line">
              <a:avLst/>
            </a:prstGeom>
            <a:no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36" name="Line 12"/>
            <p:cNvSpPr>
              <a:spLocks noChangeShapeType="1"/>
            </p:cNvSpPr>
            <p:nvPr/>
          </p:nvSpPr>
          <p:spPr bwMode="auto">
            <a:xfrm>
              <a:off x="2594695" y="1248349"/>
              <a:ext cx="892" cy="892"/>
            </a:xfrm>
            <a:prstGeom prst="line">
              <a:avLst/>
            </a:prstGeom>
            <a:no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39" name="Group 38"/>
          <p:cNvGrpSpPr/>
          <p:nvPr/>
        </p:nvGrpSpPr>
        <p:grpSpPr>
          <a:xfrm>
            <a:off x="4898677" y="2352412"/>
            <a:ext cx="2416604" cy="2006077"/>
            <a:chOff x="6262688" y="2370138"/>
            <a:chExt cx="1812925" cy="1504950"/>
          </a:xfrm>
        </p:grpSpPr>
        <p:sp>
          <p:nvSpPr>
            <p:cNvPr id="2066" name="Freeform 18"/>
            <p:cNvSpPr>
              <a:spLocks/>
            </p:cNvSpPr>
            <p:nvPr/>
          </p:nvSpPr>
          <p:spPr bwMode="auto">
            <a:xfrm>
              <a:off x="6281738" y="3074988"/>
              <a:ext cx="1739900" cy="800100"/>
            </a:xfrm>
            <a:custGeom>
              <a:avLst/>
              <a:gdLst/>
              <a:ahLst/>
              <a:cxnLst>
                <a:cxn ang="0">
                  <a:pos x="0" y="152"/>
                </a:cxn>
                <a:cxn ang="0">
                  <a:pos x="707" y="0"/>
                </a:cxn>
                <a:cxn ang="0">
                  <a:pos x="1096" y="302"/>
                </a:cxn>
                <a:cxn ang="0">
                  <a:pos x="290" y="504"/>
                </a:cxn>
                <a:cxn ang="0">
                  <a:pos x="0" y="152"/>
                </a:cxn>
              </a:cxnLst>
              <a:rect l="0" t="0" r="r" b="b"/>
              <a:pathLst>
                <a:path w="1096" h="504">
                  <a:moveTo>
                    <a:pt x="0" y="152"/>
                  </a:moveTo>
                  <a:lnTo>
                    <a:pt x="707" y="0"/>
                  </a:lnTo>
                  <a:lnTo>
                    <a:pt x="1096" y="302"/>
                  </a:lnTo>
                  <a:lnTo>
                    <a:pt x="290" y="504"/>
                  </a:lnTo>
                  <a:lnTo>
                    <a:pt x="0" y="152"/>
                  </a:lnTo>
                  <a:close/>
                </a:path>
              </a:pathLst>
            </a:custGeom>
            <a:solidFill>
              <a:schemeClr val="accent3">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7" name="Freeform 19"/>
            <p:cNvSpPr>
              <a:spLocks/>
            </p:cNvSpPr>
            <p:nvPr/>
          </p:nvSpPr>
          <p:spPr bwMode="auto">
            <a:xfrm>
              <a:off x="7404100" y="2370138"/>
              <a:ext cx="671513" cy="1184275"/>
            </a:xfrm>
            <a:custGeom>
              <a:avLst/>
              <a:gdLst/>
              <a:ahLst/>
              <a:cxnLst>
                <a:cxn ang="0">
                  <a:pos x="0" y="0"/>
                </a:cxn>
                <a:cxn ang="0">
                  <a:pos x="423" y="255"/>
                </a:cxn>
                <a:cxn ang="0">
                  <a:pos x="394" y="744"/>
                </a:cxn>
                <a:cxn ang="0">
                  <a:pos x="389" y="746"/>
                </a:cxn>
                <a:cxn ang="0">
                  <a:pos x="0" y="444"/>
                </a:cxn>
                <a:cxn ang="0">
                  <a:pos x="0" y="0"/>
                </a:cxn>
              </a:cxnLst>
              <a:rect l="0" t="0" r="r" b="b"/>
              <a:pathLst>
                <a:path w="423" h="746">
                  <a:moveTo>
                    <a:pt x="0" y="0"/>
                  </a:moveTo>
                  <a:lnTo>
                    <a:pt x="423" y="255"/>
                  </a:lnTo>
                  <a:lnTo>
                    <a:pt x="394" y="744"/>
                  </a:lnTo>
                  <a:lnTo>
                    <a:pt x="389" y="746"/>
                  </a:lnTo>
                  <a:lnTo>
                    <a:pt x="0" y="444"/>
                  </a:lnTo>
                  <a:lnTo>
                    <a:pt x="0" y="0"/>
                  </a:lnTo>
                  <a:close/>
                </a:path>
              </a:pathLst>
            </a:custGeom>
            <a:solidFill>
              <a:schemeClr val="accent3">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8" name="Freeform 20"/>
            <p:cNvSpPr>
              <a:spLocks/>
            </p:cNvSpPr>
            <p:nvPr/>
          </p:nvSpPr>
          <p:spPr bwMode="auto">
            <a:xfrm>
              <a:off x="6262688" y="2370138"/>
              <a:ext cx="1141413" cy="946150"/>
            </a:xfrm>
            <a:custGeom>
              <a:avLst/>
              <a:gdLst/>
              <a:ahLst/>
              <a:cxnLst>
                <a:cxn ang="0">
                  <a:pos x="719" y="0"/>
                </a:cxn>
                <a:cxn ang="0">
                  <a:pos x="719" y="444"/>
                </a:cxn>
                <a:cxn ang="0">
                  <a:pos x="12" y="596"/>
                </a:cxn>
                <a:cxn ang="0">
                  <a:pos x="0" y="118"/>
                </a:cxn>
                <a:cxn ang="0">
                  <a:pos x="719" y="0"/>
                </a:cxn>
              </a:cxnLst>
              <a:rect l="0" t="0" r="r" b="b"/>
              <a:pathLst>
                <a:path w="719" h="596">
                  <a:moveTo>
                    <a:pt x="719" y="0"/>
                  </a:moveTo>
                  <a:lnTo>
                    <a:pt x="719" y="444"/>
                  </a:lnTo>
                  <a:lnTo>
                    <a:pt x="12" y="596"/>
                  </a:lnTo>
                  <a:lnTo>
                    <a:pt x="0" y="118"/>
                  </a:lnTo>
                  <a:lnTo>
                    <a:pt x="719" y="0"/>
                  </a:lnTo>
                  <a:close/>
                </a:path>
              </a:pathLst>
            </a:custGeom>
            <a:solidFill>
              <a:schemeClr val="accent3">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69" name="Freeform 21"/>
            <p:cNvSpPr>
              <a:spLocks/>
            </p:cNvSpPr>
            <p:nvPr/>
          </p:nvSpPr>
          <p:spPr bwMode="auto">
            <a:xfrm>
              <a:off x="6262688" y="2557463"/>
              <a:ext cx="479425" cy="1317625"/>
            </a:xfrm>
            <a:custGeom>
              <a:avLst/>
              <a:gdLst/>
              <a:ahLst/>
              <a:cxnLst>
                <a:cxn ang="0">
                  <a:pos x="302" y="301"/>
                </a:cxn>
                <a:cxn ang="0">
                  <a:pos x="302" y="830"/>
                </a:cxn>
                <a:cxn ang="0">
                  <a:pos x="12" y="478"/>
                </a:cxn>
                <a:cxn ang="0">
                  <a:pos x="0" y="0"/>
                </a:cxn>
                <a:cxn ang="0">
                  <a:pos x="302" y="301"/>
                </a:cxn>
              </a:cxnLst>
              <a:rect l="0" t="0" r="r" b="b"/>
              <a:pathLst>
                <a:path w="302" h="830">
                  <a:moveTo>
                    <a:pt x="302" y="301"/>
                  </a:moveTo>
                  <a:lnTo>
                    <a:pt x="302" y="830"/>
                  </a:lnTo>
                  <a:lnTo>
                    <a:pt x="12" y="478"/>
                  </a:lnTo>
                  <a:lnTo>
                    <a:pt x="0" y="0"/>
                  </a:lnTo>
                  <a:lnTo>
                    <a:pt x="302" y="301"/>
                  </a:lnTo>
                  <a:close/>
                </a:path>
              </a:pathLst>
            </a:custGeom>
            <a:solidFill>
              <a:schemeClr val="accent3">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2070" name="Freeform 22"/>
            <p:cNvSpPr>
              <a:spLocks noEditPoints="1"/>
            </p:cNvSpPr>
            <p:nvPr/>
          </p:nvSpPr>
          <p:spPr bwMode="auto">
            <a:xfrm>
              <a:off x="6742113" y="2774950"/>
              <a:ext cx="1333500" cy="1100138"/>
            </a:xfrm>
            <a:custGeom>
              <a:avLst/>
              <a:gdLst/>
              <a:ahLst/>
              <a:cxnLst>
                <a:cxn ang="0">
                  <a:pos x="264" y="108"/>
                </a:cxn>
                <a:cxn ang="0">
                  <a:pos x="188" y="122"/>
                </a:cxn>
                <a:cxn ang="0">
                  <a:pos x="180" y="128"/>
                </a:cxn>
                <a:cxn ang="0">
                  <a:pos x="179" y="137"/>
                </a:cxn>
                <a:cxn ang="0">
                  <a:pos x="184" y="145"/>
                </a:cxn>
                <a:cxn ang="0">
                  <a:pos x="193" y="147"/>
                </a:cxn>
                <a:cxn ang="0">
                  <a:pos x="269" y="132"/>
                </a:cxn>
                <a:cxn ang="0">
                  <a:pos x="277" y="127"/>
                </a:cxn>
                <a:cxn ang="0">
                  <a:pos x="279" y="118"/>
                </a:cxn>
                <a:cxn ang="0">
                  <a:pos x="273" y="109"/>
                </a:cxn>
                <a:cxn ang="0">
                  <a:pos x="264" y="108"/>
                </a:cxn>
                <a:cxn ang="0">
                  <a:pos x="0" y="86"/>
                </a:cxn>
                <a:cxn ang="0">
                  <a:pos x="443" y="0"/>
                </a:cxn>
                <a:cxn ang="0">
                  <a:pos x="428" y="257"/>
                </a:cxn>
                <a:cxn ang="0">
                  <a:pos x="0" y="364"/>
                </a:cxn>
                <a:cxn ang="0">
                  <a:pos x="0" y="86"/>
                </a:cxn>
              </a:cxnLst>
              <a:rect l="0" t="0" r="r" b="b"/>
              <a:pathLst>
                <a:path w="443" h="364">
                  <a:moveTo>
                    <a:pt x="264" y="108"/>
                  </a:moveTo>
                  <a:cubicBezTo>
                    <a:pt x="188" y="122"/>
                    <a:pt x="188" y="122"/>
                    <a:pt x="188" y="122"/>
                  </a:cubicBezTo>
                  <a:cubicBezTo>
                    <a:pt x="185" y="123"/>
                    <a:pt x="182" y="125"/>
                    <a:pt x="180" y="128"/>
                  </a:cubicBezTo>
                  <a:cubicBezTo>
                    <a:pt x="178" y="130"/>
                    <a:pt x="178" y="134"/>
                    <a:pt x="179" y="137"/>
                  </a:cubicBezTo>
                  <a:cubicBezTo>
                    <a:pt x="179" y="140"/>
                    <a:pt x="181" y="143"/>
                    <a:pt x="184" y="145"/>
                  </a:cubicBezTo>
                  <a:cubicBezTo>
                    <a:pt x="187" y="147"/>
                    <a:pt x="190" y="147"/>
                    <a:pt x="193" y="147"/>
                  </a:cubicBezTo>
                  <a:cubicBezTo>
                    <a:pt x="269" y="132"/>
                    <a:pt x="269" y="132"/>
                    <a:pt x="269" y="132"/>
                  </a:cubicBezTo>
                  <a:cubicBezTo>
                    <a:pt x="272" y="131"/>
                    <a:pt x="275" y="130"/>
                    <a:pt x="277" y="127"/>
                  </a:cubicBezTo>
                  <a:cubicBezTo>
                    <a:pt x="279" y="124"/>
                    <a:pt x="279" y="121"/>
                    <a:pt x="279" y="118"/>
                  </a:cubicBezTo>
                  <a:cubicBezTo>
                    <a:pt x="278" y="114"/>
                    <a:pt x="276" y="111"/>
                    <a:pt x="273" y="109"/>
                  </a:cubicBezTo>
                  <a:cubicBezTo>
                    <a:pt x="271" y="108"/>
                    <a:pt x="267" y="107"/>
                    <a:pt x="264" y="108"/>
                  </a:cubicBezTo>
                  <a:close/>
                  <a:moveTo>
                    <a:pt x="0" y="86"/>
                  </a:moveTo>
                  <a:cubicBezTo>
                    <a:pt x="443" y="0"/>
                    <a:pt x="443" y="0"/>
                    <a:pt x="443" y="0"/>
                  </a:cubicBezTo>
                  <a:cubicBezTo>
                    <a:pt x="428" y="257"/>
                    <a:pt x="428" y="257"/>
                    <a:pt x="428" y="257"/>
                  </a:cubicBezTo>
                  <a:cubicBezTo>
                    <a:pt x="0" y="364"/>
                    <a:pt x="0" y="364"/>
                    <a:pt x="0" y="364"/>
                  </a:cubicBezTo>
                  <a:lnTo>
                    <a:pt x="0" y="86"/>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48" name="Group 47"/>
          <p:cNvGrpSpPr/>
          <p:nvPr/>
        </p:nvGrpSpPr>
        <p:grpSpPr>
          <a:xfrm>
            <a:off x="4606653" y="1893214"/>
            <a:ext cx="2283288" cy="1314108"/>
            <a:chOff x="6043613" y="2025650"/>
            <a:chExt cx="1712912" cy="985838"/>
          </a:xfrm>
        </p:grpSpPr>
        <p:sp>
          <p:nvSpPr>
            <p:cNvPr id="49" name="Freeform 23"/>
            <p:cNvSpPr>
              <a:spLocks/>
            </p:cNvSpPr>
            <p:nvPr/>
          </p:nvSpPr>
          <p:spPr bwMode="auto">
            <a:xfrm>
              <a:off x="6696075" y="2038350"/>
              <a:ext cx="1060450" cy="973138"/>
            </a:xfrm>
            <a:custGeom>
              <a:avLst/>
              <a:gdLst/>
              <a:ahLst/>
              <a:cxnLst>
                <a:cxn ang="0">
                  <a:pos x="668" y="44"/>
                </a:cxn>
                <a:cxn ang="0">
                  <a:pos x="29" y="613"/>
                </a:cxn>
                <a:cxn ang="0">
                  <a:pos x="0" y="563"/>
                </a:cxn>
                <a:cxn ang="0">
                  <a:pos x="645" y="0"/>
                </a:cxn>
                <a:cxn ang="0">
                  <a:pos x="668" y="44"/>
                </a:cxn>
              </a:cxnLst>
              <a:rect l="0" t="0" r="r" b="b"/>
              <a:pathLst>
                <a:path w="668" h="613">
                  <a:moveTo>
                    <a:pt x="668" y="44"/>
                  </a:moveTo>
                  <a:lnTo>
                    <a:pt x="29" y="613"/>
                  </a:lnTo>
                  <a:lnTo>
                    <a:pt x="0" y="563"/>
                  </a:lnTo>
                  <a:lnTo>
                    <a:pt x="645" y="0"/>
                  </a:lnTo>
                  <a:lnTo>
                    <a:pt x="668" y="44"/>
                  </a:lnTo>
                  <a:close/>
                </a:path>
              </a:pathLst>
            </a:custGeom>
            <a:solidFill>
              <a:schemeClr val="accent3">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4" name="Freeform 24"/>
            <p:cNvSpPr>
              <a:spLocks/>
            </p:cNvSpPr>
            <p:nvPr/>
          </p:nvSpPr>
          <p:spPr bwMode="auto">
            <a:xfrm>
              <a:off x="6043613" y="2025650"/>
              <a:ext cx="1676400" cy="906463"/>
            </a:xfrm>
            <a:custGeom>
              <a:avLst/>
              <a:gdLst/>
              <a:ahLst/>
              <a:cxnLst>
                <a:cxn ang="0">
                  <a:pos x="565" y="0"/>
                </a:cxn>
                <a:cxn ang="0">
                  <a:pos x="1056" y="8"/>
                </a:cxn>
                <a:cxn ang="0">
                  <a:pos x="411" y="571"/>
                </a:cxn>
                <a:cxn ang="0">
                  <a:pos x="0" y="463"/>
                </a:cxn>
                <a:cxn ang="0">
                  <a:pos x="565" y="0"/>
                </a:cxn>
              </a:cxnLst>
              <a:rect l="0" t="0" r="r" b="b"/>
              <a:pathLst>
                <a:path w="1056" h="571">
                  <a:moveTo>
                    <a:pt x="565" y="0"/>
                  </a:moveTo>
                  <a:lnTo>
                    <a:pt x="1056" y="8"/>
                  </a:lnTo>
                  <a:lnTo>
                    <a:pt x="411" y="571"/>
                  </a:lnTo>
                  <a:lnTo>
                    <a:pt x="0" y="463"/>
                  </a:lnTo>
                  <a:lnTo>
                    <a:pt x="565" y="0"/>
                  </a:lnTo>
                  <a:close/>
                </a:path>
              </a:pathLst>
            </a:custGeom>
            <a:solidFill>
              <a:schemeClr val="accent3">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5" name="Freeform 25"/>
            <p:cNvSpPr>
              <a:spLocks/>
            </p:cNvSpPr>
            <p:nvPr/>
          </p:nvSpPr>
          <p:spPr bwMode="auto">
            <a:xfrm>
              <a:off x="6043613" y="2760663"/>
              <a:ext cx="698500" cy="250825"/>
            </a:xfrm>
            <a:custGeom>
              <a:avLst/>
              <a:gdLst/>
              <a:ahLst/>
              <a:cxnLst>
                <a:cxn ang="0">
                  <a:pos x="411" y="108"/>
                </a:cxn>
                <a:cxn ang="0">
                  <a:pos x="440" y="158"/>
                </a:cxn>
                <a:cxn ang="0">
                  <a:pos x="30" y="49"/>
                </a:cxn>
                <a:cxn ang="0">
                  <a:pos x="0" y="0"/>
                </a:cxn>
                <a:cxn ang="0">
                  <a:pos x="411" y="108"/>
                </a:cxn>
              </a:cxnLst>
              <a:rect l="0" t="0" r="r" b="b"/>
              <a:pathLst>
                <a:path w="440" h="158">
                  <a:moveTo>
                    <a:pt x="411" y="108"/>
                  </a:moveTo>
                  <a:lnTo>
                    <a:pt x="440" y="158"/>
                  </a:lnTo>
                  <a:lnTo>
                    <a:pt x="30" y="49"/>
                  </a:lnTo>
                  <a:lnTo>
                    <a:pt x="0" y="0"/>
                  </a:lnTo>
                  <a:lnTo>
                    <a:pt x="411" y="108"/>
                  </a:lnTo>
                  <a:close/>
                </a:path>
              </a:pathLst>
            </a:custGeom>
            <a:solidFill>
              <a:schemeClr val="accent3">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56" name="Group 58"/>
          <p:cNvGrpSpPr/>
          <p:nvPr/>
        </p:nvGrpSpPr>
        <p:grpSpPr>
          <a:xfrm>
            <a:off x="4649016" y="4588857"/>
            <a:ext cx="3034136" cy="884679"/>
            <a:chOff x="7154387" y="1398354"/>
            <a:chExt cx="2276195" cy="663682"/>
          </a:xfrm>
        </p:grpSpPr>
        <p:sp>
          <p:nvSpPr>
            <p:cNvPr id="57" name="TextBox 56"/>
            <p:cNvSpPr txBox="1"/>
            <p:nvPr/>
          </p:nvSpPr>
          <p:spPr>
            <a:xfrm>
              <a:off x="7154387" y="1600395"/>
              <a:ext cx="2276195" cy="46164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58" name="Rectangle 57"/>
            <p:cNvSpPr/>
            <p:nvPr/>
          </p:nvSpPr>
          <p:spPr>
            <a:xfrm>
              <a:off x="7805110" y="1398354"/>
              <a:ext cx="974751" cy="184714"/>
            </a:xfrm>
            <a:prstGeom prst="rect">
              <a:avLst/>
            </a:prstGeom>
          </p:spPr>
          <p:txBody>
            <a:bodyPr wrap="none" lIns="0" tIns="0" rIns="0" bIns="0">
              <a:spAutoFit/>
            </a:bodyPr>
            <a:lstStyle/>
            <a:p>
              <a:pPr algn="ctr"/>
              <a:r>
                <a:rPr lang="en-US" sz="1600" b="1" dirty="0">
                  <a:solidFill>
                    <a:schemeClr val="accent3"/>
                  </a:solidFill>
                </a:rPr>
                <a:t>Title Goes Here</a:t>
              </a:r>
            </a:p>
          </p:txBody>
        </p:sp>
      </p:grpSp>
      <p:grpSp>
        <p:nvGrpSpPr>
          <p:cNvPr id="59" name="Group 58"/>
          <p:cNvGrpSpPr/>
          <p:nvPr/>
        </p:nvGrpSpPr>
        <p:grpSpPr>
          <a:xfrm>
            <a:off x="822298" y="4588857"/>
            <a:ext cx="3034136" cy="884679"/>
            <a:chOff x="7154387" y="1398354"/>
            <a:chExt cx="2276195" cy="663682"/>
          </a:xfrm>
        </p:grpSpPr>
        <p:sp>
          <p:nvSpPr>
            <p:cNvPr id="60" name="TextBox 59"/>
            <p:cNvSpPr txBox="1"/>
            <p:nvPr/>
          </p:nvSpPr>
          <p:spPr>
            <a:xfrm>
              <a:off x="7154387" y="1600395"/>
              <a:ext cx="2276195" cy="46164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61" name="Rectangle 60"/>
            <p:cNvSpPr/>
            <p:nvPr/>
          </p:nvSpPr>
          <p:spPr>
            <a:xfrm>
              <a:off x="7805110" y="1398354"/>
              <a:ext cx="974751" cy="184714"/>
            </a:xfrm>
            <a:prstGeom prst="rect">
              <a:avLst/>
            </a:prstGeom>
          </p:spPr>
          <p:txBody>
            <a:bodyPr wrap="none" lIns="0" tIns="0" rIns="0" bIns="0">
              <a:spAutoFit/>
            </a:bodyPr>
            <a:lstStyle/>
            <a:p>
              <a:pPr algn="ctr"/>
              <a:r>
                <a:rPr lang="en-US" sz="1600" b="1" dirty="0">
                  <a:solidFill>
                    <a:schemeClr val="accent1"/>
                  </a:solidFill>
                </a:rPr>
                <a:t>Title Goes Here</a:t>
              </a:r>
            </a:p>
          </p:txBody>
        </p:sp>
      </p:grpSp>
      <p:grpSp>
        <p:nvGrpSpPr>
          <p:cNvPr id="62" name="Group 61"/>
          <p:cNvGrpSpPr/>
          <p:nvPr/>
        </p:nvGrpSpPr>
        <p:grpSpPr>
          <a:xfrm>
            <a:off x="8338740" y="4588857"/>
            <a:ext cx="3034136" cy="884679"/>
            <a:chOff x="7154387" y="1398354"/>
            <a:chExt cx="2276195" cy="663682"/>
          </a:xfrm>
        </p:grpSpPr>
        <p:sp>
          <p:nvSpPr>
            <p:cNvPr id="63" name="TextBox 62"/>
            <p:cNvSpPr txBox="1"/>
            <p:nvPr/>
          </p:nvSpPr>
          <p:spPr>
            <a:xfrm>
              <a:off x="7154387" y="1600395"/>
              <a:ext cx="2276195" cy="461641"/>
            </a:xfrm>
            <a:prstGeom prst="rect">
              <a:avLst/>
            </a:prstGeom>
            <a:noFill/>
          </p:spPr>
          <p:txBody>
            <a:bodyPr wrap="square" lIns="0" tIns="0" rIns="0" bIns="0" rtlCol="0">
              <a:spAutoFit/>
            </a:bodyPr>
            <a:lstStyle/>
            <a:p>
              <a:pPr algn="ctr" defTabSz="1218895">
                <a:spcBef>
                  <a:spcPct val="20000"/>
                </a:spcBef>
                <a:defRPr/>
              </a:pPr>
              <a:r>
                <a:rPr lang="en-US" sz="1333" dirty="0">
                  <a:solidFill>
                    <a:schemeClr val="tx1">
                      <a:lumMod val="50000"/>
                      <a:lumOff val="50000"/>
                    </a:schemeClr>
                  </a:solidFill>
                </a:rPr>
                <a:t>There are many variations passages of lorem ipsum available  majority have suffered alteration </a:t>
              </a:r>
              <a:endParaRPr lang="en-US" sz="1333" dirty="0">
                <a:solidFill>
                  <a:schemeClr val="tx1">
                    <a:lumMod val="65000"/>
                    <a:lumOff val="35000"/>
                  </a:schemeClr>
                </a:solidFill>
              </a:endParaRPr>
            </a:p>
          </p:txBody>
        </p:sp>
        <p:sp>
          <p:nvSpPr>
            <p:cNvPr id="64" name="Rectangle 63"/>
            <p:cNvSpPr/>
            <p:nvPr/>
          </p:nvSpPr>
          <p:spPr>
            <a:xfrm>
              <a:off x="7805110" y="1398354"/>
              <a:ext cx="974751" cy="184714"/>
            </a:xfrm>
            <a:prstGeom prst="rect">
              <a:avLst/>
            </a:prstGeom>
          </p:spPr>
          <p:txBody>
            <a:bodyPr wrap="none" lIns="0" tIns="0" rIns="0" bIns="0">
              <a:spAutoFit/>
            </a:bodyPr>
            <a:lstStyle/>
            <a:p>
              <a:pPr algn="ctr"/>
              <a:r>
                <a:rPr lang="en-US" sz="1600" b="1" dirty="0">
                  <a:solidFill>
                    <a:schemeClr val="accent4"/>
                  </a:solidFill>
                </a:rPr>
                <a:t>Title Goes Here</a:t>
              </a:r>
            </a:p>
          </p:txBody>
        </p:sp>
      </p:grpSp>
      <p:grpSp>
        <p:nvGrpSpPr>
          <p:cNvPr id="70" name="Group 69"/>
          <p:cNvGrpSpPr/>
          <p:nvPr/>
        </p:nvGrpSpPr>
        <p:grpSpPr>
          <a:xfrm>
            <a:off x="8488890" y="2602113"/>
            <a:ext cx="2414488" cy="1756376"/>
            <a:chOff x="6365944" y="1951423"/>
            <a:chExt cx="1811338" cy="1317625"/>
          </a:xfrm>
        </p:grpSpPr>
        <p:grpSp>
          <p:nvGrpSpPr>
            <p:cNvPr id="67" name="Group 66"/>
            <p:cNvGrpSpPr/>
            <p:nvPr/>
          </p:nvGrpSpPr>
          <p:grpSpPr>
            <a:xfrm>
              <a:off x="6383407" y="2168910"/>
              <a:ext cx="1793875" cy="1100138"/>
              <a:chOff x="6383407" y="2168910"/>
              <a:chExt cx="1793875" cy="1100138"/>
            </a:xfrm>
          </p:grpSpPr>
          <p:sp>
            <p:nvSpPr>
              <p:cNvPr id="2053" name="Freeform 5"/>
              <p:cNvSpPr>
                <a:spLocks/>
              </p:cNvSpPr>
              <p:nvPr/>
            </p:nvSpPr>
            <p:spPr bwMode="auto">
              <a:xfrm>
                <a:off x="6383407" y="2468948"/>
                <a:ext cx="1739900" cy="800100"/>
              </a:xfrm>
              <a:custGeom>
                <a:avLst/>
                <a:gdLst/>
                <a:ahLst/>
                <a:cxnLst>
                  <a:cxn ang="0">
                    <a:pos x="0" y="152"/>
                  </a:cxn>
                  <a:cxn ang="0">
                    <a:pos x="708" y="0"/>
                  </a:cxn>
                  <a:cxn ang="0">
                    <a:pos x="1096" y="302"/>
                  </a:cxn>
                  <a:cxn ang="0">
                    <a:pos x="292" y="504"/>
                  </a:cxn>
                  <a:cxn ang="0">
                    <a:pos x="0" y="152"/>
                  </a:cxn>
                </a:cxnLst>
                <a:rect l="0" t="0" r="r" b="b"/>
                <a:pathLst>
                  <a:path w="1096" h="504">
                    <a:moveTo>
                      <a:pt x="0" y="152"/>
                    </a:moveTo>
                    <a:lnTo>
                      <a:pt x="708" y="0"/>
                    </a:lnTo>
                    <a:lnTo>
                      <a:pt x="1096" y="302"/>
                    </a:lnTo>
                    <a:lnTo>
                      <a:pt x="292" y="504"/>
                    </a:lnTo>
                    <a:lnTo>
                      <a:pt x="0" y="152"/>
                    </a:lnTo>
                    <a:close/>
                  </a:path>
                </a:pathLst>
              </a:custGeom>
              <a:solidFill>
                <a:schemeClr val="accent4">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2" name="Freeform 9"/>
              <p:cNvSpPr>
                <a:spLocks noEditPoints="1"/>
              </p:cNvSpPr>
              <p:nvPr/>
            </p:nvSpPr>
            <p:spPr bwMode="auto">
              <a:xfrm>
                <a:off x="6846957" y="2168910"/>
                <a:ext cx="1330325" cy="1100138"/>
              </a:xfrm>
              <a:custGeom>
                <a:avLst/>
                <a:gdLst/>
                <a:ahLst/>
                <a:cxnLst>
                  <a:cxn ang="0">
                    <a:pos x="427" y="257"/>
                  </a:cxn>
                  <a:cxn ang="0">
                    <a:pos x="0" y="364"/>
                  </a:cxn>
                  <a:cxn ang="0">
                    <a:pos x="0" y="86"/>
                  </a:cxn>
                  <a:cxn ang="0">
                    <a:pos x="442" y="0"/>
                  </a:cxn>
                  <a:cxn ang="0">
                    <a:pos x="427" y="257"/>
                  </a:cxn>
                  <a:cxn ang="0">
                    <a:pos x="263" y="108"/>
                  </a:cxn>
                  <a:cxn ang="0">
                    <a:pos x="188" y="122"/>
                  </a:cxn>
                  <a:cxn ang="0">
                    <a:pos x="179" y="128"/>
                  </a:cxn>
                  <a:cxn ang="0">
                    <a:pos x="178" y="137"/>
                  </a:cxn>
                  <a:cxn ang="0">
                    <a:pos x="183" y="145"/>
                  </a:cxn>
                  <a:cxn ang="0">
                    <a:pos x="192" y="147"/>
                  </a:cxn>
                  <a:cxn ang="0">
                    <a:pos x="268" y="132"/>
                  </a:cxn>
                  <a:cxn ang="0">
                    <a:pos x="276" y="127"/>
                  </a:cxn>
                  <a:cxn ang="0">
                    <a:pos x="278" y="118"/>
                  </a:cxn>
                  <a:cxn ang="0">
                    <a:pos x="272" y="109"/>
                  </a:cxn>
                  <a:cxn ang="0">
                    <a:pos x="263" y="108"/>
                  </a:cxn>
                </a:cxnLst>
                <a:rect l="0" t="0" r="r" b="b"/>
                <a:pathLst>
                  <a:path w="442" h="364">
                    <a:moveTo>
                      <a:pt x="427" y="257"/>
                    </a:moveTo>
                    <a:cubicBezTo>
                      <a:pt x="0" y="364"/>
                      <a:pt x="0" y="364"/>
                      <a:pt x="0" y="364"/>
                    </a:cubicBezTo>
                    <a:cubicBezTo>
                      <a:pt x="0" y="86"/>
                      <a:pt x="0" y="86"/>
                      <a:pt x="0" y="86"/>
                    </a:cubicBezTo>
                    <a:cubicBezTo>
                      <a:pt x="442" y="0"/>
                      <a:pt x="442" y="0"/>
                      <a:pt x="442" y="0"/>
                    </a:cubicBezTo>
                    <a:lnTo>
                      <a:pt x="427" y="257"/>
                    </a:lnTo>
                    <a:close/>
                    <a:moveTo>
                      <a:pt x="263" y="108"/>
                    </a:moveTo>
                    <a:cubicBezTo>
                      <a:pt x="188" y="122"/>
                      <a:pt x="188" y="122"/>
                      <a:pt x="188" y="122"/>
                    </a:cubicBezTo>
                    <a:cubicBezTo>
                      <a:pt x="184" y="123"/>
                      <a:pt x="181" y="125"/>
                      <a:pt x="179" y="128"/>
                    </a:cubicBezTo>
                    <a:cubicBezTo>
                      <a:pt x="178" y="130"/>
                      <a:pt x="177" y="134"/>
                      <a:pt x="178" y="137"/>
                    </a:cubicBezTo>
                    <a:cubicBezTo>
                      <a:pt x="178" y="140"/>
                      <a:pt x="180" y="143"/>
                      <a:pt x="183" y="145"/>
                    </a:cubicBezTo>
                    <a:cubicBezTo>
                      <a:pt x="186" y="147"/>
                      <a:pt x="189" y="147"/>
                      <a:pt x="192" y="147"/>
                    </a:cubicBezTo>
                    <a:cubicBezTo>
                      <a:pt x="268" y="132"/>
                      <a:pt x="268" y="132"/>
                      <a:pt x="268" y="132"/>
                    </a:cubicBezTo>
                    <a:cubicBezTo>
                      <a:pt x="271" y="131"/>
                      <a:pt x="274" y="130"/>
                      <a:pt x="276" y="127"/>
                    </a:cubicBezTo>
                    <a:cubicBezTo>
                      <a:pt x="278" y="124"/>
                      <a:pt x="278" y="121"/>
                      <a:pt x="278" y="118"/>
                    </a:cubicBezTo>
                    <a:cubicBezTo>
                      <a:pt x="277" y="114"/>
                      <a:pt x="275" y="111"/>
                      <a:pt x="272" y="109"/>
                    </a:cubicBezTo>
                    <a:cubicBezTo>
                      <a:pt x="270" y="108"/>
                      <a:pt x="267" y="107"/>
                      <a:pt x="263" y="108"/>
                    </a:cubicBez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68" name="Freeform 8"/>
            <p:cNvSpPr>
              <a:spLocks/>
            </p:cNvSpPr>
            <p:nvPr/>
          </p:nvSpPr>
          <p:spPr bwMode="auto">
            <a:xfrm>
              <a:off x="6365944" y="1951423"/>
              <a:ext cx="481013" cy="1317625"/>
            </a:xfrm>
            <a:custGeom>
              <a:avLst/>
              <a:gdLst/>
              <a:ahLst/>
              <a:cxnLst>
                <a:cxn ang="0">
                  <a:pos x="11" y="478"/>
                </a:cxn>
                <a:cxn ang="0">
                  <a:pos x="0" y="0"/>
                </a:cxn>
                <a:cxn ang="0">
                  <a:pos x="303" y="301"/>
                </a:cxn>
                <a:cxn ang="0">
                  <a:pos x="303" y="830"/>
                </a:cxn>
                <a:cxn ang="0">
                  <a:pos x="11" y="478"/>
                </a:cxn>
              </a:cxnLst>
              <a:rect l="0" t="0" r="r" b="b"/>
              <a:pathLst>
                <a:path w="303" h="830">
                  <a:moveTo>
                    <a:pt x="11" y="478"/>
                  </a:moveTo>
                  <a:lnTo>
                    <a:pt x="0" y="0"/>
                  </a:lnTo>
                  <a:lnTo>
                    <a:pt x="303" y="301"/>
                  </a:lnTo>
                  <a:lnTo>
                    <a:pt x="303" y="830"/>
                  </a:lnTo>
                  <a:lnTo>
                    <a:pt x="11" y="478"/>
                  </a:lnTo>
                  <a:close/>
                </a:path>
              </a:pathLst>
            </a:custGeom>
            <a:solidFill>
              <a:schemeClr val="accent4">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50"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51" name="直接连接符 50"/>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02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ppt_x"/>
                                          </p:val>
                                        </p:tav>
                                        <p:tav tm="100000">
                                          <p:val>
                                            <p:strVal val="#ppt_x"/>
                                          </p:val>
                                        </p:tav>
                                      </p:tavLst>
                                    </p:anim>
                                    <p:anim calcmode="lin" valueType="num">
                                      <p:cBhvr additive="base">
                                        <p:cTn id="8" dur="500" fill="hold"/>
                                        <p:tgtEl>
                                          <p:spTgt spid="4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additive="base">
                                        <p:cTn id="12" dur="500" fill="hold"/>
                                        <p:tgtEl>
                                          <p:spTgt spid="59"/>
                                        </p:tgtEl>
                                        <p:attrNameLst>
                                          <p:attrName>ppt_x</p:attrName>
                                        </p:attrNameLst>
                                      </p:cBhvr>
                                      <p:tavLst>
                                        <p:tav tm="0">
                                          <p:val>
                                            <p:strVal val="#ppt_x"/>
                                          </p:val>
                                        </p:tav>
                                        <p:tav tm="100000">
                                          <p:val>
                                            <p:strVal val="#ppt_x"/>
                                          </p:val>
                                        </p:tav>
                                      </p:tavLst>
                                    </p:anim>
                                    <p:anim calcmode="lin" valueType="num">
                                      <p:cBhvr additive="base">
                                        <p:cTn id="13" dur="500" fill="hold"/>
                                        <p:tgtEl>
                                          <p:spTgt spid="5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fill="hold"/>
                                        <p:tgtEl>
                                          <p:spTgt spid="39"/>
                                        </p:tgtEl>
                                        <p:attrNameLst>
                                          <p:attrName>ppt_x</p:attrName>
                                        </p:attrNameLst>
                                      </p:cBhvr>
                                      <p:tavLst>
                                        <p:tav tm="0">
                                          <p:val>
                                            <p:strVal val="#ppt_x"/>
                                          </p:val>
                                        </p:tav>
                                        <p:tav tm="100000">
                                          <p:val>
                                            <p:strVal val="#ppt_x"/>
                                          </p:val>
                                        </p:tav>
                                      </p:tavLst>
                                    </p:anim>
                                    <p:anim calcmode="lin" valueType="num">
                                      <p:cBhvr additive="base">
                                        <p:cTn id="18" dur="500" fill="hold"/>
                                        <p:tgtEl>
                                          <p:spTgt spid="3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6"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down)">
                                      <p:cBhvr>
                                        <p:cTn id="22" dur="580">
                                          <p:stCondLst>
                                            <p:cond delay="0"/>
                                          </p:stCondLst>
                                        </p:cTn>
                                        <p:tgtEl>
                                          <p:spTgt spid="48"/>
                                        </p:tgtEl>
                                      </p:cBhvr>
                                    </p:animEffect>
                                    <p:anim calcmode="lin" valueType="num">
                                      <p:cBhvr>
                                        <p:cTn id="23"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28" dur="26">
                                          <p:stCondLst>
                                            <p:cond delay="650"/>
                                          </p:stCondLst>
                                        </p:cTn>
                                        <p:tgtEl>
                                          <p:spTgt spid="48"/>
                                        </p:tgtEl>
                                      </p:cBhvr>
                                      <p:to x="100000" y="60000"/>
                                    </p:animScale>
                                    <p:animScale>
                                      <p:cBhvr>
                                        <p:cTn id="29" dur="166" decel="50000">
                                          <p:stCondLst>
                                            <p:cond delay="676"/>
                                          </p:stCondLst>
                                        </p:cTn>
                                        <p:tgtEl>
                                          <p:spTgt spid="48"/>
                                        </p:tgtEl>
                                      </p:cBhvr>
                                      <p:to x="100000" y="100000"/>
                                    </p:animScale>
                                    <p:animScale>
                                      <p:cBhvr>
                                        <p:cTn id="30" dur="26">
                                          <p:stCondLst>
                                            <p:cond delay="1312"/>
                                          </p:stCondLst>
                                        </p:cTn>
                                        <p:tgtEl>
                                          <p:spTgt spid="48"/>
                                        </p:tgtEl>
                                      </p:cBhvr>
                                      <p:to x="100000" y="80000"/>
                                    </p:animScale>
                                    <p:animScale>
                                      <p:cBhvr>
                                        <p:cTn id="31" dur="166" decel="50000">
                                          <p:stCondLst>
                                            <p:cond delay="1338"/>
                                          </p:stCondLst>
                                        </p:cTn>
                                        <p:tgtEl>
                                          <p:spTgt spid="48"/>
                                        </p:tgtEl>
                                      </p:cBhvr>
                                      <p:to x="100000" y="100000"/>
                                    </p:animScale>
                                    <p:animScale>
                                      <p:cBhvr>
                                        <p:cTn id="32" dur="26">
                                          <p:stCondLst>
                                            <p:cond delay="1642"/>
                                          </p:stCondLst>
                                        </p:cTn>
                                        <p:tgtEl>
                                          <p:spTgt spid="48"/>
                                        </p:tgtEl>
                                      </p:cBhvr>
                                      <p:to x="100000" y="90000"/>
                                    </p:animScale>
                                    <p:animScale>
                                      <p:cBhvr>
                                        <p:cTn id="33" dur="166" decel="50000">
                                          <p:stCondLst>
                                            <p:cond delay="1668"/>
                                          </p:stCondLst>
                                        </p:cTn>
                                        <p:tgtEl>
                                          <p:spTgt spid="48"/>
                                        </p:tgtEl>
                                      </p:cBhvr>
                                      <p:to x="100000" y="100000"/>
                                    </p:animScale>
                                    <p:animScale>
                                      <p:cBhvr>
                                        <p:cTn id="34" dur="26">
                                          <p:stCondLst>
                                            <p:cond delay="1808"/>
                                          </p:stCondLst>
                                        </p:cTn>
                                        <p:tgtEl>
                                          <p:spTgt spid="48"/>
                                        </p:tgtEl>
                                      </p:cBhvr>
                                      <p:to x="100000" y="95000"/>
                                    </p:animScale>
                                    <p:animScale>
                                      <p:cBhvr>
                                        <p:cTn id="35" dur="166" decel="50000">
                                          <p:stCondLst>
                                            <p:cond delay="1834"/>
                                          </p:stCondLst>
                                        </p:cTn>
                                        <p:tgtEl>
                                          <p:spTgt spid="48"/>
                                        </p:tgtEl>
                                      </p:cBhvr>
                                      <p:to x="100000" y="100000"/>
                                    </p:animScale>
                                  </p:childTnLst>
                                </p:cTn>
                              </p:par>
                            </p:childTnLst>
                          </p:cTn>
                        </p:par>
                        <p:par>
                          <p:cTn id="36" fill="hold">
                            <p:stCondLst>
                              <p:cond delay="3500"/>
                            </p:stCondLst>
                            <p:childTnLst>
                              <p:par>
                                <p:cTn id="37" presetID="2" presetClass="entr" presetSubtype="4" accel="50000" decel="50000" fill="hold" nodeType="after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additive="base">
                                        <p:cTn id="39" dur="500" fill="hold"/>
                                        <p:tgtEl>
                                          <p:spTgt spid="56"/>
                                        </p:tgtEl>
                                        <p:attrNameLst>
                                          <p:attrName>ppt_x</p:attrName>
                                        </p:attrNameLst>
                                      </p:cBhvr>
                                      <p:tavLst>
                                        <p:tav tm="0">
                                          <p:val>
                                            <p:strVal val="#ppt_x"/>
                                          </p:val>
                                        </p:tav>
                                        <p:tav tm="100000">
                                          <p:val>
                                            <p:strVal val="#ppt_x"/>
                                          </p:val>
                                        </p:tav>
                                      </p:tavLst>
                                    </p:anim>
                                    <p:anim calcmode="lin" valueType="num">
                                      <p:cBhvr additive="base">
                                        <p:cTn id="40" dur="500" fill="hold"/>
                                        <p:tgtEl>
                                          <p:spTgt spid="56"/>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4" accel="50000" decel="50000" fill="hold" nodeType="afterEffect">
                                  <p:stCondLst>
                                    <p:cond delay="0"/>
                                  </p:stCondLst>
                                  <p:childTnLst>
                                    <p:set>
                                      <p:cBhvr>
                                        <p:cTn id="43" dur="1" fill="hold">
                                          <p:stCondLst>
                                            <p:cond delay="0"/>
                                          </p:stCondLst>
                                        </p:cTn>
                                        <p:tgtEl>
                                          <p:spTgt spid="71"/>
                                        </p:tgtEl>
                                        <p:attrNameLst>
                                          <p:attrName>style.visibility</p:attrName>
                                        </p:attrNameLst>
                                      </p:cBhvr>
                                      <p:to>
                                        <p:strVal val="visible"/>
                                      </p:to>
                                    </p:set>
                                    <p:anim calcmode="lin" valueType="num">
                                      <p:cBhvr additive="base">
                                        <p:cTn id="44" dur="500" fill="hold"/>
                                        <p:tgtEl>
                                          <p:spTgt spid="71"/>
                                        </p:tgtEl>
                                        <p:attrNameLst>
                                          <p:attrName>ppt_x</p:attrName>
                                        </p:attrNameLst>
                                      </p:cBhvr>
                                      <p:tavLst>
                                        <p:tav tm="0">
                                          <p:val>
                                            <p:strVal val="#ppt_x"/>
                                          </p:val>
                                        </p:tav>
                                        <p:tav tm="100000">
                                          <p:val>
                                            <p:strVal val="#ppt_x"/>
                                          </p:val>
                                        </p:tav>
                                      </p:tavLst>
                                    </p:anim>
                                    <p:anim calcmode="lin" valueType="num">
                                      <p:cBhvr additive="base">
                                        <p:cTn id="45" dur="500" fill="hold"/>
                                        <p:tgtEl>
                                          <p:spTgt spid="71"/>
                                        </p:tgtEl>
                                        <p:attrNameLst>
                                          <p:attrName>ppt_y</p:attrName>
                                        </p:attrNameLst>
                                      </p:cBhvr>
                                      <p:tavLst>
                                        <p:tav tm="0">
                                          <p:val>
                                            <p:strVal val="1+#ppt_h/2"/>
                                          </p:val>
                                        </p:tav>
                                        <p:tav tm="100000">
                                          <p:val>
                                            <p:strVal val="#ppt_y"/>
                                          </p:val>
                                        </p:tav>
                                      </p:tavLst>
                                    </p:anim>
                                  </p:childTnLst>
                                </p:cTn>
                              </p:par>
                              <p:par>
                                <p:cTn id="46" presetID="2" presetClass="entr" presetSubtype="4" accel="50000" decel="50000" fill="hold" nodeType="withEffect">
                                  <p:stCondLst>
                                    <p:cond delay="0"/>
                                  </p:stCondLst>
                                  <p:childTnLst>
                                    <p:set>
                                      <p:cBhvr>
                                        <p:cTn id="47" dur="1" fill="hold">
                                          <p:stCondLst>
                                            <p:cond delay="0"/>
                                          </p:stCondLst>
                                        </p:cTn>
                                        <p:tgtEl>
                                          <p:spTgt spid="70"/>
                                        </p:tgtEl>
                                        <p:attrNameLst>
                                          <p:attrName>style.visibility</p:attrName>
                                        </p:attrNameLst>
                                      </p:cBhvr>
                                      <p:to>
                                        <p:strVal val="visible"/>
                                      </p:to>
                                    </p:set>
                                    <p:anim calcmode="lin" valueType="num">
                                      <p:cBhvr additive="base">
                                        <p:cTn id="48" dur="500" fill="hold"/>
                                        <p:tgtEl>
                                          <p:spTgt spid="70"/>
                                        </p:tgtEl>
                                        <p:attrNameLst>
                                          <p:attrName>ppt_x</p:attrName>
                                        </p:attrNameLst>
                                      </p:cBhvr>
                                      <p:tavLst>
                                        <p:tav tm="0">
                                          <p:val>
                                            <p:strVal val="#ppt_x"/>
                                          </p:val>
                                        </p:tav>
                                        <p:tav tm="100000">
                                          <p:val>
                                            <p:strVal val="#ppt_x"/>
                                          </p:val>
                                        </p:tav>
                                      </p:tavLst>
                                    </p:anim>
                                    <p:anim calcmode="lin" valueType="num">
                                      <p:cBhvr additive="base">
                                        <p:cTn id="49" dur="500" fill="hold"/>
                                        <p:tgtEl>
                                          <p:spTgt spid="70"/>
                                        </p:tgtEl>
                                        <p:attrNameLst>
                                          <p:attrName>ppt_y</p:attrName>
                                        </p:attrNameLst>
                                      </p:cBhvr>
                                      <p:tavLst>
                                        <p:tav tm="0">
                                          <p:val>
                                            <p:strVal val="1+#ppt_h/2"/>
                                          </p:val>
                                        </p:tav>
                                        <p:tav tm="100000">
                                          <p:val>
                                            <p:strVal val="#ppt_y"/>
                                          </p:val>
                                        </p:tav>
                                      </p:tavLst>
                                    </p:anim>
                                  </p:childTnLst>
                                </p:cTn>
                              </p:par>
                            </p:childTnLst>
                          </p:cTn>
                        </p:par>
                        <p:par>
                          <p:cTn id="50" fill="hold">
                            <p:stCondLst>
                              <p:cond delay="4500"/>
                            </p:stCondLst>
                            <p:childTnLst>
                              <p:par>
                                <p:cTn id="51" presetID="42" presetClass="entr" presetSubtype="0" fill="hold"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fade">
                                      <p:cBhvr>
                                        <p:cTn id="53" dur="500"/>
                                        <p:tgtEl>
                                          <p:spTgt spid="53"/>
                                        </p:tgtEl>
                                      </p:cBhvr>
                                    </p:animEffect>
                                    <p:anim calcmode="lin" valueType="num">
                                      <p:cBhvr>
                                        <p:cTn id="54" dur="500" fill="hold"/>
                                        <p:tgtEl>
                                          <p:spTgt spid="53"/>
                                        </p:tgtEl>
                                        <p:attrNameLst>
                                          <p:attrName>ppt_x</p:attrName>
                                        </p:attrNameLst>
                                      </p:cBhvr>
                                      <p:tavLst>
                                        <p:tav tm="0">
                                          <p:val>
                                            <p:strVal val="#ppt_x"/>
                                          </p:val>
                                        </p:tav>
                                        <p:tav tm="100000">
                                          <p:val>
                                            <p:strVal val="#ppt_x"/>
                                          </p:val>
                                        </p:tav>
                                      </p:tavLst>
                                    </p:anim>
                                    <p:anim calcmode="lin" valueType="num">
                                      <p:cBhvr>
                                        <p:cTn id="55" dur="500" fill="hold"/>
                                        <p:tgtEl>
                                          <p:spTgt spid="53"/>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2" presetClass="entr" presetSubtype="4" accel="50000" decel="50000" fill="hold" nodeType="after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additive="base">
                                        <p:cTn id="59" dur="500" fill="hold"/>
                                        <p:tgtEl>
                                          <p:spTgt spid="62"/>
                                        </p:tgtEl>
                                        <p:attrNameLst>
                                          <p:attrName>ppt_x</p:attrName>
                                        </p:attrNameLst>
                                      </p:cBhvr>
                                      <p:tavLst>
                                        <p:tav tm="0">
                                          <p:val>
                                            <p:strVal val="#ppt_x"/>
                                          </p:val>
                                        </p:tav>
                                        <p:tav tm="100000">
                                          <p:val>
                                            <p:strVal val="#ppt_x"/>
                                          </p:val>
                                        </p:tav>
                                      </p:tavLst>
                                    </p:anim>
                                    <p:anim calcmode="lin" valueType="num">
                                      <p:cBhvr additive="base">
                                        <p:cTn id="60"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51"/>
          <p:cNvGrpSpPr/>
          <p:nvPr/>
        </p:nvGrpSpPr>
        <p:grpSpPr>
          <a:xfrm>
            <a:off x="912773" y="2118318"/>
            <a:ext cx="622195" cy="3591474"/>
            <a:chOff x="682376" y="1446648"/>
            <a:chExt cx="466768" cy="2694307"/>
          </a:xfrm>
          <a:effectLst>
            <a:outerShdw blurRad="50800" dir="18900000" sy="23000" kx="-1200000" algn="bl" rotWithShape="0">
              <a:prstClr val="black">
                <a:alpha val="13000"/>
              </a:prstClr>
            </a:outerShdw>
          </a:effectLst>
        </p:grpSpPr>
        <p:sp>
          <p:nvSpPr>
            <p:cNvPr id="65" name="Freeform 355"/>
            <p:cNvSpPr>
              <a:spLocks/>
            </p:cNvSpPr>
            <p:nvPr/>
          </p:nvSpPr>
          <p:spPr bwMode="auto">
            <a:xfrm>
              <a:off x="682376" y="1451271"/>
              <a:ext cx="466768" cy="2689684"/>
            </a:xfrm>
            <a:custGeom>
              <a:avLst/>
              <a:gdLst/>
              <a:ahLst/>
              <a:cxnLst>
                <a:cxn ang="0">
                  <a:pos x="62" y="17"/>
                </a:cxn>
                <a:cxn ang="0">
                  <a:pos x="31" y="0"/>
                </a:cxn>
                <a:cxn ang="0">
                  <a:pos x="0" y="17"/>
                </a:cxn>
                <a:cxn ang="0">
                  <a:pos x="0" y="17"/>
                </a:cxn>
                <a:cxn ang="0">
                  <a:pos x="0" y="18"/>
                </a:cxn>
                <a:cxn ang="0">
                  <a:pos x="0" y="337"/>
                </a:cxn>
                <a:cxn ang="0">
                  <a:pos x="0" y="337"/>
                </a:cxn>
                <a:cxn ang="0">
                  <a:pos x="0" y="338"/>
                </a:cxn>
                <a:cxn ang="0">
                  <a:pos x="31" y="355"/>
                </a:cxn>
                <a:cxn ang="0">
                  <a:pos x="62" y="338"/>
                </a:cxn>
                <a:cxn ang="0">
                  <a:pos x="62" y="337"/>
                </a:cxn>
                <a:cxn ang="0">
                  <a:pos x="62" y="337"/>
                </a:cxn>
                <a:cxn ang="0">
                  <a:pos x="62" y="18"/>
                </a:cxn>
                <a:cxn ang="0">
                  <a:pos x="62" y="17"/>
                </a:cxn>
              </a:cxnLst>
              <a:rect l="0" t="0" r="r" b="b"/>
              <a:pathLst>
                <a:path w="62" h="355">
                  <a:moveTo>
                    <a:pt x="62" y="17"/>
                  </a:moveTo>
                  <a:cubicBezTo>
                    <a:pt x="62" y="8"/>
                    <a:pt x="48" y="0"/>
                    <a:pt x="31" y="0"/>
                  </a:cubicBezTo>
                  <a:cubicBezTo>
                    <a:pt x="14" y="0"/>
                    <a:pt x="0" y="8"/>
                    <a:pt x="0" y="17"/>
                  </a:cubicBezTo>
                  <a:cubicBezTo>
                    <a:pt x="0" y="17"/>
                    <a:pt x="0" y="17"/>
                    <a:pt x="0" y="17"/>
                  </a:cubicBezTo>
                  <a:cubicBezTo>
                    <a:pt x="0" y="18"/>
                    <a:pt x="0" y="18"/>
                    <a:pt x="0" y="18"/>
                  </a:cubicBezTo>
                  <a:cubicBezTo>
                    <a:pt x="0" y="337"/>
                    <a:pt x="0" y="337"/>
                    <a:pt x="0" y="337"/>
                  </a:cubicBezTo>
                  <a:cubicBezTo>
                    <a:pt x="0" y="337"/>
                    <a:pt x="0" y="337"/>
                    <a:pt x="0" y="337"/>
                  </a:cubicBezTo>
                  <a:cubicBezTo>
                    <a:pt x="0" y="338"/>
                    <a:pt x="0" y="338"/>
                    <a:pt x="0" y="338"/>
                  </a:cubicBezTo>
                  <a:cubicBezTo>
                    <a:pt x="0" y="348"/>
                    <a:pt x="14" y="355"/>
                    <a:pt x="31" y="355"/>
                  </a:cubicBezTo>
                  <a:cubicBezTo>
                    <a:pt x="48" y="355"/>
                    <a:pt x="62" y="348"/>
                    <a:pt x="62" y="338"/>
                  </a:cubicBezTo>
                  <a:cubicBezTo>
                    <a:pt x="62" y="337"/>
                    <a:pt x="62" y="337"/>
                    <a:pt x="62" y="337"/>
                  </a:cubicBezTo>
                  <a:cubicBezTo>
                    <a:pt x="62" y="337"/>
                    <a:pt x="62" y="337"/>
                    <a:pt x="62" y="337"/>
                  </a:cubicBezTo>
                  <a:cubicBezTo>
                    <a:pt x="62" y="18"/>
                    <a:pt x="62" y="18"/>
                    <a:pt x="62" y="18"/>
                  </a:cubicBezTo>
                  <a:cubicBezTo>
                    <a:pt x="62" y="17"/>
                    <a:pt x="62" y="17"/>
                    <a:pt x="62" y="17"/>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6" name="Oval 356"/>
            <p:cNvSpPr>
              <a:spLocks noChangeArrowheads="1"/>
            </p:cNvSpPr>
            <p:nvPr/>
          </p:nvSpPr>
          <p:spPr bwMode="auto">
            <a:xfrm>
              <a:off x="682376" y="1446648"/>
              <a:ext cx="466768" cy="249558"/>
            </a:xfrm>
            <a:prstGeom prst="ellipse">
              <a:avLst/>
            </a:prstGeom>
            <a:solidFill>
              <a:schemeClr val="accent1">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 name="Group 52"/>
          <p:cNvGrpSpPr/>
          <p:nvPr/>
        </p:nvGrpSpPr>
        <p:grpSpPr>
          <a:xfrm>
            <a:off x="1877454" y="2814246"/>
            <a:ext cx="634516" cy="2895546"/>
            <a:chOff x="1406075" y="1968730"/>
            <a:chExt cx="476011" cy="2172225"/>
          </a:xfrm>
          <a:effectLst>
            <a:outerShdw blurRad="50800" dir="18900000" sy="23000" kx="-1200000" algn="bl" rotWithShape="0">
              <a:prstClr val="black">
                <a:alpha val="13000"/>
              </a:prstClr>
            </a:outerShdw>
          </a:effectLst>
        </p:grpSpPr>
        <p:sp>
          <p:nvSpPr>
            <p:cNvPr id="64" name="Freeform 353"/>
            <p:cNvSpPr>
              <a:spLocks/>
            </p:cNvSpPr>
            <p:nvPr/>
          </p:nvSpPr>
          <p:spPr bwMode="auto">
            <a:xfrm>
              <a:off x="1406075" y="1973493"/>
              <a:ext cx="476011" cy="2167462"/>
            </a:xfrm>
            <a:custGeom>
              <a:avLst/>
              <a:gdLst/>
              <a:ahLst/>
              <a:cxnLst>
                <a:cxn ang="0">
                  <a:pos x="63" y="18"/>
                </a:cxn>
                <a:cxn ang="0">
                  <a:pos x="31" y="0"/>
                </a:cxn>
                <a:cxn ang="0">
                  <a:pos x="0" y="18"/>
                </a:cxn>
                <a:cxn ang="0">
                  <a:pos x="0" y="18"/>
                </a:cxn>
                <a:cxn ang="0">
                  <a:pos x="0" y="18"/>
                </a:cxn>
                <a:cxn ang="0">
                  <a:pos x="0" y="268"/>
                </a:cxn>
                <a:cxn ang="0">
                  <a:pos x="0" y="268"/>
                </a:cxn>
                <a:cxn ang="0">
                  <a:pos x="0" y="269"/>
                </a:cxn>
                <a:cxn ang="0">
                  <a:pos x="31" y="286"/>
                </a:cxn>
                <a:cxn ang="0">
                  <a:pos x="63" y="269"/>
                </a:cxn>
                <a:cxn ang="0">
                  <a:pos x="63" y="268"/>
                </a:cxn>
                <a:cxn ang="0">
                  <a:pos x="63" y="268"/>
                </a:cxn>
                <a:cxn ang="0">
                  <a:pos x="63" y="18"/>
                </a:cxn>
                <a:cxn ang="0">
                  <a:pos x="63" y="18"/>
                </a:cxn>
              </a:cxnLst>
              <a:rect l="0" t="0" r="r" b="b"/>
              <a:pathLst>
                <a:path w="63" h="286">
                  <a:moveTo>
                    <a:pt x="63" y="18"/>
                  </a:moveTo>
                  <a:cubicBezTo>
                    <a:pt x="63" y="8"/>
                    <a:pt x="49" y="0"/>
                    <a:pt x="31" y="0"/>
                  </a:cubicBezTo>
                  <a:cubicBezTo>
                    <a:pt x="14" y="0"/>
                    <a:pt x="0" y="8"/>
                    <a:pt x="0" y="18"/>
                  </a:cubicBezTo>
                  <a:cubicBezTo>
                    <a:pt x="0" y="18"/>
                    <a:pt x="0" y="18"/>
                    <a:pt x="0" y="18"/>
                  </a:cubicBezTo>
                  <a:cubicBezTo>
                    <a:pt x="0" y="18"/>
                    <a:pt x="0" y="18"/>
                    <a:pt x="0" y="18"/>
                  </a:cubicBezTo>
                  <a:cubicBezTo>
                    <a:pt x="0" y="268"/>
                    <a:pt x="0" y="268"/>
                    <a:pt x="0" y="268"/>
                  </a:cubicBezTo>
                  <a:cubicBezTo>
                    <a:pt x="0" y="268"/>
                    <a:pt x="0" y="268"/>
                    <a:pt x="0" y="268"/>
                  </a:cubicBezTo>
                  <a:cubicBezTo>
                    <a:pt x="0" y="269"/>
                    <a:pt x="0" y="269"/>
                    <a:pt x="0" y="269"/>
                  </a:cubicBezTo>
                  <a:cubicBezTo>
                    <a:pt x="0" y="279"/>
                    <a:pt x="14" y="286"/>
                    <a:pt x="31" y="286"/>
                  </a:cubicBezTo>
                  <a:cubicBezTo>
                    <a:pt x="49" y="286"/>
                    <a:pt x="63" y="279"/>
                    <a:pt x="63" y="269"/>
                  </a:cubicBezTo>
                  <a:cubicBezTo>
                    <a:pt x="63" y="268"/>
                    <a:pt x="63" y="268"/>
                    <a:pt x="63" y="268"/>
                  </a:cubicBezTo>
                  <a:cubicBezTo>
                    <a:pt x="63" y="268"/>
                    <a:pt x="63" y="268"/>
                    <a:pt x="63" y="268"/>
                  </a:cubicBezTo>
                  <a:cubicBezTo>
                    <a:pt x="63" y="18"/>
                    <a:pt x="63" y="18"/>
                    <a:pt x="63" y="18"/>
                  </a:cubicBezTo>
                  <a:cubicBezTo>
                    <a:pt x="63" y="18"/>
                    <a:pt x="63" y="18"/>
                    <a:pt x="63" y="18"/>
                  </a:cubicBez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0" name="Oval 354"/>
            <p:cNvSpPr>
              <a:spLocks noChangeArrowheads="1"/>
            </p:cNvSpPr>
            <p:nvPr/>
          </p:nvSpPr>
          <p:spPr bwMode="auto">
            <a:xfrm>
              <a:off x="1412127" y="1968730"/>
              <a:ext cx="463907" cy="249558"/>
            </a:xfrm>
            <a:prstGeom prst="ellipse">
              <a:avLst/>
            </a:prstGeom>
            <a:solidFill>
              <a:schemeClr val="accent2">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39" name="Text Placeholder 3"/>
          <p:cNvSpPr txBox="1">
            <a:spLocks/>
          </p:cNvSpPr>
          <p:nvPr/>
        </p:nvSpPr>
        <p:spPr>
          <a:xfrm>
            <a:off x="986628" y="1739614"/>
            <a:ext cx="474489" cy="328231"/>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2133" dirty="0">
                <a:solidFill>
                  <a:schemeClr val="accent1"/>
                </a:solidFill>
              </a:rPr>
              <a:t>90%</a:t>
            </a:r>
          </a:p>
        </p:txBody>
      </p:sp>
      <p:sp>
        <p:nvSpPr>
          <p:cNvPr id="42" name="Text Placeholder 3"/>
          <p:cNvSpPr txBox="1">
            <a:spLocks/>
          </p:cNvSpPr>
          <p:nvPr/>
        </p:nvSpPr>
        <p:spPr>
          <a:xfrm>
            <a:off x="3867545" y="3697846"/>
            <a:ext cx="474489" cy="328231"/>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2133" dirty="0">
                <a:solidFill>
                  <a:schemeClr val="accent4"/>
                </a:solidFill>
              </a:rPr>
              <a:t>20%</a:t>
            </a:r>
          </a:p>
        </p:txBody>
      </p:sp>
      <p:sp>
        <p:nvSpPr>
          <p:cNvPr id="45" name="Text Placeholder 3"/>
          <p:cNvSpPr txBox="1">
            <a:spLocks/>
          </p:cNvSpPr>
          <p:nvPr/>
        </p:nvSpPr>
        <p:spPr>
          <a:xfrm>
            <a:off x="1957468" y="2494520"/>
            <a:ext cx="474489" cy="328231"/>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2133" dirty="0">
                <a:solidFill>
                  <a:schemeClr val="accent2"/>
                </a:solidFill>
              </a:rPr>
              <a:t>80%</a:t>
            </a:r>
          </a:p>
        </p:txBody>
      </p:sp>
      <p:sp>
        <p:nvSpPr>
          <p:cNvPr id="59" name="Text Placeholder 3"/>
          <p:cNvSpPr txBox="1">
            <a:spLocks/>
          </p:cNvSpPr>
          <p:nvPr/>
        </p:nvSpPr>
        <p:spPr>
          <a:xfrm>
            <a:off x="2933377" y="3161481"/>
            <a:ext cx="474489" cy="328231"/>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2133" dirty="0">
                <a:solidFill>
                  <a:schemeClr val="accent3"/>
                </a:solidFill>
              </a:rPr>
              <a:t>60%</a:t>
            </a:r>
          </a:p>
        </p:txBody>
      </p:sp>
      <p:grpSp>
        <p:nvGrpSpPr>
          <p:cNvPr id="7" name="Group 53"/>
          <p:cNvGrpSpPr/>
          <p:nvPr/>
        </p:nvGrpSpPr>
        <p:grpSpPr>
          <a:xfrm>
            <a:off x="2859522" y="3510554"/>
            <a:ext cx="622195" cy="2199239"/>
            <a:chOff x="2142818" y="2491096"/>
            <a:chExt cx="466768" cy="1649859"/>
          </a:xfrm>
          <a:effectLst>
            <a:outerShdw blurRad="50800" dir="18900000" sy="23000" kx="-1200000" algn="bl" rotWithShape="0">
              <a:prstClr val="black">
                <a:alpha val="13000"/>
              </a:prstClr>
            </a:outerShdw>
          </a:effectLst>
        </p:grpSpPr>
        <p:sp>
          <p:nvSpPr>
            <p:cNvPr id="63" name="Freeform 351"/>
            <p:cNvSpPr>
              <a:spLocks/>
            </p:cNvSpPr>
            <p:nvPr/>
          </p:nvSpPr>
          <p:spPr bwMode="auto">
            <a:xfrm>
              <a:off x="2142818" y="2491096"/>
              <a:ext cx="466768" cy="1649859"/>
            </a:xfrm>
            <a:custGeom>
              <a:avLst/>
              <a:gdLst/>
              <a:ahLst/>
              <a:cxnLst>
                <a:cxn ang="0">
                  <a:pos x="62" y="17"/>
                </a:cxn>
                <a:cxn ang="0">
                  <a:pos x="31" y="0"/>
                </a:cxn>
                <a:cxn ang="0">
                  <a:pos x="0" y="17"/>
                </a:cxn>
                <a:cxn ang="0">
                  <a:pos x="0" y="17"/>
                </a:cxn>
                <a:cxn ang="0">
                  <a:pos x="0" y="17"/>
                </a:cxn>
                <a:cxn ang="0">
                  <a:pos x="0" y="200"/>
                </a:cxn>
                <a:cxn ang="0">
                  <a:pos x="0" y="200"/>
                </a:cxn>
                <a:cxn ang="0">
                  <a:pos x="0" y="201"/>
                </a:cxn>
                <a:cxn ang="0">
                  <a:pos x="31" y="218"/>
                </a:cxn>
                <a:cxn ang="0">
                  <a:pos x="62" y="201"/>
                </a:cxn>
                <a:cxn ang="0">
                  <a:pos x="62" y="200"/>
                </a:cxn>
                <a:cxn ang="0">
                  <a:pos x="62" y="200"/>
                </a:cxn>
                <a:cxn ang="0">
                  <a:pos x="62" y="17"/>
                </a:cxn>
                <a:cxn ang="0">
                  <a:pos x="62" y="17"/>
                </a:cxn>
              </a:cxnLst>
              <a:rect l="0" t="0" r="r" b="b"/>
              <a:pathLst>
                <a:path w="62" h="218">
                  <a:moveTo>
                    <a:pt x="62" y="17"/>
                  </a:moveTo>
                  <a:cubicBezTo>
                    <a:pt x="62" y="7"/>
                    <a:pt x="48" y="0"/>
                    <a:pt x="31" y="0"/>
                  </a:cubicBezTo>
                  <a:cubicBezTo>
                    <a:pt x="14" y="0"/>
                    <a:pt x="0" y="7"/>
                    <a:pt x="0" y="17"/>
                  </a:cubicBezTo>
                  <a:cubicBezTo>
                    <a:pt x="0" y="17"/>
                    <a:pt x="0" y="17"/>
                    <a:pt x="0" y="17"/>
                  </a:cubicBezTo>
                  <a:cubicBezTo>
                    <a:pt x="0" y="17"/>
                    <a:pt x="0" y="17"/>
                    <a:pt x="0" y="17"/>
                  </a:cubicBezTo>
                  <a:cubicBezTo>
                    <a:pt x="0" y="200"/>
                    <a:pt x="0" y="200"/>
                    <a:pt x="0" y="200"/>
                  </a:cubicBezTo>
                  <a:cubicBezTo>
                    <a:pt x="0" y="200"/>
                    <a:pt x="0" y="200"/>
                    <a:pt x="0" y="200"/>
                  </a:cubicBezTo>
                  <a:cubicBezTo>
                    <a:pt x="0" y="201"/>
                    <a:pt x="0" y="201"/>
                    <a:pt x="0" y="201"/>
                  </a:cubicBezTo>
                  <a:cubicBezTo>
                    <a:pt x="0" y="211"/>
                    <a:pt x="14" y="218"/>
                    <a:pt x="31" y="218"/>
                  </a:cubicBezTo>
                  <a:cubicBezTo>
                    <a:pt x="48" y="218"/>
                    <a:pt x="62" y="211"/>
                    <a:pt x="62" y="201"/>
                  </a:cubicBezTo>
                  <a:cubicBezTo>
                    <a:pt x="62" y="200"/>
                    <a:pt x="62" y="200"/>
                    <a:pt x="62" y="200"/>
                  </a:cubicBezTo>
                  <a:cubicBezTo>
                    <a:pt x="62" y="200"/>
                    <a:pt x="62" y="200"/>
                    <a:pt x="62" y="200"/>
                  </a:cubicBezTo>
                  <a:cubicBezTo>
                    <a:pt x="62" y="17"/>
                    <a:pt x="62" y="17"/>
                    <a:pt x="62" y="17"/>
                  </a:cubicBezTo>
                  <a:cubicBezTo>
                    <a:pt x="62" y="17"/>
                    <a:pt x="62" y="17"/>
                    <a:pt x="62" y="17"/>
                  </a:cubicBez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3" name="Oval 352"/>
            <p:cNvSpPr>
              <a:spLocks noChangeArrowheads="1"/>
            </p:cNvSpPr>
            <p:nvPr/>
          </p:nvSpPr>
          <p:spPr bwMode="auto">
            <a:xfrm>
              <a:off x="2142818" y="2491096"/>
              <a:ext cx="466768" cy="240315"/>
            </a:xfrm>
            <a:prstGeom prst="ellipse">
              <a:avLst/>
            </a:prstGeom>
            <a:solidFill>
              <a:schemeClr val="accent3">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71" name="Freeform 65"/>
          <p:cNvSpPr>
            <a:spLocks noEditPoints="1"/>
          </p:cNvSpPr>
          <p:nvPr/>
        </p:nvSpPr>
        <p:spPr bwMode="auto">
          <a:xfrm>
            <a:off x="1049504" y="3723260"/>
            <a:ext cx="348734" cy="387754"/>
          </a:xfrm>
          <a:custGeom>
            <a:avLst/>
            <a:gdLst/>
            <a:ahLst/>
            <a:cxnLst>
              <a:cxn ang="0">
                <a:pos x="151" y="125"/>
              </a:cxn>
              <a:cxn ang="0">
                <a:pos x="144" y="120"/>
              </a:cxn>
              <a:cxn ang="0">
                <a:pos x="107" y="104"/>
              </a:cxn>
              <a:cxn ang="0">
                <a:pos x="105" y="102"/>
              </a:cxn>
              <a:cxn ang="0">
                <a:pos x="102" y="95"/>
              </a:cxn>
              <a:cxn ang="0">
                <a:pos x="100" y="91"/>
              </a:cxn>
              <a:cxn ang="0">
                <a:pos x="99" y="89"/>
              </a:cxn>
              <a:cxn ang="0">
                <a:pos x="102" y="73"/>
              </a:cxn>
              <a:cxn ang="0">
                <a:pos x="102" y="72"/>
              </a:cxn>
              <a:cxn ang="0">
                <a:pos x="108" y="57"/>
              </a:cxn>
              <a:cxn ang="0">
                <a:pos x="108" y="57"/>
              </a:cxn>
              <a:cxn ang="0">
                <a:pos x="109" y="47"/>
              </a:cxn>
              <a:cxn ang="0">
                <a:pos x="108" y="45"/>
              </a:cxn>
              <a:cxn ang="0">
                <a:pos x="106" y="42"/>
              </a:cxn>
              <a:cxn ang="0">
                <a:pos x="106" y="27"/>
              </a:cxn>
              <a:cxn ang="0">
                <a:pos x="102" y="17"/>
              </a:cxn>
              <a:cxn ang="0">
                <a:pos x="97" y="13"/>
              </a:cxn>
              <a:cxn ang="0">
                <a:pos x="97" y="13"/>
              </a:cxn>
              <a:cxn ang="0">
                <a:pos x="95" y="6"/>
              </a:cxn>
              <a:cxn ang="0">
                <a:pos x="99" y="4"/>
              </a:cxn>
              <a:cxn ang="0">
                <a:pos x="83" y="3"/>
              </a:cxn>
              <a:cxn ang="0">
                <a:pos x="82" y="3"/>
              </a:cxn>
              <a:cxn ang="0">
                <a:pos x="79" y="4"/>
              </a:cxn>
              <a:cxn ang="0">
                <a:pos x="59" y="13"/>
              </a:cxn>
              <a:cxn ang="0">
                <a:pos x="51" y="25"/>
              </a:cxn>
              <a:cxn ang="0">
                <a:pos x="51" y="34"/>
              </a:cxn>
              <a:cxn ang="0">
                <a:pos x="51" y="42"/>
              </a:cxn>
              <a:cxn ang="0">
                <a:pos x="50" y="44"/>
              </a:cxn>
              <a:cxn ang="0">
                <a:pos x="48" y="48"/>
              </a:cxn>
              <a:cxn ang="0">
                <a:pos x="49" y="51"/>
              </a:cxn>
              <a:cxn ang="0">
                <a:pos x="51" y="59"/>
              </a:cxn>
              <a:cxn ang="0">
                <a:pos x="53" y="66"/>
              </a:cxn>
              <a:cxn ang="0">
                <a:pos x="58" y="77"/>
              </a:cxn>
              <a:cxn ang="0">
                <a:pos x="59" y="79"/>
              </a:cxn>
              <a:cxn ang="0">
                <a:pos x="58" y="89"/>
              </a:cxn>
              <a:cxn ang="0">
                <a:pos x="57" y="91"/>
              </a:cxn>
              <a:cxn ang="0">
                <a:pos x="54" y="95"/>
              </a:cxn>
              <a:cxn ang="0">
                <a:pos x="51" y="102"/>
              </a:cxn>
              <a:cxn ang="0">
                <a:pos x="50" y="103"/>
              </a:cxn>
              <a:cxn ang="0">
                <a:pos x="38" y="108"/>
              </a:cxn>
              <a:cxn ang="0">
                <a:pos x="25" y="114"/>
              </a:cxn>
              <a:cxn ang="0">
                <a:pos x="13" y="120"/>
              </a:cxn>
              <a:cxn ang="0">
                <a:pos x="6" y="125"/>
              </a:cxn>
              <a:cxn ang="0">
                <a:pos x="0" y="149"/>
              </a:cxn>
              <a:cxn ang="0">
                <a:pos x="61" y="170"/>
              </a:cxn>
              <a:cxn ang="0">
                <a:pos x="61" y="170"/>
              </a:cxn>
              <a:cxn ang="0">
                <a:pos x="90" y="171"/>
              </a:cxn>
              <a:cxn ang="0">
                <a:pos x="97" y="169"/>
              </a:cxn>
              <a:cxn ang="0">
                <a:pos x="157" y="149"/>
              </a:cxn>
              <a:cxn ang="0">
                <a:pos x="151" y="125"/>
              </a:cxn>
              <a:cxn ang="0">
                <a:pos x="62" y="158"/>
              </a:cxn>
              <a:cxn ang="0">
                <a:pos x="62" y="157"/>
              </a:cxn>
              <a:cxn ang="0">
                <a:pos x="62" y="157"/>
              </a:cxn>
              <a:cxn ang="0">
                <a:pos x="62" y="158"/>
              </a:cxn>
            </a:cxnLst>
            <a:rect l="0" t="0" r="r" b="b"/>
            <a:pathLst>
              <a:path w="157" h="175">
                <a:moveTo>
                  <a:pt x="151" y="125"/>
                </a:moveTo>
                <a:cubicBezTo>
                  <a:pt x="149" y="123"/>
                  <a:pt x="147" y="121"/>
                  <a:pt x="144" y="120"/>
                </a:cubicBezTo>
                <a:cubicBezTo>
                  <a:pt x="132" y="114"/>
                  <a:pt x="120" y="109"/>
                  <a:pt x="107" y="104"/>
                </a:cubicBezTo>
                <a:cubicBezTo>
                  <a:pt x="106" y="103"/>
                  <a:pt x="105" y="103"/>
                  <a:pt x="105" y="102"/>
                </a:cubicBezTo>
                <a:cubicBezTo>
                  <a:pt x="104" y="99"/>
                  <a:pt x="103" y="97"/>
                  <a:pt x="102" y="95"/>
                </a:cubicBezTo>
                <a:cubicBezTo>
                  <a:pt x="102" y="93"/>
                  <a:pt x="101" y="92"/>
                  <a:pt x="100" y="91"/>
                </a:cubicBezTo>
                <a:cubicBezTo>
                  <a:pt x="99" y="91"/>
                  <a:pt x="99" y="90"/>
                  <a:pt x="99" y="89"/>
                </a:cubicBezTo>
                <a:cubicBezTo>
                  <a:pt x="99" y="84"/>
                  <a:pt x="97" y="78"/>
                  <a:pt x="102" y="73"/>
                </a:cubicBezTo>
                <a:cubicBezTo>
                  <a:pt x="102" y="73"/>
                  <a:pt x="102" y="73"/>
                  <a:pt x="102" y="72"/>
                </a:cubicBezTo>
                <a:cubicBezTo>
                  <a:pt x="104" y="68"/>
                  <a:pt x="105" y="62"/>
                  <a:pt x="108" y="57"/>
                </a:cubicBezTo>
                <a:cubicBezTo>
                  <a:pt x="108" y="57"/>
                  <a:pt x="108" y="57"/>
                  <a:pt x="108" y="57"/>
                </a:cubicBezTo>
                <a:cubicBezTo>
                  <a:pt x="108" y="54"/>
                  <a:pt x="108" y="50"/>
                  <a:pt x="109" y="47"/>
                </a:cubicBezTo>
                <a:cubicBezTo>
                  <a:pt x="109" y="46"/>
                  <a:pt x="108" y="46"/>
                  <a:pt x="108" y="45"/>
                </a:cubicBezTo>
                <a:cubicBezTo>
                  <a:pt x="106" y="45"/>
                  <a:pt x="106" y="43"/>
                  <a:pt x="106" y="42"/>
                </a:cubicBezTo>
                <a:cubicBezTo>
                  <a:pt x="106" y="35"/>
                  <a:pt x="106" y="34"/>
                  <a:pt x="106" y="27"/>
                </a:cubicBezTo>
                <a:cubicBezTo>
                  <a:pt x="106" y="24"/>
                  <a:pt x="105" y="20"/>
                  <a:pt x="102" y="17"/>
                </a:cubicBezTo>
                <a:cubicBezTo>
                  <a:pt x="100" y="16"/>
                  <a:pt x="99" y="14"/>
                  <a:pt x="97" y="13"/>
                </a:cubicBezTo>
                <a:cubicBezTo>
                  <a:pt x="97" y="13"/>
                  <a:pt x="97" y="13"/>
                  <a:pt x="97" y="13"/>
                </a:cubicBezTo>
                <a:cubicBezTo>
                  <a:pt x="97" y="13"/>
                  <a:pt x="92" y="9"/>
                  <a:pt x="95" y="6"/>
                </a:cubicBezTo>
                <a:cubicBezTo>
                  <a:pt x="96" y="4"/>
                  <a:pt x="99" y="4"/>
                  <a:pt x="99" y="4"/>
                </a:cubicBezTo>
                <a:cubicBezTo>
                  <a:pt x="99" y="4"/>
                  <a:pt x="95" y="0"/>
                  <a:pt x="83" y="3"/>
                </a:cubicBezTo>
                <a:cubicBezTo>
                  <a:pt x="82" y="3"/>
                  <a:pt x="82" y="3"/>
                  <a:pt x="82" y="3"/>
                </a:cubicBezTo>
                <a:cubicBezTo>
                  <a:pt x="81" y="3"/>
                  <a:pt x="80" y="4"/>
                  <a:pt x="79" y="4"/>
                </a:cubicBezTo>
                <a:cubicBezTo>
                  <a:pt x="72" y="6"/>
                  <a:pt x="65" y="8"/>
                  <a:pt x="59" y="13"/>
                </a:cubicBezTo>
                <a:cubicBezTo>
                  <a:pt x="55" y="16"/>
                  <a:pt x="52" y="20"/>
                  <a:pt x="51" y="25"/>
                </a:cubicBezTo>
                <a:cubicBezTo>
                  <a:pt x="51" y="28"/>
                  <a:pt x="51" y="31"/>
                  <a:pt x="51" y="34"/>
                </a:cubicBezTo>
                <a:cubicBezTo>
                  <a:pt x="51" y="38"/>
                  <a:pt x="51" y="37"/>
                  <a:pt x="51" y="42"/>
                </a:cubicBezTo>
                <a:cubicBezTo>
                  <a:pt x="51" y="43"/>
                  <a:pt x="51" y="44"/>
                  <a:pt x="50" y="44"/>
                </a:cubicBezTo>
                <a:cubicBezTo>
                  <a:pt x="48" y="45"/>
                  <a:pt x="48" y="46"/>
                  <a:pt x="48" y="48"/>
                </a:cubicBezTo>
                <a:cubicBezTo>
                  <a:pt x="49" y="49"/>
                  <a:pt x="48" y="50"/>
                  <a:pt x="49" y="51"/>
                </a:cubicBezTo>
                <a:cubicBezTo>
                  <a:pt x="49" y="54"/>
                  <a:pt x="50" y="57"/>
                  <a:pt x="51" y="59"/>
                </a:cubicBezTo>
                <a:cubicBezTo>
                  <a:pt x="51" y="62"/>
                  <a:pt x="53" y="64"/>
                  <a:pt x="53" y="66"/>
                </a:cubicBezTo>
                <a:cubicBezTo>
                  <a:pt x="54" y="70"/>
                  <a:pt x="55" y="74"/>
                  <a:pt x="58" y="77"/>
                </a:cubicBezTo>
                <a:cubicBezTo>
                  <a:pt x="59" y="78"/>
                  <a:pt x="59" y="79"/>
                  <a:pt x="59" y="79"/>
                </a:cubicBezTo>
                <a:cubicBezTo>
                  <a:pt x="59" y="83"/>
                  <a:pt x="58" y="86"/>
                  <a:pt x="58" y="89"/>
                </a:cubicBezTo>
                <a:cubicBezTo>
                  <a:pt x="58" y="90"/>
                  <a:pt x="57" y="91"/>
                  <a:pt x="57" y="91"/>
                </a:cubicBezTo>
                <a:cubicBezTo>
                  <a:pt x="54" y="91"/>
                  <a:pt x="54" y="93"/>
                  <a:pt x="54" y="95"/>
                </a:cubicBezTo>
                <a:cubicBezTo>
                  <a:pt x="53" y="97"/>
                  <a:pt x="52" y="99"/>
                  <a:pt x="51" y="102"/>
                </a:cubicBezTo>
                <a:cubicBezTo>
                  <a:pt x="51" y="102"/>
                  <a:pt x="50" y="103"/>
                  <a:pt x="50" y="103"/>
                </a:cubicBezTo>
                <a:cubicBezTo>
                  <a:pt x="46" y="105"/>
                  <a:pt x="42" y="107"/>
                  <a:pt x="38" y="108"/>
                </a:cubicBezTo>
                <a:cubicBezTo>
                  <a:pt x="33" y="110"/>
                  <a:pt x="29" y="112"/>
                  <a:pt x="25" y="114"/>
                </a:cubicBezTo>
                <a:cubicBezTo>
                  <a:pt x="21" y="116"/>
                  <a:pt x="17" y="118"/>
                  <a:pt x="13" y="120"/>
                </a:cubicBezTo>
                <a:cubicBezTo>
                  <a:pt x="10" y="122"/>
                  <a:pt x="8" y="123"/>
                  <a:pt x="6" y="125"/>
                </a:cubicBezTo>
                <a:cubicBezTo>
                  <a:pt x="0" y="149"/>
                  <a:pt x="0" y="149"/>
                  <a:pt x="0" y="149"/>
                </a:cubicBezTo>
                <a:cubicBezTo>
                  <a:pt x="24" y="149"/>
                  <a:pt x="39" y="165"/>
                  <a:pt x="61" y="170"/>
                </a:cubicBezTo>
                <a:cubicBezTo>
                  <a:pt x="61" y="170"/>
                  <a:pt x="61" y="170"/>
                  <a:pt x="61" y="170"/>
                </a:cubicBezTo>
                <a:cubicBezTo>
                  <a:pt x="61" y="170"/>
                  <a:pt x="77" y="175"/>
                  <a:pt x="90" y="171"/>
                </a:cubicBezTo>
                <a:cubicBezTo>
                  <a:pt x="93" y="171"/>
                  <a:pt x="95" y="170"/>
                  <a:pt x="97" y="169"/>
                </a:cubicBezTo>
                <a:cubicBezTo>
                  <a:pt x="117" y="162"/>
                  <a:pt x="143" y="149"/>
                  <a:pt x="157" y="149"/>
                </a:cubicBezTo>
                <a:lnTo>
                  <a:pt x="151" y="125"/>
                </a:lnTo>
                <a:close/>
                <a:moveTo>
                  <a:pt x="62" y="158"/>
                </a:moveTo>
                <a:cubicBezTo>
                  <a:pt x="62" y="157"/>
                  <a:pt x="62" y="157"/>
                  <a:pt x="62" y="157"/>
                </a:cubicBezTo>
                <a:cubicBezTo>
                  <a:pt x="62" y="157"/>
                  <a:pt x="62" y="157"/>
                  <a:pt x="62" y="157"/>
                </a:cubicBezTo>
                <a:lnTo>
                  <a:pt x="62" y="158"/>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nvGrpSpPr>
          <p:cNvPr id="12" name="Group 55"/>
          <p:cNvGrpSpPr/>
          <p:nvPr/>
        </p:nvGrpSpPr>
        <p:grpSpPr>
          <a:xfrm>
            <a:off x="3793691" y="4052661"/>
            <a:ext cx="622195" cy="1657131"/>
            <a:chOff x="2843627" y="2897783"/>
            <a:chExt cx="466768" cy="1243172"/>
          </a:xfrm>
          <a:effectLst>
            <a:outerShdw blurRad="50800" dir="18900000" sy="23000" kx="-1200000" algn="bl" rotWithShape="0">
              <a:prstClr val="black">
                <a:alpha val="13000"/>
              </a:prstClr>
            </a:outerShdw>
          </a:effectLst>
        </p:grpSpPr>
        <p:sp>
          <p:nvSpPr>
            <p:cNvPr id="57" name="Freeform 349"/>
            <p:cNvSpPr>
              <a:spLocks/>
            </p:cNvSpPr>
            <p:nvPr/>
          </p:nvSpPr>
          <p:spPr bwMode="auto">
            <a:xfrm>
              <a:off x="2843627" y="2897783"/>
              <a:ext cx="466768" cy="1243172"/>
            </a:xfrm>
            <a:custGeom>
              <a:avLst/>
              <a:gdLst/>
              <a:ahLst/>
              <a:cxnLst>
                <a:cxn ang="0">
                  <a:pos x="62" y="17"/>
                </a:cxn>
                <a:cxn ang="0">
                  <a:pos x="31" y="0"/>
                </a:cxn>
                <a:cxn ang="0">
                  <a:pos x="0" y="17"/>
                </a:cxn>
                <a:cxn ang="0">
                  <a:pos x="0" y="17"/>
                </a:cxn>
                <a:cxn ang="0">
                  <a:pos x="0" y="17"/>
                </a:cxn>
                <a:cxn ang="0">
                  <a:pos x="0" y="146"/>
                </a:cxn>
                <a:cxn ang="0">
                  <a:pos x="0" y="146"/>
                </a:cxn>
                <a:cxn ang="0">
                  <a:pos x="0" y="147"/>
                </a:cxn>
                <a:cxn ang="0">
                  <a:pos x="31" y="164"/>
                </a:cxn>
                <a:cxn ang="0">
                  <a:pos x="62" y="147"/>
                </a:cxn>
                <a:cxn ang="0">
                  <a:pos x="62" y="146"/>
                </a:cxn>
                <a:cxn ang="0">
                  <a:pos x="62" y="146"/>
                </a:cxn>
                <a:cxn ang="0">
                  <a:pos x="62" y="17"/>
                </a:cxn>
                <a:cxn ang="0">
                  <a:pos x="62" y="17"/>
                </a:cxn>
              </a:cxnLst>
              <a:rect l="0" t="0" r="r" b="b"/>
              <a:pathLst>
                <a:path w="62" h="164">
                  <a:moveTo>
                    <a:pt x="62" y="17"/>
                  </a:moveTo>
                  <a:cubicBezTo>
                    <a:pt x="62" y="7"/>
                    <a:pt x="48" y="0"/>
                    <a:pt x="31" y="0"/>
                  </a:cubicBezTo>
                  <a:cubicBezTo>
                    <a:pt x="14" y="0"/>
                    <a:pt x="0" y="7"/>
                    <a:pt x="0" y="17"/>
                  </a:cubicBezTo>
                  <a:cubicBezTo>
                    <a:pt x="0" y="17"/>
                    <a:pt x="0" y="17"/>
                    <a:pt x="0" y="17"/>
                  </a:cubicBezTo>
                  <a:cubicBezTo>
                    <a:pt x="0" y="17"/>
                    <a:pt x="0" y="17"/>
                    <a:pt x="0" y="17"/>
                  </a:cubicBezTo>
                  <a:cubicBezTo>
                    <a:pt x="0" y="146"/>
                    <a:pt x="0" y="146"/>
                    <a:pt x="0" y="146"/>
                  </a:cubicBezTo>
                  <a:cubicBezTo>
                    <a:pt x="0" y="146"/>
                    <a:pt x="0" y="146"/>
                    <a:pt x="0" y="146"/>
                  </a:cubicBezTo>
                  <a:cubicBezTo>
                    <a:pt x="0" y="147"/>
                    <a:pt x="0" y="147"/>
                    <a:pt x="0" y="147"/>
                  </a:cubicBezTo>
                  <a:cubicBezTo>
                    <a:pt x="0" y="157"/>
                    <a:pt x="14" y="164"/>
                    <a:pt x="31" y="164"/>
                  </a:cubicBezTo>
                  <a:cubicBezTo>
                    <a:pt x="48" y="164"/>
                    <a:pt x="62" y="157"/>
                    <a:pt x="62" y="147"/>
                  </a:cubicBezTo>
                  <a:cubicBezTo>
                    <a:pt x="62" y="146"/>
                    <a:pt x="62" y="146"/>
                    <a:pt x="62" y="146"/>
                  </a:cubicBezTo>
                  <a:cubicBezTo>
                    <a:pt x="62" y="146"/>
                    <a:pt x="62" y="146"/>
                    <a:pt x="62" y="146"/>
                  </a:cubicBezTo>
                  <a:cubicBezTo>
                    <a:pt x="62" y="17"/>
                    <a:pt x="62" y="17"/>
                    <a:pt x="62" y="17"/>
                  </a:cubicBezTo>
                  <a:cubicBezTo>
                    <a:pt x="62" y="17"/>
                    <a:pt x="62" y="17"/>
                    <a:pt x="62" y="17"/>
                  </a:cubicBez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1" name="Oval 350"/>
            <p:cNvSpPr>
              <a:spLocks noChangeArrowheads="1"/>
            </p:cNvSpPr>
            <p:nvPr/>
          </p:nvSpPr>
          <p:spPr bwMode="auto">
            <a:xfrm>
              <a:off x="2843627" y="2897783"/>
              <a:ext cx="466768" cy="244938"/>
            </a:xfrm>
            <a:prstGeom prst="ellipse">
              <a:avLst/>
            </a:prstGeom>
            <a:solidFill>
              <a:schemeClr val="accent4">
                <a:lumMod val="60000"/>
                <a:lumOff val="4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41" name="TextBox 40"/>
          <p:cNvSpPr txBox="1"/>
          <p:nvPr/>
        </p:nvSpPr>
        <p:spPr>
          <a:xfrm>
            <a:off x="5710444" y="1882619"/>
            <a:ext cx="5608818" cy="953915"/>
          </a:xfrm>
          <a:prstGeom prst="rect">
            <a:avLst/>
          </a:prstGeom>
          <a:noFill/>
        </p:spPr>
        <p:txBody>
          <a:bodyPr wrap="square" rtlCol="0">
            <a:spAutoFit/>
          </a:bodyPr>
          <a:lstStyle/>
          <a:p>
            <a:r>
              <a:rPr lang="en-US" sz="1600" b="1" dirty="0">
                <a:solidFill>
                  <a:schemeClr val="accent1"/>
                </a:solidFill>
              </a:rPr>
              <a:t>Title Goes Here</a:t>
            </a:r>
            <a:endParaRPr lang="en-US" sz="1600" dirty="0">
              <a:solidFill>
                <a:schemeClr val="accent1"/>
              </a:solidFill>
            </a:endParaRPr>
          </a:p>
          <a:p>
            <a:r>
              <a:rPr lang="en-US" sz="1333" dirty="0">
                <a:solidFill>
                  <a:schemeClr val="tx2">
                    <a:lumMod val="50000"/>
                    <a:lumOff val="50000"/>
                  </a:schemeClr>
                </a:solidFill>
              </a:rPr>
              <a:t>There are many variations of passages of lorem ipsum available, but the majority have suffered alteration in some form, by injected humour randomized words.</a:t>
            </a:r>
          </a:p>
        </p:txBody>
      </p:sp>
      <p:grpSp>
        <p:nvGrpSpPr>
          <p:cNvPr id="44" name="Group 134"/>
          <p:cNvGrpSpPr/>
          <p:nvPr/>
        </p:nvGrpSpPr>
        <p:grpSpPr>
          <a:xfrm>
            <a:off x="4874616" y="1870325"/>
            <a:ext cx="864440" cy="865164"/>
            <a:chOff x="3287425" y="1417883"/>
            <a:chExt cx="648499" cy="649042"/>
          </a:xfrm>
        </p:grpSpPr>
        <p:sp>
          <p:nvSpPr>
            <p:cNvPr id="48" name="Oval 47"/>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49" name="Oval 48"/>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01</a:t>
              </a:r>
              <a:endParaRPr lang="en-US" sz="133" b="1" dirty="0">
                <a:solidFill>
                  <a:schemeClr val="bg1"/>
                </a:solidFill>
                <a:latin typeface="+mj-lt"/>
              </a:endParaRPr>
            </a:p>
          </p:txBody>
        </p:sp>
      </p:grpSp>
      <p:grpSp>
        <p:nvGrpSpPr>
          <p:cNvPr id="50" name="Group 129"/>
          <p:cNvGrpSpPr/>
          <p:nvPr/>
        </p:nvGrpSpPr>
        <p:grpSpPr>
          <a:xfrm>
            <a:off x="4874616" y="2866861"/>
            <a:ext cx="864440" cy="865164"/>
            <a:chOff x="2779491" y="2517212"/>
            <a:chExt cx="648499" cy="649042"/>
          </a:xfrm>
        </p:grpSpPr>
        <p:sp>
          <p:nvSpPr>
            <p:cNvPr id="51" name="Oval 50"/>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2" name="Oval 51"/>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02</a:t>
              </a:r>
              <a:endParaRPr lang="en-US" sz="1600" b="1" dirty="0">
                <a:latin typeface="+mj-lt"/>
              </a:endParaRPr>
            </a:p>
          </p:txBody>
        </p:sp>
      </p:grpSp>
      <p:grpSp>
        <p:nvGrpSpPr>
          <p:cNvPr id="53" name="Group 130"/>
          <p:cNvGrpSpPr/>
          <p:nvPr/>
        </p:nvGrpSpPr>
        <p:grpSpPr>
          <a:xfrm>
            <a:off x="4874616" y="3893343"/>
            <a:ext cx="864440" cy="865164"/>
            <a:chOff x="3287425" y="3613920"/>
            <a:chExt cx="648499" cy="649042"/>
          </a:xfrm>
        </p:grpSpPr>
        <p:sp>
          <p:nvSpPr>
            <p:cNvPr id="54" name="Oval 53"/>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5" name="Oval 54"/>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03</a:t>
              </a:r>
              <a:endParaRPr lang="en-US" sz="1600" b="1" dirty="0">
                <a:latin typeface="+mj-lt"/>
              </a:endParaRPr>
            </a:p>
          </p:txBody>
        </p:sp>
      </p:grpSp>
      <p:grpSp>
        <p:nvGrpSpPr>
          <p:cNvPr id="56" name="Group 133"/>
          <p:cNvGrpSpPr/>
          <p:nvPr/>
        </p:nvGrpSpPr>
        <p:grpSpPr>
          <a:xfrm>
            <a:off x="4874616" y="4927784"/>
            <a:ext cx="864440" cy="865164"/>
            <a:chOff x="5249342" y="1406453"/>
            <a:chExt cx="648499" cy="649042"/>
          </a:xfrm>
        </p:grpSpPr>
        <p:sp>
          <p:nvSpPr>
            <p:cNvPr id="58" name="Oval 57"/>
            <p:cNvSpPr>
              <a:spLocks noChangeAspect="1"/>
            </p:cNvSpPr>
            <p:nvPr/>
          </p:nvSpPr>
          <p:spPr>
            <a:xfrm>
              <a:off x="5249342" y="1406453"/>
              <a:ext cx="648499" cy="649042"/>
            </a:xfrm>
            <a:prstGeom prst="ellipse">
              <a:avLst/>
            </a:prstGeom>
            <a:solidFill>
              <a:schemeClr val="accent4">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62" name="Oval 61"/>
            <p:cNvSpPr>
              <a:spLocks noChangeAspect="1"/>
            </p:cNvSpPr>
            <p:nvPr/>
          </p:nvSpPr>
          <p:spPr>
            <a:xfrm>
              <a:off x="5324169" y="1481343"/>
              <a:ext cx="498845" cy="499263"/>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04</a:t>
              </a:r>
              <a:endParaRPr lang="en-US" sz="1600" b="1" dirty="0">
                <a:latin typeface="+mj-lt"/>
              </a:endParaRPr>
            </a:p>
          </p:txBody>
        </p:sp>
      </p:grpSp>
      <p:sp>
        <p:nvSpPr>
          <p:cNvPr id="70" name="TextBox 69"/>
          <p:cNvSpPr txBox="1"/>
          <p:nvPr/>
        </p:nvSpPr>
        <p:spPr>
          <a:xfrm>
            <a:off x="5710444" y="2875306"/>
            <a:ext cx="5608818" cy="953915"/>
          </a:xfrm>
          <a:prstGeom prst="rect">
            <a:avLst/>
          </a:prstGeom>
          <a:noFill/>
        </p:spPr>
        <p:txBody>
          <a:bodyPr wrap="square" rtlCol="0">
            <a:spAutoFit/>
          </a:bodyPr>
          <a:lstStyle/>
          <a:p>
            <a:r>
              <a:rPr lang="en-US" sz="1600" b="1" dirty="0">
                <a:solidFill>
                  <a:schemeClr val="accent2"/>
                </a:solidFill>
              </a:rPr>
              <a:t>Title Goes Here</a:t>
            </a:r>
            <a:endParaRPr lang="en-US" sz="1600" dirty="0">
              <a:solidFill>
                <a:schemeClr val="accent2"/>
              </a:solidFill>
            </a:endParaRPr>
          </a:p>
          <a:p>
            <a:r>
              <a:rPr lang="en-US" sz="1333" dirty="0">
                <a:solidFill>
                  <a:schemeClr val="tx2">
                    <a:lumMod val="50000"/>
                    <a:lumOff val="50000"/>
                  </a:schemeClr>
                </a:solidFill>
              </a:rPr>
              <a:t>There are many variations of passages of lorem ipsum available, but the majority have suffered alteration in some form, by injected humour randomized words.</a:t>
            </a:r>
          </a:p>
        </p:txBody>
      </p:sp>
      <p:sp>
        <p:nvSpPr>
          <p:cNvPr id="72" name="TextBox 71"/>
          <p:cNvSpPr txBox="1"/>
          <p:nvPr/>
        </p:nvSpPr>
        <p:spPr>
          <a:xfrm>
            <a:off x="5710444" y="3875453"/>
            <a:ext cx="5608818" cy="953915"/>
          </a:xfrm>
          <a:prstGeom prst="rect">
            <a:avLst/>
          </a:prstGeom>
          <a:noFill/>
        </p:spPr>
        <p:txBody>
          <a:bodyPr wrap="square" rtlCol="0">
            <a:spAutoFit/>
          </a:bodyPr>
          <a:lstStyle/>
          <a:p>
            <a:r>
              <a:rPr lang="en-US" sz="1600" b="1" dirty="0">
                <a:solidFill>
                  <a:schemeClr val="accent3"/>
                </a:solidFill>
              </a:rPr>
              <a:t>Title Goes Here</a:t>
            </a:r>
            <a:endParaRPr lang="en-US" sz="1600" dirty="0">
              <a:solidFill>
                <a:schemeClr val="accent3"/>
              </a:solidFill>
            </a:endParaRPr>
          </a:p>
          <a:p>
            <a:r>
              <a:rPr lang="en-US" sz="1333" dirty="0">
                <a:solidFill>
                  <a:schemeClr val="tx2">
                    <a:lumMod val="50000"/>
                    <a:lumOff val="50000"/>
                  </a:schemeClr>
                </a:solidFill>
              </a:rPr>
              <a:t>There are many variations of passages of lorem ipsum available, but the majority have suffered alteration in some form, by injected humour randomized words.</a:t>
            </a:r>
          </a:p>
        </p:txBody>
      </p:sp>
      <p:sp>
        <p:nvSpPr>
          <p:cNvPr id="75" name="TextBox 74"/>
          <p:cNvSpPr txBox="1"/>
          <p:nvPr/>
        </p:nvSpPr>
        <p:spPr>
          <a:xfrm>
            <a:off x="5710444" y="4960681"/>
            <a:ext cx="5608818" cy="953915"/>
          </a:xfrm>
          <a:prstGeom prst="rect">
            <a:avLst/>
          </a:prstGeom>
          <a:noFill/>
        </p:spPr>
        <p:txBody>
          <a:bodyPr wrap="square" rtlCol="0">
            <a:spAutoFit/>
          </a:bodyPr>
          <a:lstStyle/>
          <a:p>
            <a:r>
              <a:rPr lang="en-US" sz="1600" b="1" dirty="0">
                <a:solidFill>
                  <a:schemeClr val="accent4"/>
                </a:solidFill>
              </a:rPr>
              <a:t>Title Goes Here</a:t>
            </a:r>
            <a:endParaRPr lang="en-US" sz="1600" dirty="0">
              <a:solidFill>
                <a:schemeClr val="accent4"/>
              </a:solidFill>
            </a:endParaRPr>
          </a:p>
          <a:p>
            <a:r>
              <a:rPr lang="en-US" sz="1333" dirty="0">
                <a:solidFill>
                  <a:schemeClr val="tx2">
                    <a:lumMod val="50000"/>
                    <a:lumOff val="50000"/>
                  </a:schemeClr>
                </a:solidFill>
              </a:rPr>
              <a:t>There are many variations of passages of lorem ipsum available, but the majority have suffered alteration in some form, by injected humour randomized words.</a:t>
            </a:r>
          </a:p>
        </p:txBody>
      </p:sp>
      <p:sp>
        <p:nvSpPr>
          <p:cNvPr id="78" name="Freeform 63"/>
          <p:cNvSpPr>
            <a:spLocks noEditPoints="1"/>
          </p:cNvSpPr>
          <p:nvPr/>
        </p:nvSpPr>
        <p:spPr bwMode="auto">
          <a:xfrm>
            <a:off x="2015898" y="4131879"/>
            <a:ext cx="357624" cy="260283"/>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1" name="Freeform 12"/>
          <p:cNvSpPr>
            <a:spLocks noEditPoints="1"/>
          </p:cNvSpPr>
          <p:nvPr/>
        </p:nvSpPr>
        <p:spPr bwMode="auto">
          <a:xfrm>
            <a:off x="3005562" y="4445114"/>
            <a:ext cx="330114" cy="330114"/>
          </a:xfrm>
          <a:custGeom>
            <a:avLst/>
            <a:gdLst/>
            <a:ahLst/>
            <a:cxnLst>
              <a:cxn ang="0">
                <a:pos x="72" y="36"/>
              </a:cxn>
              <a:cxn ang="0">
                <a:pos x="36" y="72"/>
              </a:cxn>
              <a:cxn ang="0">
                <a:pos x="0" y="36"/>
              </a:cxn>
              <a:cxn ang="0">
                <a:pos x="36" y="0"/>
              </a:cxn>
              <a:cxn ang="0">
                <a:pos x="72" y="36"/>
              </a:cxn>
              <a:cxn ang="0">
                <a:pos x="16" y="43"/>
              </a:cxn>
              <a:cxn ang="0">
                <a:pos x="15" y="36"/>
              </a:cxn>
              <a:cxn ang="0">
                <a:pos x="16" y="30"/>
              </a:cxn>
              <a:cxn ang="0">
                <a:pos x="9" y="22"/>
              </a:cxn>
              <a:cxn ang="0">
                <a:pos x="5" y="36"/>
              </a:cxn>
              <a:cxn ang="0">
                <a:pos x="9" y="51"/>
              </a:cxn>
              <a:cxn ang="0">
                <a:pos x="16" y="43"/>
              </a:cxn>
              <a:cxn ang="0">
                <a:pos x="51" y="36"/>
              </a:cxn>
              <a:cxn ang="0">
                <a:pos x="36" y="21"/>
              </a:cxn>
              <a:cxn ang="0">
                <a:pos x="20" y="36"/>
              </a:cxn>
              <a:cxn ang="0">
                <a:pos x="36" y="52"/>
              </a:cxn>
              <a:cxn ang="0">
                <a:pos x="51" y="36"/>
              </a:cxn>
              <a:cxn ang="0">
                <a:pos x="21" y="9"/>
              </a:cxn>
              <a:cxn ang="0">
                <a:pos x="29" y="17"/>
              </a:cxn>
              <a:cxn ang="0">
                <a:pos x="36" y="16"/>
              </a:cxn>
              <a:cxn ang="0">
                <a:pos x="42" y="17"/>
              </a:cxn>
              <a:cxn ang="0">
                <a:pos x="50" y="9"/>
              </a:cxn>
              <a:cxn ang="0">
                <a:pos x="36" y="5"/>
              </a:cxn>
              <a:cxn ang="0">
                <a:pos x="21" y="9"/>
              </a:cxn>
              <a:cxn ang="0">
                <a:pos x="50" y="64"/>
              </a:cxn>
              <a:cxn ang="0">
                <a:pos x="42" y="56"/>
              </a:cxn>
              <a:cxn ang="0">
                <a:pos x="36" y="57"/>
              </a:cxn>
              <a:cxn ang="0">
                <a:pos x="29" y="56"/>
              </a:cxn>
              <a:cxn ang="0">
                <a:pos x="21" y="64"/>
              </a:cxn>
              <a:cxn ang="0">
                <a:pos x="36" y="67"/>
              </a:cxn>
              <a:cxn ang="0">
                <a:pos x="50" y="64"/>
              </a:cxn>
              <a:cxn ang="0">
                <a:pos x="63" y="51"/>
              </a:cxn>
              <a:cxn ang="0">
                <a:pos x="67" y="36"/>
              </a:cxn>
              <a:cxn ang="0">
                <a:pos x="63" y="22"/>
              </a:cxn>
              <a:cxn ang="0">
                <a:pos x="55" y="30"/>
              </a:cxn>
              <a:cxn ang="0">
                <a:pos x="56" y="36"/>
              </a:cxn>
              <a:cxn ang="0">
                <a:pos x="55" y="43"/>
              </a:cxn>
              <a:cxn ang="0">
                <a:pos x="63" y="51"/>
              </a:cxn>
            </a:cxnLst>
            <a:rect l="0" t="0" r="r" b="b"/>
            <a:pathLst>
              <a:path w="72" h="72">
                <a:moveTo>
                  <a:pt x="72" y="36"/>
                </a:moveTo>
                <a:cubicBezTo>
                  <a:pt x="72" y="56"/>
                  <a:pt x="56" y="72"/>
                  <a:pt x="36" y="72"/>
                </a:cubicBezTo>
                <a:cubicBezTo>
                  <a:pt x="16" y="72"/>
                  <a:pt x="0" y="56"/>
                  <a:pt x="0" y="36"/>
                </a:cubicBezTo>
                <a:cubicBezTo>
                  <a:pt x="0" y="16"/>
                  <a:pt x="16" y="0"/>
                  <a:pt x="36" y="0"/>
                </a:cubicBezTo>
                <a:cubicBezTo>
                  <a:pt x="56" y="0"/>
                  <a:pt x="72" y="16"/>
                  <a:pt x="72" y="36"/>
                </a:cubicBezTo>
                <a:close/>
                <a:moveTo>
                  <a:pt x="16" y="43"/>
                </a:moveTo>
                <a:cubicBezTo>
                  <a:pt x="16" y="41"/>
                  <a:pt x="15" y="39"/>
                  <a:pt x="15" y="36"/>
                </a:cubicBezTo>
                <a:cubicBezTo>
                  <a:pt x="15" y="34"/>
                  <a:pt x="16" y="32"/>
                  <a:pt x="16" y="30"/>
                </a:cubicBezTo>
                <a:cubicBezTo>
                  <a:pt x="9" y="22"/>
                  <a:pt x="9" y="22"/>
                  <a:pt x="9" y="22"/>
                </a:cubicBezTo>
                <a:cubicBezTo>
                  <a:pt x="6" y="26"/>
                  <a:pt x="5" y="31"/>
                  <a:pt x="5" y="36"/>
                </a:cubicBezTo>
                <a:cubicBezTo>
                  <a:pt x="5" y="42"/>
                  <a:pt x="6" y="46"/>
                  <a:pt x="9" y="51"/>
                </a:cubicBezTo>
                <a:lnTo>
                  <a:pt x="16" y="43"/>
                </a:lnTo>
                <a:close/>
                <a:moveTo>
                  <a:pt x="51" y="36"/>
                </a:moveTo>
                <a:cubicBezTo>
                  <a:pt x="51" y="28"/>
                  <a:pt x="44" y="21"/>
                  <a:pt x="36" y="21"/>
                </a:cubicBezTo>
                <a:cubicBezTo>
                  <a:pt x="27" y="21"/>
                  <a:pt x="20" y="28"/>
                  <a:pt x="20" y="36"/>
                </a:cubicBezTo>
                <a:cubicBezTo>
                  <a:pt x="20" y="45"/>
                  <a:pt x="27" y="52"/>
                  <a:pt x="36" y="52"/>
                </a:cubicBezTo>
                <a:cubicBezTo>
                  <a:pt x="44" y="52"/>
                  <a:pt x="51" y="45"/>
                  <a:pt x="51" y="36"/>
                </a:cubicBezTo>
                <a:close/>
                <a:moveTo>
                  <a:pt x="21" y="9"/>
                </a:moveTo>
                <a:cubicBezTo>
                  <a:pt x="29" y="17"/>
                  <a:pt x="29" y="17"/>
                  <a:pt x="29" y="17"/>
                </a:cubicBezTo>
                <a:cubicBezTo>
                  <a:pt x="31" y="16"/>
                  <a:pt x="33" y="16"/>
                  <a:pt x="36" y="16"/>
                </a:cubicBezTo>
                <a:cubicBezTo>
                  <a:pt x="38" y="16"/>
                  <a:pt x="40" y="16"/>
                  <a:pt x="42" y="17"/>
                </a:cubicBezTo>
                <a:cubicBezTo>
                  <a:pt x="50" y="9"/>
                  <a:pt x="50" y="9"/>
                  <a:pt x="50" y="9"/>
                </a:cubicBezTo>
                <a:cubicBezTo>
                  <a:pt x="46" y="7"/>
                  <a:pt x="41" y="5"/>
                  <a:pt x="36" y="5"/>
                </a:cubicBezTo>
                <a:cubicBezTo>
                  <a:pt x="31" y="5"/>
                  <a:pt x="26" y="7"/>
                  <a:pt x="21" y="9"/>
                </a:cubicBezTo>
                <a:close/>
                <a:moveTo>
                  <a:pt x="50" y="64"/>
                </a:moveTo>
                <a:cubicBezTo>
                  <a:pt x="42" y="56"/>
                  <a:pt x="42" y="56"/>
                  <a:pt x="42" y="56"/>
                </a:cubicBezTo>
                <a:cubicBezTo>
                  <a:pt x="40" y="56"/>
                  <a:pt x="38" y="57"/>
                  <a:pt x="36" y="57"/>
                </a:cubicBezTo>
                <a:cubicBezTo>
                  <a:pt x="33" y="57"/>
                  <a:pt x="31" y="56"/>
                  <a:pt x="29" y="56"/>
                </a:cubicBezTo>
                <a:cubicBezTo>
                  <a:pt x="21" y="64"/>
                  <a:pt x="21" y="64"/>
                  <a:pt x="21" y="64"/>
                </a:cubicBezTo>
                <a:cubicBezTo>
                  <a:pt x="26" y="66"/>
                  <a:pt x="31" y="67"/>
                  <a:pt x="36" y="67"/>
                </a:cubicBezTo>
                <a:cubicBezTo>
                  <a:pt x="41" y="67"/>
                  <a:pt x="46" y="66"/>
                  <a:pt x="50" y="64"/>
                </a:cubicBezTo>
                <a:close/>
                <a:moveTo>
                  <a:pt x="63" y="51"/>
                </a:moveTo>
                <a:cubicBezTo>
                  <a:pt x="65" y="46"/>
                  <a:pt x="67" y="42"/>
                  <a:pt x="67" y="36"/>
                </a:cubicBezTo>
                <a:cubicBezTo>
                  <a:pt x="67" y="31"/>
                  <a:pt x="65" y="26"/>
                  <a:pt x="63" y="22"/>
                </a:cubicBezTo>
                <a:cubicBezTo>
                  <a:pt x="55" y="30"/>
                  <a:pt x="55" y="30"/>
                  <a:pt x="55" y="30"/>
                </a:cubicBezTo>
                <a:cubicBezTo>
                  <a:pt x="56" y="32"/>
                  <a:pt x="56" y="34"/>
                  <a:pt x="56" y="36"/>
                </a:cubicBezTo>
                <a:cubicBezTo>
                  <a:pt x="56" y="39"/>
                  <a:pt x="56" y="41"/>
                  <a:pt x="55" y="43"/>
                </a:cubicBezTo>
                <a:lnTo>
                  <a:pt x="63" y="51"/>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84" name="Freeform 62"/>
          <p:cNvSpPr>
            <a:spLocks noEditPoints="1"/>
          </p:cNvSpPr>
          <p:nvPr/>
        </p:nvSpPr>
        <p:spPr bwMode="auto">
          <a:xfrm>
            <a:off x="3926524" y="4701536"/>
            <a:ext cx="356530" cy="359381"/>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0"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46" name="直接连接符 45"/>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7084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71"/>
                                        </p:tgtEl>
                                        <p:attrNameLst>
                                          <p:attrName>style.visibility</p:attrName>
                                        </p:attrNameLst>
                                      </p:cBhvr>
                                      <p:to>
                                        <p:strVal val="visible"/>
                                      </p:to>
                                    </p:set>
                                    <p:anim calcmode="lin" valueType="num">
                                      <p:cBhvr>
                                        <p:cTn id="12" dur="500" fill="hold"/>
                                        <p:tgtEl>
                                          <p:spTgt spid="71"/>
                                        </p:tgtEl>
                                        <p:attrNameLst>
                                          <p:attrName>ppt_w</p:attrName>
                                        </p:attrNameLst>
                                      </p:cBhvr>
                                      <p:tavLst>
                                        <p:tav tm="0">
                                          <p:val>
                                            <p:fltVal val="0"/>
                                          </p:val>
                                        </p:tav>
                                        <p:tav tm="100000">
                                          <p:val>
                                            <p:strVal val="#ppt_w"/>
                                          </p:val>
                                        </p:tav>
                                      </p:tavLst>
                                    </p:anim>
                                    <p:anim calcmode="lin" valueType="num">
                                      <p:cBhvr>
                                        <p:cTn id="13" dur="500" fill="hold"/>
                                        <p:tgtEl>
                                          <p:spTgt spid="71"/>
                                        </p:tgtEl>
                                        <p:attrNameLst>
                                          <p:attrName>ppt_h</p:attrName>
                                        </p:attrNameLst>
                                      </p:cBhvr>
                                      <p:tavLst>
                                        <p:tav tm="0">
                                          <p:val>
                                            <p:fltVal val="0"/>
                                          </p:val>
                                        </p:tav>
                                        <p:tav tm="100000">
                                          <p:val>
                                            <p:strVal val="#ppt_h"/>
                                          </p:val>
                                        </p:tav>
                                      </p:tavLst>
                                    </p:anim>
                                    <p:animEffect transition="in" filter="fade">
                                      <p:cBhvr>
                                        <p:cTn id="14" dur="500"/>
                                        <p:tgtEl>
                                          <p:spTgt spid="71"/>
                                        </p:tgtEl>
                                      </p:cBhvr>
                                    </p:animEffect>
                                  </p:childTnLst>
                                </p:cTn>
                              </p:par>
                            </p:childTnLst>
                          </p:cTn>
                        </p:par>
                        <p:par>
                          <p:cTn id="15" fill="hold">
                            <p:stCondLst>
                              <p:cond delay="1000"/>
                            </p:stCondLst>
                            <p:childTnLst>
                              <p:par>
                                <p:cTn id="16" presetID="2" presetClass="entr" presetSubtype="4" accel="50000" decel="5000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78"/>
                                        </p:tgtEl>
                                        <p:attrNameLst>
                                          <p:attrName>style.visibility</p:attrName>
                                        </p:attrNameLst>
                                      </p:cBhvr>
                                      <p:to>
                                        <p:strVal val="visible"/>
                                      </p:to>
                                    </p:set>
                                    <p:anim calcmode="lin" valueType="num">
                                      <p:cBhvr>
                                        <p:cTn id="23" dur="500" fill="hold"/>
                                        <p:tgtEl>
                                          <p:spTgt spid="78"/>
                                        </p:tgtEl>
                                        <p:attrNameLst>
                                          <p:attrName>ppt_w</p:attrName>
                                        </p:attrNameLst>
                                      </p:cBhvr>
                                      <p:tavLst>
                                        <p:tav tm="0">
                                          <p:val>
                                            <p:fltVal val="0"/>
                                          </p:val>
                                        </p:tav>
                                        <p:tav tm="100000">
                                          <p:val>
                                            <p:strVal val="#ppt_w"/>
                                          </p:val>
                                        </p:tav>
                                      </p:tavLst>
                                    </p:anim>
                                    <p:anim calcmode="lin" valueType="num">
                                      <p:cBhvr>
                                        <p:cTn id="24" dur="500" fill="hold"/>
                                        <p:tgtEl>
                                          <p:spTgt spid="78"/>
                                        </p:tgtEl>
                                        <p:attrNameLst>
                                          <p:attrName>ppt_h</p:attrName>
                                        </p:attrNameLst>
                                      </p:cBhvr>
                                      <p:tavLst>
                                        <p:tav tm="0">
                                          <p:val>
                                            <p:fltVal val="0"/>
                                          </p:val>
                                        </p:tav>
                                        <p:tav tm="100000">
                                          <p:val>
                                            <p:strVal val="#ppt_h"/>
                                          </p:val>
                                        </p:tav>
                                      </p:tavLst>
                                    </p:anim>
                                    <p:animEffect transition="in" filter="fade">
                                      <p:cBhvr>
                                        <p:cTn id="25" dur="500"/>
                                        <p:tgtEl>
                                          <p:spTgt spid="78"/>
                                        </p:tgtEl>
                                      </p:cBhvr>
                                    </p:animEffect>
                                  </p:childTnLst>
                                </p:cTn>
                              </p:par>
                            </p:childTnLst>
                          </p:cTn>
                        </p:par>
                        <p:par>
                          <p:cTn id="26" fill="hold">
                            <p:stCondLst>
                              <p:cond delay="2000"/>
                            </p:stCondLst>
                            <p:childTnLst>
                              <p:par>
                                <p:cTn id="27" presetID="2" presetClass="entr" presetSubtype="4" accel="50000" decel="50000"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53" presetClass="entr" presetSubtype="0" fill="hold" grpId="0" nodeType="afterEffect">
                                  <p:stCondLst>
                                    <p:cond delay="0"/>
                                  </p:stCondLst>
                                  <p:childTnLst>
                                    <p:set>
                                      <p:cBhvr>
                                        <p:cTn id="33" dur="1" fill="hold">
                                          <p:stCondLst>
                                            <p:cond delay="0"/>
                                          </p:stCondLst>
                                        </p:cTn>
                                        <p:tgtEl>
                                          <p:spTgt spid="81"/>
                                        </p:tgtEl>
                                        <p:attrNameLst>
                                          <p:attrName>style.visibility</p:attrName>
                                        </p:attrNameLst>
                                      </p:cBhvr>
                                      <p:to>
                                        <p:strVal val="visible"/>
                                      </p:to>
                                    </p:set>
                                    <p:anim calcmode="lin" valueType="num">
                                      <p:cBhvr>
                                        <p:cTn id="34" dur="500" fill="hold"/>
                                        <p:tgtEl>
                                          <p:spTgt spid="81"/>
                                        </p:tgtEl>
                                        <p:attrNameLst>
                                          <p:attrName>ppt_w</p:attrName>
                                        </p:attrNameLst>
                                      </p:cBhvr>
                                      <p:tavLst>
                                        <p:tav tm="0">
                                          <p:val>
                                            <p:fltVal val="0"/>
                                          </p:val>
                                        </p:tav>
                                        <p:tav tm="100000">
                                          <p:val>
                                            <p:strVal val="#ppt_w"/>
                                          </p:val>
                                        </p:tav>
                                      </p:tavLst>
                                    </p:anim>
                                    <p:anim calcmode="lin" valueType="num">
                                      <p:cBhvr>
                                        <p:cTn id="35" dur="500" fill="hold"/>
                                        <p:tgtEl>
                                          <p:spTgt spid="81"/>
                                        </p:tgtEl>
                                        <p:attrNameLst>
                                          <p:attrName>ppt_h</p:attrName>
                                        </p:attrNameLst>
                                      </p:cBhvr>
                                      <p:tavLst>
                                        <p:tav tm="0">
                                          <p:val>
                                            <p:fltVal val="0"/>
                                          </p:val>
                                        </p:tav>
                                        <p:tav tm="100000">
                                          <p:val>
                                            <p:strVal val="#ppt_h"/>
                                          </p:val>
                                        </p:tav>
                                      </p:tavLst>
                                    </p:anim>
                                    <p:animEffect transition="in" filter="fade">
                                      <p:cBhvr>
                                        <p:cTn id="36" dur="500"/>
                                        <p:tgtEl>
                                          <p:spTgt spid="81"/>
                                        </p:tgtEl>
                                      </p:cBhvr>
                                    </p:animEffect>
                                  </p:childTnLst>
                                </p:cTn>
                              </p:par>
                            </p:childTnLst>
                          </p:cTn>
                        </p:par>
                        <p:par>
                          <p:cTn id="37" fill="hold">
                            <p:stCondLst>
                              <p:cond delay="3000"/>
                            </p:stCondLst>
                            <p:childTnLst>
                              <p:par>
                                <p:cTn id="38" presetID="2" presetClass="entr" presetSubtype="4" accel="50000" decel="50000"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par>
                          <p:cTn id="42" fill="hold">
                            <p:stCondLst>
                              <p:cond delay="3500"/>
                            </p:stCondLst>
                            <p:childTnLst>
                              <p:par>
                                <p:cTn id="43" presetID="53" presetClass="entr" presetSubtype="0" fill="hold" grpId="0" nodeType="afterEffect">
                                  <p:stCondLst>
                                    <p:cond delay="0"/>
                                  </p:stCondLst>
                                  <p:childTnLst>
                                    <p:set>
                                      <p:cBhvr>
                                        <p:cTn id="44" dur="1" fill="hold">
                                          <p:stCondLst>
                                            <p:cond delay="0"/>
                                          </p:stCondLst>
                                        </p:cTn>
                                        <p:tgtEl>
                                          <p:spTgt spid="84"/>
                                        </p:tgtEl>
                                        <p:attrNameLst>
                                          <p:attrName>style.visibility</p:attrName>
                                        </p:attrNameLst>
                                      </p:cBhvr>
                                      <p:to>
                                        <p:strVal val="visible"/>
                                      </p:to>
                                    </p:set>
                                    <p:anim calcmode="lin" valueType="num">
                                      <p:cBhvr>
                                        <p:cTn id="45" dur="500" fill="hold"/>
                                        <p:tgtEl>
                                          <p:spTgt spid="84"/>
                                        </p:tgtEl>
                                        <p:attrNameLst>
                                          <p:attrName>ppt_w</p:attrName>
                                        </p:attrNameLst>
                                      </p:cBhvr>
                                      <p:tavLst>
                                        <p:tav tm="0">
                                          <p:val>
                                            <p:fltVal val="0"/>
                                          </p:val>
                                        </p:tav>
                                        <p:tav tm="100000">
                                          <p:val>
                                            <p:strVal val="#ppt_w"/>
                                          </p:val>
                                        </p:tav>
                                      </p:tavLst>
                                    </p:anim>
                                    <p:anim calcmode="lin" valueType="num">
                                      <p:cBhvr>
                                        <p:cTn id="46" dur="500" fill="hold"/>
                                        <p:tgtEl>
                                          <p:spTgt spid="84"/>
                                        </p:tgtEl>
                                        <p:attrNameLst>
                                          <p:attrName>ppt_h</p:attrName>
                                        </p:attrNameLst>
                                      </p:cBhvr>
                                      <p:tavLst>
                                        <p:tav tm="0">
                                          <p:val>
                                            <p:fltVal val="0"/>
                                          </p:val>
                                        </p:tav>
                                        <p:tav tm="100000">
                                          <p:val>
                                            <p:strVal val="#ppt_h"/>
                                          </p:val>
                                        </p:tav>
                                      </p:tavLst>
                                    </p:anim>
                                    <p:animEffect transition="in" filter="fade">
                                      <p:cBhvr>
                                        <p:cTn id="47" dur="500"/>
                                        <p:tgtEl>
                                          <p:spTgt spid="84"/>
                                        </p:tgtEl>
                                      </p:cBhvr>
                                    </p:animEffect>
                                  </p:childTnLst>
                                </p:cTn>
                              </p:par>
                            </p:childTnLst>
                          </p:cTn>
                        </p:par>
                        <p:par>
                          <p:cTn id="48" fill="hold">
                            <p:stCondLst>
                              <p:cond delay="4000"/>
                            </p:stCondLst>
                            <p:childTnLst>
                              <p:par>
                                <p:cTn id="49" presetID="53"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p:cTn id="51" dur="500" fill="hold"/>
                                        <p:tgtEl>
                                          <p:spTgt spid="39"/>
                                        </p:tgtEl>
                                        <p:attrNameLst>
                                          <p:attrName>ppt_w</p:attrName>
                                        </p:attrNameLst>
                                      </p:cBhvr>
                                      <p:tavLst>
                                        <p:tav tm="0">
                                          <p:val>
                                            <p:fltVal val="0"/>
                                          </p:val>
                                        </p:tav>
                                        <p:tav tm="100000">
                                          <p:val>
                                            <p:strVal val="#ppt_w"/>
                                          </p:val>
                                        </p:tav>
                                      </p:tavLst>
                                    </p:anim>
                                    <p:anim calcmode="lin" valueType="num">
                                      <p:cBhvr>
                                        <p:cTn id="52" dur="500" fill="hold"/>
                                        <p:tgtEl>
                                          <p:spTgt spid="39"/>
                                        </p:tgtEl>
                                        <p:attrNameLst>
                                          <p:attrName>ppt_h</p:attrName>
                                        </p:attrNameLst>
                                      </p:cBhvr>
                                      <p:tavLst>
                                        <p:tav tm="0">
                                          <p:val>
                                            <p:fltVal val="0"/>
                                          </p:val>
                                        </p:tav>
                                        <p:tav tm="100000">
                                          <p:val>
                                            <p:strVal val="#ppt_h"/>
                                          </p:val>
                                        </p:tav>
                                      </p:tavLst>
                                    </p:anim>
                                    <p:animEffect transition="in" filter="fade">
                                      <p:cBhvr>
                                        <p:cTn id="53" dur="500"/>
                                        <p:tgtEl>
                                          <p:spTgt spid="39"/>
                                        </p:tgtEl>
                                      </p:cBhvr>
                                    </p:animEffect>
                                  </p:childTnLst>
                                </p:cTn>
                              </p:par>
                            </p:childTnLst>
                          </p:cTn>
                        </p:par>
                        <p:par>
                          <p:cTn id="54" fill="hold">
                            <p:stCondLst>
                              <p:cond delay="4500"/>
                            </p:stCondLst>
                            <p:childTnLst>
                              <p:par>
                                <p:cTn id="55" presetID="53" presetClass="entr" presetSubtype="0" fill="hold" grpId="0"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500" fill="hold"/>
                                        <p:tgtEl>
                                          <p:spTgt spid="45"/>
                                        </p:tgtEl>
                                        <p:attrNameLst>
                                          <p:attrName>ppt_w</p:attrName>
                                        </p:attrNameLst>
                                      </p:cBhvr>
                                      <p:tavLst>
                                        <p:tav tm="0">
                                          <p:val>
                                            <p:fltVal val="0"/>
                                          </p:val>
                                        </p:tav>
                                        <p:tav tm="100000">
                                          <p:val>
                                            <p:strVal val="#ppt_w"/>
                                          </p:val>
                                        </p:tav>
                                      </p:tavLst>
                                    </p:anim>
                                    <p:anim calcmode="lin" valueType="num">
                                      <p:cBhvr>
                                        <p:cTn id="58" dur="500" fill="hold"/>
                                        <p:tgtEl>
                                          <p:spTgt spid="45"/>
                                        </p:tgtEl>
                                        <p:attrNameLst>
                                          <p:attrName>ppt_h</p:attrName>
                                        </p:attrNameLst>
                                      </p:cBhvr>
                                      <p:tavLst>
                                        <p:tav tm="0">
                                          <p:val>
                                            <p:fltVal val="0"/>
                                          </p:val>
                                        </p:tav>
                                        <p:tav tm="100000">
                                          <p:val>
                                            <p:strVal val="#ppt_h"/>
                                          </p:val>
                                        </p:tav>
                                      </p:tavLst>
                                    </p:anim>
                                    <p:animEffect transition="in" filter="fade">
                                      <p:cBhvr>
                                        <p:cTn id="59" dur="500"/>
                                        <p:tgtEl>
                                          <p:spTgt spid="45"/>
                                        </p:tgtEl>
                                      </p:cBhvr>
                                    </p:animEffect>
                                  </p:childTnLst>
                                </p:cTn>
                              </p:par>
                            </p:childTnLst>
                          </p:cTn>
                        </p:par>
                        <p:par>
                          <p:cTn id="60" fill="hold">
                            <p:stCondLst>
                              <p:cond delay="5000"/>
                            </p:stCondLst>
                            <p:childTnLst>
                              <p:par>
                                <p:cTn id="61" presetID="53" presetClass="entr" presetSubtype="0" fill="hold" grpId="0" nodeType="afterEffect">
                                  <p:stCondLst>
                                    <p:cond delay="0"/>
                                  </p:stCondLst>
                                  <p:childTnLst>
                                    <p:set>
                                      <p:cBhvr>
                                        <p:cTn id="62" dur="1" fill="hold">
                                          <p:stCondLst>
                                            <p:cond delay="0"/>
                                          </p:stCondLst>
                                        </p:cTn>
                                        <p:tgtEl>
                                          <p:spTgt spid="59"/>
                                        </p:tgtEl>
                                        <p:attrNameLst>
                                          <p:attrName>style.visibility</p:attrName>
                                        </p:attrNameLst>
                                      </p:cBhvr>
                                      <p:to>
                                        <p:strVal val="visible"/>
                                      </p:to>
                                    </p:set>
                                    <p:anim calcmode="lin" valueType="num">
                                      <p:cBhvr>
                                        <p:cTn id="63" dur="500" fill="hold"/>
                                        <p:tgtEl>
                                          <p:spTgt spid="59"/>
                                        </p:tgtEl>
                                        <p:attrNameLst>
                                          <p:attrName>ppt_w</p:attrName>
                                        </p:attrNameLst>
                                      </p:cBhvr>
                                      <p:tavLst>
                                        <p:tav tm="0">
                                          <p:val>
                                            <p:fltVal val="0"/>
                                          </p:val>
                                        </p:tav>
                                        <p:tav tm="100000">
                                          <p:val>
                                            <p:strVal val="#ppt_w"/>
                                          </p:val>
                                        </p:tav>
                                      </p:tavLst>
                                    </p:anim>
                                    <p:anim calcmode="lin" valueType="num">
                                      <p:cBhvr>
                                        <p:cTn id="64" dur="500" fill="hold"/>
                                        <p:tgtEl>
                                          <p:spTgt spid="59"/>
                                        </p:tgtEl>
                                        <p:attrNameLst>
                                          <p:attrName>ppt_h</p:attrName>
                                        </p:attrNameLst>
                                      </p:cBhvr>
                                      <p:tavLst>
                                        <p:tav tm="0">
                                          <p:val>
                                            <p:fltVal val="0"/>
                                          </p:val>
                                        </p:tav>
                                        <p:tav tm="100000">
                                          <p:val>
                                            <p:strVal val="#ppt_h"/>
                                          </p:val>
                                        </p:tav>
                                      </p:tavLst>
                                    </p:anim>
                                    <p:animEffect transition="in" filter="fade">
                                      <p:cBhvr>
                                        <p:cTn id="65" dur="500"/>
                                        <p:tgtEl>
                                          <p:spTgt spid="59"/>
                                        </p:tgtEl>
                                      </p:cBhvr>
                                    </p:animEffect>
                                  </p:childTnLst>
                                </p:cTn>
                              </p:par>
                            </p:childTnLst>
                          </p:cTn>
                        </p:par>
                        <p:par>
                          <p:cTn id="66" fill="hold">
                            <p:stCondLst>
                              <p:cond delay="5500"/>
                            </p:stCondLst>
                            <p:childTnLst>
                              <p:par>
                                <p:cTn id="67" presetID="53" presetClass="entr" presetSubtype="0" fill="hold" grpId="0" nodeType="afterEffect">
                                  <p:stCondLst>
                                    <p:cond delay="0"/>
                                  </p:stCondLst>
                                  <p:childTnLst>
                                    <p:set>
                                      <p:cBhvr>
                                        <p:cTn id="68" dur="1" fill="hold">
                                          <p:stCondLst>
                                            <p:cond delay="0"/>
                                          </p:stCondLst>
                                        </p:cTn>
                                        <p:tgtEl>
                                          <p:spTgt spid="42"/>
                                        </p:tgtEl>
                                        <p:attrNameLst>
                                          <p:attrName>style.visibility</p:attrName>
                                        </p:attrNameLst>
                                      </p:cBhvr>
                                      <p:to>
                                        <p:strVal val="visible"/>
                                      </p:to>
                                    </p:set>
                                    <p:anim calcmode="lin" valueType="num">
                                      <p:cBhvr>
                                        <p:cTn id="69" dur="500" fill="hold"/>
                                        <p:tgtEl>
                                          <p:spTgt spid="42"/>
                                        </p:tgtEl>
                                        <p:attrNameLst>
                                          <p:attrName>ppt_w</p:attrName>
                                        </p:attrNameLst>
                                      </p:cBhvr>
                                      <p:tavLst>
                                        <p:tav tm="0">
                                          <p:val>
                                            <p:fltVal val="0"/>
                                          </p:val>
                                        </p:tav>
                                        <p:tav tm="100000">
                                          <p:val>
                                            <p:strVal val="#ppt_w"/>
                                          </p:val>
                                        </p:tav>
                                      </p:tavLst>
                                    </p:anim>
                                    <p:anim calcmode="lin" valueType="num">
                                      <p:cBhvr>
                                        <p:cTn id="70" dur="500" fill="hold"/>
                                        <p:tgtEl>
                                          <p:spTgt spid="42"/>
                                        </p:tgtEl>
                                        <p:attrNameLst>
                                          <p:attrName>ppt_h</p:attrName>
                                        </p:attrNameLst>
                                      </p:cBhvr>
                                      <p:tavLst>
                                        <p:tav tm="0">
                                          <p:val>
                                            <p:fltVal val="0"/>
                                          </p:val>
                                        </p:tav>
                                        <p:tav tm="100000">
                                          <p:val>
                                            <p:strVal val="#ppt_h"/>
                                          </p:val>
                                        </p:tav>
                                      </p:tavLst>
                                    </p:anim>
                                    <p:animEffect transition="in" filter="fade">
                                      <p:cBhvr>
                                        <p:cTn id="71" dur="500"/>
                                        <p:tgtEl>
                                          <p:spTgt spid="42"/>
                                        </p:tgtEl>
                                      </p:cBhvr>
                                    </p:animEffect>
                                  </p:childTnLst>
                                </p:cTn>
                              </p:par>
                            </p:childTnLst>
                          </p:cTn>
                        </p:par>
                        <p:par>
                          <p:cTn id="72" fill="hold">
                            <p:stCondLst>
                              <p:cond delay="6000"/>
                            </p:stCondLst>
                            <p:childTnLst>
                              <p:par>
                                <p:cTn id="73" presetID="53" presetClass="entr" presetSubtype="0" fill="hold" nodeType="afterEffect">
                                  <p:stCondLst>
                                    <p:cond delay="0"/>
                                  </p:stCondLst>
                                  <p:childTnLst>
                                    <p:set>
                                      <p:cBhvr>
                                        <p:cTn id="74" dur="1" fill="hold">
                                          <p:stCondLst>
                                            <p:cond delay="0"/>
                                          </p:stCondLst>
                                        </p:cTn>
                                        <p:tgtEl>
                                          <p:spTgt spid="44"/>
                                        </p:tgtEl>
                                        <p:attrNameLst>
                                          <p:attrName>style.visibility</p:attrName>
                                        </p:attrNameLst>
                                      </p:cBhvr>
                                      <p:to>
                                        <p:strVal val="visible"/>
                                      </p:to>
                                    </p:set>
                                    <p:anim calcmode="lin" valueType="num">
                                      <p:cBhvr>
                                        <p:cTn id="75" dur="500" fill="hold"/>
                                        <p:tgtEl>
                                          <p:spTgt spid="44"/>
                                        </p:tgtEl>
                                        <p:attrNameLst>
                                          <p:attrName>ppt_w</p:attrName>
                                        </p:attrNameLst>
                                      </p:cBhvr>
                                      <p:tavLst>
                                        <p:tav tm="0">
                                          <p:val>
                                            <p:fltVal val="0"/>
                                          </p:val>
                                        </p:tav>
                                        <p:tav tm="100000">
                                          <p:val>
                                            <p:strVal val="#ppt_w"/>
                                          </p:val>
                                        </p:tav>
                                      </p:tavLst>
                                    </p:anim>
                                    <p:anim calcmode="lin" valueType="num">
                                      <p:cBhvr>
                                        <p:cTn id="76" dur="500" fill="hold"/>
                                        <p:tgtEl>
                                          <p:spTgt spid="44"/>
                                        </p:tgtEl>
                                        <p:attrNameLst>
                                          <p:attrName>ppt_h</p:attrName>
                                        </p:attrNameLst>
                                      </p:cBhvr>
                                      <p:tavLst>
                                        <p:tav tm="0">
                                          <p:val>
                                            <p:fltVal val="0"/>
                                          </p:val>
                                        </p:tav>
                                        <p:tav tm="100000">
                                          <p:val>
                                            <p:strVal val="#ppt_h"/>
                                          </p:val>
                                        </p:tav>
                                      </p:tavLst>
                                    </p:anim>
                                    <p:animEffect transition="in" filter="fade">
                                      <p:cBhvr>
                                        <p:cTn id="77" dur="500"/>
                                        <p:tgtEl>
                                          <p:spTgt spid="44"/>
                                        </p:tgtEl>
                                      </p:cBhvr>
                                    </p:animEffect>
                                  </p:childTnLst>
                                </p:cTn>
                              </p:par>
                              <p:par>
                                <p:cTn id="78" presetID="2" presetClass="entr" presetSubtype="4" accel="50000" decel="50000" fill="hold" nodeType="withEffect">
                                  <p:stCondLst>
                                    <p:cond delay="0"/>
                                  </p:stCondLst>
                                  <p:childTnLst>
                                    <p:set>
                                      <p:cBhvr>
                                        <p:cTn id="79" dur="1" fill="hold">
                                          <p:stCondLst>
                                            <p:cond delay="0"/>
                                          </p:stCondLst>
                                        </p:cTn>
                                        <p:tgtEl>
                                          <p:spTgt spid="41"/>
                                        </p:tgtEl>
                                        <p:attrNameLst>
                                          <p:attrName>style.visibility</p:attrName>
                                        </p:attrNameLst>
                                      </p:cBhvr>
                                      <p:to>
                                        <p:strVal val="visible"/>
                                      </p:to>
                                    </p:set>
                                    <p:anim calcmode="lin" valueType="num">
                                      <p:cBhvr additive="base">
                                        <p:cTn id="80" dur="500" fill="hold"/>
                                        <p:tgtEl>
                                          <p:spTgt spid="41"/>
                                        </p:tgtEl>
                                        <p:attrNameLst>
                                          <p:attrName>ppt_x</p:attrName>
                                        </p:attrNameLst>
                                      </p:cBhvr>
                                      <p:tavLst>
                                        <p:tav tm="0">
                                          <p:val>
                                            <p:strVal val="#ppt_x"/>
                                          </p:val>
                                        </p:tav>
                                        <p:tav tm="100000">
                                          <p:val>
                                            <p:strVal val="#ppt_x"/>
                                          </p:val>
                                        </p:tav>
                                      </p:tavLst>
                                    </p:anim>
                                    <p:anim calcmode="lin" valueType="num">
                                      <p:cBhvr additive="base">
                                        <p:cTn id="81" dur="500" fill="hold"/>
                                        <p:tgtEl>
                                          <p:spTgt spid="41"/>
                                        </p:tgtEl>
                                        <p:attrNameLst>
                                          <p:attrName>ppt_y</p:attrName>
                                        </p:attrNameLst>
                                      </p:cBhvr>
                                      <p:tavLst>
                                        <p:tav tm="0">
                                          <p:val>
                                            <p:strVal val="1+#ppt_h/2"/>
                                          </p:val>
                                        </p:tav>
                                        <p:tav tm="100000">
                                          <p:val>
                                            <p:strVal val="#ppt_y"/>
                                          </p:val>
                                        </p:tav>
                                      </p:tavLst>
                                    </p:anim>
                                  </p:childTnLst>
                                </p:cTn>
                              </p:par>
                            </p:childTnLst>
                          </p:cTn>
                        </p:par>
                        <p:par>
                          <p:cTn id="82" fill="hold">
                            <p:stCondLst>
                              <p:cond delay="6500"/>
                            </p:stCondLst>
                            <p:childTnLst>
                              <p:par>
                                <p:cTn id="83" presetID="53" presetClass="entr" presetSubtype="0" fill="hold" nodeType="after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500" fill="hold"/>
                                        <p:tgtEl>
                                          <p:spTgt spid="50"/>
                                        </p:tgtEl>
                                        <p:attrNameLst>
                                          <p:attrName>ppt_w</p:attrName>
                                        </p:attrNameLst>
                                      </p:cBhvr>
                                      <p:tavLst>
                                        <p:tav tm="0">
                                          <p:val>
                                            <p:fltVal val="0"/>
                                          </p:val>
                                        </p:tav>
                                        <p:tav tm="100000">
                                          <p:val>
                                            <p:strVal val="#ppt_w"/>
                                          </p:val>
                                        </p:tav>
                                      </p:tavLst>
                                    </p:anim>
                                    <p:anim calcmode="lin" valueType="num">
                                      <p:cBhvr>
                                        <p:cTn id="86" dur="500" fill="hold"/>
                                        <p:tgtEl>
                                          <p:spTgt spid="50"/>
                                        </p:tgtEl>
                                        <p:attrNameLst>
                                          <p:attrName>ppt_h</p:attrName>
                                        </p:attrNameLst>
                                      </p:cBhvr>
                                      <p:tavLst>
                                        <p:tav tm="0">
                                          <p:val>
                                            <p:fltVal val="0"/>
                                          </p:val>
                                        </p:tav>
                                        <p:tav tm="100000">
                                          <p:val>
                                            <p:strVal val="#ppt_h"/>
                                          </p:val>
                                        </p:tav>
                                      </p:tavLst>
                                    </p:anim>
                                    <p:animEffect transition="in" filter="fade">
                                      <p:cBhvr>
                                        <p:cTn id="87" dur="500"/>
                                        <p:tgtEl>
                                          <p:spTgt spid="50"/>
                                        </p:tgtEl>
                                      </p:cBhvr>
                                    </p:animEffect>
                                  </p:childTnLst>
                                </p:cTn>
                              </p:par>
                              <p:par>
                                <p:cTn id="88" presetID="2" presetClass="entr" presetSubtype="4" accel="50000" decel="50000" fill="hold" grpId="0" nodeType="withEffect">
                                  <p:stCondLst>
                                    <p:cond delay="0"/>
                                  </p:stCondLst>
                                  <p:childTnLst>
                                    <p:set>
                                      <p:cBhvr>
                                        <p:cTn id="89" dur="1" fill="hold">
                                          <p:stCondLst>
                                            <p:cond delay="0"/>
                                          </p:stCondLst>
                                        </p:cTn>
                                        <p:tgtEl>
                                          <p:spTgt spid="70"/>
                                        </p:tgtEl>
                                        <p:attrNameLst>
                                          <p:attrName>style.visibility</p:attrName>
                                        </p:attrNameLst>
                                      </p:cBhvr>
                                      <p:to>
                                        <p:strVal val="visible"/>
                                      </p:to>
                                    </p:set>
                                    <p:anim calcmode="lin" valueType="num">
                                      <p:cBhvr additive="base">
                                        <p:cTn id="90" dur="500" fill="hold"/>
                                        <p:tgtEl>
                                          <p:spTgt spid="70"/>
                                        </p:tgtEl>
                                        <p:attrNameLst>
                                          <p:attrName>ppt_x</p:attrName>
                                        </p:attrNameLst>
                                      </p:cBhvr>
                                      <p:tavLst>
                                        <p:tav tm="0">
                                          <p:val>
                                            <p:strVal val="#ppt_x"/>
                                          </p:val>
                                        </p:tav>
                                        <p:tav tm="100000">
                                          <p:val>
                                            <p:strVal val="#ppt_x"/>
                                          </p:val>
                                        </p:tav>
                                      </p:tavLst>
                                    </p:anim>
                                    <p:anim calcmode="lin" valueType="num">
                                      <p:cBhvr additive="base">
                                        <p:cTn id="91" dur="500" fill="hold"/>
                                        <p:tgtEl>
                                          <p:spTgt spid="70"/>
                                        </p:tgtEl>
                                        <p:attrNameLst>
                                          <p:attrName>ppt_y</p:attrName>
                                        </p:attrNameLst>
                                      </p:cBhvr>
                                      <p:tavLst>
                                        <p:tav tm="0">
                                          <p:val>
                                            <p:strVal val="1+#ppt_h/2"/>
                                          </p:val>
                                        </p:tav>
                                        <p:tav tm="100000">
                                          <p:val>
                                            <p:strVal val="#ppt_y"/>
                                          </p:val>
                                        </p:tav>
                                      </p:tavLst>
                                    </p:anim>
                                  </p:childTnLst>
                                </p:cTn>
                              </p:par>
                            </p:childTnLst>
                          </p:cTn>
                        </p:par>
                        <p:par>
                          <p:cTn id="92" fill="hold">
                            <p:stCondLst>
                              <p:cond delay="7000"/>
                            </p:stCondLst>
                            <p:childTnLst>
                              <p:par>
                                <p:cTn id="93" presetID="53" presetClass="entr" presetSubtype="0" fill="hold" nodeType="afterEffect">
                                  <p:stCondLst>
                                    <p:cond delay="0"/>
                                  </p:stCondLst>
                                  <p:childTnLst>
                                    <p:set>
                                      <p:cBhvr>
                                        <p:cTn id="94" dur="1" fill="hold">
                                          <p:stCondLst>
                                            <p:cond delay="0"/>
                                          </p:stCondLst>
                                        </p:cTn>
                                        <p:tgtEl>
                                          <p:spTgt spid="53"/>
                                        </p:tgtEl>
                                        <p:attrNameLst>
                                          <p:attrName>style.visibility</p:attrName>
                                        </p:attrNameLst>
                                      </p:cBhvr>
                                      <p:to>
                                        <p:strVal val="visible"/>
                                      </p:to>
                                    </p:set>
                                    <p:anim calcmode="lin" valueType="num">
                                      <p:cBhvr>
                                        <p:cTn id="95" dur="500" fill="hold"/>
                                        <p:tgtEl>
                                          <p:spTgt spid="53"/>
                                        </p:tgtEl>
                                        <p:attrNameLst>
                                          <p:attrName>ppt_w</p:attrName>
                                        </p:attrNameLst>
                                      </p:cBhvr>
                                      <p:tavLst>
                                        <p:tav tm="0">
                                          <p:val>
                                            <p:fltVal val="0"/>
                                          </p:val>
                                        </p:tav>
                                        <p:tav tm="100000">
                                          <p:val>
                                            <p:strVal val="#ppt_w"/>
                                          </p:val>
                                        </p:tav>
                                      </p:tavLst>
                                    </p:anim>
                                    <p:anim calcmode="lin" valueType="num">
                                      <p:cBhvr>
                                        <p:cTn id="96" dur="500" fill="hold"/>
                                        <p:tgtEl>
                                          <p:spTgt spid="53"/>
                                        </p:tgtEl>
                                        <p:attrNameLst>
                                          <p:attrName>ppt_h</p:attrName>
                                        </p:attrNameLst>
                                      </p:cBhvr>
                                      <p:tavLst>
                                        <p:tav tm="0">
                                          <p:val>
                                            <p:fltVal val="0"/>
                                          </p:val>
                                        </p:tav>
                                        <p:tav tm="100000">
                                          <p:val>
                                            <p:strVal val="#ppt_h"/>
                                          </p:val>
                                        </p:tav>
                                      </p:tavLst>
                                    </p:anim>
                                    <p:animEffect transition="in" filter="fade">
                                      <p:cBhvr>
                                        <p:cTn id="97" dur="500"/>
                                        <p:tgtEl>
                                          <p:spTgt spid="53"/>
                                        </p:tgtEl>
                                      </p:cBhvr>
                                    </p:animEffect>
                                  </p:childTnLst>
                                </p:cTn>
                              </p:par>
                              <p:par>
                                <p:cTn id="98" presetID="2" presetClass="entr" presetSubtype="4" accel="50000" decel="50000" fill="hold" grpId="0" nodeType="withEffect">
                                  <p:stCondLst>
                                    <p:cond delay="0"/>
                                  </p:stCondLst>
                                  <p:childTnLst>
                                    <p:set>
                                      <p:cBhvr>
                                        <p:cTn id="99" dur="1" fill="hold">
                                          <p:stCondLst>
                                            <p:cond delay="0"/>
                                          </p:stCondLst>
                                        </p:cTn>
                                        <p:tgtEl>
                                          <p:spTgt spid="72"/>
                                        </p:tgtEl>
                                        <p:attrNameLst>
                                          <p:attrName>style.visibility</p:attrName>
                                        </p:attrNameLst>
                                      </p:cBhvr>
                                      <p:to>
                                        <p:strVal val="visible"/>
                                      </p:to>
                                    </p:set>
                                    <p:anim calcmode="lin" valueType="num">
                                      <p:cBhvr additive="base">
                                        <p:cTn id="100" dur="500" fill="hold"/>
                                        <p:tgtEl>
                                          <p:spTgt spid="72"/>
                                        </p:tgtEl>
                                        <p:attrNameLst>
                                          <p:attrName>ppt_x</p:attrName>
                                        </p:attrNameLst>
                                      </p:cBhvr>
                                      <p:tavLst>
                                        <p:tav tm="0">
                                          <p:val>
                                            <p:strVal val="#ppt_x"/>
                                          </p:val>
                                        </p:tav>
                                        <p:tav tm="100000">
                                          <p:val>
                                            <p:strVal val="#ppt_x"/>
                                          </p:val>
                                        </p:tav>
                                      </p:tavLst>
                                    </p:anim>
                                    <p:anim calcmode="lin" valueType="num">
                                      <p:cBhvr additive="base">
                                        <p:cTn id="101" dur="500" fill="hold"/>
                                        <p:tgtEl>
                                          <p:spTgt spid="72"/>
                                        </p:tgtEl>
                                        <p:attrNameLst>
                                          <p:attrName>ppt_y</p:attrName>
                                        </p:attrNameLst>
                                      </p:cBhvr>
                                      <p:tavLst>
                                        <p:tav tm="0">
                                          <p:val>
                                            <p:strVal val="1+#ppt_h/2"/>
                                          </p:val>
                                        </p:tav>
                                        <p:tav tm="100000">
                                          <p:val>
                                            <p:strVal val="#ppt_y"/>
                                          </p:val>
                                        </p:tav>
                                      </p:tavLst>
                                    </p:anim>
                                  </p:childTnLst>
                                </p:cTn>
                              </p:par>
                            </p:childTnLst>
                          </p:cTn>
                        </p:par>
                        <p:par>
                          <p:cTn id="102" fill="hold">
                            <p:stCondLst>
                              <p:cond delay="7500"/>
                            </p:stCondLst>
                            <p:childTnLst>
                              <p:par>
                                <p:cTn id="103" presetID="53" presetClass="entr" presetSubtype="0" fill="hold" nodeType="afterEffect">
                                  <p:stCondLst>
                                    <p:cond delay="0"/>
                                  </p:stCondLst>
                                  <p:childTnLst>
                                    <p:set>
                                      <p:cBhvr>
                                        <p:cTn id="104" dur="1" fill="hold">
                                          <p:stCondLst>
                                            <p:cond delay="0"/>
                                          </p:stCondLst>
                                        </p:cTn>
                                        <p:tgtEl>
                                          <p:spTgt spid="56"/>
                                        </p:tgtEl>
                                        <p:attrNameLst>
                                          <p:attrName>style.visibility</p:attrName>
                                        </p:attrNameLst>
                                      </p:cBhvr>
                                      <p:to>
                                        <p:strVal val="visible"/>
                                      </p:to>
                                    </p:set>
                                    <p:anim calcmode="lin" valueType="num">
                                      <p:cBhvr>
                                        <p:cTn id="105" dur="500" fill="hold"/>
                                        <p:tgtEl>
                                          <p:spTgt spid="56"/>
                                        </p:tgtEl>
                                        <p:attrNameLst>
                                          <p:attrName>ppt_w</p:attrName>
                                        </p:attrNameLst>
                                      </p:cBhvr>
                                      <p:tavLst>
                                        <p:tav tm="0">
                                          <p:val>
                                            <p:fltVal val="0"/>
                                          </p:val>
                                        </p:tav>
                                        <p:tav tm="100000">
                                          <p:val>
                                            <p:strVal val="#ppt_w"/>
                                          </p:val>
                                        </p:tav>
                                      </p:tavLst>
                                    </p:anim>
                                    <p:anim calcmode="lin" valueType="num">
                                      <p:cBhvr>
                                        <p:cTn id="106" dur="500" fill="hold"/>
                                        <p:tgtEl>
                                          <p:spTgt spid="56"/>
                                        </p:tgtEl>
                                        <p:attrNameLst>
                                          <p:attrName>ppt_h</p:attrName>
                                        </p:attrNameLst>
                                      </p:cBhvr>
                                      <p:tavLst>
                                        <p:tav tm="0">
                                          <p:val>
                                            <p:fltVal val="0"/>
                                          </p:val>
                                        </p:tav>
                                        <p:tav tm="100000">
                                          <p:val>
                                            <p:strVal val="#ppt_h"/>
                                          </p:val>
                                        </p:tav>
                                      </p:tavLst>
                                    </p:anim>
                                    <p:animEffect transition="in" filter="fade">
                                      <p:cBhvr>
                                        <p:cTn id="107" dur="500"/>
                                        <p:tgtEl>
                                          <p:spTgt spid="56"/>
                                        </p:tgtEl>
                                      </p:cBhvr>
                                    </p:animEffect>
                                  </p:childTnLst>
                                </p:cTn>
                              </p:par>
                              <p:par>
                                <p:cTn id="108" presetID="2" presetClass="entr" presetSubtype="4" accel="50000" decel="50000" fill="hold" grpId="0" nodeType="withEffect">
                                  <p:stCondLst>
                                    <p:cond delay="0"/>
                                  </p:stCondLst>
                                  <p:childTnLst>
                                    <p:set>
                                      <p:cBhvr>
                                        <p:cTn id="109" dur="1" fill="hold">
                                          <p:stCondLst>
                                            <p:cond delay="0"/>
                                          </p:stCondLst>
                                        </p:cTn>
                                        <p:tgtEl>
                                          <p:spTgt spid="75"/>
                                        </p:tgtEl>
                                        <p:attrNameLst>
                                          <p:attrName>style.visibility</p:attrName>
                                        </p:attrNameLst>
                                      </p:cBhvr>
                                      <p:to>
                                        <p:strVal val="visible"/>
                                      </p:to>
                                    </p:set>
                                    <p:anim calcmode="lin" valueType="num">
                                      <p:cBhvr additive="base">
                                        <p:cTn id="110" dur="500" fill="hold"/>
                                        <p:tgtEl>
                                          <p:spTgt spid="75"/>
                                        </p:tgtEl>
                                        <p:attrNameLst>
                                          <p:attrName>ppt_x</p:attrName>
                                        </p:attrNameLst>
                                      </p:cBhvr>
                                      <p:tavLst>
                                        <p:tav tm="0">
                                          <p:val>
                                            <p:strVal val="#ppt_x"/>
                                          </p:val>
                                        </p:tav>
                                        <p:tav tm="100000">
                                          <p:val>
                                            <p:strVal val="#ppt_x"/>
                                          </p:val>
                                        </p:tav>
                                      </p:tavLst>
                                    </p:anim>
                                    <p:anim calcmode="lin" valueType="num">
                                      <p:cBhvr additive="base">
                                        <p:cTn id="111"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2" grpId="0"/>
      <p:bldP spid="45" grpId="0"/>
      <p:bldP spid="59" grpId="0"/>
      <p:bldP spid="71" grpId="0" animBg="1"/>
      <p:bldP spid="70" grpId="0"/>
      <p:bldP spid="72" grpId="0"/>
      <p:bldP spid="75" grpId="0"/>
      <p:bldP spid="78" grpId="0" animBg="1"/>
      <p:bldP spid="81" grpId="0" animBg="1"/>
      <p:bldP spid="8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2060407" y="1432480"/>
            <a:ext cx="2221101" cy="4139976"/>
            <a:chOff x="1543325" y="1073969"/>
            <a:chExt cx="1666260" cy="3105791"/>
          </a:xfrm>
        </p:grpSpPr>
        <p:sp>
          <p:nvSpPr>
            <p:cNvPr id="10245" name="Freeform 5"/>
            <p:cNvSpPr>
              <a:spLocks/>
            </p:cNvSpPr>
            <p:nvPr/>
          </p:nvSpPr>
          <p:spPr bwMode="auto">
            <a:xfrm>
              <a:off x="2263234" y="1073969"/>
              <a:ext cx="946351" cy="3105791"/>
            </a:xfrm>
            <a:custGeom>
              <a:avLst/>
              <a:gdLst/>
              <a:ahLst/>
              <a:cxnLst>
                <a:cxn ang="0">
                  <a:pos x="0" y="1847"/>
                </a:cxn>
                <a:cxn ang="0">
                  <a:pos x="71" y="0"/>
                </a:cxn>
                <a:cxn ang="0">
                  <a:pos x="443" y="1695"/>
                </a:cxn>
                <a:cxn ang="0">
                  <a:pos x="0" y="1847"/>
                </a:cxn>
              </a:cxnLst>
              <a:rect l="0" t="0" r="r" b="b"/>
              <a:pathLst>
                <a:path w="443" h="1847">
                  <a:moveTo>
                    <a:pt x="0" y="1847"/>
                  </a:moveTo>
                  <a:lnTo>
                    <a:pt x="71" y="0"/>
                  </a:lnTo>
                  <a:lnTo>
                    <a:pt x="443" y="1695"/>
                  </a:lnTo>
                  <a:lnTo>
                    <a:pt x="0" y="1847"/>
                  </a:lnTo>
                  <a:close/>
                </a:path>
              </a:pathLst>
            </a:custGeom>
            <a:solidFill>
              <a:schemeClr val="accent2">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246" name="Freeform 6"/>
            <p:cNvSpPr>
              <a:spLocks/>
            </p:cNvSpPr>
            <p:nvPr/>
          </p:nvSpPr>
          <p:spPr bwMode="auto">
            <a:xfrm>
              <a:off x="1543325" y="1073969"/>
              <a:ext cx="871582" cy="3105791"/>
            </a:xfrm>
            <a:custGeom>
              <a:avLst/>
              <a:gdLst/>
              <a:ahLst/>
              <a:cxnLst>
                <a:cxn ang="0">
                  <a:pos x="408" y="0"/>
                </a:cxn>
                <a:cxn ang="0">
                  <a:pos x="337" y="1847"/>
                </a:cxn>
                <a:cxn ang="0">
                  <a:pos x="0" y="1726"/>
                </a:cxn>
                <a:cxn ang="0">
                  <a:pos x="408" y="0"/>
                </a:cxn>
              </a:cxnLst>
              <a:rect l="0" t="0" r="r" b="b"/>
              <a:pathLst>
                <a:path w="408" h="1847">
                  <a:moveTo>
                    <a:pt x="408" y="0"/>
                  </a:moveTo>
                  <a:lnTo>
                    <a:pt x="337" y="1847"/>
                  </a:lnTo>
                  <a:lnTo>
                    <a:pt x="0" y="1726"/>
                  </a:lnTo>
                  <a:lnTo>
                    <a:pt x="408" y="0"/>
                  </a:ln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37" name="Group 36"/>
          <p:cNvGrpSpPr/>
          <p:nvPr/>
        </p:nvGrpSpPr>
        <p:grpSpPr>
          <a:xfrm>
            <a:off x="3546834" y="2943224"/>
            <a:ext cx="2013228" cy="2597853"/>
            <a:chOff x="2658437" y="2207322"/>
            <a:chExt cx="1510314" cy="1948897"/>
          </a:xfrm>
        </p:grpSpPr>
        <p:sp>
          <p:nvSpPr>
            <p:cNvPr id="10247" name="Freeform 7"/>
            <p:cNvSpPr>
              <a:spLocks/>
            </p:cNvSpPr>
            <p:nvPr/>
          </p:nvSpPr>
          <p:spPr bwMode="auto">
            <a:xfrm>
              <a:off x="2658437" y="2207322"/>
              <a:ext cx="816040" cy="1948897"/>
            </a:xfrm>
            <a:custGeom>
              <a:avLst/>
              <a:gdLst/>
              <a:ahLst/>
              <a:cxnLst>
                <a:cxn ang="0">
                  <a:pos x="382" y="0"/>
                </a:cxn>
                <a:cxn ang="0">
                  <a:pos x="315" y="1159"/>
                </a:cxn>
                <a:cxn ang="0">
                  <a:pos x="0" y="1083"/>
                </a:cxn>
                <a:cxn ang="0">
                  <a:pos x="382" y="0"/>
                </a:cxn>
              </a:cxnLst>
              <a:rect l="0" t="0" r="r" b="b"/>
              <a:pathLst>
                <a:path w="382" h="1159">
                  <a:moveTo>
                    <a:pt x="382" y="0"/>
                  </a:moveTo>
                  <a:lnTo>
                    <a:pt x="315" y="1159"/>
                  </a:lnTo>
                  <a:lnTo>
                    <a:pt x="0" y="1083"/>
                  </a:lnTo>
                  <a:lnTo>
                    <a:pt x="382" y="0"/>
                  </a:ln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248" name="Freeform 8"/>
            <p:cNvSpPr>
              <a:spLocks/>
            </p:cNvSpPr>
            <p:nvPr/>
          </p:nvSpPr>
          <p:spPr bwMode="auto">
            <a:xfrm>
              <a:off x="3331349" y="2207322"/>
              <a:ext cx="837402" cy="1948897"/>
            </a:xfrm>
            <a:custGeom>
              <a:avLst/>
              <a:gdLst/>
              <a:ahLst/>
              <a:cxnLst>
                <a:cxn ang="0">
                  <a:pos x="0" y="1159"/>
                </a:cxn>
                <a:cxn ang="0">
                  <a:pos x="67" y="0"/>
                </a:cxn>
                <a:cxn ang="0">
                  <a:pos x="392" y="990"/>
                </a:cxn>
                <a:cxn ang="0">
                  <a:pos x="0" y="1159"/>
                </a:cxn>
              </a:cxnLst>
              <a:rect l="0" t="0" r="r" b="b"/>
              <a:pathLst>
                <a:path w="392" h="1159">
                  <a:moveTo>
                    <a:pt x="0" y="1159"/>
                  </a:moveTo>
                  <a:lnTo>
                    <a:pt x="67" y="0"/>
                  </a:lnTo>
                  <a:lnTo>
                    <a:pt x="392" y="990"/>
                  </a:lnTo>
                  <a:lnTo>
                    <a:pt x="0" y="1159"/>
                  </a:lnTo>
                  <a:close/>
                </a:path>
              </a:pathLst>
            </a:custGeom>
            <a:solidFill>
              <a:schemeClr val="accent4">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35" name="Group 34"/>
          <p:cNvGrpSpPr/>
          <p:nvPr/>
        </p:nvGrpSpPr>
        <p:grpSpPr>
          <a:xfrm>
            <a:off x="952703" y="2165438"/>
            <a:ext cx="2229645" cy="3407019"/>
            <a:chOff x="712331" y="1623831"/>
            <a:chExt cx="1672669" cy="2555930"/>
          </a:xfrm>
        </p:grpSpPr>
        <p:sp>
          <p:nvSpPr>
            <p:cNvPr id="10249" name="Freeform 9"/>
            <p:cNvSpPr>
              <a:spLocks/>
            </p:cNvSpPr>
            <p:nvPr/>
          </p:nvSpPr>
          <p:spPr bwMode="auto">
            <a:xfrm>
              <a:off x="712331" y="1623831"/>
              <a:ext cx="871582" cy="2555930"/>
            </a:xfrm>
            <a:custGeom>
              <a:avLst/>
              <a:gdLst/>
              <a:ahLst/>
              <a:cxnLst>
                <a:cxn ang="0">
                  <a:pos x="408" y="0"/>
                </a:cxn>
                <a:cxn ang="0">
                  <a:pos x="339" y="1520"/>
                </a:cxn>
                <a:cxn ang="0">
                  <a:pos x="0" y="1420"/>
                </a:cxn>
                <a:cxn ang="0">
                  <a:pos x="408" y="0"/>
                </a:cxn>
              </a:cxnLst>
              <a:rect l="0" t="0" r="r" b="b"/>
              <a:pathLst>
                <a:path w="408" h="1520">
                  <a:moveTo>
                    <a:pt x="408" y="0"/>
                  </a:moveTo>
                  <a:lnTo>
                    <a:pt x="339" y="1520"/>
                  </a:lnTo>
                  <a:lnTo>
                    <a:pt x="0" y="1420"/>
                  </a:lnTo>
                  <a:lnTo>
                    <a:pt x="408" y="0"/>
                  </a:ln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250" name="Freeform 10"/>
            <p:cNvSpPr>
              <a:spLocks/>
            </p:cNvSpPr>
            <p:nvPr/>
          </p:nvSpPr>
          <p:spPr bwMode="auto">
            <a:xfrm>
              <a:off x="1436514" y="1623831"/>
              <a:ext cx="948486" cy="2555930"/>
            </a:xfrm>
            <a:custGeom>
              <a:avLst/>
              <a:gdLst/>
              <a:ahLst/>
              <a:cxnLst>
                <a:cxn ang="0">
                  <a:pos x="0" y="1520"/>
                </a:cxn>
                <a:cxn ang="0">
                  <a:pos x="69" y="0"/>
                </a:cxn>
                <a:cxn ang="0">
                  <a:pos x="444" y="1394"/>
                </a:cxn>
                <a:cxn ang="0">
                  <a:pos x="0" y="1520"/>
                </a:cxn>
              </a:cxnLst>
              <a:rect l="0" t="0" r="r" b="b"/>
              <a:pathLst>
                <a:path w="444" h="1520">
                  <a:moveTo>
                    <a:pt x="0" y="1520"/>
                  </a:moveTo>
                  <a:lnTo>
                    <a:pt x="69" y="0"/>
                  </a:lnTo>
                  <a:lnTo>
                    <a:pt x="444" y="1394"/>
                  </a:lnTo>
                  <a:lnTo>
                    <a:pt x="0" y="1520"/>
                  </a:lnTo>
                  <a:close/>
                </a:path>
              </a:pathLst>
            </a:custGeom>
            <a:solidFill>
              <a:schemeClr val="accent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34" name="Group 33"/>
          <p:cNvGrpSpPr/>
          <p:nvPr/>
        </p:nvGrpSpPr>
        <p:grpSpPr>
          <a:xfrm>
            <a:off x="1912332" y="4382240"/>
            <a:ext cx="2531486" cy="1504020"/>
            <a:chOff x="1432241" y="3286866"/>
            <a:chExt cx="1899109" cy="1128309"/>
          </a:xfrm>
        </p:grpSpPr>
        <p:sp>
          <p:nvSpPr>
            <p:cNvPr id="10251" name="Freeform 11"/>
            <p:cNvSpPr>
              <a:spLocks/>
            </p:cNvSpPr>
            <p:nvPr/>
          </p:nvSpPr>
          <p:spPr bwMode="auto">
            <a:xfrm>
              <a:off x="1432241" y="3286866"/>
              <a:ext cx="957031" cy="1128309"/>
            </a:xfrm>
            <a:custGeom>
              <a:avLst/>
              <a:gdLst/>
              <a:ahLst/>
              <a:cxnLst>
                <a:cxn ang="0">
                  <a:pos x="448" y="671"/>
                </a:cxn>
                <a:cxn ang="0">
                  <a:pos x="0" y="536"/>
                </a:cxn>
                <a:cxn ang="0">
                  <a:pos x="448" y="0"/>
                </a:cxn>
                <a:cxn ang="0">
                  <a:pos x="448" y="671"/>
                </a:cxn>
              </a:cxnLst>
              <a:rect l="0" t="0" r="r" b="b"/>
              <a:pathLst>
                <a:path w="448" h="671">
                  <a:moveTo>
                    <a:pt x="448" y="671"/>
                  </a:moveTo>
                  <a:lnTo>
                    <a:pt x="0" y="536"/>
                  </a:lnTo>
                  <a:lnTo>
                    <a:pt x="448" y="0"/>
                  </a:lnTo>
                  <a:lnTo>
                    <a:pt x="448" y="671"/>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10252" name="Freeform 12"/>
            <p:cNvSpPr>
              <a:spLocks/>
            </p:cNvSpPr>
            <p:nvPr/>
          </p:nvSpPr>
          <p:spPr bwMode="auto">
            <a:xfrm>
              <a:off x="2389272" y="3286866"/>
              <a:ext cx="942078" cy="1128309"/>
            </a:xfrm>
            <a:custGeom>
              <a:avLst/>
              <a:gdLst/>
              <a:ahLst/>
              <a:cxnLst>
                <a:cxn ang="0">
                  <a:pos x="0" y="0"/>
                </a:cxn>
                <a:cxn ang="0">
                  <a:pos x="441" y="517"/>
                </a:cxn>
                <a:cxn ang="0">
                  <a:pos x="0" y="671"/>
                </a:cxn>
                <a:cxn ang="0">
                  <a:pos x="0" y="0"/>
                </a:cxn>
              </a:cxnLst>
              <a:rect l="0" t="0" r="r" b="b"/>
              <a:pathLst>
                <a:path w="441" h="671">
                  <a:moveTo>
                    <a:pt x="0" y="0"/>
                  </a:moveTo>
                  <a:lnTo>
                    <a:pt x="441" y="517"/>
                  </a:lnTo>
                  <a:lnTo>
                    <a:pt x="0" y="671"/>
                  </a:lnTo>
                  <a:lnTo>
                    <a:pt x="0" y="0"/>
                  </a:lnTo>
                  <a:close/>
                </a:path>
              </a:pathLst>
            </a:custGeom>
            <a:solidFill>
              <a:schemeClr val="accent3">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14" name="TextBox 13"/>
          <p:cNvSpPr txBox="1"/>
          <p:nvPr/>
        </p:nvSpPr>
        <p:spPr>
          <a:xfrm>
            <a:off x="6752337" y="1893215"/>
            <a:ext cx="3303513" cy="748795"/>
          </a:xfrm>
          <a:prstGeom prst="rect">
            <a:avLst/>
          </a:prstGeom>
          <a:noFill/>
        </p:spPr>
        <p:txBody>
          <a:bodyPr wrap="square" rtlCol="0">
            <a:spAutoFit/>
          </a:bodyPr>
          <a:lstStyle/>
          <a:p>
            <a:r>
              <a:rPr lang="en-US" sz="1600" b="1" dirty="0">
                <a:solidFill>
                  <a:schemeClr val="accent1"/>
                </a:solidFill>
              </a:rPr>
              <a:t>Title Goes Here</a:t>
            </a:r>
            <a:endParaRPr lang="en-US" sz="1600" dirty="0">
              <a:solidFill>
                <a:schemeClr val="accent1"/>
              </a:solidFill>
            </a:endParaRPr>
          </a:p>
          <a:p>
            <a:r>
              <a:rPr lang="en-US" sz="1333" dirty="0">
                <a:solidFill>
                  <a:schemeClr val="tx1">
                    <a:lumMod val="65000"/>
                    <a:lumOff val="35000"/>
                  </a:schemeClr>
                </a:solidFill>
              </a:rPr>
              <a:t>There are many variations of passages of Lorem Ipsum available .</a:t>
            </a:r>
          </a:p>
        </p:txBody>
      </p:sp>
      <p:sp>
        <p:nvSpPr>
          <p:cNvPr id="15" name="TextBox 14"/>
          <p:cNvSpPr txBox="1"/>
          <p:nvPr/>
        </p:nvSpPr>
        <p:spPr>
          <a:xfrm>
            <a:off x="6752336" y="2943691"/>
            <a:ext cx="3303514" cy="748795"/>
          </a:xfrm>
          <a:prstGeom prst="rect">
            <a:avLst/>
          </a:prstGeom>
          <a:noFill/>
        </p:spPr>
        <p:txBody>
          <a:bodyPr wrap="square" rtlCol="0">
            <a:spAutoFit/>
          </a:bodyPr>
          <a:lstStyle/>
          <a:p>
            <a:r>
              <a:rPr lang="en-US" sz="1600" b="1" dirty="0">
                <a:solidFill>
                  <a:schemeClr val="accent2"/>
                </a:solidFill>
              </a:rPr>
              <a:t>Title Goes Here</a:t>
            </a:r>
            <a:endParaRPr lang="en-US" sz="1600" dirty="0">
              <a:solidFill>
                <a:schemeClr val="accent2"/>
              </a:solidFill>
            </a:endParaRPr>
          </a:p>
          <a:p>
            <a:r>
              <a:rPr lang="en-US" sz="1333" dirty="0">
                <a:solidFill>
                  <a:schemeClr val="tx1">
                    <a:lumMod val="65000"/>
                    <a:lumOff val="35000"/>
                  </a:schemeClr>
                </a:solidFill>
              </a:rPr>
              <a:t>There are many variations of passages</a:t>
            </a:r>
            <a:r>
              <a:rPr lang="ar-IQ" sz="1333" dirty="0">
                <a:solidFill>
                  <a:schemeClr val="tx1">
                    <a:lumMod val="65000"/>
                    <a:lumOff val="35000"/>
                  </a:schemeClr>
                </a:solidFill>
              </a:rPr>
              <a:t> </a:t>
            </a:r>
            <a:r>
              <a:rPr lang="en-US" sz="1333" dirty="0">
                <a:solidFill>
                  <a:schemeClr val="tx1">
                    <a:lumMod val="65000"/>
                    <a:lumOff val="35000"/>
                  </a:schemeClr>
                </a:solidFill>
              </a:rPr>
              <a:t>of Lorem Ipsum available.</a:t>
            </a:r>
          </a:p>
        </p:txBody>
      </p:sp>
      <p:sp>
        <p:nvSpPr>
          <p:cNvPr id="16" name="TextBox 15"/>
          <p:cNvSpPr txBox="1"/>
          <p:nvPr/>
        </p:nvSpPr>
        <p:spPr>
          <a:xfrm>
            <a:off x="6752337" y="3986833"/>
            <a:ext cx="3303513" cy="748795"/>
          </a:xfrm>
          <a:prstGeom prst="rect">
            <a:avLst/>
          </a:prstGeom>
          <a:noFill/>
        </p:spPr>
        <p:txBody>
          <a:bodyPr wrap="square" rtlCol="0">
            <a:spAutoFit/>
          </a:bodyPr>
          <a:lstStyle/>
          <a:p>
            <a:r>
              <a:rPr lang="en-US" sz="1600" b="1" dirty="0">
                <a:solidFill>
                  <a:schemeClr val="accent3"/>
                </a:solidFill>
              </a:rPr>
              <a:t>Title Goes Here</a:t>
            </a:r>
            <a:endParaRPr lang="en-US" sz="1600" dirty="0">
              <a:solidFill>
                <a:schemeClr val="accent3"/>
              </a:solidFill>
            </a:endParaRPr>
          </a:p>
          <a:p>
            <a:r>
              <a:rPr lang="en-US" sz="1333" dirty="0">
                <a:solidFill>
                  <a:schemeClr val="tx1">
                    <a:lumMod val="65000"/>
                    <a:lumOff val="35000"/>
                  </a:schemeClr>
                </a:solidFill>
              </a:rPr>
              <a:t>There are many variations of passages of Lorem Ipsum available</a:t>
            </a:r>
          </a:p>
        </p:txBody>
      </p:sp>
      <p:sp>
        <p:nvSpPr>
          <p:cNvPr id="17" name="TextBox 16"/>
          <p:cNvSpPr txBox="1"/>
          <p:nvPr/>
        </p:nvSpPr>
        <p:spPr>
          <a:xfrm>
            <a:off x="6752337" y="5029974"/>
            <a:ext cx="3303513" cy="748795"/>
          </a:xfrm>
          <a:prstGeom prst="rect">
            <a:avLst/>
          </a:prstGeom>
          <a:noFill/>
        </p:spPr>
        <p:txBody>
          <a:bodyPr wrap="square" rtlCol="0">
            <a:spAutoFit/>
          </a:bodyPr>
          <a:lstStyle/>
          <a:p>
            <a:r>
              <a:rPr lang="en-US" sz="1600" b="1" dirty="0">
                <a:solidFill>
                  <a:schemeClr val="accent4"/>
                </a:solidFill>
              </a:rPr>
              <a:t>Title Goes Here</a:t>
            </a:r>
            <a:endParaRPr lang="en-US" sz="1600" dirty="0">
              <a:solidFill>
                <a:schemeClr val="accent4"/>
              </a:solidFill>
            </a:endParaRPr>
          </a:p>
          <a:p>
            <a:r>
              <a:rPr lang="en-US" sz="1333" dirty="0">
                <a:solidFill>
                  <a:schemeClr val="tx1">
                    <a:lumMod val="65000"/>
                    <a:lumOff val="35000"/>
                  </a:schemeClr>
                </a:solidFill>
              </a:rPr>
              <a:t>There are many variations of passages of Lorem Ipsum available</a:t>
            </a:r>
          </a:p>
        </p:txBody>
      </p:sp>
      <p:sp>
        <p:nvSpPr>
          <p:cNvPr id="18" name="Text Placeholder 3"/>
          <p:cNvSpPr txBox="1">
            <a:spLocks/>
          </p:cNvSpPr>
          <p:nvPr/>
        </p:nvSpPr>
        <p:spPr>
          <a:xfrm>
            <a:off x="10319292" y="2039459"/>
            <a:ext cx="716542" cy="49231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3199" dirty="0">
                <a:solidFill>
                  <a:schemeClr val="accent1"/>
                </a:solidFill>
              </a:rPr>
              <a:t>20%</a:t>
            </a:r>
          </a:p>
        </p:txBody>
      </p:sp>
      <p:sp>
        <p:nvSpPr>
          <p:cNvPr id="19" name="Text Placeholder 3"/>
          <p:cNvSpPr txBox="1">
            <a:spLocks/>
          </p:cNvSpPr>
          <p:nvPr/>
        </p:nvSpPr>
        <p:spPr>
          <a:xfrm>
            <a:off x="10319292" y="5240366"/>
            <a:ext cx="716542" cy="49231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3199" dirty="0">
                <a:solidFill>
                  <a:schemeClr val="accent4"/>
                </a:solidFill>
              </a:rPr>
              <a:t>50%</a:t>
            </a:r>
          </a:p>
        </p:txBody>
      </p:sp>
      <p:sp>
        <p:nvSpPr>
          <p:cNvPr id="20" name="Text Placeholder 3"/>
          <p:cNvSpPr txBox="1">
            <a:spLocks/>
          </p:cNvSpPr>
          <p:nvPr/>
        </p:nvSpPr>
        <p:spPr>
          <a:xfrm>
            <a:off x="10319292" y="3111317"/>
            <a:ext cx="716542" cy="49231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3199" dirty="0">
                <a:solidFill>
                  <a:schemeClr val="accent2"/>
                </a:solidFill>
              </a:rPr>
              <a:t>70%</a:t>
            </a:r>
          </a:p>
        </p:txBody>
      </p:sp>
      <p:sp>
        <p:nvSpPr>
          <p:cNvPr id="21" name="Text Placeholder 3"/>
          <p:cNvSpPr txBox="1">
            <a:spLocks/>
          </p:cNvSpPr>
          <p:nvPr/>
        </p:nvSpPr>
        <p:spPr>
          <a:xfrm>
            <a:off x="10319292" y="4175841"/>
            <a:ext cx="716542" cy="49231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en-US" sz="3199" dirty="0">
                <a:solidFill>
                  <a:schemeClr val="accent3"/>
                </a:solidFill>
              </a:rPr>
              <a:t>90%</a:t>
            </a:r>
          </a:p>
        </p:txBody>
      </p:sp>
      <p:grpSp>
        <p:nvGrpSpPr>
          <p:cNvPr id="22" name="Group 21"/>
          <p:cNvGrpSpPr/>
          <p:nvPr/>
        </p:nvGrpSpPr>
        <p:grpSpPr>
          <a:xfrm>
            <a:off x="6064422" y="1963550"/>
            <a:ext cx="657655" cy="638827"/>
            <a:chOff x="860271" y="1518068"/>
            <a:chExt cx="493370" cy="479245"/>
          </a:xfrm>
        </p:grpSpPr>
        <p:sp>
          <p:nvSpPr>
            <p:cNvPr id="23" name="Rounded Rectangle 22"/>
            <p:cNvSpPr/>
            <p:nvPr/>
          </p:nvSpPr>
          <p:spPr>
            <a:xfrm>
              <a:off x="860271" y="1518068"/>
              <a:ext cx="493370" cy="47924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FontAwesome" pitchFamily="2" charset="0"/>
              </a:endParaRPr>
            </a:p>
          </p:txBody>
        </p:sp>
        <p:sp>
          <p:nvSpPr>
            <p:cNvPr id="24" name="Freeform 6"/>
            <p:cNvSpPr>
              <a:spLocks noEditPoints="1"/>
            </p:cNvSpPr>
            <p:nvPr/>
          </p:nvSpPr>
          <p:spPr bwMode="auto">
            <a:xfrm>
              <a:off x="997419" y="1671965"/>
              <a:ext cx="219075" cy="171450"/>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25" name="Group 24"/>
          <p:cNvGrpSpPr/>
          <p:nvPr/>
        </p:nvGrpSpPr>
        <p:grpSpPr>
          <a:xfrm>
            <a:off x="6037613" y="3014026"/>
            <a:ext cx="657655" cy="638827"/>
            <a:chOff x="840159" y="2185414"/>
            <a:chExt cx="493370" cy="479245"/>
          </a:xfrm>
        </p:grpSpPr>
        <p:sp>
          <p:nvSpPr>
            <p:cNvPr id="26" name="Rounded Rectangle 25"/>
            <p:cNvSpPr/>
            <p:nvPr/>
          </p:nvSpPr>
          <p:spPr>
            <a:xfrm>
              <a:off x="840159" y="2185414"/>
              <a:ext cx="493370" cy="4792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FontAwesome" pitchFamily="2" charset="0"/>
              </a:endParaRPr>
            </a:p>
          </p:txBody>
        </p:sp>
        <p:sp>
          <p:nvSpPr>
            <p:cNvPr id="27" name="Freeform 100"/>
            <p:cNvSpPr>
              <a:spLocks noEditPoints="1"/>
            </p:cNvSpPr>
            <p:nvPr/>
          </p:nvSpPr>
          <p:spPr bwMode="auto">
            <a:xfrm>
              <a:off x="971750" y="2314705"/>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28" name="Group 27"/>
          <p:cNvGrpSpPr/>
          <p:nvPr/>
        </p:nvGrpSpPr>
        <p:grpSpPr>
          <a:xfrm>
            <a:off x="6037613" y="4057167"/>
            <a:ext cx="657655" cy="638827"/>
            <a:chOff x="840159" y="2852760"/>
            <a:chExt cx="493370" cy="479245"/>
          </a:xfrm>
        </p:grpSpPr>
        <p:sp>
          <p:nvSpPr>
            <p:cNvPr id="29" name="Rounded Rectangle 28"/>
            <p:cNvSpPr/>
            <p:nvPr/>
          </p:nvSpPr>
          <p:spPr>
            <a:xfrm>
              <a:off x="840159" y="2852760"/>
              <a:ext cx="493370" cy="47924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FontAwesome" pitchFamily="2" charset="0"/>
              </a:endParaRPr>
            </a:p>
          </p:txBody>
        </p:sp>
        <p:sp>
          <p:nvSpPr>
            <p:cNvPr id="30" name="Freeform 144"/>
            <p:cNvSpPr>
              <a:spLocks noEditPoints="1"/>
            </p:cNvSpPr>
            <p:nvPr/>
          </p:nvSpPr>
          <p:spPr bwMode="auto">
            <a:xfrm>
              <a:off x="955869" y="2990792"/>
              <a:ext cx="261950" cy="20318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31" name="Group 30"/>
          <p:cNvGrpSpPr/>
          <p:nvPr/>
        </p:nvGrpSpPr>
        <p:grpSpPr>
          <a:xfrm>
            <a:off x="6037613" y="5100309"/>
            <a:ext cx="657655" cy="638827"/>
            <a:chOff x="840159" y="3520106"/>
            <a:chExt cx="493370" cy="479245"/>
          </a:xfrm>
        </p:grpSpPr>
        <p:sp>
          <p:nvSpPr>
            <p:cNvPr id="32" name="Rounded Rectangle 31"/>
            <p:cNvSpPr/>
            <p:nvPr/>
          </p:nvSpPr>
          <p:spPr>
            <a:xfrm>
              <a:off x="840159" y="3520106"/>
              <a:ext cx="493370" cy="47924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bIns="121888" rtlCol="0" anchor="ctr"/>
            <a:lstStyle/>
            <a:p>
              <a:pPr algn="ctr"/>
              <a:endParaRPr lang="en-US" sz="3554" dirty="0">
                <a:solidFill>
                  <a:schemeClr val="bg1"/>
                </a:solidFill>
                <a:latin typeface="FontAwesome" pitchFamily="2" charset="0"/>
              </a:endParaRPr>
            </a:p>
          </p:txBody>
        </p:sp>
        <p:sp>
          <p:nvSpPr>
            <p:cNvPr id="33" name="Freeform 152"/>
            <p:cNvSpPr>
              <a:spLocks noEditPoints="1"/>
            </p:cNvSpPr>
            <p:nvPr/>
          </p:nvSpPr>
          <p:spPr bwMode="auto">
            <a:xfrm>
              <a:off x="955869" y="3638690"/>
              <a:ext cx="261950" cy="24207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38"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39" name="直接连接符 38"/>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630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accel="50000" decel="50000"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ppt_x"/>
                                          </p:val>
                                        </p:tav>
                                        <p:tav tm="100000">
                                          <p:val>
                                            <p:strVal val="#ppt_x"/>
                                          </p:val>
                                        </p:tav>
                                      </p:tavLst>
                                    </p:anim>
                                    <p:anim calcmode="lin" valueType="num">
                                      <p:cBhvr additive="base">
                                        <p:cTn id="13" dur="500" fill="hold"/>
                                        <p:tgtEl>
                                          <p:spTgt spid="37"/>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accel="50000" decel="50000" fill="hold" nodeType="after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additive="base">
                                        <p:cTn id="17" dur="500" fill="hold"/>
                                        <p:tgtEl>
                                          <p:spTgt spid="35"/>
                                        </p:tgtEl>
                                        <p:attrNameLst>
                                          <p:attrName>ppt_x</p:attrName>
                                        </p:attrNameLst>
                                      </p:cBhvr>
                                      <p:tavLst>
                                        <p:tav tm="0">
                                          <p:val>
                                            <p:strVal val="#ppt_x"/>
                                          </p:val>
                                        </p:tav>
                                        <p:tav tm="100000">
                                          <p:val>
                                            <p:strVal val="#ppt_x"/>
                                          </p:val>
                                        </p:tav>
                                      </p:tavLst>
                                    </p:anim>
                                    <p:anim calcmode="lin" valueType="num">
                                      <p:cBhvr additive="base">
                                        <p:cTn id="18" dur="500" fill="hold"/>
                                        <p:tgtEl>
                                          <p:spTgt spid="35"/>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accel="50000" decel="50000"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fill="hold"/>
                                        <p:tgtEl>
                                          <p:spTgt spid="36"/>
                                        </p:tgtEl>
                                        <p:attrNameLst>
                                          <p:attrName>ppt_x</p:attrName>
                                        </p:attrNameLst>
                                      </p:cBhvr>
                                      <p:tavLst>
                                        <p:tav tm="0">
                                          <p:val>
                                            <p:strVal val="#ppt_x"/>
                                          </p:val>
                                        </p:tav>
                                        <p:tav tm="100000">
                                          <p:val>
                                            <p:strVal val="#ppt_x"/>
                                          </p:val>
                                        </p:tav>
                                      </p:tavLst>
                                    </p:anim>
                                    <p:anim calcmode="lin" valueType="num">
                                      <p:cBhvr additive="base">
                                        <p:cTn id="23" dur="500" fill="hold"/>
                                        <p:tgtEl>
                                          <p:spTgt spid="36"/>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53" presetClass="entr" presetSubtype="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par>
                                <p:cTn id="30" presetID="2" presetClass="entr" presetSubtype="4" accel="50000" decel="5000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1000" fill="hold"/>
                                        <p:tgtEl>
                                          <p:spTgt spid="14"/>
                                        </p:tgtEl>
                                        <p:attrNameLst>
                                          <p:attrName>ppt_x</p:attrName>
                                        </p:attrNameLst>
                                      </p:cBhvr>
                                      <p:tavLst>
                                        <p:tav tm="0">
                                          <p:val>
                                            <p:strVal val="#ppt_x"/>
                                          </p:val>
                                        </p:tav>
                                        <p:tav tm="100000">
                                          <p:val>
                                            <p:strVal val="#ppt_x"/>
                                          </p:val>
                                        </p:tav>
                                      </p:tavLst>
                                    </p:anim>
                                    <p:anim calcmode="lin" valueType="num">
                                      <p:cBhvr additive="base">
                                        <p:cTn id="33" dur="1000" fill="hold"/>
                                        <p:tgtEl>
                                          <p:spTgt spid="14"/>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childTnLst>
                          </p:cTn>
                        </p:par>
                        <p:par>
                          <p:cTn id="40" fill="hold">
                            <p:stCondLst>
                              <p:cond delay="3500"/>
                            </p:stCondLst>
                            <p:childTnLst>
                              <p:par>
                                <p:cTn id="41" presetID="53" presetClass="entr" presetSubtype="0"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4" accel="50000" decel="5000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1000" fill="hold"/>
                                        <p:tgtEl>
                                          <p:spTgt spid="15"/>
                                        </p:tgtEl>
                                        <p:attrNameLst>
                                          <p:attrName>ppt_x</p:attrName>
                                        </p:attrNameLst>
                                      </p:cBhvr>
                                      <p:tavLst>
                                        <p:tav tm="0">
                                          <p:val>
                                            <p:strVal val="#ppt_x"/>
                                          </p:val>
                                        </p:tav>
                                        <p:tav tm="100000">
                                          <p:val>
                                            <p:strVal val="#ppt_x"/>
                                          </p:val>
                                        </p:tav>
                                      </p:tavLst>
                                    </p:anim>
                                    <p:anim calcmode="lin" valueType="num">
                                      <p:cBhvr additive="base">
                                        <p:cTn id="49" dur="1000" fill="hold"/>
                                        <p:tgtEl>
                                          <p:spTgt spid="15"/>
                                        </p:tgtEl>
                                        <p:attrNameLst>
                                          <p:attrName>ppt_y</p:attrName>
                                        </p:attrNameLst>
                                      </p:cBhvr>
                                      <p:tavLst>
                                        <p:tav tm="0">
                                          <p:val>
                                            <p:strVal val="1+#ppt_h/2"/>
                                          </p:val>
                                        </p:tav>
                                        <p:tav tm="100000">
                                          <p:val>
                                            <p:strVal val="#ppt_y"/>
                                          </p:val>
                                        </p:tav>
                                      </p:tavLst>
                                    </p:anim>
                                  </p:childTnLst>
                                </p:cTn>
                              </p:par>
                            </p:childTnLst>
                          </p:cTn>
                        </p:par>
                        <p:par>
                          <p:cTn id="50" fill="hold">
                            <p:stCondLst>
                              <p:cond delay="4500"/>
                            </p:stCondLst>
                            <p:childTnLst>
                              <p:par>
                                <p:cTn id="51" presetID="53"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par>
                          <p:cTn id="56" fill="hold">
                            <p:stCondLst>
                              <p:cond delay="5000"/>
                            </p:stCondLst>
                            <p:childTnLst>
                              <p:par>
                                <p:cTn id="57" presetID="53" presetClass="entr" presetSubtype="0"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animEffect transition="in" filter="fade">
                                      <p:cBhvr>
                                        <p:cTn id="61" dur="500"/>
                                        <p:tgtEl>
                                          <p:spTgt spid="28"/>
                                        </p:tgtEl>
                                      </p:cBhvr>
                                    </p:animEffect>
                                  </p:childTnLst>
                                </p:cTn>
                              </p:par>
                              <p:par>
                                <p:cTn id="62" presetID="2" presetClass="entr" presetSubtype="4" accel="50000" decel="50000"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1000" fill="hold"/>
                                        <p:tgtEl>
                                          <p:spTgt spid="16"/>
                                        </p:tgtEl>
                                        <p:attrNameLst>
                                          <p:attrName>ppt_x</p:attrName>
                                        </p:attrNameLst>
                                      </p:cBhvr>
                                      <p:tavLst>
                                        <p:tav tm="0">
                                          <p:val>
                                            <p:strVal val="#ppt_x"/>
                                          </p:val>
                                        </p:tav>
                                        <p:tav tm="100000">
                                          <p:val>
                                            <p:strVal val="#ppt_x"/>
                                          </p:val>
                                        </p:tav>
                                      </p:tavLst>
                                    </p:anim>
                                    <p:anim calcmode="lin" valueType="num">
                                      <p:cBhvr additive="base">
                                        <p:cTn id="65" dur="1000" fill="hold"/>
                                        <p:tgtEl>
                                          <p:spTgt spid="16"/>
                                        </p:tgtEl>
                                        <p:attrNameLst>
                                          <p:attrName>ppt_y</p:attrName>
                                        </p:attrNameLst>
                                      </p:cBhvr>
                                      <p:tavLst>
                                        <p:tav tm="0">
                                          <p:val>
                                            <p:strVal val="1+#ppt_h/2"/>
                                          </p:val>
                                        </p:tav>
                                        <p:tav tm="100000">
                                          <p:val>
                                            <p:strVal val="#ppt_y"/>
                                          </p:val>
                                        </p:tav>
                                      </p:tavLst>
                                    </p:anim>
                                  </p:childTnLst>
                                </p:cTn>
                              </p:par>
                            </p:childTnLst>
                          </p:cTn>
                        </p:par>
                        <p:par>
                          <p:cTn id="66" fill="hold">
                            <p:stCondLst>
                              <p:cond delay="6000"/>
                            </p:stCondLst>
                            <p:childTnLst>
                              <p:par>
                                <p:cTn id="67" presetID="53" presetClass="entr" presetSubtype="0"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500" fill="hold"/>
                                        <p:tgtEl>
                                          <p:spTgt spid="21"/>
                                        </p:tgtEl>
                                        <p:attrNameLst>
                                          <p:attrName>ppt_w</p:attrName>
                                        </p:attrNameLst>
                                      </p:cBhvr>
                                      <p:tavLst>
                                        <p:tav tm="0">
                                          <p:val>
                                            <p:fltVal val="0"/>
                                          </p:val>
                                        </p:tav>
                                        <p:tav tm="100000">
                                          <p:val>
                                            <p:strVal val="#ppt_w"/>
                                          </p:val>
                                        </p:tav>
                                      </p:tavLst>
                                    </p:anim>
                                    <p:anim calcmode="lin" valueType="num">
                                      <p:cBhvr>
                                        <p:cTn id="70" dur="500" fill="hold"/>
                                        <p:tgtEl>
                                          <p:spTgt spid="21"/>
                                        </p:tgtEl>
                                        <p:attrNameLst>
                                          <p:attrName>ppt_h</p:attrName>
                                        </p:attrNameLst>
                                      </p:cBhvr>
                                      <p:tavLst>
                                        <p:tav tm="0">
                                          <p:val>
                                            <p:fltVal val="0"/>
                                          </p:val>
                                        </p:tav>
                                        <p:tav tm="100000">
                                          <p:val>
                                            <p:strVal val="#ppt_h"/>
                                          </p:val>
                                        </p:tav>
                                      </p:tavLst>
                                    </p:anim>
                                    <p:animEffect transition="in" filter="fade">
                                      <p:cBhvr>
                                        <p:cTn id="71" dur="500"/>
                                        <p:tgtEl>
                                          <p:spTgt spid="21"/>
                                        </p:tgtEl>
                                      </p:cBhvr>
                                    </p:animEffect>
                                  </p:childTnLst>
                                </p:cTn>
                              </p:par>
                            </p:childTnLst>
                          </p:cTn>
                        </p:par>
                        <p:par>
                          <p:cTn id="72" fill="hold">
                            <p:stCondLst>
                              <p:cond delay="6500"/>
                            </p:stCondLst>
                            <p:childTnLst>
                              <p:par>
                                <p:cTn id="73" presetID="53" presetClass="entr" presetSubtype="0" fill="hold" nodeType="afterEffect">
                                  <p:stCondLst>
                                    <p:cond delay="0"/>
                                  </p:stCondLst>
                                  <p:childTnLst>
                                    <p:set>
                                      <p:cBhvr>
                                        <p:cTn id="74" dur="1" fill="hold">
                                          <p:stCondLst>
                                            <p:cond delay="0"/>
                                          </p:stCondLst>
                                        </p:cTn>
                                        <p:tgtEl>
                                          <p:spTgt spid="31"/>
                                        </p:tgtEl>
                                        <p:attrNameLst>
                                          <p:attrName>style.visibility</p:attrName>
                                        </p:attrNameLst>
                                      </p:cBhvr>
                                      <p:to>
                                        <p:strVal val="visible"/>
                                      </p:to>
                                    </p:set>
                                    <p:anim calcmode="lin" valueType="num">
                                      <p:cBhvr>
                                        <p:cTn id="75" dur="500" fill="hold"/>
                                        <p:tgtEl>
                                          <p:spTgt spid="31"/>
                                        </p:tgtEl>
                                        <p:attrNameLst>
                                          <p:attrName>ppt_w</p:attrName>
                                        </p:attrNameLst>
                                      </p:cBhvr>
                                      <p:tavLst>
                                        <p:tav tm="0">
                                          <p:val>
                                            <p:fltVal val="0"/>
                                          </p:val>
                                        </p:tav>
                                        <p:tav tm="100000">
                                          <p:val>
                                            <p:strVal val="#ppt_w"/>
                                          </p:val>
                                        </p:tav>
                                      </p:tavLst>
                                    </p:anim>
                                    <p:anim calcmode="lin" valueType="num">
                                      <p:cBhvr>
                                        <p:cTn id="76" dur="500" fill="hold"/>
                                        <p:tgtEl>
                                          <p:spTgt spid="31"/>
                                        </p:tgtEl>
                                        <p:attrNameLst>
                                          <p:attrName>ppt_h</p:attrName>
                                        </p:attrNameLst>
                                      </p:cBhvr>
                                      <p:tavLst>
                                        <p:tav tm="0">
                                          <p:val>
                                            <p:fltVal val="0"/>
                                          </p:val>
                                        </p:tav>
                                        <p:tav tm="100000">
                                          <p:val>
                                            <p:strVal val="#ppt_h"/>
                                          </p:val>
                                        </p:tav>
                                      </p:tavLst>
                                    </p:anim>
                                    <p:animEffect transition="in" filter="fade">
                                      <p:cBhvr>
                                        <p:cTn id="77" dur="500"/>
                                        <p:tgtEl>
                                          <p:spTgt spid="31"/>
                                        </p:tgtEl>
                                      </p:cBhvr>
                                    </p:animEffect>
                                  </p:childTnLst>
                                </p:cTn>
                              </p:par>
                              <p:par>
                                <p:cTn id="78" presetID="2" presetClass="entr" presetSubtype="4" accel="50000" decel="50000"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anim calcmode="lin" valueType="num">
                                      <p:cBhvr additive="base">
                                        <p:cTn id="80" dur="1000" fill="hold"/>
                                        <p:tgtEl>
                                          <p:spTgt spid="17"/>
                                        </p:tgtEl>
                                        <p:attrNameLst>
                                          <p:attrName>ppt_x</p:attrName>
                                        </p:attrNameLst>
                                      </p:cBhvr>
                                      <p:tavLst>
                                        <p:tav tm="0">
                                          <p:val>
                                            <p:strVal val="#ppt_x"/>
                                          </p:val>
                                        </p:tav>
                                        <p:tav tm="100000">
                                          <p:val>
                                            <p:strVal val="#ppt_x"/>
                                          </p:val>
                                        </p:tav>
                                      </p:tavLst>
                                    </p:anim>
                                    <p:anim calcmode="lin" valueType="num">
                                      <p:cBhvr additive="base">
                                        <p:cTn id="81" dur="1000" fill="hold"/>
                                        <p:tgtEl>
                                          <p:spTgt spid="17"/>
                                        </p:tgtEl>
                                        <p:attrNameLst>
                                          <p:attrName>ppt_y</p:attrName>
                                        </p:attrNameLst>
                                      </p:cBhvr>
                                      <p:tavLst>
                                        <p:tav tm="0">
                                          <p:val>
                                            <p:strVal val="1+#ppt_h/2"/>
                                          </p:val>
                                        </p:tav>
                                        <p:tav tm="100000">
                                          <p:val>
                                            <p:strVal val="#ppt_y"/>
                                          </p:val>
                                        </p:tav>
                                      </p:tavLst>
                                    </p:anim>
                                  </p:childTnLst>
                                </p:cTn>
                              </p:par>
                            </p:childTnLst>
                          </p:cTn>
                        </p:par>
                        <p:par>
                          <p:cTn id="82" fill="hold">
                            <p:stCondLst>
                              <p:cond delay="7500"/>
                            </p:stCondLst>
                            <p:childTnLst>
                              <p:par>
                                <p:cTn id="83" presetID="53" presetClass="entr" presetSubtype="0"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p:cTn id="85" dur="500" fill="hold"/>
                                        <p:tgtEl>
                                          <p:spTgt spid="19"/>
                                        </p:tgtEl>
                                        <p:attrNameLst>
                                          <p:attrName>ppt_w</p:attrName>
                                        </p:attrNameLst>
                                      </p:cBhvr>
                                      <p:tavLst>
                                        <p:tav tm="0">
                                          <p:val>
                                            <p:fltVal val="0"/>
                                          </p:val>
                                        </p:tav>
                                        <p:tav tm="100000">
                                          <p:val>
                                            <p:strVal val="#ppt_w"/>
                                          </p:val>
                                        </p:tav>
                                      </p:tavLst>
                                    </p:anim>
                                    <p:anim calcmode="lin" valueType="num">
                                      <p:cBhvr>
                                        <p:cTn id="86" dur="500" fill="hold"/>
                                        <p:tgtEl>
                                          <p:spTgt spid="19"/>
                                        </p:tgtEl>
                                        <p:attrNameLst>
                                          <p:attrName>ppt_h</p:attrName>
                                        </p:attrNameLst>
                                      </p:cBhvr>
                                      <p:tavLst>
                                        <p:tav tm="0">
                                          <p:val>
                                            <p:fltVal val="0"/>
                                          </p:val>
                                        </p:tav>
                                        <p:tav tm="100000">
                                          <p:val>
                                            <p:strVal val="#ppt_h"/>
                                          </p:val>
                                        </p:tav>
                                      </p:tavLst>
                                    </p:anim>
                                    <p:animEffect transition="in" filter="fade">
                                      <p:cBhvr>
                                        <p:cTn id="8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6094753" y="3903685"/>
            <a:ext cx="2705453" cy="2014157"/>
            <a:chOff x="4568507" y="2932113"/>
            <a:chExt cx="1665606" cy="1373668"/>
          </a:xfrm>
        </p:grpSpPr>
        <p:sp>
          <p:nvSpPr>
            <p:cNvPr id="54" name="Freeform 5"/>
            <p:cNvSpPr>
              <a:spLocks/>
            </p:cNvSpPr>
            <p:nvPr/>
          </p:nvSpPr>
          <p:spPr bwMode="auto">
            <a:xfrm>
              <a:off x="4568507" y="3032606"/>
              <a:ext cx="1662113" cy="1273175"/>
            </a:xfrm>
            <a:custGeom>
              <a:avLst/>
              <a:gdLst/>
              <a:ahLst/>
              <a:cxnLst>
                <a:cxn ang="0">
                  <a:pos x="363" y="0"/>
                </a:cxn>
                <a:cxn ang="0">
                  <a:pos x="380" y="1"/>
                </a:cxn>
                <a:cxn ang="0">
                  <a:pos x="441" y="72"/>
                </a:cxn>
                <a:cxn ang="0">
                  <a:pos x="441" y="161"/>
                </a:cxn>
                <a:cxn ang="0">
                  <a:pos x="380" y="233"/>
                </a:cxn>
                <a:cxn ang="0">
                  <a:pos x="363" y="233"/>
                </a:cxn>
                <a:cxn ang="0">
                  <a:pos x="95" y="233"/>
                </a:cxn>
                <a:cxn ang="0">
                  <a:pos x="32" y="264"/>
                </a:cxn>
                <a:cxn ang="0">
                  <a:pos x="0" y="338"/>
                </a:cxn>
                <a:cxn ang="0">
                  <a:pos x="0" y="72"/>
                </a:cxn>
                <a:cxn ang="0">
                  <a:pos x="23" y="14"/>
                </a:cxn>
                <a:cxn ang="0">
                  <a:pos x="72" y="0"/>
                </a:cxn>
                <a:cxn ang="0">
                  <a:pos x="363" y="0"/>
                </a:cxn>
              </a:cxnLst>
              <a:rect l="0" t="0" r="r" b="b"/>
              <a:pathLst>
                <a:path w="441" h="338">
                  <a:moveTo>
                    <a:pt x="363" y="0"/>
                  </a:moveTo>
                  <a:cubicBezTo>
                    <a:pt x="369" y="0"/>
                    <a:pt x="374" y="1"/>
                    <a:pt x="380" y="1"/>
                  </a:cubicBezTo>
                  <a:cubicBezTo>
                    <a:pt x="421" y="4"/>
                    <a:pt x="441" y="28"/>
                    <a:pt x="441" y="72"/>
                  </a:cubicBezTo>
                  <a:cubicBezTo>
                    <a:pt x="441" y="161"/>
                    <a:pt x="441" y="161"/>
                    <a:pt x="441" y="161"/>
                  </a:cubicBezTo>
                  <a:cubicBezTo>
                    <a:pt x="441" y="206"/>
                    <a:pt x="421" y="229"/>
                    <a:pt x="380" y="233"/>
                  </a:cubicBezTo>
                  <a:cubicBezTo>
                    <a:pt x="374" y="233"/>
                    <a:pt x="369" y="233"/>
                    <a:pt x="363"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lnTo>
                    <a:pt x="363" y="0"/>
                  </a:lnTo>
                  <a:close/>
                </a:path>
              </a:pathLst>
            </a:custGeom>
            <a:solidFill>
              <a:schemeClr val="accent3">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7" name="Freeform 5"/>
            <p:cNvSpPr>
              <a:spLocks/>
            </p:cNvSpPr>
            <p:nvPr/>
          </p:nvSpPr>
          <p:spPr bwMode="auto">
            <a:xfrm>
              <a:off x="4572000" y="2932113"/>
              <a:ext cx="1662113" cy="1273175"/>
            </a:xfrm>
            <a:custGeom>
              <a:avLst/>
              <a:gdLst/>
              <a:ahLst/>
              <a:cxnLst>
                <a:cxn ang="0">
                  <a:pos x="363" y="0"/>
                </a:cxn>
                <a:cxn ang="0">
                  <a:pos x="380" y="1"/>
                </a:cxn>
                <a:cxn ang="0">
                  <a:pos x="441" y="72"/>
                </a:cxn>
                <a:cxn ang="0">
                  <a:pos x="441" y="161"/>
                </a:cxn>
                <a:cxn ang="0">
                  <a:pos x="380" y="233"/>
                </a:cxn>
                <a:cxn ang="0">
                  <a:pos x="363" y="233"/>
                </a:cxn>
                <a:cxn ang="0">
                  <a:pos x="95" y="233"/>
                </a:cxn>
                <a:cxn ang="0">
                  <a:pos x="32" y="264"/>
                </a:cxn>
                <a:cxn ang="0">
                  <a:pos x="0" y="338"/>
                </a:cxn>
                <a:cxn ang="0">
                  <a:pos x="0" y="72"/>
                </a:cxn>
                <a:cxn ang="0">
                  <a:pos x="23" y="14"/>
                </a:cxn>
                <a:cxn ang="0">
                  <a:pos x="72" y="0"/>
                </a:cxn>
                <a:cxn ang="0">
                  <a:pos x="363" y="0"/>
                </a:cxn>
              </a:cxnLst>
              <a:rect l="0" t="0" r="r" b="b"/>
              <a:pathLst>
                <a:path w="441" h="338">
                  <a:moveTo>
                    <a:pt x="363" y="0"/>
                  </a:moveTo>
                  <a:cubicBezTo>
                    <a:pt x="369" y="0"/>
                    <a:pt x="374" y="1"/>
                    <a:pt x="380" y="1"/>
                  </a:cubicBezTo>
                  <a:cubicBezTo>
                    <a:pt x="421" y="4"/>
                    <a:pt x="441" y="28"/>
                    <a:pt x="441" y="72"/>
                  </a:cubicBezTo>
                  <a:cubicBezTo>
                    <a:pt x="441" y="161"/>
                    <a:pt x="441" y="161"/>
                    <a:pt x="441" y="161"/>
                  </a:cubicBezTo>
                  <a:cubicBezTo>
                    <a:pt x="441" y="206"/>
                    <a:pt x="421" y="229"/>
                    <a:pt x="380" y="233"/>
                  </a:cubicBezTo>
                  <a:cubicBezTo>
                    <a:pt x="374" y="233"/>
                    <a:pt x="369" y="233"/>
                    <a:pt x="363"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lnTo>
                    <a:pt x="363" y="0"/>
                  </a:lnTo>
                  <a:close/>
                </a:path>
              </a:pathLst>
            </a:custGeom>
            <a:gradFill>
              <a:gsLst>
                <a:gs pos="0">
                  <a:schemeClr val="accent3">
                    <a:lumMod val="75000"/>
                  </a:schemeClr>
                </a:gs>
                <a:gs pos="10000">
                  <a:schemeClr val="accent3"/>
                </a:gs>
              </a:gsLst>
              <a:lin ang="0" scaled="0"/>
            </a:gra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53" name="Group 52"/>
          <p:cNvGrpSpPr/>
          <p:nvPr/>
        </p:nvGrpSpPr>
        <p:grpSpPr>
          <a:xfrm>
            <a:off x="6094752" y="2690956"/>
            <a:ext cx="4149460" cy="2002292"/>
            <a:chOff x="4568507" y="2105026"/>
            <a:chExt cx="2554606" cy="1365576"/>
          </a:xfrm>
        </p:grpSpPr>
        <p:sp>
          <p:nvSpPr>
            <p:cNvPr id="51" name="Freeform 6"/>
            <p:cNvSpPr>
              <a:spLocks/>
            </p:cNvSpPr>
            <p:nvPr/>
          </p:nvSpPr>
          <p:spPr bwMode="auto">
            <a:xfrm>
              <a:off x="4568507" y="2199014"/>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chemeClr val="accent2">
                <a:lumMod val="50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8" name="Freeform 6"/>
            <p:cNvSpPr>
              <a:spLocks/>
            </p:cNvSpPr>
            <p:nvPr/>
          </p:nvSpPr>
          <p:spPr bwMode="auto">
            <a:xfrm>
              <a:off x="4572000" y="2105026"/>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gradFill>
              <a:gsLst>
                <a:gs pos="0">
                  <a:schemeClr val="accent2">
                    <a:lumMod val="50000"/>
                  </a:schemeClr>
                </a:gs>
                <a:gs pos="10000">
                  <a:schemeClr val="accent2"/>
                </a:gs>
              </a:gsLst>
              <a:lin ang="0" scaled="0"/>
            </a:gra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52" name="Group 51"/>
          <p:cNvGrpSpPr/>
          <p:nvPr/>
        </p:nvGrpSpPr>
        <p:grpSpPr>
          <a:xfrm>
            <a:off x="6094753" y="1431675"/>
            <a:ext cx="3365571" cy="1996848"/>
            <a:chOff x="4568507" y="1246188"/>
            <a:chExt cx="2072006" cy="1361863"/>
          </a:xfrm>
        </p:grpSpPr>
        <p:sp>
          <p:nvSpPr>
            <p:cNvPr id="50" name="Freeform 7"/>
            <p:cNvSpPr>
              <a:spLocks/>
            </p:cNvSpPr>
            <p:nvPr/>
          </p:nvSpPr>
          <p:spPr bwMode="auto">
            <a:xfrm>
              <a:off x="4568507" y="1334876"/>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chemeClr val="accent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9" name="Freeform 7"/>
            <p:cNvSpPr>
              <a:spLocks/>
            </p:cNvSpPr>
            <p:nvPr/>
          </p:nvSpPr>
          <p:spPr bwMode="auto">
            <a:xfrm>
              <a:off x="4572000" y="1246188"/>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gradFill>
              <a:gsLst>
                <a:gs pos="0">
                  <a:schemeClr val="accent1">
                    <a:lumMod val="75000"/>
                  </a:schemeClr>
                </a:gs>
                <a:gs pos="10000">
                  <a:schemeClr val="accent1"/>
                </a:gs>
              </a:gsLst>
              <a:lin ang="0" scaled="0"/>
            </a:gra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58" name="Group 57"/>
          <p:cNvGrpSpPr/>
          <p:nvPr/>
        </p:nvGrpSpPr>
        <p:grpSpPr>
          <a:xfrm flipH="1">
            <a:off x="3394973" y="4486418"/>
            <a:ext cx="2705453" cy="2014157"/>
            <a:chOff x="4568507" y="2932113"/>
            <a:chExt cx="1665606" cy="1373668"/>
          </a:xfrm>
        </p:grpSpPr>
        <p:sp>
          <p:nvSpPr>
            <p:cNvPr id="65" name="Freeform 5"/>
            <p:cNvSpPr>
              <a:spLocks/>
            </p:cNvSpPr>
            <p:nvPr/>
          </p:nvSpPr>
          <p:spPr bwMode="auto">
            <a:xfrm>
              <a:off x="4568507" y="3032606"/>
              <a:ext cx="1662113" cy="1273175"/>
            </a:xfrm>
            <a:custGeom>
              <a:avLst/>
              <a:gdLst/>
              <a:ahLst/>
              <a:cxnLst>
                <a:cxn ang="0">
                  <a:pos x="363" y="0"/>
                </a:cxn>
                <a:cxn ang="0">
                  <a:pos x="380" y="1"/>
                </a:cxn>
                <a:cxn ang="0">
                  <a:pos x="441" y="72"/>
                </a:cxn>
                <a:cxn ang="0">
                  <a:pos x="441" y="161"/>
                </a:cxn>
                <a:cxn ang="0">
                  <a:pos x="380" y="233"/>
                </a:cxn>
                <a:cxn ang="0">
                  <a:pos x="363" y="233"/>
                </a:cxn>
                <a:cxn ang="0">
                  <a:pos x="95" y="233"/>
                </a:cxn>
                <a:cxn ang="0">
                  <a:pos x="32" y="264"/>
                </a:cxn>
                <a:cxn ang="0">
                  <a:pos x="0" y="338"/>
                </a:cxn>
                <a:cxn ang="0">
                  <a:pos x="0" y="72"/>
                </a:cxn>
                <a:cxn ang="0">
                  <a:pos x="23" y="14"/>
                </a:cxn>
                <a:cxn ang="0">
                  <a:pos x="72" y="0"/>
                </a:cxn>
                <a:cxn ang="0">
                  <a:pos x="363" y="0"/>
                </a:cxn>
              </a:cxnLst>
              <a:rect l="0" t="0" r="r" b="b"/>
              <a:pathLst>
                <a:path w="441" h="338">
                  <a:moveTo>
                    <a:pt x="363" y="0"/>
                  </a:moveTo>
                  <a:cubicBezTo>
                    <a:pt x="369" y="0"/>
                    <a:pt x="374" y="1"/>
                    <a:pt x="380" y="1"/>
                  </a:cubicBezTo>
                  <a:cubicBezTo>
                    <a:pt x="421" y="4"/>
                    <a:pt x="441" y="28"/>
                    <a:pt x="441" y="72"/>
                  </a:cubicBezTo>
                  <a:cubicBezTo>
                    <a:pt x="441" y="161"/>
                    <a:pt x="441" y="161"/>
                    <a:pt x="441" y="161"/>
                  </a:cubicBezTo>
                  <a:cubicBezTo>
                    <a:pt x="441" y="206"/>
                    <a:pt x="421" y="229"/>
                    <a:pt x="380" y="233"/>
                  </a:cubicBezTo>
                  <a:cubicBezTo>
                    <a:pt x="374" y="233"/>
                    <a:pt x="369" y="233"/>
                    <a:pt x="363"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lnTo>
                    <a:pt x="363" y="0"/>
                  </a:lnTo>
                  <a:close/>
                </a:path>
              </a:pathLst>
            </a:custGeom>
            <a:solidFill>
              <a:schemeClr val="accent5">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6" name="Freeform 5"/>
            <p:cNvSpPr>
              <a:spLocks/>
            </p:cNvSpPr>
            <p:nvPr/>
          </p:nvSpPr>
          <p:spPr bwMode="auto">
            <a:xfrm>
              <a:off x="4572000" y="2932113"/>
              <a:ext cx="1662113" cy="1273175"/>
            </a:xfrm>
            <a:custGeom>
              <a:avLst/>
              <a:gdLst/>
              <a:ahLst/>
              <a:cxnLst>
                <a:cxn ang="0">
                  <a:pos x="363" y="0"/>
                </a:cxn>
                <a:cxn ang="0">
                  <a:pos x="380" y="1"/>
                </a:cxn>
                <a:cxn ang="0">
                  <a:pos x="441" y="72"/>
                </a:cxn>
                <a:cxn ang="0">
                  <a:pos x="441" y="161"/>
                </a:cxn>
                <a:cxn ang="0">
                  <a:pos x="380" y="233"/>
                </a:cxn>
                <a:cxn ang="0">
                  <a:pos x="363" y="233"/>
                </a:cxn>
                <a:cxn ang="0">
                  <a:pos x="95" y="233"/>
                </a:cxn>
                <a:cxn ang="0">
                  <a:pos x="32" y="264"/>
                </a:cxn>
                <a:cxn ang="0">
                  <a:pos x="0" y="338"/>
                </a:cxn>
                <a:cxn ang="0">
                  <a:pos x="0" y="72"/>
                </a:cxn>
                <a:cxn ang="0">
                  <a:pos x="23" y="14"/>
                </a:cxn>
                <a:cxn ang="0">
                  <a:pos x="72" y="0"/>
                </a:cxn>
                <a:cxn ang="0">
                  <a:pos x="363" y="0"/>
                </a:cxn>
              </a:cxnLst>
              <a:rect l="0" t="0" r="r" b="b"/>
              <a:pathLst>
                <a:path w="441" h="338">
                  <a:moveTo>
                    <a:pt x="363" y="0"/>
                  </a:moveTo>
                  <a:cubicBezTo>
                    <a:pt x="369" y="0"/>
                    <a:pt x="374" y="1"/>
                    <a:pt x="380" y="1"/>
                  </a:cubicBezTo>
                  <a:cubicBezTo>
                    <a:pt x="421" y="4"/>
                    <a:pt x="441" y="28"/>
                    <a:pt x="441" y="72"/>
                  </a:cubicBezTo>
                  <a:cubicBezTo>
                    <a:pt x="441" y="161"/>
                    <a:pt x="441" y="161"/>
                    <a:pt x="441" y="161"/>
                  </a:cubicBezTo>
                  <a:cubicBezTo>
                    <a:pt x="441" y="206"/>
                    <a:pt x="421" y="229"/>
                    <a:pt x="380" y="233"/>
                  </a:cubicBezTo>
                  <a:cubicBezTo>
                    <a:pt x="374" y="233"/>
                    <a:pt x="369" y="233"/>
                    <a:pt x="363"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lnTo>
                    <a:pt x="363" y="0"/>
                  </a:lnTo>
                  <a:close/>
                </a:path>
              </a:pathLst>
            </a:custGeom>
            <a:solidFill>
              <a:schemeClr val="accent5"/>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59" name="Group 58"/>
          <p:cNvGrpSpPr/>
          <p:nvPr/>
        </p:nvGrpSpPr>
        <p:grpSpPr>
          <a:xfrm flipH="1">
            <a:off x="1950965" y="3273690"/>
            <a:ext cx="4149460" cy="2002292"/>
            <a:chOff x="4568507" y="2105026"/>
            <a:chExt cx="2554606" cy="1365576"/>
          </a:xfrm>
        </p:grpSpPr>
        <p:sp>
          <p:nvSpPr>
            <p:cNvPr id="63" name="Freeform 6"/>
            <p:cNvSpPr>
              <a:spLocks/>
            </p:cNvSpPr>
            <p:nvPr/>
          </p:nvSpPr>
          <p:spPr bwMode="auto">
            <a:xfrm>
              <a:off x="4568507" y="2199014"/>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chemeClr val="accent6">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4" name="Freeform 6"/>
            <p:cNvSpPr>
              <a:spLocks/>
            </p:cNvSpPr>
            <p:nvPr/>
          </p:nvSpPr>
          <p:spPr bwMode="auto">
            <a:xfrm>
              <a:off x="4572000" y="2105026"/>
              <a:ext cx="2551113" cy="1271588"/>
            </a:xfrm>
            <a:custGeom>
              <a:avLst/>
              <a:gdLst/>
              <a:ahLst/>
              <a:cxnLst>
                <a:cxn ang="0">
                  <a:pos x="599" y="0"/>
                </a:cxn>
                <a:cxn ang="0">
                  <a:pos x="615" y="0"/>
                </a:cxn>
                <a:cxn ang="0">
                  <a:pos x="677" y="72"/>
                </a:cxn>
                <a:cxn ang="0">
                  <a:pos x="677" y="160"/>
                </a:cxn>
                <a:cxn ang="0">
                  <a:pos x="615" y="232"/>
                </a:cxn>
                <a:cxn ang="0">
                  <a:pos x="599" y="232"/>
                </a:cxn>
                <a:cxn ang="0">
                  <a:pos x="95" y="232"/>
                </a:cxn>
                <a:cxn ang="0">
                  <a:pos x="32" y="263"/>
                </a:cxn>
                <a:cxn ang="0">
                  <a:pos x="0" y="338"/>
                </a:cxn>
                <a:cxn ang="0">
                  <a:pos x="0" y="72"/>
                </a:cxn>
                <a:cxn ang="0">
                  <a:pos x="23" y="13"/>
                </a:cxn>
                <a:cxn ang="0">
                  <a:pos x="72" y="0"/>
                </a:cxn>
                <a:cxn ang="0">
                  <a:pos x="599" y="0"/>
                </a:cxn>
              </a:cxnLst>
              <a:rect l="0" t="0" r="r" b="b"/>
              <a:pathLst>
                <a:path w="677" h="338">
                  <a:moveTo>
                    <a:pt x="599" y="0"/>
                  </a:moveTo>
                  <a:cubicBezTo>
                    <a:pt x="604" y="0"/>
                    <a:pt x="610" y="0"/>
                    <a:pt x="615" y="0"/>
                  </a:cubicBezTo>
                  <a:cubicBezTo>
                    <a:pt x="656" y="3"/>
                    <a:pt x="677" y="27"/>
                    <a:pt x="677" y="72"/>
                  </a:cubicBezTo>
                  <a:cubicBezTo>
                    <a:pt x="677" y="160"/>
                    <a:pt x="677" y="160"/>
                    <a:pt x="677" y="160"/>
                  </a:cubicBezTo>
                  <a:cubicBezTo>
                    <a:pt x="677" y="205"/>
                    <a:pt x="656" y="229"/>
                    <a:pt x="615" y="232"/>
                  </a:cubicBezTo>
                  <a:cubicBezTo>
                    <a:pt x="610" y="232"/>
                    <a:pt x="604" y="232"/>
                    <a:pt x="599" y="232"/>
                  </a:cubicBezTo>
                  <a:cubicBezTo>
                    <a:pt x="95" y="232"/>
                    <a:pt x="95" y="232"/>
                    <a:pt x="95" y="232"/>
                  </a:cubicBezTo>
                  <a:cubicBezTo>
                    <a:pt x="71" y="235"/>
                    <a:pt x="50" y="246"/>
                    <a:pt x="32" y="263"/>
                  </a:cubicBezTo>
                  <a:cubicBezTo>
                    <a:pt x="11" y="284"/>
                    <a:pt x="0" y="309"/>
                    <a:pt x="0" y="338"/>
                  </a:cubicBezTo>
                  <a:cubicBezTo>
                    <a:pt x="0" y="72"/>
                    <a:pt x="0" y="72"/>
                    <a:pt x="0" y="72"/>
                  </a:cubicBezTo>
                  <a:cubicBezTo>
                    <a:pt x="0" y="44"/>
                    <a:pt x="7" y="25"/>
                    <a:pt x="23" y="13"/>
                  </a:cubicBezTo>
                  <a:cubicBezTo>
                    <a:pt x="35" y="4"/>
                    <a:pt x="51" y="0"/>
                    <a:pt x="72" y="0"/>
                  </a:cubicBezTo>
                  <a:lnTo>
                    <a:pt x="599" y="0"/>
                  </a:lnTo>
                  <a:close/>
                </a:path>
              </a:pathLst>
            </a:custGeom>
            <a:solidFill>
              <a:schemeClr val="accent6"/>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grpSp>
        <p:nvGrpSpPr>
          <p:cNvPr id="60" name="Group 59"/>
          <p:cNvGrpSpPr/>
          <p:nvPr/>
        </p:nvGrpSpPr>
        <p:grpSpPr>
          <a:xfrm flipH="1">
            <a:off x="2734856" y="2014408"/>
            <a:ext cx="3365571" cy="1996848"/>
            <a:chOff x="4568507" y="1246188"/>
            <a:chExt cx="2072006" cy="1361863"/>
          </a:xfrm>
        </p:grpSpPr>
        <p:sp>
          <p:nvSpPr>
            <p:cNvPr id="61" name="Freeform 7"/>
            <p:cNvSpPr>
              <a:spLocks/>
            </p:cNvSpPr>
            <p:nvPr/>
          </p:nvSpPr>
          <p:spPr bwMode="auto">
            <a:xfrm>
              <a:off x="4568507" y="1334876"/>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chemeClr val="accent4">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2" name="Freeform 7"/>
            <p:cNvSpPr>
              <a:spLocks/>
            </p:cNvSpPr>
            <p:nvPr/>
          </p:nvSpPr>
          <p:spPr bwMode="auto">
            <a:xfrm>
              <a:off x="4572000" y="1246188"/>
              <a:ext cx="2068513" cy="1273175"/>
            </a:xfrm>
            <a:custGeom>
              <a:avLst/>
              <a:gdLst/>
              <a:ahLst/>
              <a:cxnLst>
                <a:cxn ang="0">
                  <a:pos x="549" y="72"/>
                </a:cxn>
                <a:cxn ang="0">
                  <a:pos x="549" y="161"/>
                </a:cxn>
                <a:cxn ang="0">
                  <a:pos x="487" y="233"/>
                </a:cxn>
                <a:cxn ang="0">
                  <a:pos x="471" y="233"/>
                </a:cxn>
                <a:cxn ang="0">
                  <a:pos x="95" y="233"/>
                </a:cxn>
                <a:cxn ang="0">
                  <a:pos x="32" y="264"/>
                </a:cxn>
                <a:cxn ang="0">
                  <a:pos x="0" y="338"/>
                </a:cxn>
                <a:cxn ang="0">
                  <a:pos x="0" y="72"/>
                </a:cxn>
                <a:cxn ang="0">
                  <a:pos x="23" y="14"/>
                </a:cxn>
                <a:cxn ang="0">
                  <a:pos x="72" y="0"/>
                </a:cxn>
                <a:cxn ang="0">
                  <a:pos x="471" y="0"/>
                </a:cxn>
                <a:cxn ang="0">
                  <a:pos x="487" y="1"/>
                </a:cxn>
                <a:cxn ang="0">
                  <a:pos x="549" y="72"/>
                </a:cxn>
              </a:cxnLst>
              <a:rect l="0" t="0" r="r" b="b"/>
              <a:pathLst>
                <a:path w="549" h="338">
                  <a:moveTo>
                    <a:pt x="549" y="72"/>
                  </a:moveTo>
                  <a:cubicBezTo>
                    <a:pt x="549" y="161"/>
                    <a:pt x="549" y="161"/>
                    <a:pt x="549" y="161"/>
                  </a:cubicBezTo>
                  <a:cubicBezTo>
                    <a:pt x="549" y="206"/>
                    <a:pt x="528" y="229"/>
                    <a:pt x="487" y="233"/>
                  </a:cubicBezTo>
                  <a:cubicBezTo>
                    <a:pt x="482" y="233"/>
                    <a:pt x="476" y="233"/>
                    <a:pt x="471" y="233"/>
                  </a:cubicBezTo>
                  <a:cubicBezTo>
                    <a:pt x="95" y="233"/>
                    <a:pt x="95" y="233"/>
                    <a:pt x="95" y="233"/>
                  </a:cubicBezTo>
                  <a:cubicBezTo>
                    <a:pt x="71" y="236"/>
                    <a:pt x="50" y="246"/>
                    <a:pt x="32" y="264"/>
                  </a:cubicBezTo>
                  <a:cubicBezTo>
                    <a:pt x="11" y="285"/>
                    <a:pt x="0" y="310"/>
                    <a:pt x="0" y="338"/>
                  </a:cubicBezTo>
                  <a:cubicBezTo>
                    <a:pt x="0" y="72"/>
                    <a:pt x="0" y="72"/>
                    <a:pt x="0" y="72"/>
                  </a:cubicBezTo>
                  <a:cubicBezTo>
                    <a:pt x="0" y="45"/>
                    <a:pt x="7" y="26"/>
                    <a:pt x="23" y="14"/>
                  </a:cubicBezTo>
                  <a:cubicBezTo>
                    <a:pt x="35" y="5"/>
                    <a:pt x="51" y="0"/>
                    <a:pt x="72" y="0"/>
                  </a:cubicBezTo>
                  <a:cubicBezTo>
                    <a:pt x="471" y="0"/>
                    <a:pt x="471" y="0"/>
                    <a:pt x="471" y="0"/>
                  </a:cubicBezTo>
                  <a:cubicBezTo>
                    <a:pt x="476" y="0"/>
                    <a:pt x="482" y="1"/>
                    <a:pt x="487" y="1"/>
                  </a:cubicBezTo>
                  <a:cubicBezTo>
                    <a:pt x="528" y="4"/>
                    <a:pt x="549" y="28"/>
                    <a:pt x="549" y="72"/>
                  </a:cubicBez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grpSp>
      <p:sp>
        <p:nvSpPr>
          <p:cNvPr id="121" name="TextBox 120"/>
          <p:cNvSpPr txBox="1"/>
          <p:nvPr/>
        </p:nvSpPr>
        <p:spPr>
          <a:xfrm>
            <a:off x="6213278" y="4308366"/>
            <a:ext cx="1853443" cy="656462"/>
          </a:xfrm>
          <a:prstGeom prst="rect">
            <a:avLst/>
          </a:prstGeom>
          <a:noFill/>
        </p:spPr>
        <p:txBody>
          <a:bodyPr wrap="square" lIns="0" tIns="0" rIns="0" bIns="0" rtlCol="0" anchor="t">
            <a:spAutoFit/>
          </a:bodyPr>
          <a:lstStyle/>
          <a:p>
            <a:pPr algn="r" defTabSz="1218895">
              <a:spcBef>
                <a:spcPct val="20000"/>
              </a:spcBef>
              <a:defRPr/>
            </a:pPr>
            <a:r>
              <a:rPr lang="en-US" sz="1600" b="1" dirty="0">
                <a:solidFill>
                  <a:schemeClr val="bg1"/>
                </a:solidFill>
              </a:rPr>
              <a:t>Title Goes Here</a:t>
            </a:r>
            <a:br>
              <a:rPr lang="en-US" sz="1600" dirty="0">
                <a:solidFill>
                  <a:schemeClr val="bg1"/>
                </a:solidFill>
              </a:rPr>
            </a:br>
            <a:r>
              <a:rPr lang="en-US" sz="1333" dirty="0">
                <a:solidFill>
                  <a:schemeClr val="bg1"/>
                </a:solidFill>
              </a:rPr>
              <a:t>There are many of the variations passages</a:t>
            </a:r>
          </a:p>
        </p:txBody>
      </p:sp>
      <p:sp>
        <p:nvSpPr>
          <p:cNvPr id="124" name="TextBox 123"/>
          <p:cNvSpPr txBox="1"/>
          <p:nvPr/>
        </p:nvSpPr>
        <p:spPr>
          <a:xfrm>
            <a:off x="3573416" y="2364471"/>
            <a:ext cx="2355788" cy="656462"/>
          </a:xfrm>
          <a:prstGeom prst="rect">
            <a:avLst/>
          </a:prstGeom>
          <a:noFill/>
        </p:spPr>
        <p:txBody>
          <a:bodyPr wrap="square" lIns="0" tIns="0" rIns="0" bIns="0" rtlCol="0" anchor="t">
            <a:spAutoFit/>
          </a:bodyPr>
          <a:lstStyle/>
          <a:p>
            <a:pPr defTabSz="1218895">
              <a:spcBef>
                <a:spcPct val="20000"/>
              </a:spcBef>
              <a:defRPr/>
            </a:pPr>
            <a:r>
              <a:rPr lang="zh-CN" altLang="en-US" sz="1600" b="1" dirty="0">
                <a:solidFill>
                  <a:schemeClr val="bg1"/>
                </a:solidFill>
              </a:rPr>
              <a:t>添加标题</a:t>
            </a:r>
            <a:br>
              <a:rPr lang="en-US" sz="1333" b="1" dirty="0">
                <a:solidFill>
                  <a:schemeClr val="bg1"/>
                </a:solidFill>
              </a:rPr>
            </a:br>
            <a:r>
              <a:rPr lang="en-US" sz="1333" dirty="0">
                <a:solidFill>
                  <a:schemeClr val="bg1"/>
                </a:solidFill>
              </a:rPr>
              <a:t>There are many variations of passages of lorem ipsum</a:t>
            </a:r>
          </a:p>
        </p:txBody>
      </p:sp>
      <p:sp>
        <p:nvSpPr>
          <p:cNvPr id="127" name="TextBox 126"/>
          <p:cNvSpPr txBox="1"/>
          <p:nvPr/>
        </p:nvSpPr>
        <p:spPr>
          <a:xfrm>
            <a:off x="2835188" y="3618431"/>
            <a:ext cx="2801664" cy="656462"/>
          </a:xfrm>
          <a:prstGeom prst="rect">
            <a:avLst/>
          </a:prstGeom>
          <a:noFill/>
        </p:spPr>
        <p:txBody>
          <a:bodyPr wrap="square" lIns="0" tIns="0" rIns="0" bIns="0" rtlCol="0" anchor="t">
            <a:spAutoFit/>
          </a:bodyPr>
          <a:lstStyle/>
          <a:p>
            <a:pPr defTabSz="1218895">
              <a:spcBef>
                <a:spcPct val="20000"/>
              </a:spcBef>
              <a:defRPr/>
            </a:pPr>
            <a:r>
              <a:rPr lang="en-US" sz="1600" b="1" dirty="0">
                <a:solidFill>
                  <a:schemeClr val="bg1"/>
                </a:solidFill>
              </a:rPr>
              <a:t>Title Goes Here</a:t>
            </a:r>
            <a:br>
              <a:rPr lang="en-US" sz="1333" b="1" dirty="0">
                <a:solidFill>
                  <a:schemeClr val="bg1"/>
                </a:solidFill>
              </a:rPr>
            </a:br>
            <a:r>
              <a:rPr lang="en-US" sz="1333" dirty="0">
                <a:solidFill>
                  <a:schemeClr val="bg1"/>
                </a:solidFill>
              </a:rPr>
              <a:t>There are many variations of passages of lorem ipsum available.</a:t>
            </a:r>
          </a:p>
        </p:txBody>
      </p:sp>
      <p:sp>
        <p:nvSpPr>
          <p:cNvPr id="130" name="TextBox 129"/>
          <p:cNvSpPr txBox="1"/>
          <p:nvPr/>
        </p:nvSpPr>
        <p:spPr>
          <a:xfrm>
            <a:off x="6248458" y="1753329"/>
            <a:ext cx="2355788" cy="656462"/>
          </a:xfrm>
          <a:prstGeom prst="rect">
            <a:avLst/>
          </a:prstGeom>
          <a:noFill/>
        </p:spPr>
        <p:txBody>
          <a:bodyPr wrap="square" lIns="0" tIns="0" rIns="0" bIns="0" rtlCol="0" anchor="t">
            <a:spAutoFit/>
          </a:bodyPr>
          <a:lstStyle/>
          <a:p>
            <a:pPr algn="r" defTabSz="1218895">
              <a:spcBef>
                <a:spcPct val="20000"/>
              </a:spcBef>
              <a:defRPr/>
            </a:pPr>
            <a:r>
              <a:rPr lang="en-US" sz="1600" b="1" dirty="0">
                <a:solidFill>
                  <a:schemeClr val="bg1"/>
                </a:solidFill>
              </a:rPr>
              <a:t>Title Goes Here</a:t>
            </a:r>
            <a:br>
              <a:rPr lang="en-US" sz="1333" b="1" dirty="0">
                <a:solidFill>
                  <a:schemeClr val="bg1"/>
                </a:solidFill>
              </a:rPr>
            </a:br>
            <a:r>
              <a:rPr lang="en-US" sz="1333" dirty="0">
                <a:solidFill>
                  <a:schemeClr val="bg1"/>
                </a:solidFill>
              </a:rPr>
              <a:t>There are many variations of passages of lorem ipsum</a:t>
            </a:r>
          </a:p>
        </p:txBody>
      </p:sp>
      <p:sp>
        <p:nvSpPr>
          <p:cNvPr id="133" name="TextBox 132"/>
          <p:cNvSpPr txBox="1"/>
          <p:nvPr/>
        </p:nvSpPr>
        <p:spPr>
          <a:xfrm>
            <a:off x="6558324" y="3041079"/>
            <a:ext cx="2742848" cy="656462"/>
          </a:xfrm>
          <a:prstGeom prst="rect">
            <a:avLst/>
          </a:prstGeom>
          <a:noFill/>
        </p:spPr>
        <p:txBody>
          <a:bodyPr wrap="square" lIns="0" tIns="0" rIns="0" bIns="0" rtlCol="0" anchor="t">
            <a:spAutoFit/>
          </a:bodyPr>
          <a:lstStyle/>
          <a:p>
            <a:pPr algn="r" defTabSz="1218895">
              <a:spcBef>
                <a:spcPct val="20000"/>
              </a:spcBef>
              <a:defRPr/>
            </a:pPr>
            <a:r>
              <a:rPr lang="en-US" sz="1600" b="1" dirty="0">
                <a:solidFill>
                  <a:schemeClr val="bg1"/>
                </a:solidFill>
              </a:rPr>
              <a:t>Title Goes Here</a:t>
            </a:r>
            <a:br>
              <a:rPr lang="en-US" sz="1333" b="1" dirty="0">
                <a:solidFill>
                  <a:schemeClr val="bg1"/>
                </a:solidFill>
              </a:rPr>
            </a:br>
            <a:r>
              <a:rPr lang="en-US" sz="1333" dirty="0">
                <a:solidFill>
                  <a:schemeClr val="bg1"/>
                </a:solidFill>
              </a:rPr>
              <a:t>There are many variations of passages of lorem ipsum available</a:t>
            </a:r>
          </a:p>
        </p:txBody>
      </p:sp>
      <p:sp>
        <p:nvSpPr>
          <p:cNvPr id="149" name="TextBox 148"/>
          <p:cNvSpPr txBox="1"/>
          <p:nvPr/>
        </p:nvSpPr>
        <p:spPr>
          <a:xfrm>
            <a:off x="4075173" y="4851272"/>
            <a:ext cx="1799250" cy="656462"/>
          </a:xfrm>
          <a:prstGeom prst="rect">
            <a:avLst/>
          </a:prstGeom>
          <a:noFill/>
        </p:spPr>
        <p:txBody>
          <a:bodyPr wrap="square" lIns="0" tIns="0" rIns="0" bIns="0" rtlCol="0" anchor="t">
            <a:spAutoFit/>
          </a:bodyPr>
          <a:lstStyle/>
          <a:p>
            <a:pPr defTabSz="1218895">
              <a:spcBef>
                <a:spcPct val="20000"/>
              </a:spcBef>
              <a:defRPr/>
            </a:pPr>
            <a:r>
              <a:rPr lang="en-US" sz="1600" b="1" dirty="0">
                <a:solidFill>
                  <a:schemeClr val="bg1"/>
                </a:solidFill>
              </a:rPr>
              <a:t>Title Goes Here</a:t>
            </a:r>
            <a:br>
              <a:rPr lang="en-US" sz="1600" dirty="0">
                <a:solidFill>
                  <a:schemeClr val="bg1"/>
                </a:solidFill>
              </a:rPr>
            </a:br>
            <a:r>
              <a:rPr lang="en-US" sz="1333" dirty="0">
                <a:solidFill>
                  <a:schemeClr val="bg1"/>
                </a:solidFill>
              </a:rPr>
              <a:t>There are many of the variations passages</a:t>
            </a:r>
          </a:p>
        </p:txBody>
      </p:sp>
      <p:sp>
        <p:nvSpPr>
          <p:cNvPr id="44" name="Freeform 101"/>
          <p:cNvSpPr>
            <a:spLocks noEditPoints="1"/>
          </p:cNvSpPr>
          <p:nvPr/>
        </p:nvSpPr>
        <p:spPr bwMode="auto">
          <a:xfrm>
            <a:off x="2157670" y="3712446"/>
            <a:ext cx="577187" cy="382474"/>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5" name="Freeform 42"/>
          <p:cNvSpPr>
            <a:spLocks noEditPoints="1"/>
          </p:cNvSpPr>
          <p:nvPr/>
        </p:nvSpPr>
        <p:spPr bwMode="auto">
          <a:xfrm>
            <a:off x="8730998" y="1843814"/>
            <a:ext cx="570174" cy="490783"/>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46" name="Freeform 86"/>
          <p:cNvSpPr>
            <a:spLocks noEditPoints="1"/>
          </p:cNvSpPr>
          <p:nvPr/>
        </p:nvSpPr>
        <p:spPr bwMode="auto">
          <a:xfrm>
            <a:off x="3600806" y="4889083"/>
            <a:ext cx="359526" cy="60491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6" name="Freeform 107"/>
          <p:cNvSpPr>
            <a:spLocks noEditPoints="1"/>
          </p:cNvSpPr>
          <p:nvPr/>
        </p:nvSpPr>
        <p:spPr bwMode="auto">
          <a:xfrm>
            <a:off x="8135855" y="4375645"/>
            <a:ext cx="509021" cy="516242"/>
          </a:xfrm>
          <a:custGeom>
            <a:avLst/>
            <a:gdLst/>
            <a:ahLst/>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l="0" t="0" r="r" b="b"/>
            <a:pathLst>
              <a:path w="65" h="66">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57" name="Freeform 144"/>
          <p:cNvSpPr>
            <a:spLocks noEditPoints="1"/>
          </p:cNvSpPr>
          <p:nvPr/>
        </p:nvSpPr>
        <p:spPr bwMode="auto">
          <a:xfrm>
            <a:off x="2986311" y="2501361"/>
            <a:ext cx="437266" cy="379193"/>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67" name="Freeform 66"/>
          <p:cNvSpPr>
            <a:spLocks noEditPoints="1"/>
          </p:cNvSpPr>
          <p:nvPr/>
        </p:nvSpPr>
        <p:spPr bwMode="auto">
          <a:xfrm>
            <a:off x="9470482" y="3117693"/>
            <a:ext cx="401158" cy="468579"/>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p>
        </p:txBody>
      </p:sp>
      <p:sp>
        <p:nvSpPr>
          <p:cNvPr id="34"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35" name="直接连接符 34"/>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5034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1+#ppt_w/2"/>
                                          </p:val>
                                        </p:tav>
                                        <p:tav tm="100000">
                                          <p:val>
                                            <p:strVal val="#ppt_x"/>
                                          </p:val>
                                        </p:tav>
                                      </p:tavLst>
                                    </p:anim>
                                    <p:anim calcmode="lin" valueType="num">
                                      <p:cBhvr additive="base">
                                        <p:cTn id="8" dur="500" fill="hold"/>
                                        <p:tgtEl>
                                          <p:spTgt spid="5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p:cTn id="12" dur="500" fill="hold"/>
                                        <p:tgtEl>
                                          <p:spTgt spid="45"/>
                                        </p:tgtEl>
                                        <p:attrNameLst>
                                          <p:attrName>ppt_w</p:attrName>
                                        </p:attrNameLst>
                                      </p:cBhvr>
                                      <p:tavLst>
                                        <p:tav tm="0">
                                          <p:val>
                                            <p:fltVal val="0"/>
                                          </p:val>
                                        </p:tav>
                                        <p:tav tm="100000">
                                          <p:val>
                                            <p:strVal val="#ppt_w"/>
                                          </p:val>
                                        </p:tav>
                                      </p:tavLst>
                                    </p:anim>
                                    <p:anim calcmode="lin" valueType="num">
                                      <p:cBhvr>
                                        <p:cTn id="13" dur="500" fill="hold"/>
                                        <p:tgtEl>
                                          <p:spTgt spid="45"/>
                                        </p:tgtEl>
                                        <p:attrNameLst>
                                          <p:attrName>ppt_h</p:attrName>
                                        </p:attrNameLst>
                                      </p:cBhvr>
                                      <p:tavLst>
                                        <p:tav tm="0">
                                          <p:val>
                                            <p:fltVal val="0"/>
                                          </p:val>
                                        </p:tav>
                                        <p:tav tm="100000">
                                          <p:val>
                                            <p:strVal val="#ppt_h"/>
                                          </p:val>
                                        </p:tav>
                                      </p:tavLst>
                                    </p:anim>
                                    <p:animEffect transition="in" filter="fade">
                                      <p:cBhvr>
                                        <p:cTn id="14" dur="500"/>
                                        <p:tgtEl>
                                          <p:spTgt spid="4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30"/>
                                        </p:tgtEl>
                                        <p:attrNameLst>
                                          <p:attrName>style.visibility</p:attrName>
                                        </p:attrNameLst>
                                      </p:cBhvr>
                                      <p:to>
                                        <p:strVal val="visible"/>
                                      </p:to>
                                    </p:set>
                                    <p:animEffect transition="in" filter="fade">
                                      <p:cBhvr>
                                        <p:cTn id="17" dur="1000"/>
                                        <p:tgtEl>
                                          <p:spTgt spid="130"/>
                                        </p:tgtEl>
                                      </p:cBhvr>
                                    </p:animEffect>
                                  </p:childTnLst>
                                </p:cTn>
                              </p:par>
                            </p:childTnLst>
                          </p:cTn>
                        </p:par>
                        <p:par>
                          <p:cTn id="18" fill="hold">
                            <p:stCondLst>
                              <p:cond delay="1500"/>
                            </p:stCondLst>
                            <p:childTnLst>
                              <p:par>
                                <p:cTn id="19" presetID="2" presetClass="entr" presetSubtype="8" accel="50000" decel="50000" fill="hold" nodeType="after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53" presetClass="entr" presetSubtype="0" fill="hold" grpId="0" nodeType="afterEffect">
                                  <p:stCondLst>
                                    <p:cond delay="0"/>
                                  </p:stCondLst>
                                  <p:childTnLst>
                                    <p:set>
                                      <p:cBhvr>
                                        <p:cTn id="25" dur="1" fill="hold">
                                          <p:stCondLst>
                                            <p:cond delay="0"/>
                                          </p:stCondLst>
                                        </p:cTn>
                                        <p:tgtEl>
                                          <p:spTgt spid="57"/>
                                        </p:tgtEl>
                                        <p:attrNameLst>
                                          <p:attrName>style.visibility</p:attrName>
                                        </p:attrNameLst>
                                      </p:cBhvr>
                                      <p:to>
                                        <p:strVal val="visible"/>
                                      </p:to>
                                    </p:set>
                                    <p:anim calcmode="lin" valueType="num">
                                      <p:cBhvr>
                                        <p:cTn id="26" dur="500" fill="hold"/>
                                        <p:tgtEl>
                                          <p:spTgt spid="57"/>
                                        </p:tgtEl>
                                        <p:attrNameLst>
                                          <p:attrName>ppt_w</p:attrName>
                                        </p:attrNameLst>
                                      </p:cBhvr>
                                      <p:tavLst>
                                        <p:tav tm="0">
                                          <p:val>
                                            <p:fltVal val="0"/>
                                          </p:val>
                                        </p:tav>
                                        <p:tav tm="100000">
                                          <p:val>
                                            <p:strVal val="#ppt_w"/>
                                          </p:val>
                                        </p:tav>
                                      </p:tavLst>
                                    </p:anim>
                                    <p:anim calcmode="lin" valueType="num">
                                      <p:cBhvr>
                                        <p:cTn id="27" dur="500" fill="hold"/>
                                        <p:tgtEl>
                                          <p:spTgt spid="57"/>
                                        </p:tgtEl>
                                        <p:attrNameLst>
                                          <p:attrName>ppt_h</p:attrName>
                                        </p:attrNameLst>
                                      </p:cBhvr>
                                      <p:tavLst>
                                        <p:tav tm="0">
                                          <p:val>
                                            <p:fltVal val="0"/>
                                          </p:val>
                                        </p:tav>
                                        <p:tav tm="100000">
                                          <p:val>
                                            <p:strVal val="#ppt_h"/>
                                          </p:val>
                                        </p:tav>
                                      </p:tavLst>
                                    </p:anim>
                                    <p:animEffect transition="in" filter="fade">
                                      <p:cBhvr>
                                        <p:cTn id="28" dur="500"/>
                                        <p:tgtEl>
                                          <p:spTgt spid="5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4"/>
                                        </p:tgtEl>
                                        <p:attrNameLst>
                                          <p:attrName>style.visibility</p:attrName>
                                        </p:attrNameLst>
                                      </p:cBhvr>
                                      <p:to>
                                        <p:strVal val="visible"/>
                                      </p:to>
                                    </p:set>
                                    <p:animEffect transition="in" filter="fade">
                                      <p:cBhvr>
                                        <p:cTn id="31" dur="1000"/>
                                        <p:tgtEl>
                                          <p:spTgt spid="124"/>
                                        </p:tgtEl>
                                      </p:cBhvr>
                                    </p:animEffect>
                                  </p:childTnLst>
                                </p:cTn>
                              </p:par>
                            </p:childTnLst>
                          </p:cTn>
                        </p:par>
                        <p:par>
                          <p:cTn id="32" fill="hold">
                            <p:stCondLst>
                              <p:cond delay="3000"/>
                            </p:stCondLst>
                            <p:childTnLst>
                              <p:par>
                                <p:cTn id="33" presetID="2" presetClass="entr" presetSubtype="2" accel="50000" decel="50000" fill="hold" nodeType="after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additive="base">
                                        <p:cTn id="35" dur="500" fill="hold"/>
                                        <p:tgtEl>
                                          <p:spTgt spid="53"/>
                                        </p:tgtEl>
                                        <p:attrNameLst>
                                          <p:attrName>ppt_x</p:attrName>
                                        </p:attrNameLst>
                                      </p:cBhvr>
                                      <p:tavLst>
                                        <p:tav tm="0">
                                          <p:val>
                                            <p:strVal val="1+#ppt_w/2"/>
                                          </p:val>
                                        </p:tav>
                                        <p:tav tm="100000">
                                          <p:val>
                                            <p:strVal val="#ppt_x"/>
                                          </p:val>
                                        </p:tav>
                                      </p:tavLst>
                                    </p:anim>
                                    <p:anim calcmode="lin" valueType="num">
                                      <p:cBhvr additive="base">
                                        <p:cTn id="36" dur="500" fill="hold"/>
                                        <p:tgtEl>
                                          <p:spTgt spid="53"/>
                                        </p:tgtEl>
                                        <p:attrNameLst>
                                          <p:attrName>ppt_y</p:attrName>
                                        </p:attrNameLst>
                                      </p:cBhvr>
                                      <p:tavLst>
                                        <p:tav tm="0">
                                          <p:val>
                                            <p:strVal val="#ppt_y"/>
                                          </p:val>
                                        </p:tav>
                                        <p:tav tm="100000">
                                          <p:val>
                                            <p:strVal val="#ppt_y"/>
                                          </p:val>
                                        </p:tav>
                                      </p:tavLst>
                                    </p:anim>
                                  </p:childTnLst>
                                </p:cTn>
                              </p:par>
                            </p:childTnLst>
                          </p:cTn>
                        </p:par>
                        <p:par>
                          <p:cTn id="37" fill="hold">
                            <p:stCondLst>
                              <p:cond delay="3500"/>
                            </p:stCondLst>
                            <p:childTnLst>
                              <p:par>
                                <p:cTn id="38" presetID="53" presetClass="entr" presetSubtype="0" fill="hold" grpId="0" nodeType="afterEffect">
                                  <p:stCondLst>
                                    <p:cond delay="0"/>
                                  </p:stCondLst>
                                  <p:childTnLst>
                                    <p:set>
                                      <p:cBhvr>
                                        <p:cTn id="39" dur="1" fill="hold">
                                          <p:stCondLst>
                                            <p:cond delay="0"/>
                                          </p:stCondLst>
                                        </p:cTn>
                                        <p:tgtEl>
                                          <p:spTgt spid="67"/>
                                        </p:tgtEl>
                                        <p:attrNameLst>
                                          <p:attrName>style.visibility</p:attrName>
                                        </p:attrNameLst>
                                      </p:cBhvr>
                                      <p:to>
                                        <p:strVal val="visible"/>
                                      </p:to>
                                    </p:set>
                                    <p:anim calcmode="lin" valueType="num">
                                      <p:cBhvr>
                                        <p:cTn id="40" dur="500" fill="hold"/>
                                        <p:tgtEl>
                                          <p:spTgt spid="67"/>
                                        </p:tgtEl>
                                        <p:attrNameLst>
                                          <p:attrName>ppt_w</p:attrName>
                                        </p:attrNameLst>
                                      </p:cBhvr>
                                      <p:tavLst>
                                        <p:tav tm="0">
                                          <p:val>
                                            <p:fltVal val="0"/>
                                          </p:val>
                                        </p:tav>
                                        <p:tav tm="100000">
                                          <p:val>
                                            <p:strVal val="#ppt_w"/>
                                          </p:val>
                                        </p:tav>
                                      </p:tavLst>
                                    </p:anim>
                                    <p:anim calcmode="lin" valueType="num">
                                      <p:cBhvr>
                                        <p:cTn id="41" dur="500" fill="hold"/>
                                        <p:tgtEl>
                                          <p:spTgt spid="67"/>
                                        </p:tgtEl>
                                        <p:attrNameLst>
                                          <p:attrName>ppt_h</p:attrName>
                                        </p:attrNameLst>
                                      </p:cBhvr>
                                      <p:tavLst>
                                        <p:tav tm="0">
                                          <p:val>
                                            <p:fltVal val="0"/>
                                          </p:val>
                                        </p:tav>
                                        <p:tav tm="100000">
                                          <p:val>
                                            <p:strVal val="#ppt_h"/>
                                          </p:val>
                                        </p:tav>
                                      </p:tavLst>
                                    </p:anim>
                                    <p:animEffect transition="in" filter="fade">
                                      <p:cBhvr>
                                        <p:cTn id="42" dur="500"/>
                                        <p:tgtEl>
                                          <p:spTgt spid="6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33"/>
                                        </p:tgtEl>
                                        <p:attrNameLst>
                                          <p:attrName>style.visibility</p:attrName>
                                        </p:attrNameLst>
                                      </p:cBhvr>
                                      <p:to>
                                        <p:strVal val="visible"/>
                                      </p:to>
                                    </p:set>
                                    <p:animEffect transition="in" filter="fade">
                                      <p:cBhvr>
                                        <p:cTn id="45" dur="1000"/>
                                        <p:tgtEl>
                                          <p:spTgt spid="133"/>
                                        </p:tgtEl>
                                      </p:cBhvr>
                                    </p:animEffect>
                                  </p:childTnLst>
                                </p:cTn>
                              </p:par>
                            </p:childTnLst>
                          </p:cTn>
                        </p:par>
                        <p:par>
                          <p:cTn id="46" fill="hold">
                            <p:stCondLst>
                              <p:cond delay="4500"/>
                            </p:stCondLst>
                            <p:childTnLst>
                              <p:par>
                                <p:cTn id="47" presetID="2" presetClass="entr" presetSubtype="8" accel="50000" decel="50000"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 calcmode="lin" valueType="num">
                                      <p:cBhvr additive="base">
                                        <p:cTn id="49" dur="500" fill="hold"/>
                                        <p:tgtEl>
                                          <p:spTgt spid="59"/>
                                        </p:tgtEl>
                                        <p:attrNameLst>
                                          <p:attrName>ppt_x</p:attrName>
                                        </p:attrNameLst>
                                      </p:cBhvr>
                                      <p:tavLst>
                                        <p:tav tm="0">
                                          <p:val>
                                            <p:strVal val="0-#ppt_w/2"/>
                                          </p:val>
                                        </p:tav>
                                        <p:tav tm="100000">
                                          <p:val>
                                            <p:strVal val="#ppt_x"/>
                                          </p:val>
                                        </p:tav>
                                      </p:tavLst>
                                    </p:anim>
                                    <p:anim calcmode="lin" valueType="num">
                                      <p:cBhvr additive="base">
                                        <p:cTn id="50" dur="500" fill="hold"/>
                                        <p:tgtEl>
                                          <p:spTgt spid="59"/>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53" presetClass="entr" presetSubtype="0"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 calcmode="lin" valueType="num">
                                      <p:cBhvr>
                                        <p:cTn id="54" dur="500" fill="hold"/>
                                        <p:tgtEl>
                                          <p:spTgt spid="44"/>
                                        </p:tgtEl>
                                        <p:attrNameLst>
                                          <p:attrName>ppt_w</p:attrName>
                                        </p:attrNameLst>
                                      </p:cBhvr>
                                      <p:tavLst>
                                        <p:tav tm="0">
                                          <p:val>
                                            <p:fltVal val="0"/>
                                          </p:val>
                                        </p:tav>
                                        <p:tav tm="100000">
                                          <p:val>
                                            <p:strVal val="#ppt_w"/>
                                          </p:val>
                                        </p:tav>
                                      </p:tavLst>
                                    </p:anim>
                                    <p:anim calcmode="lin" valueType="num">
                                      <p:cBhvr>
                                        <p:cTn id="55" dur="500" fill="hold"/>
                                        <p:tgtEl>
                                          <p:spTgt spid="44"/>
                                        </p:tgtEl>
                                        <p:attrNameLst>
                                          <p:attrName>ppt_h</p:attrName>
                                        </p:attrNameLst>
                                      </p:cBhvr>
                                      <p:tavLst>
                                        <p:tav tm="0">
                                          <p:val>
                                            <p:fltVal val="0"/>
                                          </p:val>
                                        </p:tav>
                                        <p:tav tm="100000">
                                          <p:val>
                                            <p:strVal val="#ppt_h"/>
                                          </p:val>
                                        </p:tav>
                                      </p:tavLst>
                                    </p:anim>
                                    <p:animEffect transition="in" filter="fade">
                                      <p:cBhvr>
                                        <p:cTn id="56" dur="500"/>
                                        <p:tgtEl>
                                          <p:spTgt spid="4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27"/>
                                        </p:tgtEl>
                                        <p:attrNameLst>
                                          <p:attrName>style.visibility</p:attrName>
                                        </p:attrNameLst>
                                      </p:cBhvr>
                                      <p:to>
                                        <p:strVal val="visible"/>
                                      </p:to>
                                    </p:set>
                                    <p:animEffect transition="in" filter="fade">
                                      <p:cBhvr>
                                        <p:cTn id="59" dur="1000"/>
                                        <p:tgtEl>
                                          <p:spTgt spid="127"/>
                                        </p:tgtEl>
                                      </p:cBhvr>
                                    </p:animEffect>
                                  </p:childTnLst>
                                </p:cTn>
                              </p:par>
                            </p:childTnLst>
                          </p:cTn>
                        </p:par>
                        <p:par>
                          <p:cTn id="60" fill="hold">
                            <p:stCondLst>
                              <p:cond delay="6000"/>
                            </p:stCondLst>
                            <p:childTnLst>
                              <p:par>
                                <p:cTn id="61" presetID="2" presetClass="entr" presetSubtype="2" accel="50000" decel="50000" fill="hold" nodeType="afterEffect">
                                  <p:stCondLst>
                                    <p:cond delay="0"/>
                                  </p:stCondLst>
                                  <p:childTnLst>
                                    <p:set>
                                      <p:cBhvr>
                                        <p:cTn id="62" dur="1" fill="hold">
                                          <p:stCondLst>
                                            <p:cond delay="0"/>
                                          </p:stCondLst>
                                        </p:cTn>
                                        <p:tgtEl>
                                          <p:spTgt spid="55"/>
                                        </p:tgtEl>
                                        <p:attrNameLst>
                                          <p:attrName>style.visibility</p:attrName>
                                        </p:attrNameLst>
                                      </p:cBhvr>
                                      <p:to>
                                        <p:strVal val="visible"/>
                                      </p:to>
                                    </p:set>
                                    <p:anim calcmode="lin" valueType="num">
                                      <p:cBhvr additive="base">
                                        <p:cTn id="63" dur="500" fill="hold"/>
                                        <p:tgtEl>
                                          <p:spTgt spid="55"/>
                                        </p:tgtEl>
                                        <p:attrNameLst>
                                          <p:attrName>ppt_x</p:attrName>
                                        </p:attrNameLst>
                                      </p:cBhvr>
                                      <p:tavLst>
                                        <p:tav tm="0">
                                          <p:val>
                                            <p:strVal val="1+#ppt_w/2"/>
                                          </p:val>
                                        </p:tav>
                                        <p:tav tm="100000">
                                          <p:val>
                                            <p:strVal val="#ppt_x"/>
                                          </p:val>
                                        </p:tav>
                                      </p:tavLst>
                                    </p:anim>
                                    <p:anim calcmode="lin" valueType="num">
                                      <p:cBhvr additive="base">
                                        <p:cTn id="64" dur="500" fill="hold"/>
                                        <p:tgtEl>
                                          <p:spTgt spid="55"/>
                                        </p:tgtEl>
                                        <p:attrNameLst>
                                          <p:attrName>ppt_y</p:attrName>
                                        </p:attrNameLst>
                                      </p:cBhvr>
                                      <p:tavLst>
                                        <p:tav tm="0">
                                          <p:val>
                                            <p:strVal val="#ppt_y"/>
                                          </p:val>
                                        </p:tav>
                                        <p:tav tm="100000">
                                          <p:val>
                                            <p:strVal val="#ppt_y"/>
                                          </p:val>
                                        </p:tav>
                                      </p:tavLst>
                                    </p:anim>
                                  </p:childTnLst>
                                </p:cTn>
                              </p:par>
                            </p:childTnLst>
                          </p:cTn>
                        </p:par>
                        <p:par>
                          <p:cTn id="65" fill="hold">
                            <p:stCondLst>
                              <p:cond delay="6500"/>
                            </p:stCondLst>
                            <p:childTnLst>
                              <p:par>
                                <p:cTn id="66" presetID="53" presetClass="entr" presetSubtype="0"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p:cTn id="68" dur="500" fill="hold"/>
                                        <p:tgtEl>
                                          <p:spTgt spid="56"/>
                                        </p:tgtEl>
                                        <p:attrNameLst>
                                          <p:attrName>ppt_w</p:attrName>
                                        </p:attrNameLst>
                                      </p:cBhvr>
                                      <p:tavLst>
                                        <p:tav tm="0">
                                          <p:val>
                                            <p:fltVal val="0"/>
                                          </p:val>
                                        </p:tav>
                                        <p:tav tm="100000">
                                          <p:val>
                                            <p:strVal val="#ppt_w"/>
                                          </p:val>
                                        </p:tav>
                                      </p:tavLst>
                                    </p:anim>
                                    <p:anim calcmode="lin" valueType="num">
                                      <p:cBhvr>
                                        <p:cTn id="69" dur="500" fill="hold"/>
                                        <p:tgtEl>
                                          <p:spTgt spid="56"/>
                                        </p:tgtEl>
                                        <p:attrNameLst>
                                          <p:attrName>ppt_h</p:attrName>
                                        </p:attrNameLst>
                                      </p:cBhvr>
                                      <p:tavLst>
                                        <p:tav tm="0">
                                          <p:val>
                                            <p:fltVal val="0"/>
                                          </p:val>
                                        </p:tav>
                                        <p:tav tm="100000">
                                          <p:val>
                                            <p:strVal val="#ppt_h"/>
                                          </p:val>
                                        </p:tav>
                                      </p:tavLst>
                                    </p:anim>
                                    <p:animEffect transition="in" filter="fade">
                                      <p:cBhvr>
                                        <p:cTn id="70" dur="500"/>
                                        <p:tgtEl>
                                          <p:spTgt spid="5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21"/>
                                        </p:tgtEl>
                                        <p:attrNameLst>
                                          <p:attrName>style.visibility</p:attrName>
                                        </p:attrNameLst>
                                      </p:cBhvr>
                                      <p:to>
                                        <p:strVal val="visible"/>
                                      </p:to>
                                    </p:set>
                                    <p:animEffect transition="in" filter="fade">
                                      <p:cBhvr>
                                        <p:cTn id="73" dur="1000"/>
                                        <p:tgtEl>
                                          <p:spTgt spid="121"/>
                                        </p:tgtEl>
                                      </p:cBhvr>
                                    </p:animEffect>
                                  </p:childTnLst>
                                </p:cTn>
                              </p:par>
                            </p:childTnLst>
                          </p:cTn>
                        </p:par>
                        <p:par>
                          <p:cTn id="74" fill="hold">
                            <p:stCondLst>
                              <p:cond delay="7500"/>
                            </p:stCondLst>
                            <p:childTnLst>
                              <p:par>
                                <p:cTn id="75" presetID="2" presetClass="entr" presetSubtype="8" accel="50000" decel="50000" fill="hold" nodeType="afterEffect">
                                  <p:stCondLst>
                                    <p:cond delay="0"/>
                                  </p:stCondLst>
                                  <p:childTnLst>
                                    <p:set>
                                      <p:cBhvr>
                                        <p:cTn id="76" dur="1" fill="hold">
                                          <p:stCondLst>
                                            <p:cond delay="0"/>
                                          </p:stCondLst>
                                        </p:cTn>
                                        <p:tgtEl>
                                          <p:spTgt spid="58"/>
                                        </p:tgtEl>
                                        <p:attrNameLst>
                                          <p:attrName>style.visibility</p:attrName>
                                        </p:attrNameLst>
                                      </p:cBhvr>
                                      <p:to>
                                        <p:strVal val="visible"/>
                                      </p:to>
                                    </p:set>
                                    <p:anim calcmode="lin" valueType="num">
                                      <p:cBhvr additive="base">
                                        <p:cTn id="77" dur="500" fill="hold"/>
                                        <p:tgtEl>
                                          <p:spTgt spid="58"/>
                                        </p:tgtEl>
                                        <p:attrNameLst>
                                          <p:attrName>ppt_x</p:attrName>
                                        </p:attrNameLst>
                                      </p:cBhvr>
                                      <p:tavLst>
                                        <p:tav tm="0">
                                          <p:val>
                                            <p:strVal val="0-#ppt_w/2"/>
                                          </p:val>
                                        </p:tav>
                                        <p:tav tm="100000">
                                          <p:val>
                                            <p:strVal val="#ppt_x"/>
                                          </p:val>
                                        </p:tav>
                                      </p:tavLst>
                                    </p:anim>
                                    <p:anim calcmode="lin" valueType="num">
                                      <p:cBhvr additive="base">
                                        <p:cTn id="78" dur="500" fill="hold"/>
                                        <p:tgtEl>
                                          <p:spTgt spid="58"/>
                                        </p:tgtEl>
                                        <p:attrNameLst>
                                          <p:attrName>ppt_y</p:attrName>
                                        </p:attrNameLst>
                                      </p:cBhvr>
                                      <p:tavLst>
                                        <p:tav tm="0">
                                          <p:val>
                                            <p:strVal val="#ppt_y"/>
                                          </p:val>
                                        </p:tav>
                                        <p:tav tm="100000">
                                          <p:val>
                                            <p:strVal val="#ppt_y"/>
                                          </p:val>
                                        </p:tav>
                                      </p:tavLst>
                                    </p:anim>
                                  </p:childTnLst>
                                </p:cTn>
                              </p:par>
                            </p:childTnLst>
                          </p:cTn>
                        </p:par>
                        <p:par>
                          <p:cTn id="79" fill="hold">
                            <p:stCondLst>
                              <p:cond delay="8000"/>
                            </p:stCondLst>
                            <p:childTnLst>
                              <p:par>
                                <p:cTn id="80" presetID="53" presetClass="entr" presetSubtype="0" fill="hold" grpId="0"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49"/>
                                        </p:tgtEl>
                                        <p:attrNameLst>
                                          <p:attrName>style.visibility</p:attrName>
                                        </p:attrNameLst>
                                      </p:cBhvr>
                                      <p:to>
                                        <p:strVal val="visible"/>
                                      </p:to>
                                    </p:set>
                                    <p:animEffect transition="in" filter="fade">
                                      <p:cBhvr>
                                        <p:cTn id="87" dur="1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4" grpId="0"/>
      <p:bldP spid="127" grpId="0"/>
      <p:bldP spid="130" grpId="0"/>
      <p:bldP spid="133" grpId="0"/>
      <p:bldP spid="149" grpId="0"/>
      <p:bldP spid="44" grpId="0" animBg="1"/>
      <p:bldP spid="45" grpId="0" animBg="1"/>
      <p:bldP spid="46" grpId="0" animBg="1"/>
      <p:bldP spid="56" grpId="0" animBg="1"/>
      <p:bldP spid="57" grpId="0" animBg="1"/>
      <p:bldP spid="6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15" name="文本框 14"/>
          <p:cNvSpPr txBox="1"/>
          <p:nvPr/>
        </p:nvSpPr>
        <p:spPr>
          <a:xfrm>
            <a:off x="2823254" y="3789040"/>
            <a:ext cx="6912768" cy="403957"/>
          </a:xfrm>
          <a:prstGeom prst="rect">
            <a:avLst/>
          </a:prstGeom>
          <a:noFill/>
          <a:ln>
            <a:solidFill>
              <a:schemeClr val="bg1"/>
            </a:solidFill>
          </a:ln>
        </p:spPr>
        <p:txBody>
          <a:bodyPr wrap="square" rtlCol="0">
            <a:spAutoFit/>
          </a:bodyPr>
          <a:lstStyle/>
          <a:p>
            <a:pPr algn="ctr">
              <a:lnSpc>
                <a:spcPct val="150000"/>
              </a:lnSpc>
            </a:pPr>
            <a:r>
              <a:rPr lang="en-US" altLang="zh-CN" sz="1600" dirty="0">
                <a:solidFill>
                  <a:schemeClr val="bg1"/>
                </a:solidFill>
                <a:latin typeface="幼圆" panose="02010509060101010101" pitchFamily="49" charset="-122"/>
                <a:ea typeface="幼圆" panose="02010509060101010101" pitchFamily="49" charset="-122"/>
              </a:rPr>
              <a:t>Thank you for your </a:t>
            </a:r>
            <a:r>
              <a:rPr lang="en-US" altLang="zh-CN" sz="1600" dirty="0" err="1">
                <a:solidFill>
                  <a:schemeClr val="bg1"/>
                </a:solidFill>
                <a:latin typeface="幼圆" panose="02010509060101010101" pitchFamily="49" charset="-122"/>
                <a:ea typeface="幼圆" panose="02010509060101010101" pitchFamily="49" charset="-122"/>
              </a:rPr>
              <a:t>watting</a:t>
            </a:r>
            <a:endParaRPr lang="zh-CN" altLang="en-US" sz="1600" dirty="0">
              <a:solidFill>
                <a:schemeClr val="bg1"/>
              </a:solidFill>
              <a:latin typeface="幼圆" panose="02010509060101010101" pitchFamily="49" charset="-122"/>
              <a:ea typeface="幼圆" panose="02010509060101010101" pitchFamily="49" charset="-122"/>
            </a:endParaRPr>
          </a:p>
        </p:txBody>
      </p:sp>
      <p:sp>
        <p:nvSpPr>
          <p:cNvPr id="8" name="文本框 7"/>
          <p:cNvSpPr txBox="1"/>
          <p:nvPr/>
        </p:nvSpPr>
        <p:spPr>
          <a:xfrm>
            <a:off x="2065139" y="2348880"/>
            <a:ext cx="8106383" cy="830997"/>
          </a:xfrm>
          <a:prstGeom prst="rect">
            <a:avLst/>
          </a:prstGeom>
          <a:noFill/>
          <a:ln>
            <a:solidFill>
              <a:schemeClr val="bg1"/>
            </a:solidFill>
          </a:ln>
          <a:effectLst/>
        </p:spPr>
        <p:txBody>
          <a:bodyPr wrap="square" rtlCol="0">
            <a:spAutoFit/>
          </a:bodyPr>
          <a:lstStyle/>
          <a:p>
            <a:pPr algn="ctr"/>
            <a:r>
              <a:rPr lang="zh-CN" altLang="en-US" sz="4800" b="1" dirty="0">
                <a:solidFill>
                  <a:schemeClr val="bg1"/>
                </a:solidFill>
                <a:latin typeface="幼圆" panose="02010509060101010101" pitchFamily="49" charset="-122"/>
                <a:ea typeface="幼圆" panose="02010509060101010101" pitchFamily="49" charset="-122"/>
              </a:rPr>
              <a:t>演讲完毕 谢谢观赏</a:t>
            </a:r>
          </a:p>
        </p:txBody>
      </p:sp>
    </p:spTree>
    <p:extLst>
      <p:ext uri="{BB962C8B-B14F-4D97-AF65-F5344CB8AC3E}">
        <p14:creationId xmlns:p14="http://schemas.microsoft.com/office/powerpoint/2010/main" val="3358931863"/>
      </p:ext>
    </p:extLst>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par>
                          <p:cTn id="8" fill="hold">
                            <p:stCondLst>
                              <p:cond delay="500"/>
                            </p:stCondLst>
                            <p:childTnLst>
                              <p:par>
                                <p:cTn id="9" presetID="26" presetClass="emph" presetSubtype="0" fill="hold" grpId="1" nodeType="afterEffect">
                                  <p:stCondLst>
                                    <p:cond delay="0"/>
                                  </p:stCondLst>
                                  <p:childTnLst>
                                    <p:animEffect transition="out" filter="fade">
                                      <p:cBhvr>
                                        <p:cTn id="10" dur="500" tmFilter="0, 0; .2, .5; .8, .5; 1, 0"/>
                                        <p:tgtEl>
                                          <p:spTgt spid="8"/>
                                        </p:tgtEl>
                                      </p:cBhvr>
                                    </p:animEffect>
                                    <p:animScale>
                                      <p:cBhvr>
                                        <p:cTn id="11" dur="250" autoRev="1" fill="hold"/>
                                        <p:tgtEl>
                                          <p:spTgt spid="8"/>
                                        </p:tgtEl>
                                      </p:cBhvr>
                                      <p:by x="105000" y="105000"/>
                                    </p:animScale>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9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 grpId="0" animBg="1"/>
      <p:bldP spid="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19" name="TextBox 76"/>
          <p:cNvSpPr txBox="1"/>
          <p:nvPr/>
        </p:nvSpPr>
        <p:spPr>
          <a:xfrm>
            <a:off x="5298889" y="2304509"/>
            <a:ext cx="1569661" cy="646331"/>
          </a:xfrm>
          <a:prstGeom prst="rect">
            <a:avLst/>
          </a:prstGeom>
          <a:noFill/>
          <a:ln>
            <a:solidFill>
              <a:schemeClr val="bg1"/>
            </a:solidFill>
          </a:ln>
          <a:effectLst/>
        </p:spPr>
        <p:txBody>
          <a:bodyPr wrap="none" rtlCol="0">
            <a:spAutoFit/>
          </a:bodyPr>
          <a:lstStyle/>
          <a:p>
            <a:pPr algn="ctr"/>
            <a:r>
              <a:rPr lang="zh-CN" altLang="en-US" sz="3600" dirty="0">
                <a:solidFill>
                  <a:schemeClr val="bg1"/>
                </a:solidFill>
                <a:latin typeface="幼圆" panose="02010509060101010101" pitchFamily="49" charset="-122"/>
                <a:ea typeface="幼圆" panose="02010509060101010101" pitchFamily="49" charset="-122"/>
              </a:rPr>
              <a:t>第一章</a:t>
            </a:r>
          </a:p>
        </p:txBody>
      </p:sp>
      <p:sp>
        <p:nvSpPr>
          <p:cNvPr id="23" name="文本框 21"/>
          <p:cNvSpPr txBox="1"/>
          <p:nvPr/>
        </p:nvSpPr>
        <p:spPr>
          <a:xfrm>
            <a:off x="2353171" y="4365104"/>
            <a:ext cx="7519154" cy="492443"/>
          </a:xfrm>
          <a:prstGeom prst="rect">
            <a:avLst/>
          </a:prstGeom>
          <a:noFill/>
          <a:ln>
            <a:solidFill>
              <a:schemeClr val="bg1"/>
            </a:solidFill>
          </a:ln>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1000" dirty="0">
                <a:solidFill>
                  <a:schemeClr val="bg1"/>
                </a:solidFill>
                <a:latin typeface="幼圆" panose="02010509060101010101" pitchFamily="49" charset="-122"/>
                <a:ea typeface="幼圆" panose="02010509060101010101" pitchFamily="49" charset="-122"/>
              </a:rPr>
              <a:t>Fresh business general template</a:t>
            </a:r>
          </a:p>
          <a:p>
            <a:pPr algn="ctr">
              <a:lnSpc>
                <a:spcPct val="130000"/>
              </a:lnSpc>
            </a:pPr>
            <a:r>
              <a:rPr lang="en-US" altLang="zh-CN" sz="1000" dirty="0">
                <a:solidFill>
                  <a:schemeClr val="bg1"/>
                </a:solidFill>
                <a:latin typeface="幼圆" panose="02010509060101010101" pitchFamily="49" charset="-122"/>
                <a:ea typeface="幼圆" panose="02010509060101010101" pitchFamily="49" charset="-122"/>
              </a:rPr>
              <a:t>Applicable to enterprise introduction, summary report, sales marketing, chart </a:t>
            </a:r>
            <a:r>
              <a:rPr lang="en-US" altLang="zh-CN" sz="1000" dirty="0" err="1">
                <a:solidFill>
                  <a:schemeClr val="bg1"/>
                </a:solidFill>
                <a:latin typeface="幼圆" panose="02010509060101010101" pitchFamily="49" charset="-122"/>
                <a:ea typeface="幼圆" panose="02010509060101010101" pitchFamily="49" charset="-122"/>
              </a:rPr>
              <a:t>dataa</a:t>
            </a:r>
            <a:endParaRPr lang="zh-CN" altLang="en-US" sz="1000" dirty="0">
              <a:solidFill>
                <a:schemeClr val="bg1"/>
              </a:solidFill>
              <a:latin typeface="幼圆" panose="02010509060101010101" pitchFamily="49" charset="-122"/>
              <a:ea typeface="幼圆" panose="02010509060101010101" pitchFamily="49" charset="-122"/>
            </a:endParaRPr>
          </a:p>
        </p:txBody>
      </p:sp>
      <p:sp>
        <p:nvSpPr>
          <p:cNvPr id="27" name="TextBox 76"/>
          <p:cNvSpPr txBox="1"/>
          <p:nvPr/>
        </p:nvSpPr>
        <p:spPr>
          <a:xfrm>
            <a:off x="2584357" y="3273251"/>
            <a:ext cx="6696744" cy="769441"/>
          </a:xfrm>
          <a:prstGeom prst="rect">
            <a:avLst/>
          </a:prstGeom>
          <a:noFill/>
          <a:ln>
            <a:solidFill>
              <a:schemeClr val="bg1"/>
            </a:solidFill>
          </a:ln>
          <a:effectLst/>
        </p:spPr>
        <p:txBody>
          <a:bodyPr wrap="square" rtlCol="0">
            <a:spAutoFit/>
          </a:bodyPr>
          <a:lstStyle/>
          <a:p>
            <a:pPr algn="ctr"/>
            <a:r>
              <a:rPr lang="zh-CN" altLang="en-US" sz="4400" dirty="0">
                <a:solidFill>
                  <a:schemeClr val="bg1"/>
                </a:solidFill>
                <a:latin typeface="幼圆" panose="02010509060101010101" pitchFamily="49" charset="-122"/>
                <a:ea typeface="幼圆" panose="02010509060101010101" pitchFamily="49" charset="-122"/>
              </a:rPr>
              <a:t>单击添加您的标题</a:t>
            </a:r>
          </a:p>
        </p:txBody>
      </p:sp>
      <p:cxnSp>
        <p:nvCxnSpPr>
          <p:cNvPr id="8" name="直接连接符 7"/>
          <p:cNvCxnSpPr>
            <a:endCxn id="19" idx="0"/>
          </p:cNvCxnSpPr>
          <p:nvPr/>
        </p:nvCxnSpPr>
        <p:spPr>
          <a:xfrm flipH="1">
            <a:off x="6083720" y="0"/>
            <a:ext cx="34769" cy="230450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6065946" y="4925237"/>
            <a:ext cx="31642" cy="209716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972059"/>
      </p:ext>
    </p:extLst>
  </p:cSld>
  <p:clrMapOvr>
    <a:masterClrMapping/>
  </p:clrMapOvr>
  <p:transition spd="slow"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2000"/>
                                        <p:tgtEl>
                                          <p:spTgt spid="19"/>
                                        </p:tgtEl>
                                      </p:cBhvr>
                                    </p:animEffect>
                                  </p:childTnLst>
                                </p:cTn>
                              </p:par>
                            </p:childTnLst>
                          </p:cTn>
                        </p:par>
                        <p:par>
                          <p:cTn id="12" fill="hold">
                            <p:stCondLst>
                              <p:cond delay="2500"/>
                            </p:stCondLst>
                            <p:childTnLst>
                              <p:par>
                                <p:cTn id="13" presetID="50" presetClass="entr" presetSubtype="0" decel="10000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p:cTn id="15" dur="1000" fill="hold"/>
                                        <p:tgtEl>
                                          <p:spTgt spid="27"/>
                                        </p:tgtEl>
                                        <p:attrNameLst>
                                          <p:attrName>ppt_w</p:attrName>
                                        </p:attrNameLst>
                                      </p:cBhvr>
                                      <p:tavLst>
                                        <p:tav tm="0">
                                          <p:val>
                                            <p:strVal val="#ppt_w+.3"/>
                                          </p:val>
                                        </p:tav>
                                        <p:tav tm="100000">
                                          <p:val>
                                            <p:strVal val="#ppt_w"/>
                                          </p:val>
                                        </p:tav>
                                      </p:tavLst>
                                    </p:anim>
                                    <p:anim calcmode="lin" valueType="num">
                                      <p:cBhvr>
                                        <p:cTn id="16" dur="1000" fill="hold"/>
                                        <p:tgtEl>
                                          <p:spTgt spid="27"/>
                                        </p:tgtEl>
                                        <p:attrNameLst>
                                          <p:attrName>ppt_h</p:attrName>
                                        </p:attrNameLst>
                                      </p:cBhvr>
                                      <p:tavLst>
                                        <p:tav tm="0">
                                          <p:val>
                                            <p:strVal val="#ppt_h"/>
                                          </p:val>
                                        </p:tav>
                                        <p:tav tm="100000">
                                          <p:val>
                                            <p:strVal val="#ppt_h"/>
                                          </p:val>
                                        </p:tav>
                                      </p:tavLst>
                                    </p:anim>
                                    <p:animEffect transition="in" filter="fade">
                                      <p:cBhvr>
                                        <p:cTn id="17" dur="1000"/>
                                        <p:tgtEl>
                                          <p:spTgt spid="27"/>
                                        </p:tgtEl>
                                      </p:cBhvr>
                                    </p:animEffect>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par>
                                <p:cTn id="24" presetID="22" presetClass="entr" presetSubtype="1"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Group 76"/>
          <p:cNvGrpSpPr/>
          <p:nvPr/>
        </p:nvGrpSpPr>
        <p:grpSpPr>
          <a:xfrm>
            <a:off x="3578861" y="2443843"/>
            <a:ext cx="1085894" cy="1424650"/>
            <a:chOff x="2432406" y="1560591"/>
            <a:chExt cx="814633" cy="1068766"/>
          </a:xfrm>
        </p:grpSpPr>
        <p:cxnSp>
          <p:nvCxnSpPr>
            <p:cNvPr id="173" name="Straight Connector 172"/>
            <p:cNvCxnSpPr/>
            <p:nvPr/>
          </p:nvCxnSpPr>
          <p:spPr>
            <a:xfrm rot="16200000">
              <a:off x="2943929" y="1257480"/>
              <a:ext cx="0" cy="606221"/>
            </a:xfrm>
            <a:prstGeom prst="line">
              <a:avLst/>
            </a:prstGeom>
            <a:ln w="19050" cap="rnd">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2640818" y="1562971"/>
              <a:ext cx="0" cy="1066385"/>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16200000" flipV="1">
              <a:off x="2536612" y="2525151"/>
              <a:ext cx="0" cy="208412"/>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Group 100"/>
          <p:cNvGrpSpPr/>
          <p:nvPr/>
        </p:nvGrpSpPr>
        <p:grpSpPr>
          <a:xfrm>
            <a:off x="4664755" y="1861792"/>
            <a:ext cx="3026597" cy="1188438"/>
            <a:chOff x="2786183" y="1419610"/>
            <a:chExt cx="3571634" cy="681302"/>
          </a:xfrm>
        </p:grpSpPr>
        <p:sp>
          <p:nvSpPr>
            <p:cNvPr id="94" name="Rounded Rectangle 93"/>
            <p:cNvSpPr/>
            <p:nvPr/>
          </p:nvSpPr>
          <p:spPr>
            <a:xfrm>
              <a:off x="2786183" y="1467235"/>
              <a:ext cx="3571634" cy="633677"/>
            </a:xfrm>
            <a:prstGeom prst="roundRect">
              <a:avLst>
                <a:gd name="adj" fmla="val 10654"/>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95" name="Rounded Rectangle 94"/>
            <p:cNvSpPr/>
            <p:nvPr/>
          </p:nvSpPr>
          <p:spPr>
            <a:xfrm>
              <a:off x="2786183" y="1419610"/>
              <a:ext cx="3571634" cy="633677"/>
            </a:xfrm>
            <a:prstGeom prst="roundRect">
              <a:avLst>
                <a:gd name="adj" fmla="val 106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15" name="Group 100"/>
          <p:cNvGrpSpPr/>
          <p:nvPr/>
        </p:nvGrpSpPr>
        <p:grpSpPr>
          <a:xfrm>
            <a:off x="1204404" y="3437515"/>
            <a:ext cx="2333374" cy="1188438"/>
            <a:chOff x="2786183" y="1419610"/>
            <a:chExt cx="3571634" cy="681302"/>
          </a:xfrm>
        </p:grpSpPr>
        <p:sp>
          <p:nvSpPr>
            <p:cNvPr id="99" name="Rounded Rectangle 98"/>
            <p:cNvSpPr/>
            <p:nvPr/>
          </p:nvSpPr>
          <p:spPr>
            <a:xfrm>
              <a:off x="2786183" y="1467235"/>
              <a:ext cx="3571634" cy="633677"/>
            </a:xfrm>
            <a:prstGeom prst="roundRect">
              <a:avLst>
                <a:gd name="adj" fmla="val 1065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00" name="Rounded Rectangle 99"/>
            <p:cNvSpPr/>
            <p:nvPr/>
          </p:nvSpPr>
          <p:spPr>
            <a:xfrm>
              <a:off x="2786183" y="1419610"/>
              <a:ext cx="3571634" cy="633677"/>
            </a:xfrm>
            <a:prstGeom prst="roundRect">
              <a:avLst>
                <a:gd name="adj" fmla="val 1065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16" name="Group 100"/>
          <p:cNvGrpSpPr/>
          <p:nvPr/>
        </p:nvGrpSpPr>
        <p:grpSpPr>
          <a:xfrm>
            <a:off x="4664755" y="3437515"/>
            <a:ext cx="3026597" cy="1188438"/>
            <a:chOff x="2786183" y="1419610"/>
            <a:chExt cx="3571634" cy="681302"/>
          </a:xfrm>
        </p:grpSpPr>
        <p:sp>
          <p:nvSpPr>
            <p:cNvPr id="104" name="Rounded Rectangle 103"/>
            <p:cNvSpPr/>
            <p:nvPr/>
          </p:nvSpPr>
          <p:spPr>
            <a:xfrm>
              <a:off x="2786183" y="1467235"/>
              <a:ext cx="3571634" cy="633677"/>
            </a:xfrm>
            <a:prstGeom prst="roundRect">
              <a:avLst>
                <a:gd name="adj" fmla="val 10654"/>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05" name="Rounded Rectangle 104"/>
            <p:cNvSpPr/>
            <p:nvPr/>
          </p:nvSpPr>
          <p:spPr>
            <a:xfrm>
              <a:off x="2786183" y="1419610"/>
              <a:ext cx="3571634" cy="633677"/>
            </a:xfrm>
            <a:prstGeom prst="roundRect">
              <a:avLst>
                <a:gd name="adj" fmla="val 106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67" name="Group 100"/>
          <p:cNvGrpSpPr/>
          <p:nvPr/>
        </p:nvGrpSpPr>
        <p:grpSpPr>
          <a:xfrm>
            <a:off x="4664755" y="5102505"/>
            <a:ext cx="3026597" cy="1188438"/>
            <a:chOff x="2786183" y="1419610"/>
            <a:chExt cx="3571634" cy="681302"/>
          </a:xfrm>
        </p:grpSpPr>
        <p:sp>
          <p:nvSpPr>
            <p:cNvPr id="68" name="Rounded Rectangle 67"/>
            <p:cNvSpPr/>
            <p:nvPr/>
          </p:nvSpPr>
          <p:spPr>
            <a:xfrm>
              <a:off x="2786183" y="1467235"/>
              <a:ext cx="3571634" cy="633677"/>
            </a:xfrm>
            <a:prstGeom prst="roundRect">
              <a:avLst>
                <a:gd name="adj" fmla="val 10654"/>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69" name="Rounded Rectangle 68"/>
            <p:cNvSpPr/>
            <p:nvPr/>
          </p:nvSpPr>
          <p:spPr>
            <a:xfrm>
              <a:off x="2786183" y="1419610"/>
              <a:ext cx="3571634" cy="633677"/>
            </a:xfrm>
            <a:prstGeom prst="roundRect">
              <a:avLst>
                <a:gd name="adj" fmla="val 106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78" name="Group 77"/>
          <p:cNvGrpSpPr/>
          <p:nvPr/>
        </p:nvGrpSpPr>
        <p:grpSpPr>
          <a:xfrm flipV="1">
            <a:off x="3578863" y="4252440"/>
            <a:ext cx="1085894" cy="1424650"/>
            <a:chOff x="2432406" y="1560591"/>
            <a:chExt cx="814633" cy="1068766"/>
          </a:xfrm>
        </p:grpSpPr>
        <p:cxnSp>
          <p:nvCxnSpPr>
            <p:cNvPr id="79" name="Straight Connector 78"/>
            <p:cNvCxnSpPr/>
            <p:nvPr/>
          </p:nvCxnSpPr>
          <p:spPr>
            <a:xfrm rot="16200000">
              <a:off x="2943929" y="1257480"/>
              <a:ext cx="0" cy="606221"/>
            </a:xfrm>
            <a:prstGeom prst="line">
              <a:avLst/>
            </a:prstGeom>
            <a:ln w="19050" cap="rnd">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640818" y="1562971"/>
              <a:ext cx="0" cy="1066385"/>
            </a:xfrm>
            <a:prstGeom prst="line">
              <a:avLst/>
            </a:prstGeom>
            <a:ln w="19050" cap="rnd">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V="1">
              <a:off x="2536612" y="2525151"/>
              <a:ext cx="0" cy="208412"/>
            </a:xfrm>
            <a:prstGeom prst="line">
              <a:avLst/>
            </a:prstGeom>
            <a:ln w="19050" cap="rnd">
              <a:solidFill>
                <a:schemeClr val="accent4"/>
              </a:solidFill>
            </a:ln>
          </p:spPr>
          <p:style>
            <a:lnRef idx="1">
              <a:schemeClr val="accent1"/>
            </a:lnRef>
            <a:fillRef idx="0">
              <a:schemeClr val="accent1"/>
            </a:fillRef>
            <a:effectRef idx="0">
              <a:schemeClr val="accent1"/>
            </a:effectRef>
            <a:fontRef idx="minor">
              <a:schemeClr val="tx1"/>
            </a:fontRef>
          </p:style>
        </p:cxnSp>
      </p:grpSp>
      <p:cxnSp>
        <p:nvCxnSpPr>
          <p:cNvPr id="82" name="Straight Connector 81"/>
          <p:cNvCxnSpPr/>
          <p:nvPr/>
        </p:nvCxnSpPr>
        <p:spPr>
          <a:xfrm>
            <a:off x="3578863" y="4075400"/>
            <a:ext cx="1085893" cy="0"/>
          </a:xfrm>
          <a:prstGeom prst="line">
            <a:avLst/>
          </a:prstGeom>
          <a:ln w="19050" cap="rnd">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nvGrpSpPr>
          <p:cNvPr id="214" name="Group 213"/>
          <p:cNvGrpSpPr/>
          <p:nvPr/>
        </p:nvGrpSpPr>
        <p:grpSpPr>
          <a:xfrm>
            <a:off x="1992784" y="3602707"/>
            <a:ext cx="756616" cy="794470"/>
            <a:chOff x="1492596" y="2702064"/>
            <a:chExt cx="567610" cy="596008"/>
          </a:xfrm>
        </p:grpSpPr>
        <p:grpSp>
          <p:nvGrpSpPr>
            <p:cNvPr id="115" name="Group 114"/>
            <p:cNvGrpSpPr/>
            <p:nvPr/>
          </p:nvGrpSpPr>
          <p:grpSpPr>
            <a:xfrm>
              <a:off x="1530450" y="2702064"/>
              <a:ext cx="491901" cy="406413"/>
              <a:chOff x="7531100" y="317501"/>
              <a:chExt cx="1150938" cy="950913"/>
            </a:xfrm>
            <a:solidFill>
              <a:schemeClr val="bg1"/>
            </a:solidFill>
          </p:grpSpPr>
          <p:sp>
            <p:nvSpPr>
              <p:cNvPr id="116" name="Freeform 29"/>
              <p:cNvSpPr>
                <a:spLocks noEditPoints="1"/>
              </p:cNvSpPr>
              <p:nvPr/>
            </p:nvSpPr>
            <p:spPr bwMode="auto">
              <a:xfrm>
                <a:off x="7686675" y="708026"/>
                <a:ext cx="552450" cy="44450"/>
              </a:xfrm>
              <a:custGeom>
                <a:avLst/>
                <a:gdLst/>
                <a:ahLst/>
                <a:cxnLst>
                  <a:cxn ang="0">
                    <a:pos x="140" y="0"/>
                  </a:cxn>
                  <a:cxn ang="0">
                    <a:pos x="6" y="0"/>
                  </a:cxn>
                  <a:cxn ang="0">
                    <a:pos x="0" y="6"/>
                  </a:cxn>
                  <a:cxn ang="0">
                    <a:pos x="6" y="12"/>
                  </a:cxn>
                  <a:cxn ang="0">
                    <a:pos x="140" y="12"/>
                  </a:cxn>
                  <a:cxn ang="0">
                    <a:pos x="146" y="6"/>
                  </a:cxn>
                  <a:cxn ang="0">
                    <a:pos x="140" y="0"/>
                  </a:cxn>
                  <a:cxn ang="0">
                    <a:pos x="140" y="0"/>
                  </a:cxn>
                  <a:cxn ang="0">
                    <a:pos x="140" y="0"/>
                  </a:cxn>
                </a:cxnLst>
                <a:rect l="0" t="0" r="r" b="b"/>
                <a:pathLst>
                  <a:path w="146" h="12">
                    <a:moveTo>
                      <a:pt x="140" y="0"/>
                    </a:moveTo>
                    <a:cubicBezTo>
                      <a:pt x="6" y="0"/>
                      <a:pt x="6" y="0"/>
                      <a:pt x="6" y="0"/>
                    </a:cubicBezTo>
                    <a:cubicBezTo>
                      <a:pt x="3" y="0"/>
                      <a:pt x="0" y="3"/>
                      <a:pt x="0" y="6"/>
                    </a:cubicBezTo>
                    <a:cubicBezTo>
                      <a:pt x="0" y="9"/>
                      <a:pt x="3" y="12"/>
                      <a:pt x="6" y="12"/>
                    </a:cubicBezTo>
                    <a:cubicBezTo>
                      <a:pt x="140" y="12"/>
                      <a:pt x="140" y="12"/>
                      <a:pt x="140" y="12"/>
                    </a:cubicBezTo>
                    <a:cubicBezTo>
                      <a:pt x="143" y="12"/>
                      <a:pt x="146" y="9"/>
                      <a:pt x="146" y="6"/>
                    </a:cubicBezTo>
                    <a:cubicBezTo>
                      <a:pt x="145" y="3"/>
                      <a:pt x="143" y="0"/>
                      <a:pt x="140" y="0"/>
                    </a:cubicBezTo>
                    <a:close/>
                    <a:moveTo>
                      <a:pt x="140" y="0"/>
                    </a:moveTo>
                    <a:cubicBezTo>
                      <a:pt x="140" y="0"/>
                      <a:pt x="140" y="0"/>
                      <a:pt x="140" y="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17" name="Freeform 30"/>
              <p:cNvSpPr>
                <a:spLocks noEditPoints="1"/>
              </p:cNvSpPr>
              <p:nvPr/>
            </p:nvSpPr>
            <p:spPr bwMode="auto">
              <a:xfrm>
                <a:off x="7531100" y="317501"/>
                <a:ext cx="1098550" cy="803275"/>
              </a:xfrm>
              <a:custGeom>
                <a:avLst/>
                <a:gdLst/>
                <a:ahLst/>
                <a:cxnLst>
                  <a:cxn ang="0">
                    <a:pos x="211" y="196"/>
                  </a:cxn>
                  <a:cxn ang="0">
                    <a:pos x="209" y="192"/>
                  </a:cxn>
                  <a:cxn ang="0">
                    <a:pos x="24" y="192"/>
                  </a:cxn>
                  <a:cxn ang="0">
                    <a:pos x="24" y="20"/>
                  </a:cxn>
                  <a:cxn ang="0">
                    <a:pos x="249" y="20"/>
                  </a:cxn>
                  <a:cxn ang="0">
                    <a:pos x="249" y="162"/>
                  </a:cxn>
                  <a:cxn ang="0">
                    <a:pos x="249" y="162"/>
                  </a:cxn>
                  <a:cxn ang="0">
                    <a:pos x="260" y="159"/>
                  </a:cxn>
                  <a:cxn ang="0">
                    <a:pos x="270" y="162"/>
                  </a:cxn>
                  <a:cxn ang="0">
                    <a:pos x="274" y="161"/>
                  </a:cxn>
                  <a:cxn ang="0">
                    <a:pos x="290" y="167"/>
                  </a:cxn>
                  <a:cxn ang="0">
                    <a:pos x="290" y="20"/>
                  </a:cxn>
                  <a:cxn ang="0">
                    <a:pos x="270" y="0"/>
                  </a:cxn>
                  <a:cxn ang="0">
                    <a:pos x="20" y="0"/>
                  </a:cxn>
                  <a:cxn ang="0">
                    <a:pos x="0" y="20"/>
                  </a:cxn>
                  <a:cxn ang="0">
                    <a:pos x="0" y="192"/>
                  </a:cxn>
                  <a:cxn ang="0">
                    <a:pos x="20" y="212"/>
                  </a:cxn>
                  <a:cxn ang="0">
                    <a:pos x="185" y="212"/>
                  </a:cxn>
                  <a:cxn ang="0">
                    <a:pos x="185" y="207"/>
                  </a:cxn>
                  <a:cxn ang="0">
                    <a:pos x="203" y="195"/>
                  </a:cxn>
                  <a:cxn ang="0">
                    <a:pos x="211" y="196"/>
                  </a:cxn>
                  <a:cxn ang="0">
                    <a:pos x="211" y="196"/>
                  </a:cxn>
                  <a:cxn ang="0">
                    <a:pos x="211" y="196"/>
                  </a:cxn>
                </a:cxnLst>
                <a:rect l="0" t="0" r="r" b="b"/>
                <a:pathLst>
                  <a:path w="290" h="212">
                    <a:moveTo>
                      <a:pt x="211" y="196"/>
                    </a:moveTo>
                    <a:cubicBezTo>
                      <a:pt x="210" y="195"/>
                      <a:pt x="209" y="193"/>
                      <a:pt x="209" y="192"/>
                    </a:cubicBezTo>
                    <a:cubicBezTo>
                      <a:pt x="24" y="192"/>
                      <a:pt x="24" y="192"/>
                      <a:pt x="24" y="192"/>
                    </a:cubicBezTo>
                    <a:cubicBezTo>
                      <a:pt x="24" y="20"/>
                      <a:pt x="24" y="20"/>
                      <a:pt x="24" y="20"/>
                    </a:cubicBezTo>
                    <a:cubicBezTo>
                      <a:pt x="249" y="20"/>
                      <a:pt x="249" y="20"/>
                      <a:pt x="249" y="20"/>
                    </a:cubicBezTo>
                    <a:cubicBezTo>
                      <a:pt x="249" y="162"/>
                      <a:pt x="249" y="162"/>
                      <a:pt x="249" y="162"/>
                    </a:cubicBezTo>
                    <a:cubicBezTo>
                      <a:pt x="249" y="162"/>
                      <a:pt x="249" y="162"/>
                      <a:pt x="249" y="162"/>
                    </a:cubicBezTo>
                    <a:cubicBezTo>
                      <a:pt x="252" y="160"/>
                      <a:pt x="256" y="159"/>
                      <a:pt x="260" y="159"/>
                    </a:cubicBezTo>
                    <a:cubicBezTo>
                      <a:pt x="262" y="159"/>
                      <a:pt x="266" y="159"/>
                      <a:pt x="270" y="162"/>
                    </a:cubicBezTo>
                    <a:cubicBezTo>
                      <a:pt x="271" y="162"/>
                      <a:pt x="273" y="161"/>
                      <a:pt x="274" y="161"/>
                    </a:cubicBezTo>
                    <a:cubicBezTo>
                      <a:pt x="280" y="161"/>
                      <a:pt x="285" y="163"/>
                      <a:pt x="290" y="167"/>
                    </a:cubicBezTo>
                    <a:cubicBezTo>
                      <a:pt x="290" y="20"/>
                      <a:pt x="290" y="20"/>
                      <a:pt x="290" y="20"/>
                    </a:cubicBezTo>
                    <a:cubicBezTo>
                      <a:pt x="290" y="9"/>
                      <a:pt x="281" y="0"/>
                      <a:pt x="270" y="0"/>
                    </a:cubicBezTo>
                    <a:cubicBezTo>
                      <a:pt x="20" y="0"/>
                      <a:pt x="20" y="0"/>
                      <a:pt x="20" y="0"/>
                    </a:cubicBezTo>
                    <a:cubicBezTo>
                      <a:pt x="9" y="0"/>
                      <a:pt x="0" y="9"/>
                      <a:pt x="0" y="20"/>
                    </a:cubicBezTo>
                    <a:cubicBezTo>
                      <a:pt x="0" y="192"/>
                      <a:pt x="0" y="192"/>
                      <a:pt x="0" y="192"/>
                    </a:cubicBezTo>
                    <a:cubicBezTo>
                      <a:pt x="0" y="203"/>
                      <a:pt x="9" y="212"/>
                      <a:pt x="20" y="212"/>
                    </a:cubicBezTo>
                    <a:cubicBezTo>
                      <a:pt x="185" y="212"/>
                      <a:pt x="185" y="212"/>
                      <a:pt x="185" y="212"/>
                    </a:cubicBezTo>
                    <a:cubicBezTo>
                      <a:pt x="185" y="210"/>
                      <a:pt x="185" y="208"/>
                      <a:pt x="185" y="207"/>
                    </a:cubicBezTo>
                    <a:cubicBezTo>
                      <a:pt x="187" y="201"/>
                      <a:pt x="192" y="195"/>
                      <a:pt x="203" y="195"/>
                    </a:cubicBezTo>
                    <a:cubicBezTo>
                      <a:pt x="205" y="195"/>
                      <a:pt x="208" y="196"/>
                      <a:pt x="211" y="196"/>
                    </a:cubicBezTo>
                    <a:close/>
                    <a:moveTo>
                      <a:pt x="211" y="196"/>
                    </a:moveTo>
                    <a:cubicBezTo>
                      <a:pt x="211" y="196"/>
                      <a:pt x="211" y="196"/>
                      <a:pt x="211" y="196"/>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18" name="Freeform 31"/>
              <p:cNvSpPr>
                <a:spLocks noEditPoints="1"/>
              </p:cNvSpPr>
              <p:nvPr/>
            </p:nvSpPr>
            <p:spPr bwMode="auto">
              <a:xfrm>
                <a:off x="7700963" y="457201"/>
                <a:ext cx="163513" cy="174625"/>
              </a:xfrm>
              <a:custGeom>
                <a:avLst/>
                <a:gdLst/>
                <a:ahLst/>
                <a:cxnLst>
                  <a:cxn ang="0">
                    <a:pos x="41" y="46"/>
                  </a:cxn>
                  <a:cxn ang="0">
                    <a:pos x="43" y="44"/>
                  </a:cxn>
                  <a:cxn ang="0">
                    <a:pos x="43" y="2"/>
                  </a:cxn>
                  <a:cxn ang="0">
                    <a:pos x="41" y="0"/>
                  </a:cxn>
                  <a:cxn ang="0">
                    <a:pos x="2" y="0"/>
                  </a:cxn>
                  <a:cxn ang="0">
                    <a:pos x="0" y="2"/>
                  </a:cxn>
                  <a:cxn ang="0">
                    <a:pos x="0" y="44"/>
                  </a:cxn>
                  <a:cxn ang="0">
                    <a:pos x="2" y="46"/>
                  </a:cxn>
                  <a:cxn ang="0">
                    <a:pos x="41" y="46"/>
                  </a:cxn>
                  <a:cxn ang="0">
                    <a:pos x="41" y="46"/>
                  </a:cxn>
                  <a:cxn ang="0">
                    <a:pos x="41" y="46"/>
                  </a:cxn>
                </a:cxnLst>
                <a:rect l="0" t="0" r="r" b="b"/>
                <a:pathLst>
                  <a:path w="43" h="46">
                    <a:moveTo>
                      <a:pt x="41" y="46"/>
                    </a:moveTo>
                    <a:cubicBezTo>
                      <a:pt x="42" y="46"/>
                      <a:pt x="43" y="45"/>
                      <a:pt x="43" y="44"/>
                    </a:cubicBezTo>
                    <a:cubicBezTo>
                      <a:pt x="43" y="2"/>
                      <a:pt x="43" y="2"/>
                      <a:pt x="43" y="2"/>
                    </a:cubicBezTo>
                    <a:cubicBezTo>
                      <a:pt x="43" y="1"/>
                      <a:pt x="42" y="0"/>
                      <a:pt x="41" y="0"/>
                    </a:cubicBezTo>
                    <a:cubicBezTo>
                      <a:pt x="2" y="0"/>
                      <a:pt x="2" y="0"/>
                      <a:pt x="2" y="0"/>
                    </a:cubicBezTo>
                    <a:cubicBezTo>
                      <a:pt x="1" y="0"/>
                      <a:pt x="0" y="1"/>
                      <a:pt x="0" y="2"/>
                    </a:cubicBezTo>
                    <a:cubicBezTo>
                      <a:pt x="0" y="44"/>
                      <a:pt x="0" y="44"/>
                      <a:pt x="0" y="44"/>
                    </a:cubicBezTo>
                    <a:cubicBezTo>
                      <a:pt x="0" y="45"/>
                      <a:pt x="1" y="46"/>
                      <a:pt x="2" y="46"/>
                    </a:cubicBezTo>
                    <a:lnTo>
                      <a:pt x="41" y="46"/>
                    </a:lnTo>
                    <a:close/>
                    <a:moveTo>
                      <a:pt x="41" y="46"/>
                    </a:moveTo>
                    <a:cubicBezTo>
                      <a:pt x="41" y="46"/>
                      <a:pt x="41" y="46"/>
                      <a:pt x="41" y="46"/>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19" name="Freeform 32"/>
              <p:cNvSpPr>
                <a:spLocks noEditPoints="1"/>
              </p:cNvSpPr>
              <p:nvPr/>
            </p:nvSpPr>
            <p:spPr bwMode="auto">
              <a:xfrm>
                <a:off x="7686675" y="801688"/>
                <a:ext cx="552450" cy="46038"/>
              </a:xfrm>
              <a:custGeom>
                <a:avLst/>
                <a:gdLst/>
                <a:ahLst/>
                <a:cxnLst>
                  <a:cxn ang="0">
                    <a:pos x="140" y="0"/>
                  </a:cxn>
                  <a:cxn ang="0">
                    <a:pos x="6" y="0"/>
                  </a:cxn>
                  <a:cxn ang="0">
                    <a:pos x="0" y="6"/>
                  </a:cxn>
                  <a:cxn ang="0">
                    <a:pos x="6" y="12"/>
                  </a:cxn>
                  <a:cxn ang="0">
                    <a:pos x="140" y="12"/>
                  </a:cxn>
                  <a:cxn ang="0">
                    <a:pos x="146" y="6"/>
                  </a:cxn>
                  <a:cxn ang="0">
                    <a:pos x="140" y="0"/>
                  </a:cxn>
                  <a:cxn ang="0">
                    <a:pos x="140" y="0"/>
                  </a:cxn>
                  <a:cxn ang="0">
                    <a:pos x="140" y="0"/>
                  </a:cxn>
                </a:cxnLst>
                <a:rect l="0" t="0" r="r" b="b"/>
                <a:pathLst>
                  <a:path w="146" h="12">
                    <a:moveTo>
                      <a:pt x="140" y="0"/>
                    </a:moveTo>
                    <a:cubicBezTo>
                      <a:pt x="6" y="0"/>
                      <a:pt x="6" y="0"/>
                      <a:pt x="6" y="0"/>
                    </a:cubicBezTo>
                    <a:cubicBezTo>
                      <a:pt x="3" y="0"/>
                      <a:pt x="0" y="2"/>
                      <a:pt x="0" y="6"/>
                    </a:cubicBezTo>
                    <a:cubicBezTo>
                      <a:pt x="0" y="9"/>
                      <a:pt x="3" y="12"/>
                      <a:pt x="6" y="12"/>
                    </a:cubicBezTo>
                    <a:cubicBezTo>
                      <a:pt x="140" y="12"/>
                      <a:pt x="140" y="12"/>
                      <a:pt x="140" y="12"/>
                    </a:cubicBezTo>
                    <a:cubicBezTo>
                      <a:pt x="143" y="12"/>
                      <a:pt x="146" y="9"/>
                      <a:pt x="146" y="6"/>
                    </a:cubicBezTo>
                    <a:cubicBezTo>
                      <a:pt x="145" y="2"/>
                      <a:pt x="143" y="0"/>
                      <a:pt x="140" y="0"/>
                    </a:cubicBezTo>
                    <a:close/>
                    <a:moveTo>
                      <a:pt x="140" y="0"/>
                    </a:moveTo>
                    <a:cubicBezTo>
                      <a:pt x="140" y="0"/>
                      <a:pt x="140" y="0"/>
                      <a:pt x="140" y="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20" name="Freeform 33"/>
              <p:cNvSpPr>
                <a:spLocks noEditPoints="1"/>
              </p:cNvSpPr>
              <p:nvPr/>
            </p:nvSpPr>
            <p:spPr bwMode="auto">
              <a:xfrm>
                <a:off x="7686675" y="904876"/>
                <a:ext cx="552450" cy="41275"/>
              </a:xfrm>
              <a:custGeom>
                <a:avLst/>
                <a:gdLst/>
                <a:ahLst/>
                <a:cxnLst>
                  <a:cxn ang="0">
                    <a:pos x="140" y="0"/>
                  </a:cxn>
                  <a:cxn ang="0">
                    <a:pos x="6" y="0"/>
                  </a:cxn>
                  <a:cxn ang="0">
                    <a:pos x="0" y="5"/>
                  </a:cxn>
                  <a:cxn ang="0">
                    <a:pos x="6" y="11"/>
                  </a:cxn>
                  <a:cxn ang="0">
                    <a:pos x="140" y="11"/>
                  </a:cxn>
                  <a:cxn ang="0">
                    <a:pos x="146" y="5"/>
                  </a:cxn>
                  <a:cxn ang="0">
                    <a:pos x="140" y="0"/>
                  </a:cxn>
                  <a:cxn ang="0">
                    <a:pos x="140" y="0"/>
                  </a:cxn>
                  <a:cxn ang="0">
                    <a:pos x="140" y="0"/>
                  </a:cxn>
                </a:cxnLst>
                <a:rect l="0" t="0" r="r" b="b"/>
                <a:pathLst>
                  <a:path w="146" h="11">
                    <a:moveTo>
                      <a:pt x="140" y="0"/>
                    </a:moveTo>
                    <a:cubicBezTo>
                      <a:pt x="6" y="0"/>
                      <a:pt x="6" y="0"/>
                      <a:pt x="6" y="0"/>
                    </a:cubicBezTo>
                    <a:cubicBezTo>
                      <a:pt x="3" y="0"/>
                      <a:pt x="0" y="2"/>
                      <a:pt x="0" y="5"/>
                    </a:cubicBezTo>
                    <a:cubicBezTo>
                      <a:pt x="0" y="9"/>
                      <a:pt x="3" y="11"/>
                      <a:pt x="6" y="11"/>
                    </a:cubicBezTo>
                    <a:cubicBezTo>
                      <a:pt x="140" y="11"/>
                      <a:pt x="140" y="11"/>
                      <a:pt x="140" y="11"/>
                    </a:cubicBezTo>
                    <a:cubicBezTo>
                      <a:pt x="143" y="11"/>
                      <a:pt x="146" y="9"/>
                      <a:pt x="146" y="5"/>
                    </a:cubicBezTo>
                    <a:cubicBezTo>
                      <a:pt x="145" y="2"/>
                      <a:pt x="143" y="0"/>
                      <a:pt x="140" y="0"/>
                    </a:cubicBezTo>
                    <a:close/>
                    <a:moveTo>
                      <a:pt x="140" y="0"/>
                    </a:moveTo>
                    <a:cubicBezTo>
                      <a:pt x="140" y="0"/>
                      <a:pt x="140" y="0"/>
                      <a:pt x="140" y="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21" name="Freeform 34"/>
              <p:cNvSpPr>
                <a:spLocks noEditPoints="1"/>
              </p:cNvSpPr>
              <p:nvPr/>
            </p:nvSpPr>
            <p:spPr bwMode="auto">
              <a:xfrm>
                <a:off x="8262938" y="828676"/>
                <a:ext cx="419100" cy="439738"/>
              </a:xfrm>
              <a:custGeom>
                <a:avLst/>
                <a:gdLst/>
                <a:ahLst/>
                <a:cxnLst>
                  <a:cxn ang="0">
                    <a:pos x="109" y="89"/>
                  </a:cxn>
                  <a:cxn ang="0">
                    <a:pos x="95" y="46"/>
                  </a:cxn>
                  <a:cxn ang="0">
                    <a:pos x="75" y="38"/>
                  </a:cxn>
                  <a:cxn ang="0">
                    <a:pos x="57" y="40"/>
                  </a:cxn>
                  <a:cxn ang="0">
                    <a:pos x="40" y="44"/>
                  </a:cxn>
                  <a:cxn ang="0">
                    <a:pos x="17" y="10"/>
                  </a:cxn>
                  <a:cxn ang="0">
                    <a:pos x="6" y="16"/>
                  </a:cxn>
                  <a:cxn ang="0">
                    <a:pos x="29" y="59"/>
                  </a:cxn>
                  <a:cxn ang="0">
                    <a:pos x="38" y="86"/>
                  </a:cxn>
                  <a:cxn ang="0">
                    <a:pos x="17" y="72"/>
                  </a:cxn>
                  <a:cxn ang="0">
                    <a:pos x="6" y="80"/>
                  </a:cxn>
                  <a:cxn ang="0">
                    <a:pos x="22" y="96"/>
                  </a:cxn>
                  <a:cxn ang="0">
                    <a:pos x="35" y="102"/>
                  </a:cxn>
                  <a:cxn ang="0">
                    <a:pos x="64" y="111"/>
                  </a:cxn>
                  <a:cxn ang="0">
                    <a:pos x="74" y="116"/>
                  </a:cxn>
                  <a:cxn ang="0">
                    <a:pos x="111" y="97"/>
                  </a:cxn>
                  <a:cxn ang="0">
                    <a:pos x="109" y="89"/>
                  </a:cxn>
                  <a:cxn ang="0">
                    <a:pos x="109" y="89"/>
                  </a:cxn>
                  <a:cxn ang="0">
                    <a:pos x="109" y="89"/>
                  </a:cxn>
                </a:cxnLst>
                <a:rect l="0" t="0" r="r" b="b"/>
                <a:pathLst>
                  <a:path w="111" h="116">
                    <a:moveTo>
                      <a:pt x="109" y="89"/>
                    </a:moveTo>
                    <a:cubicBezTo>
                      <a:pt x="108" y="68"/>
                      <a:pt x="100" y="56"/>
                      <a:pt x="95" y="46"/>
                    </a:cubicBezTo>
                    <a:cubicBezTo>
                      <a:pt x="88" y="33"/>
                      <a:pt x="75" y="38"/>
                      <a:pt x="75" y="38"/>
                    </a:cubicBezTo>
                    <a:cubicBezTo>
                      <a:pt x="65" y="29"/>
                      <a:pt x="57" y="40"/>
                      <a:pt x="57" y="40"/>
                    </a:cubicBezTo>
                    <a:cubicBezTo>
                      <a:pt x="46" y="31"/>
                      <a:pt x="40" y="44"/>
                      <a:pt x="40" y="44"/>
                    </a:cubicBezTo>
                    <a:cubicBezTo>
                      <a:pt x="39" y="45"/>
                      <a:pt x="18" y="11"/>
                      <a:pt x="17" y="10"/>
                    </a:cubicBezTo>
                    <a:cubicBezTo>
                      <a:pt x="12" y="0"/>
                      <a:pt x="0" y="5"/>
                      <a:pt x="6" y="16"/>
                    </a:cubicBezTo>
                    <a:cubicBezTo>
                      <a:pt x="22" y="44"/>
                      <a:pt x="23" y="49"/>
                      <a:pt x="29" y="59"/>
                    </a:cubicBezTo>
                    <a:cubicBezTo>
                      <a:pt x="31" y="63"/>
                      <a:pt x="44" y="85"/>
                      <a:pt x="38" y="86"/>
                    </a:cubicBezTo>
                    <a:cubicBezTo>
                      <a:pt x="33" y="87"/>
                      <a:pt x="27" y="75"/>
                      <a:pt x="17" y="72"/>
                    </a:cubicBezTo>
                    <a:cubicBezTo>
                      <a:pt x="2" y="67"/>
                      <a:pt x="0" y="77"/>
                      <a:pt x="6" y="80"/>
                    </a:cubicBezTo>
                    <a:cubicBezTo>
                      <a:pt x="7" y="81"/>
                      <a:pt x="16" y="84"/>
                      <a:pt x="22" y="96"/>
                    </a:cubicBezTo>
                    <a:cubicBezTo>
                      <a:pt x="23" y="99"/>
                      <a:pt x="32" y="101"/>
                      <a:pt x="35" y="102"/>
                    </a:cubicBezTo>
                    <a:cubicBezTo>
                      <a:pt x="54" y="114"/>
                      <a:pt x="57" y="111"/>
                      <a:pt x="64" y="111"/>
                    </a:cubicBezTo>
                    <a:cubicBezTo>
                      <a:pt x="72" y="112"/>
                      <a:pt x="74" y="116"/>
                      <a:pt x="74" y="116"/>
                    </a:cubicBezTo>
                    <a:cubicBezTo>
                      <a:pt x="111" y="97"/>
                      <a:pt x="111" y="97"/>
                      <a:pt x="111" y="97"/>
                    </a:cubicBezTo>
                    <a:cubicBezTo>
                      <a:pt x="111" y="98"/>
                      <a:pt x="110" y="91"/>
                      <a:pt x="109" y="89"/>
                    </a:cubicBezTo>
                    <a:close/>
                    <a:moveTo>
                      <a:pt x="109" y="89"/>
                    </a:moveTo>
                    <a:cubicBezTo>
                      <a:pt x="109" y="89"/>
                      <a:pt x="109" y="89"/>
                      <a:pt x="109" y="89"/>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sp>
          <p:nvSpPr>
            <p:cNvPr id="122" name="Text Placeholder 3"/>
            <p:cNvSpPr txBox="1">
              <a:spLocks/>
            </p:cNvSpPr>
            <p:nvPr/>
          </p:nvSpPr>
          <p:spPr>
            <a:xfrm>
              <a:off x="1492596" y="3128847"/>
              <a:ext cx="567610" cy="16922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895">
                <a:spcBef>
                  <a:spcPct val="20000"/>
                </a:spcBef>
                <a:defRPr/>
              </a:pPr>
              <a:r>
                <a:rPr lang="zh-CN" altLang="en-US" sz="1466" b="1" dirty="0">
                  <a:solidFill>
                    <a:schemeClr val="bg1"/>
                  </a:solidFill>
                  <a:latin typeface="Arial" panose="020B0604020202020204" pitchFamily="34" charset="0"/>
                  <a:cs typeface="Arial" panose="020B0604020202020204" pitchFamily="34" charset="0"/>
                </a:rPr>
                <a:t>添加标题</a:t>
              </a:r>
              <a:endParaRPr lang="en-US" sz="1466" b="1" dirty="0">
                <a:solidFill>
                  <a:schemeClr val="bg1"/>
                </a:solidFill>
                <a:latin typeface="Arial" panose="020B0604020202020204" pitchFamily="34" charset="0"/>
                <a:cs typeface="Arial" panose="020B0604020202020204" pitchFamily="34" charset="0"/>
              </a:endParaRPr>
            </a:p>
          </p:txBody>
        </p:sp>
      </p:grpSp>
      <p:grpSp>
        <p:nvGrpSpPr>
          <p:cNvPr id="123" name="Group 122"/>
          <p:cNvGrpSpPr/>
          <p:nvPr/>
        </p:nvGrpSpPr>
        <p:grpSpPr>
          <a:xfrm>
            <a:off x="4869568" y="2085570"/>
            <a:ext cx="461159" cy="621321"/>
            <a:chOff x="1982788" y="820738"/>
            <a:chExt cx="1060450" cy="1428750"/>
          </a:xfrm>
          <a:solidFill>
            <a:schemeClr val="bg1"/>
          </a:solidFill>
        </p:grpSpPr>
        <p:sp>
          <p:nvSpPr>
            <p:cNvPr id="124" name="Freeform 12"/>
            <p:cNvSpPr>
              <a:spLocks noEditPoints="1"/>
            </p:cNvSpPr>
            <p:nvPr/>
          </p:nvSpPr>
          <p:spPr bwMode="auto">
            <a:xfrm>
              <a:off x="2193926" y="1239838"/>
              <a:ext cx="682625" cy="590550"/>
            </a:xfrm>
            <a:custGeom>
              <a:avLst/>
              <a:gdLst/>
              <a:ahLst/>
              <a:cxnLst>
                <a:cxn ang="0">
                  <a:pos x="170" y="1"/>
                </a:cxn>
                <a:cxn ang="0">
                  <a:pos x="63" y="93"/>
                </a:cxn>
                <a:cxn ang="0">
                  <a:pos x="23" y="62"/>
                </a:cxn>
                <a:cxn ang="0">
                  <a:pos x="1" y="81"/>
                </a:cxn>
                <a:cxn ang="0">
                  <a:pos x="74" y="155"/>
                </a:cxn>
                <a:cxn ang="0">
                  <a:pos x="76" y="156"/>
                </a:cxn>
                <a:cxn ang="0">
                  <a:pos x="76" y="156"/>
                </a:cxn>
                <a:cxn ang="0">
                  <a:pos x="78" y="154"/>
                </a:cxn>
                <a:cxn ang="0">
                  <a:pos x="178" y="16"/>
                </a:cxn>
                <a:cxn ang="0">
                  <a:pos x="179" y="12"/>
                </a:cxn>
                <a:cxn ang="0">
                  <a:pos x="170" y="1"/>
                </a:cxn>
                <a:cxn ang="0">
                  <a:pos x="170" y="1"/>
                </a:cxn>
                <a:cxn ang="0">
                  <a:pos x="170" y="1"/>
                </a:cxn>
              </a:cxnLst>
              <a:rect l="0" t="0" r="r" b="b"/>
              <a:pathLst>
                <a:path w="180" h="156">
                  <a:moveTo>
                    <a:pt x="170" y="1"/>
                  </a:moveTo>
                  <a:cubicBezTo>
                    <a:pt x="117" y="33"/>
                    <a:pt x="79" y="75"/>
                    <a:pt x="63" y="93"/>
                  </a:cubicBezTo>
                  <a:cubicBezTo>
                    <a:pt x="23" y="62"/>
                    <a:pt x="23" y="62"/>
                    <a:pt x="23" y="62"/>
                  </a:cubicBezTo>
                  <a:cubicBezTo>
                    <a:pt x="22" y="61"/>
                    <a:pt x="0" y="80"/>
                    <a:pt x="1" y="81"/>
                  </a:cubicBezTo>
                  <a:cubicBezTo>
                    <a:pt x="74" y="155"/>
                    <a:pt x="74" y="155"/>
                    <a:pt x="74" y="155"/>
                  </a:cubicBezTo>
                  <a:cubicBezTo>
                    <a:pt x="74" y="155"/>
                    <a:pt x="75" y="156"/>
                    <a:pt x="76" y="156"/>
                  </a:cubicBezTo>
                  <a:cubicBezTo>
                    <a:pt x="76" y="156"/>
                    <a:pt x="76" y="156"/>
                    <a:pt x="76" y="156"/>
                  </a:cubicBezTo>
                  <a:cubicBezTo>
                    <a:pt x="77" y="156"/>
                    <a:pt x="78" y="155"/>
                    <a:pt x="78" y="154"/>
                  </a:cubicBezTo>
                  <a:cubicBezTo>
                    <a:pt x="90" y="124"/>
                    <a:pt x="129" y="61"/>
                    <a:pt x="178" y="16"/>
                  </a:cubicBezTo>
                  <a:cubicBezTo>
                    <a:pt x="179" y="15"/>
                    <a:pt x="180" y="13"/>
                    <a:pt x="179" y="12"/>
                  </a:cubicBezTo>
                  <a:cubicBezTo>
                    <a:pt x="179" y="12"/>
                    <a:pt x="171" y="0"/>
                    <a:pt x="170" y="1"/>
                  </a:cubicBezTo>
                  <a:close/>
                  <a:moveTo>
                    <a:pt x="170" y="1"/>
                  </a:moveTo>
                  <a:cubicBezTo>
                    <a:pt x="170" y="1"/>
                    <a:pt x="170" y="1"/>
                    <a:pt x="170" y="1"/>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25" name="Freeform 13"/>
            <p:cNvSpPr>
              <a:spLocks noEditPoints="1"/>
            </p:cNvSpPr>
            <p:nvPr/>
          </p:nvSpPr>
          <p:spPr bwMode="auto">
            <a:xfrm>
              <a:off x="1982788" y="820738"/>
              <a:ext cx="1060450" cy="1428750"/>
            </a:xfrm>
            <a:custGeom>
              <a:avLst/>
              <a:gdLst/>
              <a:ahLst/>
              <a:cxnLst>
                <a:cxn ang="0">
                  <a:pos x="274" y="46"/>
                </a:cxn>
                <a:cxn ang="0">
                  <a:pos x="145" y="4"/>
                </a:cxn>
                <a:cxn ang="0">
                  <a:pos x="140" y="0"/>
                </a:cxn>
                <a:cxn ang="0">
                  <a:pos x="140" y="0"/>
                </a:cxn>
                <a:cxn ang="0">
                  <a:pos x="135" y="4"/>
                </a:cxn>
                <a:cxn ang="0">
                  <a:pos x="6" y="46"/>
                </a:cxn>
                <a:cxn ang="0">
                  <a:pos x="0" y="52"/>
                </a:cxn>
                <a:cxn ang="0">
                  <a:pos x="0" y="239"/>
                </a:cxn>
                <a:cxn ang="0">
                  <a:pos x="138" y="377"/>
                </a:cxn>
                <a:cxn ang="0">
                  <a:pos x="140" y="378"/>
                </a:cxn>
                <a:cxn ang="0">
                  <a:pos x="142" y="377"/>
                </a:cxn>
                <a:cxn ang="0">
                  <a:pos x="280" y="239"/>
                </a:cxn>
                <a:cxn ang="0">
                  <a:pos x="280" y="52"/>
                </a:cxn>
                <a:cxn ang="0">
                  <a:pos x="274" y="46"/>
                </a:cxn>
                <a:cxn ang="0">
                  <a:pos x="249" y="228"/>
                </a:cxn>
                <a:cxn ang="0">
                  <a:pos x="142" y="336"/>
                </a:cxn>
                <a:cxn ang="0">
                  <a:pos x="140" y="337"/>
                </a:cxn>
                <a:cxn ang="0">
                  <a:pos x="138" y="336"/>
                </a:cxn>
                <a:cxn ang="0">
                  <a:pos x="31" y="228"/>
                </a:cxn>
                <a:cxn ang="0">
                  <a:pos x="31" y="81"/>
                </a:cxn>
                <a:cxn ang="0">
                  <a:pos x="35" y="77"/>
                </a:cxn>
                <a:cxn ang="0">
                  <a:pos x="136" y="44"/>
                </a:cxn>
                <a:cxn ang="0">
                  <a:pos x="140" y="41"/>
                </a:cxn>
                <a:cxn ang="0">
                  <a:pos x="140" y="41"/>
                </a:cxn>
                <a:cxn ang="0">
                  <a:pos x="144" y="44"/>
                </a:cxn>
                <a:cxn ang="0">
                  <a:pos x="245" y="77"/>
                </a:cxn>
                <a:cxn ang="0">
                  <a:pos x="249" y="81"/>
                </a:cxn>
                <a:cxn ang="0">
                  <a:pos x="249" y="228"/>
                </a:cxn>
                <a:cxn ang="0">
                  <a:pos x="249" y="228"/>
                </a:cxn>
                <a:cxn ang="0">
                  <a:pos x="249" y="228"/>
                </a:cxn>
              </a:cxnLst>
              <a:rect l="0" t="0" r="r" b="b"/>
              <a:pathLst>
                <a:path w="280" h="378">
                  <a:moveTo>
                    <a:pt x="274" y="46"/>
                  </a:moveTo>
                  <a:cubicBezTo>
                    <a:pt x="164" y="46"/>
                    <a:pt x="145" y="4"/>
                    <a:pt x="145" y="4"/>
                  </a:cubicBezTo>
                  <a:cubicBezTo>
                    <a:pt x="144" y="2"/>
                    <a:pt x="142" y="0"/>
                    <a:pt x="140" y="0"/>
                  </a:cubicBezTo>
                  <a:cubicBezTo>
                    <a:pt x="140" y="0"/>
                    <a:pt x="140" y="0"/>
                    <a:pt x="140" y="0"/>
                  </a:cubicBezTo>
                  <a:cubicBezTo>
                    <a:pt x="138" y="0"/>
                    <a:pt x="136" y="2"/>
                    <a:pt x="135" y="4"/>
                  </a:cubicBezTo>
                  <a:cubicBezTo>
                    <a:pt x="135" y="4"/>
                    <a:pt x="116" y="46"/>
                    <a:pt x="6" y="46"/>
                  </a:cubicBezTo>
                  <a:cubicBezTo>
                    <a:pt x="3" y="46"/>
                    <a:pt x="0" y="49"/>
                    <a:pt x="0" y="52"/>
                  </a:cubicBezTo>
                  <a:cubicBezTo>
                    <a:pt x="0" y="239"/>
                    <a:pt x="0" y="239"/>
                    <a:pt x="0" y="239"/>
                  </a:cubicBezTo>
                  <a:cubicBezTo>
                    <a:pt x="0" y="316"/>
                    <a:pt x="132" y="375"/>
                    <a:pt x="138" y="377"/>
                  </a:cubicBezTo>
                  <a:cubicBezTo>
                    <a:pt x="139" y="377"/>
                    <a:pt x="139" y="378"/>
                    <a:pt x="140" y="378"/>
                  </a:cubicBezTo>
                  <a:cubicBezTo>
                    <a:pt x="141" y="378"/>
                    <a:pt x="142" y="377"/>
                    <a:pt x="142" y="377"/>
                  </a:cubicBezTo>
                  <a:cubicBezTo>
                    <a:pt x="148" y="375"/>
                    <a:pt x="280" y="316"/>
                    <a:pt x="280" y="239"/>
                  </a:cubicBezTo>
                  <a:cubicBezTo>
                    <a:pt x="280" y="52"/>
                    <a:pt x="280" y="52"/>
                    <a:pt x="280" y="52"/>
                  </a:cubicBezTo>
                  <a:cubicBezTo>
                    <a:pt x="280" y="49"/>
                    <a:pt x="277" y="46"/>
                    <a:pt x="274" y="46"/>
                  </a:cubicBezTo>
                  <a:close/>
                  <a:moveTo>
                    <a:pt x="249" y="228"/>
                  </a:moveTo>
                  <a:cubicBezTo>
                    <a:pt x="249" y="288"/>
                    <a:pt x="146" y="334"/>
                    <a:pt x="142" y="336"/>
                  </a:cubicBezTo>
                  <a:cubicBezTo>
                    <a:pt x="141" y="337"/>
                    <a:pt x="141" y="337"/>
                    <a:pt x="140" y="337"/>
                  </a:cubicBezTo>
                  <a:cubicBezTo>
                    <a:pt x="139" y="337"/>
                    <a:pt x="139" y="337"/>
                    <a:pt x="138" y="336"/>
                  </a:cubicBezTo>
                  <a:cubicBezTo>
                    <a:pt x="134" y="334"/>
                    <a:pt x="31" y="288"/>
                    <a:pt x="31" y="228"/>
                  </a:cubicBezTo>
                  <a:cubicBezTo>
                    <a:pt x="31" y="81"/>
                    <a:pt x="31" y="81"/>
                    <a:pt x="31" y="81"/>
                  </a:cubicBezTo>
                  <a:cubicBezTo>
                    <a:pt x="31" y="79"/>
                    <a:pt x="33" y="77"/>
                    <a:pt x="35" y="77"/>
                  </a:cubicBezTo>
                  <a:cubicBezTo>
                    <a:pt x="121" y="77"/>
                    <a:pt x="136" y="44"/>
                    <a:pt x="136" y="44"/>
                  </a:cubicBezTo>
                  <a:cubicBezTo>
                    <a:pt x="137" y="42"/>
                    <a:pt x="138" y="41"/>
                    <a:pt x="140" y="41"/>
                  </a:cubicBezTo>
                  <a:cubicBezTo>
                    <a:pt x="140" y="41"/>
                    <a:pt x="140" y="41"/>
                    <a:pt x="140" y="41"/>
                  </a:cubicBezTo>
                  <a:cubicBezTo>
                    <a:pt x="142" y="41"/>
                    <a:pt x="143" y="42"/>
                    <a:pt x="144" y="44"/>
                  </a:cubicBezTo>
                  <a:cubicBezTo>
                    <a:pt x="144" y="44"/>
                    <a:pt x="159" y="77"/>
                    <a:pt x="245" y="77"/>
                  </a:cubicBezTo>
                  <a:cubicBezTo>
                    <a:pt x="247" y="77"/>
                    <a:pt x="249" y="79"/>
                    <a:pt x="249" y="81"/>
                  </a:cubicBezTo>
                  <a:lnTo>
                    <a:pt x="249" y="228"/>
                  </a:lnTo>
                  <a:close/>
                  <a:moveTo>
                    <a:pt x="249" y="228"/>
                  </a:moveTo>
                  <a:cubicBezTo>
                    <a:pt x="249" y="228"/>
                    <a:pt x="249" y="228"/>
                    <a:pt x="249" y="228"/>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26" name="Group 125"/>
          <p:cNvGrpSpPr/>
          <p:nvPr/>
        </p:nvGrpSpPr>
        <p:grpSpPr>
          <a:xfrm rot="4500000">
            <a:off x="4792618" y="3756896"/>
            <a:ext cx="681997" cy="470661"/>
            <a:chOff x="1616075" y="463551"/>
            <a:chExt cx="1173163" cy="809625"/>
          </a:xfrm>
          <a:solidFill>
            <a:schemeClr val="bg1"/>
          </a:solidFill>
        </p:grpSpPr>
        <p:sp>
          <p:nvSpPr>
            <p:cNvPr id="127" name="Freeform 17"/>
            <p:cNvSpPr>
              <a:spLocks noEditPoints="1"/>
            </p:cNvSpPr>
            <p:nvPr/>
          </p:nvSpPr>
          <p:spPr bwMode="auto">
            <a:xfrm>
              <a:off x="1616075" y="463551"/>
              <a:ext cx="814388" cy="804863"/>
            </a:xfrm>
            <a:custGeom>
              <a:avLst/>
              <a:gdLst/>
              <a:ahLst/>
              <a:cxnLst>
                <a:cxn ang="0">
                  <a:pos x="215" y="95"/>
                </a:cxn>
                <a:cxn ang="0">
                  <a:pos x="190" y="38"/>
                </a:cxn>
                <a:cxn ang="0">
                  <a:pos x="165" y="19"/>
                </a:cxn>
                <a:cxn ang="0">
                  <a:pos x="117" y="0"/>
                </a:cxn>
                <a:cxn ang="0">
                  <a:pos x="75" y="28"/>
                </a:cxn>
                <a:cxn ang="0">
                  <a:pos x="38" y="24"/>
                </a:cxn>
                <a:cxn ang="0">
                  <a:pos x="28" y="74"/>
                </a:cxn>
                <a:cxn ang="0">
                  <a:pos x="0" y="116"/>
                </a:cxn>
                <a:cxn ang="0">
                  <a:pos x="25" y="174"/>
                </a:cxn>
                <a:cxn ang="0">
                  <a:pos x="50" y="192"/>
                </a:cxn>
                <a:cxn ang="0">
                  <a:pos x="98" y="212"/>
                </a:cxn>
                <a:cxn ang="0">
                  <a:pos x="141" y="183"/>
                </a:cxn>
                <a:cxn ang="0">
                  <a:pos x="177" y="187"/>
                </a:cxn>
                <a:cxn ang="0">
                  <a:pos x="187" y="138"/>
                </a:cxn>
                <a:cxn ang="0">
                  <a:pos x="165" y="174"/>
                </a:cxn>
                <a:cxn ang="0">
                  <a:pos x="140" y="164"/>
                </a:cxn>
                <a:cxn ang="0">
                  <a:pos x="126" y="173"/>
                </a:cxn>
                <a:cxn ang="0">
                  <a:pos x="99" y="194"/>
                </a:cxn>
                <a:cxn ang="0">
                  <a:pos x="88" y="170"/>
                </a:cxn>
                <a:cxn ang="0">
                  <a:pos x="72" y="166"/>
                </a:cxn>
                <a:cxn ang="0">
                  <a:pos x="38" y="162"/>
                </a:cxn>
                <a:cxn ang="0">
                  <a:pos x="48" y="138"/>
                </a:cxn>
                <a:cxn ang="0">
                  <a:pos x="39" y="123"/>
                </a:cxn>
                <a:cxn ang="0">
                  <a:pos x="17" y="97"/>
                </a:cxn>
                <a:cxn ang="0">
                  <a:pos x="42" y="87"/>
                </a:cxn>
                <a:cxn ang="0">
                  <a:pos x="46" y="71"/>
                </a:cxn>
                <a:cxn ang="0">
                  <a:pos x="50" y="38"/>
                </a:cxn>
                <a:cxn ang="0">
                  <a:pos x="75" y="47"/>
                </a:cxn>
                <a:cxn ang="0">
                  <a:pos x="90" y="38"/>
                </a:cxn>
                <a:cxn ang="0">
                  <a:pos x="116" y="18"/>
                </a:cxn>
                <a:cxn ang="0">
                  <a:pos x="127" y="42"/>
                </a:cxn>
                <a:cxn ang="0">
                  <a:pos x="144" y="46"/>
                </a:cxn>
                <a:cxn ang="0">
                  <a:pos x="177" y="49"/>
                </a:cxn>
                <a:cxn ang="0">
                  <a:pos x="167" y="74"/>
                </a:cxn>
                <a:cxn ang="0">
                  <a:pos x="177" y="88"/>
                </a:cxn>
                <a:cxn ang="0">
                  <a:pos x="198" y="114"/>
                </a:cxn>
                <a:cxn ang="0">
                  <a:pos x="173" y="125"/>
                </a:cxn>
                <a:cxn ang="0">
                  <a:pos x="169" y="141"/>
                </a:cxn>
                <a:cxn ang="0">
                  <a:pos x="165" y="174"/>
                </a:cxn>
                <a:cxn ang="0">
                  <a:pos x="165" y="174"/>
                </a:cxn>
              </a:cxnLst>
              <a:rect l="0" t="0" r="r" b="b"/>
              <a:pathLst>
                <a:path w="215" h="212">
                  <a:moveTo>
                    <a:pt x="215" y="115"/>
                  </a:moveTo>
                  <a:cubicBezTo>
                    <a:pt x="215" y="95"/>
                    <a:pt x="215" y="95"/>
                    <a:pt x="215" y="95"/>
                  </a:cubicBezTo>
                  <a:cubicBezTo>
                    <a:pt x="215" y="84"/>
                    <a:pt x="209" y="81"/>
                    <a:pt x="187" y="73"/>
                  </a:cubicBezTo>
                  <a:cubicBezTo>
                    <a:pt x="196" y="52"/>
                    <a:pt x="198" y="45"/>
                    <a:pt x="190" y="38"/>
                  </a:cubicBezTo>
                  <a:cubicBezTo>
                    <a:pt x="176" y="24"/>
                    <a:pt x="176" y="24"/>
                    <a:pt x="176" y="24"/>
                  </a:cubicBezTo>
                  <a:cubicBezTo>
                    <a:pt x="173" y="21"/>
                    <a:pt x="169" y="19"/>
                    <a:pt x="165" y="19"/>
                  </a:cubicBezTo>
                  <a:cubicBezTo>
                    <a:pt x="163" y="19"/>
                    <a:pt x="160" y="19"/>
                    <a:pt x="140" y="28"/>
                  </a:cubicBezTo>
                  <a:cubicBezTo>
                    <a:pt x="131" y="7"/>
                    <a:pt x="128" y="0"/>
                    <a:pt x="117" y="0"/>
                  </a:cubicBezTo>
                  <a:cubicBezTo>
                    <a:pt x="97" y="0"/>
                    <a:pt x="97" y="0"/>
                    <a:pt x="97" y="0"/>
                  </a:cubicBezTo>
                  <a:cubicBezTo>
                    <a:pt x="86" y="0"/>
                    <a:pt x="83" y="6"/>
                    <a:pt x="75" y="28"/>
                  </a:cubicBezTo>
                  <a:cubicBezTo>
                    <a:pt x="55" y="20"/>
                    <a:pt x="52" y="20"/>
                    <a:pt x="49" y="20"/>
                  </a:cubicBezTo>
                  <a:cubicBezTo>
                    <a:pt x="45" y="20"/>
                    <a:pt x="41" y="22"/>
                    <a:pt x="38" y="24"/>
                  </a:cubicBezTo>
                  <a:cubicBezTo>
                    <a:pt x="24" y="38"/>
                    <a:pt x="24" y="38"/>
                    <a:pt x="24" y="38"/>
                  </a:cubicBezTo>
                  <a:cubicBezTo>
                    <a:pt x="16" y="46"/>
                    <a:pt x="19" y="54"/>
                    <a:pt x="28" y="74"/>
                  </a:cubicBezTo>
                  <a:cubicBezTo>
                    <a:pt x="6" y="82"/>
                    <a:pt x="0" y="85"/>
                    <a:pt x="0" y="96"/>
                  </a:cubicBezTo>
                  <a:cubicBezTo>
                    <a:pt x="0" y="116"/>
                    <a:pt x="0" y="116"/>
                    <a:pt x="0" y="116"/>
                  </a:cubicBezTo>
                  <a:cubicBezTo>
                    <a:pt x="0" y="127"/>
                    <a:pt x="7" y="130"/>
                    <a:pt x="28" y="138"/>
                  </a:cubicBezTo>
                  <a:cubicBezTo>
                    <a:pt x="19" y="159"/>
                    <a:pt x="17" y="166"/>
                    <a:pt x="25" y="174"/>
                  </a:cubicBezTo>
                  <a:cubicBezTo>
                    <a:pt x="39" y="188"/>
                    <a:pt x="39" y="188"/>
                    <a:pt x="39" y="188"/>
                  </a:cubicBezTo>
                  <a:cubicBezTo>
                    <a:pt x="42" y="191"/>
                    <a:pt x="46" y="192"/>
                    <a:pt x="50" y="192"/>
                  </a:cubicBezTo>
                  <a:cubicBezTo>
                    <a:pt x="53" y="192"/>
                    <a:pt x="55" y="192"/>
                    <a:pt x="75" y="184"/>
                  </a:cubicBezTo>
                  <a:cubicBezTo>
                    <a:pt x="84" y="205"/>
                    <a:pt x="87" y="212"/>
                    <a:pt x="98" y="212"/>
                  </a:cubicBezTo>
                  <a:cubicBezTo>
                    <a:pt x="118" y="212"/>
                    <a:pt x="118" y="212"/>
                    <a:pt x="118" y="212"/>
                  </a:cubicBezTo>
                  <a:cubicBezTo>
                    <a:pt x="129" y="212"/>
                    <a:pt x="132" y="206"/>
                    <a:pt x="141" y="183"/>
                  </a:cubicBezTo>
                  <a:cubicBezTo>
                    <a:pt x="161" y="192"/>
                    <a:pt x="164" y="192"/>
                    <a:pt x="166" y="192"/>
                  </a:cubicBezTo>
                  <a:cubicBezTo>
                    <a:pt x="170" y="192"/>
                    <a:pt x="174" y="190"/>
                    <a:pt x="177" y="187"/>
                  </a:cubicBezTo>
                  <a:cubicBezTo>
                    <a:pt x="191" y="173"/>
                    <a:pt x="191" y="173"/>
                    <a:pt x="191" y="173"/>
                  </a:cubicBezTo>
                  <a:cubicBezTo>
                    <a:pt x="199" y="165"/>
                    <a:pt x="196" y="158"/>
                    <a:pt x="187" y="138"/>
                  </a:cubicBezTo>
                  <a:cubicBezTo>
                    <a:pt x="209" y="130"/>
                    <a:pt x="215" y="126"/>
                    <a:pt x="215" y="115"/>
                  </a:cubicBezTo>
                  <a:close/>
                  <a:moveTo>
                    <a:pt x="165" y="174"/>
                  </a:moveTo>
                  <a:cubicBezTo>
                    <a:pt x="163" y="174"/>
                    <a:pt x="158" y="172"/>
                    <a:pt x="144" y="166"/>
                  </a:cubicBezTo>
                  <a:cubicBezTo>
                    <a:pt x="140" y="164"/>
                    <a:pt x="140" y="164"/>
                    <a:pt x="140" y="164"/>
                  </a:cubicBezTo>
                  <a:cubicBezTo>
                    <a:pt x="127" y="170"/>
                    <a:pt x="127" y="170"/>
                    <a:pt x="127" y="170"/>
                  </a:cubicBezTo>
                  <a:cubicBezTo>
                    <a:pt x="126" y="173"/>
                    <a:pt x="126" y="173"/>
                    <a:pt x="126" y="173"/>
                  </a:cubicBezTo>
                  <a:cubicBezTo>
                    <a:pt x="124" y="178"/>
                    <a:pt x="119" y="190"/>
                    <a:pt x="117" y="194"/>
                  </a:cubicBezTo>
                  <a:cubicBezTo>
                    <a:pt x="99" y="194"/>
                    <a:pt x="99" y="194"/>
                    <a:pt x="99" y="194"/>
                  </a:cubicBezTo>
                  <a:cubicBezTo>
                    <a:pt x="97" y="190"/>
                    <a:pt x="92" y="178"/>
                    <a:pt x="90" y="173"/>
                  </a:cubicBezTo>
                  <a:cubicBezTo>
                    <a:pt x="88" y="170"/>
                    <a:pt x="88" y="170"/>
                    <a:pt x="88" y="170"/>
                  </a:cubicBezTo>
                  <a:cubicBezTo>
                    <a:pt x="75" y="164"/>
                    <a:pt x="75" y="164"/>
                    <a:pt x="75" y="164"/>
                  </a:cubicBezTo>
                  <a:cubicBezTo>
                    <a:pt x="72" y="166"/>
                    <a:pt x="72" y="166"/>
                    <a:pt x="72" y="166"/>
                  </a:cubicBezTo>
                  <a:cubicBezTo>
                    <a:pt x="57" y="172"/>
                    <a:pt x="52" y="174"/>
                    <a:pt x="51" y="175"/>
                  </a:cubicBezTo>
                  <a:cubicBezTo>
                    <a:pt x="38" y="162"/>
                    <a:pt x="38" y="162"/>
                    <a:pt x="38" y="162"/>
                  </a:cubicBezTo>
                  <a:cubicBezTo>
                    <a:pt x="39" y="158"/>
                    <a:pt x="44" y="146"/>
                    <a:pt x="46" y="141"/>
                  </a:cubicBezTo>
                  <a:cubicBezTo>
                    <a:pt x="48" y="138"/>
                    <a:pt x="48" y="138"/>
                    <a:pt x="48" y="138"/>
                  </a:cubicBezTo>
                  <a:cubicBezTo>
                    <a:pt x="42" y="125"/>
                    <a:pt x="42" y="125"/>
                    <a:pt x="42" y="125"/>
                  </a:cubicBezTo>
                  <a:cubicBezTo>
                    <a:pt x="39" y="123"/>
                    <a:pt x="39" y="123"/>
                    <a:pt x="39" y="123"/>
                  </a:cubicBezTo>
                  <a:cubicBezTo>
                    <a:pt x="34" y="122"/>
                    <a:pt x="22" y="117"/>
                    <a:pt x="17" y="115"/>
                  </a:cubicBezTo>
                  <a:cubicBezTo>
                    <a:pt x="17" y="97"/>
                    <a:pt x="17" y="97"/>
                    <a:pt x="17" y="97"/>
                  </a:cubicBezTo>
                  <a:cubicBezTo>
                    <a:pt x="22" y="95"/>
                    <a:pt x="33" y="91"/>
                    <a:pt x="39" y="88"/>
                  </a:cubicBezTo>
                  <a:cubicBezTo>
                    <a:pt x="42" y="87"/>
                    <a:pt x="42" y="87"/>
                    <a:pt x="42" y="87"/>
                  </a:cubicBezTo>
                  <a:cubicBezTo>
                    <a:pt x="48" y="74"/>
                    <a:pt x="48" y="74"/>
                    <a:pt x="48" y="74"/>
                  </a:cubicBezTo>
                  <a:cubicBezTo>
                    <a:pt x="46" y="71"/>
                    <a:pt x="46" y="71"/>
                    <a:pt x="46" y="71"/>
                  </a:cubicBezTo>
                  <a:cubicBezTo>
                    <a:pt x="44" y="66"/>
                    <a:pt x="39" y="55"/>
                    <a:pt x="37" y="50"/>
                  </a:cubicBezTo>
                  <a:cubicBezTo>
                    <a:pt x="50" y="38"/>
                    <a:pt x="50" y="38"/>
                    <a:pt x="50" y="38"/>
                  </a:cubicBezTo>
                  <a:cubicBezTo>
                    <a:pt x="52" y="38"/>
                    <a:pt x="57" y="40"/>
                    <a:pt x="72" y="46"/>
                  </a:cubicBezTo>
                  <a:cubicBezTo>
                    <a:pt x="75" y="47"/>
                    <a:pt x="75" y="47"/>
                    <a:pt x="75" y="47"/>
                  </a:cubicBezTo>
                  <a:cubicBezTo>
                    <a:pt x="88" y="42"/>
                    <a:pt x="88" y="42"/>
                    <a:pt x="88" y="42"/>
                  </a:cubicBezTo>
                  <a:cubicBezTo>
                    <a:pt x="90" y="38"/>
                    <a:pt x="90" y="38"/>
                    <a:pt x="90" y="38"/>
                  </a:cubicBezTo>
                  <a:cubicBezTo>
                    <a:pt x="91" y="34"/>
                    <a:pt x="96" y="22"/>
                    <a:pt x="98" y="18"/>
                  </a:cubicBezTo>
                  <a:cubicBezTo>
                    <a:pt x="116" y="18"/>
                    <a:pt x="116" y="18"/>
                    <a:pt x="116" y="18"/>
                  </a:cubicBezTo>
                  <a:cubicBezTo>
                    <a:pt x="119" y="22"/>
                    <a:pt x="124" y="34"/>
                    <a:pt x="125" y="39"/>
                  </a:cubicBezTo>
                  <a:cubicBezTo>
                    <a:pt x="127" y="42"/>
                    <a:pt x="127" y="42"/>
                    <a:pt x="127" y="42"/>
                  </a:cubicBezTo>
                  <a:cubicBezTo>
                    <a:pt x="140" y="47"/>
                    <a:pt x="140" y="47"/>
                    <a:pt x="140" y="47"/>
                  </a:cubicBezTo>
                  <a:cubicBezTo>
                    <a:pt x="144" y="46"/>
                    <a:pt x="144" y="46"/>
                    <a:pt x="144" y="46"/>
                  </a:cubicBezTo>
                  <a:cubicBezTo>
                    <a:pt x="158" y="39"/>
                    <a:pt x="163" y="37"/>
                    <a:pt x="165" y="37"/>
                  </a:cubicBezTo>
                  <a:cubicBezTo>
                    <a:pt x="177" y="49"/>
                    <a:pt x="177" y="49"/>
                    <a:pt x="177" y="49"/>
                  </a:cubicBezTo>
                  <a:cubicBezTo>
                    <a:pt x="176" y="54"/>
                    <a:pt x="171" y="66"/>
                    <a:pt x="169" y="70"/>
                  </a:cubicBezTo>
                  <a:cubicBezTo>
                    <a:pt x="167" y="74"/>
                    <a:pt x="167" y="74"/>
                    <a:pt x="167" y="74"/>
                  </a:cubicBezTo>
                  <a:cubicBezTo>
                    <a:pt x="173" y="87"/>
                    <a:pt x="173" y="87"/>
                    <a:pt x="173" y="87"/>
                  </a:cubicBezTo>
                  <a:cubicBezTo>
                    <a:pt x="177" y="88"/>
                    <a:pt x="177" y="88"/>
                    <a:pt x="177" y="88"/>
                  </a:cubicBezTo>
                  <a:cubicBezTo>
                    <a:pt x="181" y="90"/>
                    <a:pt x="193" y="94"/>
                    <a:pt x="198" y="97"/>
                  </a:cubicBezTo>
                  <a:cubicBezTo>
                    <a:pt x="198" y="114"/>
                    <a:pt x="198" y="114"/>
                    <a:pt x="198" y="114"/>
                  </a:cubicBezTo>
                  <a:cubicBezTo>
                    <a:pt x="194" y="117"/>
                    <a:pt x="181" y="121"/>
                    <a:pt x="176" y="123"/>
                  </a:cubicBezTo>
                  <a:cubicBezTo>
                    <a:pt x="173" y="125"/>
                    <a:pt x="173" y="125"/>
                    <a:pt x="173" y="125"/>
                  </a:cubicBezTo>
                  <a:cubicBezTo>
                    <a:pt x="167" y="138"/>
                    <a:pt x="167" y="138"/>
                    <a:pt x="167" y="138"/>
                  </a:cubicBezTo>
                  <a:cubicBezTo>
                    <a:pt x="169" y="141"/>
                    <a:pt x="169" y="141"/>
                    <a:pt x="169" y="141"/>
                  </a:cubicBezTo>
                  <a:cubicBezTo>
                    <a:pt x="171" y="145"/>
                    <a:pt x="177" y="157"/>
                    <a:pt x="178" y="162"/>
                  </a:cubicBezTo>
                  <a:lnTo>
                    <a:pt x="165" y="174"/>
                  </a:lnTo>
                  <a:close/>
                  <a:moveTo>
                    <a:pt x="165" y="174"/>
                  </a:moveTo>
                  <a:cubicBezTo>
                    <a:pt x="165" y="174"/>
                    <a:pt x="165" y="174"/>
                    <a:pt x="165" y="17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28" name="Freeform 18"/>
            <p:cNvSpPr>
              <a:spLocks noEditPoints="1"/>
            </p:cNvSpPr>
            <p:nvPr/>
          </p:nvSpPr>
          <p:spPr bwMode="auto">
            <a:xfrm>
              <a:off x="1903413" y="744538"/>
              <a:ext cx="242888" cy="239713"/>
            </a:xfrm>
            <a:custGeom>
              <a:avLst/>
              <a:gdLst/>
              <a:ahLst/>
              <a:cxnLst>
                <a:cxn ang="0">
                  <a:pos x="32" y="0"/>
                </a:cxn>
                <a:cxn ang="0">
                  <a:pos x="0" y="32"/>
                </a:cxn>
                <a:cxn ang="0">
                  <a:pos x="32" y="63"/>
                </a:cxn>
                <a:cxn ang="0">
                  <a:pos x="64" y="32"/>
                </a:cxn>
                <a:cxn ang="0">
                  <a:pos x="32" y="0"/>
                </a:cxn>
                <a:cxn ang="0">
                  <a:pos x="32" y="46"/>
                </a:cxn>
                <a:cxn ang="0">
                  <a:pos x="17" y="32"/>
                </a:cxn>
                <a:cxn ang="0">
                  <a:pos x="32" y="18"/>
                </a:cxn>
                <a:cxn ang="0">
                  <a:pos x="46" y="32"/>
                </a:cxn>
                <a:cxn ang="0">
                  <a:pos x="32" y="46"/>
                </a:cxn>
                <a:cxn ang="0">
                  <a:pos x="32" y="46"/>
                </a:cxn>
                <a:cxn ang="0">
                  <a:pos x="32" y="46"/>
                </a:cxn>
              </a:cxnLst>
              <a:rect l="0" t="0" r="r" b="b"/>
              <a:pathLst>
                <a:path w="64" h="63">
                  <a:moveTo>
                    <a:pt x="32" y="0"/>
                  </a:moveTo>
                  <a:cubicBezTo>
                    <a:pt x="14" y="0"/>
                    <a:pt x="0" y="15"/>
                    <a:pt x="0" y="32"/>
                  </a:cubicBezTo>
                  <a:cubicBezTo>
                    <a:pt x="0" y="49"/>
                    <a:pt x="14" y="63"/>
                    <a:pt x="32" y="63"/>
                  </a:cubicBezTo>
                  <a:cubicBezTo>
                    <a:pt x="49" y="63"/>
                    <a:pt x="64" y="49"/>
                    <a:pt x="64" y="32"/>
                  </a:cubicBezTo>
                  <a:cubicBezTo>
                    <a:pt x="64" y="15"/>
                    <a:pt x="49" y="0"/>
                    <a:pt x="32" y="0"/>
                  </a:cubicBezTo>
                  <a:close/>
                  <a:moveTo>
                    <a:pt x="32" y="46"/>
                  </a:moveTo>
                  <a:cubicBezTo>
                    <a:pt x="24" y="46"/>
                    <a:pt x="17" y="40"/>
                    <a:pt x="17" y="32"/>
                  </a:cubicBezTo>
                  <a:cubicBezTo>
                    <a:pt x="17" y="24"/>
                    <a:pt x="24" y="18"/>
                    <a:pt x="32" y="18"/>
                  </a:cubicBezTo>
                  <a:cubicBezTo>
                    <a:pt x="40" y="18"/>
                    <a:pt x="46" y="24"/>
                    <a:pt x="46" y="32"/>
                  </a:cubicBezTo>
                  <a:cubicBezTo>
                    <a:pt x="46" y="40"/>
                    <a:pt x="40" y="46"/>
                    <a:pt x="32" y="46"/>
                  </a:cubicBezTo>
                  <a:close/>
                  <a:moveTo>
                    <a:pt x="32" y="46"/>
                  </a:moveTo>
                  <a:cubicBezTo>
                    <a:pt x="32" y="46"/>
                    <a:pt x="32" y="46"/>
                    <a:pt x="32" y="46"/>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29" name="Freeform 19"/>
            <p:cNvSpPr>
              <a:spLocks noEditPoints="1"/>
            </p:cNvSpPr>
            <p:nvPr/>
          </p:nvSpPr>
          <p:spPr bwMode="auto">
            <a:xfrm>
              <a:off x="2414588" y="903288"/>
              <a:ext cx="374650" cy="369888"/>
            </a:xfrm>
            <a:custGeom>
              <a:avLst/>
              <a:gdLst/>
              <a:ahLst/>
              <a:cxnLst>
                <a:cxn ang="0">
                  <a:pos x="87" y="17"/>
                </a:cxn>
                <a:cxn ang="0">
                  <a:pos x="76" y="9"/>
                </a:cxn>
                <a:cxn ang="0">
                  <a:pos x="54" y="0"/>
                </a:cxn>
                <a:cxn ang="0">
                  <a:pos x="34" y="13"/>
                </a:cxn>
                <a:cxn ang="0">
                  <a:pos x="18" y="11"/>
                </a:cxn>
                <a:cxn ang="0">
                  <a:pos x="13" y="34"/>
                </a:cxn>
                <a:cxn ang="0">
                  <a:pos x="0" y="53"/>
                </a:cxn>
                <a:cxn ang="0">
                  <a:pos x="11" y="80"/>
                </a:cxn>
                <a:cxn ang="0">
                  <a:pos x="23" y="88"/>
                </a:cxn>
                <a:cxn ang="0">
                  <a:pos x="45" y="97"/>
                </a:cxn>
                <a:cxn ang="0">
                  <a:pos x="64" y="84"/>
                </a:cxn>
                <a:cxn ang="0">
                  <a:pos x="81" y="86"/>
                </a:cxn>
                <a:cxn ang="0">
                  <a:pos x="86" y="63"/>
                </a:cxn>
                <a:cxn ang="0">
                  <a:pos x="99" y="44"/>
                </a:cxn>
                <a:cxn ang="0">
                  <a:pos x="91" y="52"/>
                </a:cxn>
                <a:cxn ang="0">
                  <a:pos x="79" y="57"/>
                </a:cxn>
                <a:cxn ang="0">
                  <a:pos x="78" y="65"/>
                </a:cxn>
                <a:cxn ang="0">
                  <a:pos x="76" y="80"/>
                </a:cxn>
                <a:cxn ang="0">
                  <a:pos x="64" y="75"/>
                </a:cxn>
                <a:cxn ang="0">
                  <a:pos x="58" y="79"/>
                </a:cxn>
                <a:cxn ang="0">
                  <a:pos x="45" y="89"/>
                </a:cxn>
                <a:cxn ang="0">
                  <a:pos x="41" y="78"/>
                </a:cxn>
                <a:cxn ang="0">
                  <a:pos x="33" y="76"/>
                </a:cxn>
                <a:cxn ang="0">
                  <a:pos x="17" y="74"/>
                </a:cxn>
                <a:cxn ang="0">
                  <a:pos x="22" y="63"/>
                </a:cxn>
                <a:cxn ang="0">
                  <a:pos x="18" y="57"/>
                </a:cxn>
                <a:cxn ang="0">
                  <a:pos x="8" y="45"/>
                </a:cxn>
                <a:cxn ang="0">
                  <a:pos x="19" y="40"/>
                </a:cxn>
                <a:cxn ang="0">
                  <a:pos x="21" y="32"/>
                </a:cxn>
                <a:cxn ang="0">
                  <a:pos x="23" y="17"/>
                </a:cxn>
                <a:cxn ang="0">
                  <a:pos x="34" y="22"/>
                </a:cxn>
                <a:cxn ang="0">
                  <a:pos x="41" y="18"/>
                </a:cxn>
                <a:cxn ang="0">
                  <a:pos x="53" y="8"/>
                </a:cxn>
                <a:cxn ang="0">
                  <a:pos x="58" y="19"/>
                </a:cxn>
                <a:cxn ang="0">
                  <a:pos x="66" y="21"/>
                </a:cxn>
                <a:cxn ang="0">
                  <a:pos x="81" y="23"/>
                </a:cxn>
                <a:cxn ang="0">
                  <a:pos x="77" y="34"/>
                </a:cxn>
                <a:cxn ang="0">
                  <a:pos x="81" y="41"/>
                </a:cxn>
                <a:cxn ang="0">
                  <a:pos x="91" y="52"/>
                </a:cxn>
                <a:cxn ang="0">
                  <a:pos x="91" y="52"/>
                </a:cxn>
              </a:cxnLst>
              <a:rect l="0" t="0" r="r" b="b"/>
              <a:pathLst>
                <a:path w="99" h="97">
                  <a:moveTo>
                    <a:pt x="86" y="34"/>
                  </a:moveTo>
                  <a:cubicBezTo>
                    <a:pt x="90" y="24"/>
                    <a:pt x="91" y="21"/>
                    <a:pt x="87" y="17"/>
                  </a:cubicBezTo>
                  <a:cubicBezTo>
                    <a:pt x="81" y="11"/>
                    <a:pt x="81" y="11"/>
                    <a:pt x="81" y="11"/>
                  </a:cubicBezTo>
                  <a:cubicBezTo>
                    <a:pt x="79" y="10"/>
                    <a:pt x="78" y="9"/>
                    <a:pt x="76" y="9"/>
                  </a:cubicBezTo>
                  <a:cubicBezTo>
                    <a:pt x="75" y="9"/>
                    <a:pt x="73" y="9"/>
                    <a:pt x="64" y="13"/>
                  </a:cubicBezTo>
                  <a:cubicBezTo>
                    <a:pt x="60" y="3"/>
                    <a:pt x="59" y="0"/>
                    <a:pt x="54" y="0"/>
                  </a:cubicBezTo>
                  <a:cubicBezTo>
                    <a:pt x="44" y="0"/>
                    <a:pt x="44" y="0"/>
                    <a:pt x="44" y="0"/>
                  </a:cubicBezTo>
                  <a:cubicBezTo>
                    <a:pt x="40" y="0"/>
                    <a:pt x="38" y="3"/>
                    <a:pt x="34" y="13"/>
                  </a:cubicBezTo>
                  <a:cubicBezTo>
                    <a:pt x="25" y="9"/>
                    <a:pt x="24" y="9"/>
                    <a:pt x="23" y="9"/>
                  </a:cubicBezTo>
                  <a:cubicBezTo>
                    <a:pt x="21" y="9"/>
                    <a:pt x="19" y="10"/>
                    <a:pt x="18" y="11"/>
                  </a:cubicBezTo>
                  <a:cubicBezTo>
                    <a:pt x="11" y="18"/>
                    <a:pt x="11" y="18"/>
                    <a:pt x="11" y="18"/>
                  </a:cubicBezTo>
                  <a:cubicBezTo>
                    <a:pt x="7" y="21"/>
                    <a:pt x="9" y="25"/>
                    <a:pt x="13" y="34"/>
                  </a:cubicBezTo>
                  <a:cubicBezTo>
                    <a:pt x="3" y="38"/>
                    <a:pt x="0" y="39"/>
                    <a:pt x="0" y="44"/>
                  </a:cubicBezTo>
                  <a:cubicBezTo>
                    <a:pt x="0" y="53"/>
                    <a:pt x="0" y="53"/>
                    <a:pt x="0" y="53"/>
                  </a:cubicBezTo>
                  <a:cubicBezTo>
                    <a:pt x="0" y="59"/>
                    <a:pt x="3" y="60"/>
                    <a:pt x="13" y="64"/>
                  </a:cubicBezTo>
                  <a:cubicBezTo>
                    <a:pt x="9" y="73"/>
                    <a:pt x="8" y="76"/>
                    <a:pt x="11" y="80"/>
                  </a:cubicBezTo>
                  <a:cubicBezTo>
                    <a:pt x="18" y="86"/>
                    <a:pt x="18" y="86"/>
                    <a:pt x="18" y="86"/>
                  </a:cubicBezTo>
                  <a:cubicBezTo>
                    <a:pt x="19" y="87"/>
                    <a:pt x="21" y="88"/>
                    <a:pt x="23" y="88"/>
                  </a:cubicBezTo>
                  <a:cubicBezTo>
                    <a:pt x="24" y="88"/>
                    <a:pt x="25" y="88"/>
                    <a:pt x="35" y="84"/>
                  </a:cubicBezTo>
                  <a:cubicBezTo>
                    <a:pt x="38" y="94"/>
                    <a:pt x="40" y="97"/>
                    <a:pt x="45" y="97"/>
                  </a:cubicBezTo>
                  <a:cubicBezTo>
                    <a:pt x="54" y="97"/>
                    <a:pt x="54" y="97"/>
                    <a:pt x="54" y="97"/>
                  </a:cubicBezTo>
                  <a:cubicBezTo>
                    <a:pt x="59" y="97"/>
                    <a:pt x="61" y="94"/>
                    <a:pt x="64" y="84"/>
                  </a:cubicBezTo>
                  <a:cubicBezTo>
                    <a:pt x="74" y="88"/>
                    <a:pt x="75" y="88"/>
                    <a:pt x="76" y="88"/>
                  </a:cubicBezTo>
                  <a:cubicBezTo>
                    <a:pt x="78" y="88"/>
                    <a:pt x="80" y="87"/>
                    <a:pt x="81" y="86"/>
                  </a:cubicBezTo>
                  <a:cubicBezTo>
                    <a:pt x="88" y="79"/>
                    <a:pt x="88" y="79"/>
                    <a:pt x="88" y="79"/>
                  </a:cubicBezTo>
                  <a:cubicBezTo>
                    <a:pt x="91" y="76"/>
                    <a:pt x="90" y="72"/>
                    <a:pt x="86" y="63"/>
                  </a:cubicBezTo>
                  <a:cubicBezTo>
                    <a:pt x="95" y="59"/>
                    <a:pt x="99" y="58"/>
                    <a:pt x="99" y="53"/>
                  </a:cubicBezTo>
                  <a:cubicBezTo>
                    <a:pt x="99" y="44"/>
                    <a:pt x="99" y="44"/>
                    <a:pt x="99" y="44"/>
                  </a:cubicBezTo>
                  <a:cubicBezTo>
                    <a:pt x="99" y="39"/>
                    <a:pt x="95" y="37"/>
                    <a:pt x="86" y="34"/>
                  </a:cubicBezTo>
                  <a:close/>
                  <a:moveTo>
                    <a:pt x="91" y="52"/>
                  </a:moveTo>
                  <a:cubicBezTo>
                    <a:pt x="89" y="54"/>
                    <a:pt x="83" y="56"/>
                    <a:pt x="81" y="57"/>
                  </a:cubicBezTo>
                  <a:cubicBezTo>
                    <a:pt x="79" y="57"/>
                    <a:pt x="79" y="57"/>
                    <a:pt x="79" y="57"/>
                  </a:cubicBezTo>
                  <a:cubicBezTo>
                    <a:pt x="77" y="63"/>
                    <a:pt x="77" y="63"/>
                    <a:pt x="77" y="63"/>
                  </a:cubicBezTo>
                  <a:cubicBezTo>
                    <a:pt x="78" y="65"/>
                    <a:pt x="78" y="65"/>
                    <a:pt x="78" y="65"/>
                  </a:cubicBezTo>
                  <a:cubicBezTo>
                    <a:pt x="78" y="67"/>
                    <a:pt x="81" y="72"/>
                    <a:pt x="82" y="74"/>
                  </a:cubicBezTo>
                  <a:cubicBezTo>
                    <a:pt x="76" y="80"/>
                    <a:pt x="76" y="80"/>
                    <a:pt x="76" y="80"/>
                  </a:cubicBezTo>
                  <a:cubicBezTo>
                    <a:pt x="75" y="80"/>
                    <a:pt x="72" y="79"/>
                    <a:pt x="66" y="76"/>
                  </a:cubicBezTo>
                  <a:cubicBezTo>
                    <a:pt x="64" y="75"/>
                    <a:pt x="64" y="75"/>
                    <a:pt x="64" y="75"/>
                  </a:cubicBezTo>
                  <a:cubicBezTo>
                    <a:pt x="58" y="78"/>
                    <a:pt x="58" y="78"/>
                    <a:pt x="58" y="78"/>
                  </a:cubicBezTo>
                  <a:cubicBezTo>
                    <a:pt x="58" y="79"/>
                    <a:pt x="58" y="79"/>
                    <a:pt x="58" y="79"/>
                  </a:cubicBezTo>
                  <a:cubicBezTo>
                    <a:pt x="57" y="81"/>
                    <a:pt x="55" y="87"/>
                    <a:pt x="54" y="89"/>
                  </a:cubicBezTo>
                  <a:cubicBezTo>
                    <a:pt x="45" y="89"/>
                    <a:pt x="45" y="89"/>
                    <a:pt x="45" y="89"/>
                  </a:cubicBezTo>
                  <a:cubicBezTo>
                    <a:pt x="44" y="87"/>
                    <a:pt x="42" y="82"/>
                    <a:pt x="41" y="79"/>
                  </a:cubicBezTo>
                  <a:cubicBezTo>
                    <a:pt x="41" y="78"/>
                    <a:pt x="41" y="78"/>
                    <a:pt x="41" y="78"/>
                  </a:cubicBezTo>
                  <a:cubicBezTo>
                    <a:pt x="35" y="75"/>
                    <a:pt x="35" y="75"/>
                    <a:pt x="35" y="75"/>
                  </a:cubicBezTo>
                  <a:cubicBezTo>
                    <a:pt x="33" y="76"/>
                    <a:pt x="33" y="76"/>
                    <a:pt x="33" y="76"/>
                  </a:cubicBezTo>
                  <a:cubicBezTo>
                    <a:pt x="26" y="79"/>
                    <a:pt x="24" y="80"/>
                    <a:pt x="23" y="80"/>
                  </a:cubicBezTo>
                  <a:cubicBezTo>
                    <a:pt x="17" y="74"/>
                    <a:pt x="17" y="74"/>
                    <a:pt x="17" y="74"/>
                  </a:cubicBezTo>
                  <a:cubicBezTo>
                    <a:pt x="18" y="72"/>
                    <a:pt x="20" y="67"/>
                    <a:pt x="21" y="65"/>
                  </a:cubicBezTo>
                  <a:cubicBezTo>
                    <a:pt x="22" y="63"/>
                    <a:pt x="22" y="63"/>
                    <a:pt x="22" y="63"/>
                  </a:cubicBezTo>
                  <a:cubicBezTo>
                    <a:pt x="19" y="57"/>
                    <a:pt x="19" y="57"/>
                    <a:pt x="19" y="57"/>
                  </a:cubicBezTo>
                  <a:cubicBezTo>
                    <a:pt x="18" y="57"/>
                    <a:pt x="18" y="57"/>
                    <a:pt x="18" y="57"/>
                  </a:cubicBezTo>
                  <a:cubicBezTo>
                    <a:pt x="16" y="56"/>
                    <a:pt x="10" y="54"/>
                    <a:pt x="8" y="53"/>
                  </a:cubicBezTo>
                  <a:cubicBezTo>
                    <a:pt x="8" y="45"/>
                    <a:pt x="8" y="45"/>
                    <a:pt x="8" y="45"/>
                  </a:cubicBezTo>
                  <a:cubicBezTo>
                    <a:pt x="10" y="44"/>
                    <a:pt x="15" y="42"/>
                    <a:pt x="18" y="41"/>
                  </a:cubicBezTo>
                  <a:cubicBezTo>
                    <a:pt x="19" y="40"/>
                    <a:pt x="19" y="40"/>
                    <a:pt x="19" y="40"/>
                  </a:cubicBezTo>
                  <a:cubicBezTo>
                    <a:pt x="22" y="34"/>
                    <a:pt x="22" y="34"/>
                    <a:pt x="22" y="34"/>
                  </a:cubicBezTo>
                  <a:cubicBezTo>
                    <a:pt x="21" y="32"/>
                    <a:pt x="21" y="32"/>
                    <a:pt x="21" y="32"/>
                  </a:cubicBezTo>
                  <a:cubicBezTo>
                    <a:pt x="20" y="31"/>
                    <a:pt x="18" y="25"/>
                    <a:pt x="17" y="23"/>
                  </a:cubicBezTo>
                  <a:cubicBezTo>
                    <a:pt x="23" y="17"/>
                    <a:pt x="23" y="17"/>
                    <a:pt x="23" y="17"/>
                  </a:cubicBezTo>
                  <a:cubicBezTo>
                    <a:pt x="24" y="18"/>
                    <a:pt x="26" y="18"/>
                    <a:pt x="33" y="21"/>
                  </a:cubicBezTo>
                  <a:cubicBezTo>
                    <a:pt x="34" y="22"/>
                    <a:pt x="34" y="22"/>
                    <a:pt x="34" y="22"/>
                  </a:cubicBezTo>
                  <a:cubicBezTo>
                    <a:pt x="40" y="19"/>
                    <a:pt x="40" y="19"/>
                    <a:pt x="40" y="19"/>
                  </a:cubicBezTo>
                  <a:cubicBezTo>
                    <a:pt x="41" y="18"/>
                    <a:pt x="41" y="18"/>
                    <a:pt x="41" y="18"/>
                  </a:cubicBezTo>
                  <a:cubicBezTo>
                    <a:pt x="42" y="16"/>
                    <a:pt x="44" y="10"/>
                    <a:pt x="45" y="8"/>
                  </a:cubicBezTo>
                  <a:cubicBezTo>
                    <a:pt x="53" y="8"/>
                    <a:pt x="53" y="8"/>
                    <a:pt x="53" y="8"/>
                  </a:cubicBezTo>
                  <a:cubicBezTo>
                    <a:pt x="54" y="10"/>
                    <a:pt x="57" y="16"/>
                    <a:pt x="58" y="18"/>
                  </a:cubicBezTo>
                  <a:cubicBezTo>
                    <a:pt x="58" y="19"/>
                    <a:pt x="58" y="19"/>
                    <a:pt x="58" y="19"/>
                  </a:cubicBezTo>
                  <a:cubicBezTo>
                    <a:pt x="64" y="22"/>
                    <a:pt x="64" y="22"/>
                    <a:pt x="64" y="22"/>
                  </a:cubicBezTo>
                  <a:cubicBezTo>
                    <a:pt x="66" y="21"/>
                    <a:pt x="66" y="21"/>
                    <a:pt x="66" y="21"/>
                  </a:cubicBezTo>
                  <a:cubicBezTo>
                    <a:pt x="72" y="18"/>
                    <a:pt x="75" y="17"/>
                    <a:pt x="75" y="17"/>
                  </a:cubicBezTo>
                  <a:cubicBezTo>
                    <a:pt x="81" y="23"/>
                    <a:pt x="81" y="23"/>
                    <a:pt x="81" y="23"/>
                  </a:cubicBezTo>
                  <a:cubicBezTo>
                    <a:pt x="81" y="25"/>
                    <a:pt x="78" y="30"/>
                    <a:pt x="77" y="32"/>
                  </a:cubicBezTo>
                  <a:cubicBezTo>
                    <a:pt x="77" y="34"/>
                    <a:pt x="77" y="34"/>
                    <a:pt x="77" y="34"/>
                  </a:cubicBezTo>
                  <a:cubicBezTo>
                    <a:pt x="79" y="40"/>
                    <a:pt x="79" y="40"/>
                    <a:pt x="79" y="40"/>
                  </a:cubicBezTo>
                  <a:cubicBezTo>
                    <a:pt x="81" y="41"/>
                    <a:pt x="81" y="41"/>
                    <a:pt x="81" y="41"/>
                  </a:cubicBezTo>
                  <a:cubicBezTo>
                    <a:pt x="83" y="41"/>
                    <a:pt x="89" y="43"/>
                    <a:pt x="91" y="44"/>
                  </a:cubicBezTo>
                  <a:lnTo>
                    <a:pt x="91" y="52"/>
                  </a:lnTo>
                  <a:close/>
                  <a:moveTo>
                    <a:pt x="91" y="52"/>
                  </a:moveTo>
                  <a:cubicBezTo>
                    <a:pt x="91" y="52"/>
                    <a:pt x="91" y="52"/>
                    <a:pt x="91" y="52"/>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30" name="Freeform 20"/>
            <p:cNvSpPr>
              <a:spLocks noEditPoints="1"/>
            </p:cNvSpPr>
            <p:nvPr/>
          </p:nvSpPr>
          <p:spPr bwMode="auto">
            <a:xfrm>
              <a:off x="2547938" y="1033463"/>
              <a:ext cx="109538" cy="109538"/>
            </a:xfrm>
            <a:custGeom>
              <a:avLst/>
              <a:gdLst/>
              <a:ahLst/>
              <a:cxnLst>
                <a:cxn ang="0">
                  <a:pos x="14" y="0"/>
                </a:cxn>
                <a:cxn ang="0">
                  <a:pos x="0" y="15"/>
                </a:cxn>
                <a:cxn ang="0">
                  <a:pos x="14" y="29"/>
                </a:cxn>
                <a:cxn ang="0">
                  <a:pos x="29" y="15"/>
                </a:cxn>
                <a:cxn ang="0">
                  <a:pos x="14" y="0"/>
                </a:cxn>
                <a:cxn ang="0">
                  <a:pos x="14" y="21"/>
                </a:cxn>
                <a:cxn ang="0">
                  <a:pos x="8" y="15"/>
                </a:cxn>
                <a:cxn ang="0">
                  <a:pos x="14" y="8"/>
                </a:cxn>
                <a:cxn ang="0">
                  <a:pos x="21" y="15"/>
                </a:cxn>
                <a:cxn ang="0">
                  <a:pos x="14" y="21"/>
                </a:cxn>
                <a:cxn ang="0">
                  <a:pos x="14" y="21"/>
                </a:cxn>
                <a:cxn ang="0">
                  <a:pos x="14" y="21"/>
                </a:cxn>
              </a:cxnLst>
              <a:rect l="0" t="0" r="r" b="b"/>
              <a:pathLst>
                <a:path w="29" h="29">
                  <a:moveTo>
                    <a:pt x="14" y="0"/>
                  </a:moveTo>
                  <a:cubicBezTo>
                    <a:pt x="6" y="0"/>
                    <a:pt x="0" y="7"/>
                    <a:pt x="0" y="15"/>
                  </a:cubicBezTo>
                  <a:cubicBezTo>
                    <a:pt x="0" y="23"/>
                    <a:pt x="6" y="29"/>
                    <a:pt x="14" y="29"/>
                  </a:cubicBezTo>
                  <a:cubicBezTo>
                    <a:pt x="22" y="29"/>
                    <a:pt x="29" y="23"/>
                    <a:pt x="29" y="15"/>
                  </a:cubicBezTo>
                  <a:cubicBezTo>
                    <a:pt x="29" y="7"/>
                    <a:pt x="22" y="0"/>
                    <a:pt x="14" y="0"/>
                  </a:cubicBezTo>
                  <a:close/>
                  <a:moveTo>
                    <a:pt x="14" y="21"/>
                  </a:moveTo>
                  <a:cubicBezTo>
                    <a:pt x="11" y="21"/>
                    <a:pt x="8" y="18"/>
                    <a:pt x="8" y="15"/>
                  </a:cubicBezTo>
                  <a:cubicBezTo>
                    <a:pt x="8" y="11"/>
                    <a:pt x="11" y="8"/>
                    <a:pt x="14" y="8"/>
                  </a:cubicBezTo>
                  <a:cubicBezTo>
                    <a:pt x="18" y="8"/>
                    <a:pt x="21" y="11"/>
                    <a:pt x="21" y="15"/>
                  </a:cubicBezTo>
                  <a:cubicBezTo>
                    <a:pt x="21" y="18"/>
                    <a:pt x="18" y="21"/>
                    <a:pt x="14" y="21"/>
                  </a:cubicBezTo>
                  <a:close/>
                  <a:moveTo>
                    <a:pt x="14" y="21"/>
                  </a:moveTo>
                  <a:cubicBezTo>
                    <a:pt x="14" y="21"/>
                    <a:pt x="14" y="21"/>
                    <a:pt x="14" y="21"/>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31" name="Group 130"/>
          <p:cNvGrpSpPr/>
          <p:nvPr/>
        </p:nvGrpSpPr>
        <p:grpSpPr>
          <a:xfrm>
            <a:off x="4823279" y="5414595"/>
            <a:ext cx="569734" cy="544040"/>
            <a:chOff x="-369888" y="438150"/>
            <a:chExt cx="1020763" cy="974726"/>
          </a:xfrm>
          <a:solidFill>
            <a:schemeClr val="bg1"/>
          </a:solidFill>
        </p:grpSpPr>
        <p:sp>
          <p:nvSpPr>
            <p:cNvPr id="132" name="Freeform 24"/>
            <p:cNvSpPr>
              <a:spLocks noEditPoints="1"/>
            </p:cNvSpPr>
            <p:nvPr/>
          </p:nvSpPr>
          <p:spPr bwMode="auto">
            <a:xfrm>
              <a:off x="-369888" y="703263"/>
              <a:ext cx="827088" cy="709613"/>
            </a:xfrm>
            <a:custGeom>
              <a:avLst/>
              <a:gdLst/>
              <a:ahLst/>
              <a:cxnLst>
                <a:cxn ang="0">
                  <a:pos x="258" y="0"/>
                </a:cxn>
                <a:cxn ang="0">
                  <a:pos x="20" y="0"/>
                </a:cxn>
                <a:cxn ang="0">
                  <a:pos x="0" y="19"/>
                </a:cxn>
                <a:cxn ang="0">
                  <a:pos x="0" y="218"/>
                </a:cxn>
                <a:cxn ang="0">
                  <a:pos x="20" y="238"/>
                </a:cxn>
                <a:cxn ang="0">
                  <a:pos x="258" y="238"/>
                </a:cxn>
                <a:cxn ang="0">
                  <a:pos x="278" y="218"/>
                </a:cxn>
                <a:cxn ang="0">
                  <a:pos x="278" y="19"/>
                </a:cxn>
                <a:cxn ang="0">
                  <a:pos x="258" y="0"/>
                </a:cxn>
                <a:cxn ang="0">
                  <a:pos x="95" y="15"/>
                </a:cxn>
                <a:cxn ang="0">
                  <a:pos x="105" y="24"/>
                </a:cxn>
                <a:cxn ang="0">
                  <a:pos x="95" y="34"/>
                </a:cxn>
                <a:cxn ang="0">
                  <a:pos x="85" y="24"/>
                </a:cxn>
                <a:cxn ang="0">
                  <a:pos x="95" y="15"/>
                </a:cxn>
                <a:cxn ang="0">
                  <a:pos x="65" y="15"/>
                </a:cxn>
                <a:cxn ang="0">
                  <a:pos x="74" y="24"/>
                </a:cxn>
                <a:cxn ang="0">
                  <a:pos x="65" y="34"/>
                </a:cxn>
                <a:cxn ang="0">
                  <a:pos x="55" y="24"/>
                </a:cxn>
                <a:cxn ang="0">
                  <a:pos x="65" y="15"/>
                </a:cxn>
                <a:cxn ang="0">
                  <a:pos x="35" y="15"/>
                </a:cxn>
                <a:cxn ang="0">
                  <a:pos x="45" y="24"/>
                </a:cxn>
                <a:cxn ang="0">
                  <a:pos x="35" y="34"/>
                </a:cxn>
                <a:cxn ang="0">
                  <a:pos x="25" y="24"/>
                </a:cxn>
                <a:cxn ang="0">
                  <a:pos x="35" y="15"/>
                </a:cxn>
                <a:cxn ang="0">
                  <a:pos x="258" y="218"/>
                </a:cxn>
                <a:cxn ang="0">
                  <a:pos x="20" y="218"/>
                </a:cxn>
                <a:cxn ang="0">
                  <a:pos x="20" y="49"/>
                </a:cxn>
                <a:cxn ang="0">
                  <a:pos x="258" y="49"/>
                </a:cxn>
                <a:cxn ang="0">
                  <a:pos x="258" y="218"/>
                </a:cxn>
                <a:cxn ang="0">
                  <a:pos x="258" y="30"/>
                </a:cxn>
                <a:cxn ang="0">
                  <a:pos x="119" y="30"/>
                </a:cxn>
                <a:cxn ang="0">
                  <a:pos x="119" y="20"/>
                </a:cxn>
                <a:cxn ang="0">
                  <a:pos x="258" y="20"/>
                </a:cxn>
                <a:cxn ang="0">
                  <a:pos x="258" y="30"/>
                </a:cxn>
                <a:cxn ang="0">
                  <a:pos x="258" y="30"/>
                </a:cxn>
                <a:cxn ang="0">
                  <a:pos x="258" y="30"/>
                </a:cxn>
              </a:cxnLst>
              <a:rect l="0" t="0" r="r" b="b"/>
              <a:pathLst>
                <a:path w="278" h="238">
                  <a:moveTo>
                    <a:pt x="258" y="0"/>
                  </a:moveTo>
                  <a:cubicBezTo>
                    <a:pt x="20" y="0"/>
                    <a:pt x="20" y="0"/>
                    <a:pt x="20" y="0"/>
                  </a:cubicBezTo>
                  <a:cubicBezTo>
                    <a:pt x="9" y="0"/>
                    <a:pt x="0" y="8"/>
                    <a:pt x="0" y="19"/>
                  </a:cubicBezTo>
                  <a:cubicBezTo>
                    <a:pt x="0" y="218"/>
                    <a:pt x="0" y="218"/>
                    <a:pt x="0" y="218"/>
                  </a:cubicBezTo>
                  <a:cubicBezTo>
                    <a:pt x="0" y="229"/>
                    <a:pt x="9" y="238"/>
                    <a:pt x="20" y="238"/>
                  </a:cubicBezTo>
                  <a:cubicBezTo>
                    <a:pt x="258" y="238"/>
                    <a:pt x="258" y="238"/>
                    <a:pt x="258" y="238"/>
                  </a:cubicBezTo>
                  <a:cubicBezTo>
                    <a:pt x="269" y="238"/>
                    <a:pt x="278" y="229"/>
                    <a:pt x="278" y="218"/>
                  </a:cubicBezTo>
                  <a:cubicBezTo>
                    <a:pt x="278" y="19"/>
                    <a:pt x="278" y="19"/>
                    <a:pt x="278" y="19"/>
                  </a:cubicBezTo>
                  <a:cubicBezTo>
                    <a:pt x="278" y="8"/>
                    <a:pt x="269" y="0"/>
                    <a:pt x="258" y="0"/>
                  </a:cubicBezTo>
                  <a:close/>
                  <a:moveTo>
                    <a:pt x="95" y="15"/>
                  </a:moveTo>
                  <a:cubicBezTo>
                    <a:pt x="100" y="15"/>
                    <a:pt x="105" y="19"/>
                    <a:pt x="105" y="24"/>
                  </a:cubicBezTo>
                  <a:cubicBezTo>
                    <a:pt x="105" y="30"/>
                    <a:pt x="100" y="34"/>
                    <a:pt x="95" y="34"/>
                  </a:cubicBezTo>
                  <a:cubicBezTo>
                    <a:pt x="89" y="34"/>
                    <a:pt x="85" y="30"/>
                    <a:pt x="85" y="24"/>
                  </a:cubicBezTo>
                  <a:cubicBezTo>
                    <a:pt x="85" y="19"/>
                    <a:pt x="89" y="15"/>
                    <a:pt x="95" y="15"/>
                  </a:cubicBezTo>
                  <a:close/>
                  <a:moveTo>
                    <a:pt x="65" y="15"/>
                  </a:moveTo>
                  <a:cubicBezTo>
                    <a:pt x="70" y="15"/>
                    <a:pt x="74" y="19"/>
                    <a:pt x="74" y="24"/>
                  </a:cubicBezTo>
                  <a:cubicBezTo>
                    <a:pt x="74" y="30"/>
                    <a:pt x="70" y="34"/>
                    <a:pt x="65" y="34"/>
                  </a:cubicBezTo>
                  <a:cubicBezTo>
                    <a:pt x="59" y="34"/>
                    <a:pt x="55" y="30"/>
                    <a:pt x="55" y="24"/>
                  </a:cubicBezTo>
                  <a:cubicBezTo>
                    <a:pt x="55" y="19"/>
                    <a:pt x="59" y="15"/>
                    <a:pt x="65" y="15"/>
                  </a:cubicBezTo>
                  <a:close/>
                  <a:moveTo>
                    <a:pt x="35" y="15"/>
                  </a:moveTo>
                  <a:cubicBezTo>
                    <a:pt x="40" y="15"/>
                    <a:pt x="45" y="19"/>
                    <a:pt x="45" y="24"/>
                  </a:cubicBezTo>
                  <a:cubicBezTo>
                    <a:pt x="45" y="30"/>
                    <a:pt x="40" y="34"/>
                    <a:pt x="35" y="34"/>
                  </a:cubicBezTo>
                  <a:cubicBezTo>
                    <a:pt x="29" y="34"/>
                    <a:pt x="25" y="30"/>
                    <a:pt x="25" y="24"/>
                  </a:cubicBezTo>
                  <a:cubicBezTo>
                    <a:pt x="25" y="19"/>
                    <a:pt x="29" y="15"/>
                    <a:pt x="35" y="15"/>
                  </a:cubicBezTo>
                  <a:close/>
                  <a:moveTo>
                    <a:pt x="258" y="218"/>
                  </a:moveTo>
                  <a:cubicBezTo>
                    <a:pt x="20" y="218"/>
                    <a:pt x="20" y="218"/>
                    <a:pt x="20" y="218"/>
                  </a:cubicBezTo>
                  <a:cubicBezTo>
                    <a:pt x="20" y="49"/>
                    <a:pt x="20" y="49"/>
                    <a:pt x="20" y="49"/>
                  </a:cubicBezTo>
                  <a:cubicBezTo>
                    <a:pt x="258" y="49"/>
                    <a:pt x="258" y="49"/>
                    <a:pt x="258" y="49"/>
                  </a:cubicBezTo>
                  <a:lnTo>
                    <a:pt x="258" y="218"/>
                  </a:lnTo>
                  <a:close/>
                  <a:moveTo>
                    <a:pt x="258" y="30"/>
                  </a:moveTo>
                  <a:cubicBezTo>
                    <a:pt x="119" y="30"/>
                    <a:pt x="119" y="30"/>
                    <a:pt x="119" y="30"/>
                  </a:cubicBezTo>
                  <a:cubicBezTo>
                    <a:pt x="119" y="20"/>
                    <a:pt x="119" y="20"/>
                    <a:pt x="119" y="20"/>
                  </a:cubicBezTo>
                  <a:cubicBezTo>
                    <a:pt x="258" y="20"/>
                    <a:pt x="258" y="20"/>
                    <a:pt x="258" y="20"/>
                  </a:cubicBezTo>
                  <a:cubicBezTo>
                    <a:pt x="258" y="30"/>
                    <a:pt x="258" y="30"/>
                    <a:pt x="258" y="30"/>
                  </a:cubicBezTo>
                  <a:close/>
                  <a:moveTo>
                    <a:pt x="258" y="30"/>
                  </a:moveTo>
                  <a:cubicBezTo>
                    <a:pt x="258" y="30"/>
                    <a:pt x="258" y="30"/>
                    <a:pt x="258" y="3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33" name="Freeform 25"/>
            <p:cNvSpPr>
              <a:spLocks noEditPoints="1"/>
            </p:cNvSpPr>
            <p:nvPr/>
          </p:nvSpPr>
          <p:spPr bwMode="auto">
            <a:xfrm>
              <a:off x="-176213" y="438150"/>
              <a:ext cx="827088" cy="709613"/>
            </a:xfrm>
            <a:custGeom>
              <a:avLst/>
              <a:gdLst/>
              <a:ahLst/>
              <a:cxnLst>
                <a:cxn ang="0">
                  <a:pos x="258" y="0"/>
                </a:cxn>
                <a:cxn ang="0">
                  <a:pos x="20" y="0"/>
                </a:cxn>
                <a:cxn ang="0">
                  <a:pos x="0" y="20"/>
                </a:cxn>
                <a:cxn ang="0">
                  <a:pos x="0" y="77"/>
                </a:cxn>
                <a:cxn ang="0">
                  <a:pos x="20" y="77"/>
                </a:cxn>
                <a:cxn ang="0">
                  <a:pos x="20" y="50"/>
                </a:cxn>
                <a:cxn ang="0">
                  <a:pos x="258" y="50"/>
                </a:cxn>
                <a:cxn ang="0">
                  <a:pos x="258" y="218"/>
                </a:cxn>
                <a:cxn ang="0">
                  <a:pos x="224" y="218"/>
                </a:cxn>
                <a:cxn ang="0">
                  <a:pos x="224" y="238"/>
                </a:cxn>
                <a:cxn ang="0">
                  <a:pos x="258" y="238"/>
                </a:cxn>
                <a:cxn ang="0">
                  <a:pos x="278" y="218"/>
                </a:cxn>
                <a:cxn ang="0">
                  <a:pos x="278" y="20"/>
                </a:cxn>
                <a:cxn ang="0">
                  <a:pos x="258" y="0"/>
                </a:cxn>
                <a:cxn ang="0">
                  <a:pos x="35" y="35"/>
                </a:cxn>
                <a:cxn ang="0">
                  <a:pos x="25" y="25"/>
                </a:cxn>
                <a:cxn ang="0">
                  <a:pos x="35" y="15"/>
                </a:cxn>
                <a:cxn ang="0">
                  <a:pos x="45" y="25"/>
                </a:cxn>
                <a:cxn ang="0">
                  <a:pos x="35" y="35"/>
                </a:cxn>
                <a:cxn ang="0">
                  <a:pos x="65" y="35"/>
                </a:cxn>
                <a:cxn ang="0">
                  <a:pos x="55" y="25"/>
                </a:cxn>
                <a:cxn ang="0">
                  <a:pos x="65" y="15"/>
                </a:cxn>
                <a:cxn ang="0">
                  <a:pos x="75" y="25"/>
                </a:cxn>
                <a:cxn ang="0">
                  <a:pos x="65" y="35"/>
                </a:cxn>
                <a:cxn ang="0">
                  <a:pos x="95" y="35"/>
                </a:cxn>
                <a:cxn ang="0">
                  <a:pos x="85" y="25"/>
                </a:cxn>
                <a:cxn ang="0">
                  <a:pos x="95" y="15"/>
                </a:cxn>
                <a:cxn ang="0">
                  <a:pos x="105" y="25"/>
                </a:cxn>
                <a:cxn ang="0">
                  <a:pos x="95" y="35"/>
                </a:cxn>
                <a:cxn ang="0">
                  <a:pos x="258" y="30"/>
                </a:cxn>
                <a:cxn ang="0">
                  <a:pos x="119" y="30"/>
                </a:cxn>
                <a:cxn ang="0">
                  <a:pos x="119" y="20"/>
                </a:cxn>
                <a:cxn ang="0">
                  <a:pos x="258" y="20"/>
                </a:cxn>
                <a:cxn ang="0">
                  <a:pos x="258" y="30"/>
                </a:cxn>
                <a:cxn ang="0">
                  <a:pos x="258" y="30"/>
                </a:cxn>
                <a:cxn ang="0">
                  <a:pos x="258" y="30"/>
                </a:cxn>
              </a:cxnLst>
              <a:rect l="0" t="0" r="r" b="b"/>
              <a:pathLst>
                <a:path w="278" h="238">
                  <a:moveTo>
                    <a:pt x="258" y="0"/>
                  </a:moveTo>
                  <a:cubicBezTo>
                    <a:pt x="20" y="0"/>
                    <a:pt x="20" y="0"/>
                    <a:pt x="20" y="0"/>
                  </a:cubicBezTo>
                  <a:cubicBezTo>
                    <a:pt x="9" y="0"/>
                    <a:pt x="0" y="9"/>
                    <a:pt x="0" y="20"/>
                  </a:cubicBezTo>
                  <a:cubicBezTo>
                    <a:pt x="0" y="77"/>
                    <a:pt x="0" y="77"/>
                    <a:pt x="0" y="77"/>
                  </a:cubicBezTo>
                  <a:cubicBezTo>
                    <a:pt x="20" y="77"/>
                    <a:pt x="20" y="77"/>
                    <a:pt x="20" y="77"/>
                  </a:cubicBezTo>
                  <a:cubicBezTo>
                    <a:pt x="20" y="50"/>
                    <a:pt x="20" y="50"/>
                    <a:pt x="20" y="50"/>
                  </a:cubicBezTo>
                  <a:cubicBezTo>
                    <a:pt x="258" y="50"/>
                    <a:pt x="258" y="50"/>
                    <a:pt x="258" y="50"/>
                  </a:cubicBezTo>
                  <a:cubicBezTo>
                    <a:pt x="258" y="218"/>
                    <a:pt x="258" y="218"/>
                    <a:pt x="258" y="218"/>
                  </a:cubicBezTo>
                  <a:cubicBezTo>
                    <a:pt x="224" y="218"/>
                    <a:pt x="224" y="218"/>
                    <a:pt x="224" y="218"/>
                  </a:cubicBezTo>
                  <a:cubicBezTo>
                    <a:pt x="224" y="238"/>
                    <a:pt x="224" y="238"/>
                    <a:pt x="224" y="238"/>
                  </a:cubicBezTo>
                  <a:cubicBezTo>
                    <a:pt x="258" y="238"/>
                    <a:pt x="258" y="238"/>
                    <a:pt x="258" y="238"/>
                  </a:cubicBezTo>
                  <a:cubicBezTo>
                    <a:pt x="269" y="238"/>
                    <a:pt x="278" y="229"/>
                    <a:pt x="278" y="218"/>
                  </a:cubicBezTo>
                  <a:cubicBezTo>
                    <a:pt x="278" y="20"/>
                    <a:pt x="278" y="20"/>
                    <a:pt x="278" y="20"/>
                  </a:cubicBezTo>
                  <a:cubicBezTo>
                    <a:pt x="278" y="9"/>
                    <a:pt x="269" y="0"/>
                    <a:pt x="258" y="0"/>
                  </a:cubicBezTo>
                  <a:close/>
                  <a:moveTo>
                    <a:pt x="35" y="35"/>
                  </a:moveTo>
                  <a:cubicBezTo>
                    <a:pt x="29" y="35"/>
                    <a:pt x="25" y="30"/>
                    <a:pt x="25" y="25"/>
                  </a:cubicBezTo>
                  <a:cubicBezTo>
                    <a:pt x="25" y="19"/>
                    <a:pt x="29" y="15"/>
                    <a:pt x="35" y="15"/>
                  </a:cubicBezTo>
                  <a:cubicBezTo>
                    <a:pt x="40" y="15"/>
                    <a:pt x="45" y="19"/>
                    <a:pt x="45" y="25"/>
                  </a:cubicBezTo>
                  <a:cubicBezTo>
                    <a:pt x="45" y="30"/>
                    <a:pt x="40" y="35"/>
                    <a:pt x="35" y="35"/>
                  </a:cubicBezTo>
                  <a:close/>
                  <a:moveTo>
                    <a:pt x="65" y="35"/>
                  </a:moveTo>
                  <a:cubicBezTo>
                    <a:pt x="59" y="35"/>
                    <a:pt x="55" y="30"/>
                    <a:pt x="55" y="25"/>
                  </a:cubicBezTo>
                  <a:cubicBezTo>
                    <a:pt x="55" y="19"/>
                    <a:pt x="59" y="15"/>
                    <a:pt x="65" y="15"/>
                  </a:cubicBezTo>
                  <a:cubicBezTo>
                    <a:pt x="70" y="15"/>
                    <a:pt x="75" y="19"/>
                    <a:pt x="75" y="25"/>
                  </a:cubicBezTo>
                  <a:cubicBezTo>
                    <a:pt x="75" y="30"/>
                    <a:pt x="70" y="35"/>
                    <a:pt x="65" y="35"/>
                  </a:cubicBezTo>
                  <a:close/>
                  <a:moveTo>
                    <a:pt x="95" y="35"/>
                  </a:moveTo>
                  <a:cubicBezTo>
                    <a:pt x="89" y="35"/>
                    <a:pt x="85" y="30"/>
                    <a:pt x="85" y="25"/>
                  </a:cubicBezTo>
                  <a:cubicBezTo>
                    <a:pt x="85" y="19"/>
                    <a:pt x="89" y="15"/>
                    <a:pt x="95" y="15"/>
                  </a:cubicBezTo>
                  <a:cubicBezTo>
                    <a:pt x="100" y="15"/>
                    <a:pt x="105" y="19"/>
                    <a:pt x="105" y="25"/>
                  </a:cubicBezTo>
                  <a:cubicBezTo>
                    <a:pt x="105" y="30"/>
                    <a:pt x="100" y="35"/>
                    <a:pt x="95" y="35"/>
                  </a:cubicBezTo>
                  <a:close/>
                  <a:moveTo>
                    <a:pt x="258" y="30"/>
                  </a:moveTo>
                  <a:cubicBezTo>
                    <a:pt x="119" y="30"/>
                    <a:pt x="119" y="30"/>
                    <a:pt x="119" y="30"/>
                  </a:cubicBezTo>
                  <a:cubicBezTo>
                    <a:pt x="119" y="20"/>
                    <a:pt x="119" y="20"/>
                    <a:pt x="119" y="20"/>
                  </a:cubicBezTo>
                  <a:cubicBezTo>
                    <a:pt x="258" y="20"/>
                    <a:pt x="258" y="20"/>
                    <a:pt x="258" y="20"/>
                  </a:cubicBezTo>
                  <a:lnTo>
                    <a:pt x="258" y="30"/>
                  </a:lnTo>
                  <a:close/>
                  <a:moveTo>
                    <a:pt x="258" y="30"/>
                  </a:moveTo>
                  <a:cubicBezTo>
                    <a:pt x="258" y="30"/>
                    <a:pt x="258" y="30"/>
                    <a:pt x="258" y="3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78" name="Group 177"/>
          <p:cNvGrpSpPr/>
          <p:nvPr/>
        </p:nvGrpSpPr>
        <p:grpSpPr>
          <a:xfrm>
            <a:off x="8459246" y="1509268"/>
            <a:ext cx="881902" cy="871198"/>
            <a:chOff x="6545558" y="1116018"/>
            <a:chExt cx="661599" cy="653569"/>
          </a:xfrm>
        </p:grpSpPr>
        <p:grpSp>
          <p:nvGrpSpPr>
            <p:cNvPr id="108" name="Group 107"/>
            <p:cNvGrpSpPr/>
            <p:nvPr/>
          </p:nvGrpSpPr>
          <p:grpSpPr>
            <a:xfrm>
              <a:off x="6545558" y="1116018"/>
              <a:ext cx="661599" cy="653569"/>
              <a:chOff x="654724" y="1189182"/>
              <a:chExt cx="1097876" cy="1084551"/>
            </a:xfrm>
          </p:grpSpPr>
          <p:sp>
            <p:nvSpPr>
              <p:cNvPr id="109" name="Rounded Rectangle 108"/>
              <p:cNvSpPr/>
              <p:nvPr/>
            </p:nvSpPr>
            <p:spPr>
              <a:xfrm>
                <a:off x="654724" y="1246789"/>
                <a:ext cx="1097876" cy="1026944"/>
              </a:xfrm>
              <a:prstGeom prst="roundRect">
                <a:avLst>
                  <a:gd name="adj" fmla="val 9247"/>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10" name="Rounded Rectangle 109"/>
              <p:cNvSpPr/>
              <p:nvPr/>
            </p:nvSpPr>
            <p:spPr>
              <a:xfrm>
                <a:off x="654724" y="1189182"/>
                <a:ext cx="1097876" cy="1026944"/>
              </a:xfrm>
              <a:prstGeom prst="roundRect">
                <a:avLst>
                  <a:gd name="adj" fmla="val 92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21" name="Freeform 5"/>
            <p:cNvSpPr>
              <a:spLocks noEditPoints="1"/>
            </p:cNvSpPr>
            <p:nvPr/>
          </p:nvSpPr>
          <p:spPr bwMode="auto">
            <a:xfrm>
              <a:off x="6682280" y="1223929"/>
              <a:ext cx="424428" cy="415214"/>
            </a:xfrm>
            <a:custGeom>
              <a:avLst/>
              <a:gdLst/>
              <a:ahLst/>
              <a:cxnLst>
                <a:cxn ang="0">
                  <a:pos x="252" y="234"/>
                </a:cxn>
                <a:cxn ang="0">
                  <a:pos x="197" y="105"/>
                </a:cxn>
                <a:cxn ang="0">
                  <a:pos x="194" y="98"/>
                </a:cxn>
                <a:cxn ang="0">
                  <a:pos x="198" y="55"/>
                </a:cxn>
                <a:cxn ang="0">
                  <a:pos x="195" y="42"/>
                </a:cxn>
                <a:cxn ang="0">
                  <a:pos x="99" y="0"/>
                </a:cxn>
                <a:cxn ang="0">
                  <a:pos x="4" y="42"/>
                </a:cxn>
                <a:cxn ang="0">
                  <a:pos x="0" y="55"/>
                </a:cxn>
                <a:cxn ang="0">
                  <a:pos x="5" y="98"/>
                </a:cxn>
                <a:cxn ang="0">
                  <a:pos x="0" y="112"/>
                </a:cxn>
                <a:cxn ang="0">
                  <a:pos x="5" y="155"/>
                </a:cxn>
                <a:cxn ang="0">
                  <a:pos x="0" y="169"/>
                </a:cxn>
                <a:cxn ang="0">
                  <a:pos x="99" y="243"/>
                </a:cxn>
                <a:cxn ang="0">
                  <a:pos x="130" y="238"/>
                </a:cxn>
                <a:cxn ang="0">
                  <a:pos x="241" y="246"/>
                </a:cxn>
                <a:cxn ang="0">
                  <a:pos x="309" y="285"/>
                </a:cxn>
                <a:cxn ang="0">
                  <a:pos x="226" y="151"/>
                </a:cxn>
                <a:cxn ang="0">
                  <a:pos x="155" y="221"/>
                </a:cxn>
                <a:cxn ang="0">
                  <a:pos x="99" y="11"/>
                </a:cxn>
                <a:cxn ang="0">
                  <a:pos x="99" y="61"/>
                </a:cxn>
                <a:cxn ang="0">
                  <a:pos x="99" y="11"/>
                </a:cxn>
                <a:cxn ang="0">
                  <a:pos x="99" y="80"/>
                </a:cxn>
                <a:cxn ang="0">
                  <a:pos x="188" y="83"/>
                </a:cxn>
                <a:cxn ang="0">
                  <a:pos x="11" y="83"/>
                </a:cxn>
                <a:cxn ang="0">
                  <a:pos x="11" y="114"/>
                </a:cxn>
                <a:cxn ang="0">
                  <a:pos x="126" y="137"/>
                </a:cxn>
                <a:cxn ang="0">
                  <a:pos x="110" y="175"/>
                </a:cxn>
                <a:cxn ang="0">
                  <a:pos x="11" y="141"/>
                </a:cxn>
                <a:cxn ang="0">
                  <a:pos x="99" y="233"/>
                </a:cxn>
                <a:cxn ang="0">
                  <a:pos x="11" y="171"/>
                </a:cxn>
                <a:cxn ang="0">
                  <a:pos x="110" y="195"/>
                </a:cxn>
                <a:cxn ang="0">
                  <a:pos x="124" y="231"/>
                </a:cxn>
                <a:cxn ang="0">
                  <a:pos x="99" y="233"/>
                </a:cxn>
              </a:cxnLst>
              <a:rect l="0" t="0" r="r" b="b"/>
              <a:pathLst>
                <a:path w="309" h="302">
                  <a:moveTo>
                    <a:pt x="309" y="285"/>
                  </a:moveTo>
                  <a:cubicBezTo>
                    <a:pt x="252" y="234"/>
                    <a:pt x="252" y="234"/>
                    <a:pt x="252" y="234"/>
                  </a:cubicBezTo>
                  <a:cubicBezTo>
                    <a:pt x="263" y="221"/>
                    <a:pt x="270" y="203"/>
                    <a:pt x="270" y="185"/>
                  </a:cubicBezTo>
                  <a:cubicBezTo>
                    <a:pt x="270" y="143"/>
                    <a:pt x="238" y="109"/>
                    <a:pt x="197" y="105"/>
                  </a:cubicBezTo>
                  <a:cubicBezTo>
                    <a:pt x="197" y="104"/>
                    <a:pt x="196" y="102"/>
                    <a:pt x="195" y="100"/>
                  </a:cubicBezTo>
                  <a:cubicBezTo>
                    <a:pt x="194" y="98"/>
                    <a:pt x="194" y="98"/>
                    <a:pt x="194" y="98"/>
                  </a:cubicBezTo>
                  <a:cubicBezTo>
                    <a:pt x="197" y="93"/>
                    <a:pt x="198" y="89"/>
                    <a:pt x="198" y="83"/>
                  </a:cubicBezTo>
                  <a:cubicBezTo>
                    <a:pt x="198" y="55"/>
                    <a:pt x="198" y="55"/>
                    <a:pt x="198" y="55"/>
                  </a:cubicBezTo>
                  <a:cubicBezTo>
                    <a:pt x="198" y="51"/>
                    <a:pt x="197" y="47"/>
                    <a:pt x="195" y="43"/>
                  </a:cubicBezTo>
                  <a:cubicBezTo>
                    <a:pt x="195" y="42"/>
                    <a:pt x="195" y="42"/>
                    <a:pt x="195" y="42"/>
                  </a:cubicBezTo>
                  <a:cubicBezTo>
                    <a:pt x="196" y="40"/>
                    <a:pt x="196" y="38"/>
                    <a:pt x="196" y="36"/>
                  </a:cubicBezTo>
                  <a:cubicBezTo>
                    <a:pt x="196" y="12"/>
                    <a:pt x="146" y="0"/>
                    <a:pt x="99" y="0"/>
                  </a:cubicBezTo>
                  <a:cubicBezTo>
                    <a:pt x="52" y="0"/>
                    <a:pt x="2" y="12"/>
                    <a:pt x="2" y="36"/>
                  </a:cubicBezTo>
                  <a:cubicBezTo>
                    <a:pt x="2" y="38"/>
                    <a:pt x="3" y="40"/>
                    <a:pt x="4" y="42"/>
                  </a:cubicBezTo>
                  <a:cubicBezTo>
                    <a:pt x="3" y="43"/>
                    <a:pt x="3" y="43"/>
                    <a:pt x="3" y="43"/>
                  </a:cubicBezTo>
                  <a:cubicBezTo>
                    <a:pt x="1" y="47"/>
                    <a:pt x="0" y="51"/>
                    <a:pt x="0" y="55"/>
                  </a:cubicBezTo>
                  <a:cubicBezTo>
                    <a:pt x="0" y="83"/>
                    <a:pt x="0" y="83"/>
                    <a:pt x="0" y="83"/>
                  </a:cubicBezTo>
                  <a:cubicBezTo>
                    <a:pt x="0" y="89"/>
                    <a:pt x="2" y="93"/>
                    <a:pt x="5" y="98"/>
                  </a:cubicBezTo>
                  <a:cubicBezTo>
                    <a:pt x="4" y="100"/>
                    <a:pt x="4" y="100"/>
                    <a:pt x="4" y="100"/>
                  </a:cubicBezTo>
                  <a:cubicBezTo>
                    <a:pt x="1" y="104"/>
                    <a:pt x="0" y="108"/>
                    <a:pt x="0" y="112"/>
                  </a:cubicBezTo>
                  <a:cubicBezTo>
                    <a:pt x="0" y="141"/>
                    <a:pt x="0" y="141"/>
                    <a:pt x="0" y="141"/>
                  </a:cubicBezTo>
                  <a:cubicBezTo>
                    <a:pt x="0" y="146"/>
                    <a:pt x="2" y="151"/>
                    <a:pt x="5" y="155"/>
                  </a:cubicBezTo>
                  <a:cubicBezTo>
                    <a:pt x="4" y="157"/>
                    <a:pt x="4" y="157"/>
                    <a:pt x="4" y="157"/>
                  </a:cubicBezTo>
                  <a:cubicBezTo>
                    <a:pt x="1" y="161"/>
                    <a:pt x="0" y="165"/>
                    <a:pt x="0" y="169"/>
                  </a:cubicBezTo>
                  <a:cubicBezTo>
                    <a:pt x="0" y="198"/>
                    <a:pt x="0" y="198"/>
                    <a:pt x="0" y="198"/>
                  </a:cubicBezTo>
                  <a:cubicBezTo>
                    <a:pt x="0" y="223"/>
                    <a:pt x="44" y="243"/>
                    <a:pt x="99" y="243"/>
                  </a:cubicBezTo>
                  <a:cubicBezTo>
                    <a:pt x="111" y="243"/>
                    <a:pt x="121" y="242"/>
                    <a:pt x="132" y="241"/>
                  </a:cubicBezTo>
                  <a:cubicBezTo>
                    <a:pt x="131" y="240"/>
                    <a:pt x="130" y="239"/>
                    <a:pt x="130" y="238"/>
                  </a:cubicBezTo>
                  <a:cubicBezTo>
                    <a:pt x="144" y="254"/>
                    <a:pt x="166" y="265"/>
                    <a:pt x="189" y="265"/>
                  </a:cubicBezTo>
                  <a:cubicBezTo>
                    <a:pt x="209" y="265"/>
                    <a:pt x="227" y="258"/>
                    <a:pt x="241" y="246"/>
                  </a:cubicBezTo>
                  <a:cubicBezTo>
                    <a:pt x="291" y="302"/>
                    <a:pt x="291" y="302"/>
                    <a:pt x="291" y="302"/>
                  </a:cubicBezTo>
                  <a:lnTo>
                    <a:pt x="309" y="285"/>
                  </a:lnTo>
                  <a:close/>
                  <a:moveTo>
                    <a:pt x="156" y="151"/>
                  </a:moveTo>
                  <a:cubicBezTo>
                    <a:pt x="175" y="131"/>
                    <a:pt x="206" y="131"/>
                    <a:pt x="226" y="151"/>
                  </a:cubicBezTo>
                  <a:cubicBezTo>
                    <a:pt x="245" y="170"/>
                    <a:pt x="245" y="202"/>
                    <a:pt x="226" y="221"/>
                  </a:cubicBezTo>
                  <a:cubicBezTo>
                    <a:pt x="206" y="240"/>
                    <a:pt x="175" y="240"/>
                    <a:pt x="155" y="221"/>
                  </a:cubicBezTo>
                  <a:cubicBezTo>
                    <a:pt x="136" y="201"/>
                    <a:pt x="136" y="170"/>
                    <a:pt x="156" y="151"/>
                  </a:cubicBezTo>
                  <a:close/>
                  <a:moveTo>
                    <a:pt x="99" y="11"/>
                  </a:moveTo>
                  <a:cubicBezTo>
                    <a:pt x="153" y="11"/>
                    <a:pt x="185" y="25"/>
                    <a:pt x="185" y="36"/>
                  </a:cubicBezTo>
                  <a:cubicBezTo>
                    <a:pt x="185" y="46"/>
                    <a:pt x="153" y="61"/>
                    <a:pt x="99" y="61"/>
                  </a:cubicBezTo>
                  <a:cubicBezTo>
                    <a:pt x="46" y="61"/>
                    <a:pt x="13" y="46"/>
                    <a:pt x="13" y="36"/>
                  </a:cubicBezTo>
                  <a:cubicBezTo>
                    <a:pt x="13" y="25"/>
                    <a:pt x="46" y="11"/>
                    <a:pt x="99" y="11"/>
                  </a:cubicBezTo>
                  <a:close/>
                  <a:moveTo>
                    <a:pt x="11" y="60"/>
                  </a:moveTo>
                  <a:cubicBezTo>
                    <a:pt x="27" y="73"/>
                    <a:pt x="63" y="80"/>
                    <a:pt x="99" y="80"/>
                  </a:cubicBezTo>
                  <a:cubicBezTo>
                    <a:pt x="135" y="80"/>
                    <a:pt x="172" y="73"/>
                    <a:pt x="188" y="60"/>
                  </a:cubicBezTo>
                  <a:cubicBezTo>
                    <a:pt x="188" y="83"/>
                    <a:pt x="188" y="83"/>
                    <a:pt x="188" y="83"/>
                  </a:cubicBezTo>
                  <a:cubicBezTo>
                    <a:pt x="188" y="100"/>
                    <a:pt x="151" y="118"/>
                    <a:pt x="99" y="118"/>
                  </a:cubicBezTo>
                  <a:cubicBezTo>
                    <a:pt x="47" y="118"/>
                    <a:pt x="11" y="100"/>
                    <a:pt x="11" y="83"/>
                  </a:cubicBezTo>
                  <a:lnTo>
                    <a:pt x="11" y="60"/>
                  </a:lnTo>
                  <a:close/>
                  <a:moveTo>
                    <a:pt x="11" y="114"/>
                  </a:moveTo>
                  <a:cubicBezTo>
                    <a:pt x="27" y="129"/>
                    <a:pt x="60" y="139"/>
                    <a:pt x="99" y="139"/>
                  </a:cubicBezTo>
                  <a:cubicBezTo>
                    <a:pt x="108" y="139"/>
                    <a:pt x="117" y="138"/>
                    <a:pt x="126" y="137"/>
                  </a:cubicBezTo>
                  <a:cubicBezTo>
                    <a:pt x="119" y="145"/>
                    <a:pt x="114" y="155"/>
                    <a:pt x="112" y="166"/>
                  </a:cubicBezTo>
                  <a:cubicBezTo>
                    <a:pt x="111" y="169"/>
                    <a:pt x="110" y="172"/>
                    <a:pt x="110" y="175"/>
                  </a:cubicBezTo>
                  <a:cubicBezTo>
                    <a:pt x="106" y="175"/>
                    <a:pt x="103" y="176"/>
                    <a:pt x="99" y="176"/>
                  </a:cubicBezTo>
                  <a:cubicBezTo>
                    <a:pt x="47" y="176"/>
                    <a:pt x="11" y="157"/>
                    <a:pt x="11" y="141"/>
                  </a:cubicBezTo>
                  <a:lnTo>
                    <a:pt x="11" y="114"/>
                  </a:lnTo>
                  <a:close/>
                  <a:moveTo>
                    <a:pt x="99" y="233"/>
                  </a:moveTo>
                  <a:cubicBezTo>
                    <a:pt x="47" y="233"/>
                    <a:pt x="11" y="214"/>
                    <a:pt x="11" y="198"/>
                  </a:cubicBezTo>
                  <a:cubicBezTo>
                    <a:pt x="11" y="171"/>
                    <a:pt x="11" y="171"/>
                    <a:pt x="11" y="171"/>
                  </a:cubicBezTo>
                  <a:cubicBezTo>
                    <a:pt x="27" y="186"/>
                    <a:pt x="60" y="195"/>
                    <a:pt x="99" y="195"/>
                  </a:cubicBezTo>
                  <a:cubicBezTo>
                    <a:pt x="103" y="195"/>
                    <a:pt x="107" y="195"/>
                    <a:pt x="110" y="195"/>
                  </a:cubicBezTo>
                  <a:cubicBezTo>
                    <a:pt x="111" y="205"/>
                    <a:pt x="114" y="214"/>
                    <a:pt x="119" y="222"/>
                  </a:cubicBezTo>
                  <a:cubicBezTo>
                    <a:pt x="120" y="225"/>
                    <a:pt x="122" y="228"/>
                    <a:pt x="124" y="231"/>
                  </a:cubicBezTo>
                  <a:cubicBezTo>
                    <a:pt x="116" y="232"/>
                    <a:pt x="108" y="233"/>
                    <a:pt x="99" y="233"/>
                  </a:cubicBezTo>
                  <a:close/>
                  <a:moveTo>
                    <a:pt x="99" y="233"/>
                  </a:moveTo>
                  <a:cubicBezTo>
                    <a:pt x="99" y="233"/>
                    <a:pt x="99" y="233"/>
                    <a:pt x="99" y="233"/>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79" name="Group 178"/>
          <p:cNvGrpSpPr/>
          <p:nvPr/>
        </p:nvGrpSpPr>
        <p:grpSpPr>
          <a:xfrm>
            <a:off x="8459246" y="2572800"/>
            <a:ext cx="881902" cy="871198"/>
            <a:chOff x="6545558" y="1913875"/>
            <a:chExt cx="661599" cy="653569"/>
          </a:xfrm>
        </p:grpSpPr>
        <p:grpSp>
          <p:nvGrpSpPr>
            <p:cNvPr id="87" name="Group 86"/>
            <p:cNvGrpSpPr/>
            <p:nvPr/>
          </p:nvGrpSpPr>
          <p:grpSpPr>
            <a:xfrm>
              <a:off x="6545558" y="1913875"/>
              <a:ext cx="661599" cy="653569"/>
              <a:chOff x="654724" y="1189182"/>
              <a:chExt cx="1097876" cy="1084551"/>
            </a:xfrm>
          </p:grpSpPr>
          <p:sp>
            <p:nvSpPr>
              <p:cNvPr id="88" name="Rounded Rectangle 87"/>
              <p:cNvSpPr/>
              <p:nvPr/>
            </p:nvSpPr>
            <p:spPr>
              <a:xfrm>
                <a:off x="654724" y="1246789"/>
                <a:ext cx="1097876" cy="1026944"/>
              </a:xfrm>
              <a:prstGeom prst="roundRect">
                <a:avLst>
                  <a:gd name="adj" fmla="val 9247"/>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89" name="Rounded Rectangle 88"/>
              <p:cNvSpPr/>
              <p:nvPr/>
            </p:nvSpPr>
            <p:spPr>
              <a:xfrm>
                <a:off x="654724" y="1189182"/>
                <a:ext cx="1097876" cy="1026944"/>
              </a:xfrm>
              <a:prstGeom prst="roundRect">
                <a:avLst>
                  <a:gd name="adj" fmla="val 92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136" name="Group 135"/>
            <p:cNvGrpSpPr/>
            <p:nvPr/>
          </p:nvGrpSpPr>
          <p:grpSpPr>
            <a:xfrm>
              <a:off x="6644211" y="1996992"/>
              <a:ext cx="462497" cy="463551"/>
              <a:chOff x="985838" y="1041401"/>
              <a:chExt cx="696912" cy="698500"/>
            </a:xfrm>
            <a:solidFill>
              <a:schemeClr val="bg1"/>
            </a:solidFill>
          </p:grpSpPr>
          <p:sp>
            <p:nvSpPr>
              <p:cNvPr id="1034" name="Freeform 10"/>
              <p:cNvSpPr>
                <a:spLocks noEditPoints="1"/>
              </p:cNvSpPr>
              <p:nvPr/>
            </p:nvSpPr>
            <p:spPr bwMode="auto">
              <a:xfrm>
                <a:off x="1047750" y="1041401"/>
                <a:ext cx="247650" cy="465138"/>
              </a:xfrm>
              <a:custGeom>
                <a:avLst/>
                <a:gdLst/>
                <a:ahLst/>
                <a:cxnLst>
                  <a:cxn ang="0">
                    <a:pos x="30" y="122"/>
                  </a:cxn>
                  <a:cxn ang="0">
                    <a:pos x="63" y="44"/>
                  </a:cxn>
                  <a:cxn ang="0">
                    <a:pos x="65" y="33"/>
                  </a:cxn>
                  <a:cxn ang="0">
                    <a:pos x="32" y="0"/>
                  </a:cxn>
                  <a:cxn ang="0">
                    <a:pos x="0" y="33"/>
                  </a:cxn>
                  <a:cxn ang="0">
                    <a:pos x="1" y="43"/>
                  </a:cxn>
                  <a:cxn ang="0">
                    <a:pos x="30" y="122"/>
                  </a:cxn>
                  <a:cxn ang="0">
                    <a:pos x="32" y="17"/>
                  </a:cxn>
                  <a:cxn ang="0">
                    <a:pos x="47" y="33"/>
                  </a:cxn>
                  <a:cxn ang="0">
                    <a:pos x="32" y="48"/>
                  </a:cxn>
                  <a:cxn ang="0">
                    <a:pos x="17" y="33"/>
                  </a:cxn>
                  <a:cxn ang="0">
                    <a:pos x="32" y="17"/>
                  </a:cxn>
                  <a:cxn ang="0">
                    <a:pos x="32" y="17"/>
                  </a:cxn>
                  <a:cxn ang="0">
                    <a:pos x="32" y="17"/>
                  </a:cxn>
                </a:cxnLst>
                <a:rect l="0" t="0" r="r" b="b"/>
                <a:pathLst>
                  <a:path w="65" h="122">
                    <a:moveTo>
                      <a:pt x="30" y="122"/>
                    </a:moveTo>
                    <a:cubicBezTo>
                      <a:pt x="30" y="122"/>
                      <a:pt x="59" y="57"/>
                      <a:pt x="63" y="44"/>
                    </a:cubicBezTo>
                    <a:cubicBezTo>
                      <a:pt x="64" y="40"/>
                      <a:pt x="65" y="37"/>
                      <a:pt x="65" y="33"/>
                    </a:cubicBezTo>
                    <a:cubicBezTo>
                      <a:pt x="65" y="15"/>
                      <a:pt x="50" y="0"/>
                      <a:pt x="32" y="0"/>
                    </a:cubicBezTo>
                    <a:cubicBezTo>
                      <a:pt x="14" y="0"/>
                      <a:pt x="0" y="15"/>
                      <a:pt x="0" y="33"/>
                    </a:cubicBezTo>
                    <a:cubicBezTo>
                      <a:pt x="0" y="36"/>
                      <a:pt x="0" y="39"/>
                      <a:pt x="1" y="43"/>
                    </a:cubicBezTo>
                    <a:cubicBezTo>
                      <a:pt x="4" y="51"/>
                      <a:pt x="30" y="122"/>
                      <a:pt x="30" y="122"/>
                    </a:cubicBezTo>
                    <a:close/>
                    <a:moveTo>
                      <a:pt x="32" y="17"/>
                    </a:moveTo>
                    <a:cubicBezTo>
                      <a:pt x="41" y="17"/>
                      <a:pt x="47" y="24"/>
                      <a:pt x="47" y="33"/>
                    </a:cubicBezTo>
                    <a:cubicBezTo>
                      <a:pt x="47" y="41"/>
                      <a:pt x="41" y="48"/>
                      <a:pt x="32" y="48"/>
                    </a:cubicBezTo>
                    <a:cubicBezTo>
                      <a:pt x="24" y="48"/>
                      <a:pt x="17" y="41"/>
                      <a:pt x="17" y="33"/>
                    </a:cubicBezTo>
                    <a:cubicBezTo>
                      <a:pt x="17" y="24"/>
                      <a:pt x="24" y="17"/>
                      <a:pt x="32" y="17"/>
                    </a:cubicBezTo>
                    <a:close/>
                    <a:moveTo>
                      <a:pt x="32" y="17"/>
                    </a:moveTo>
                    <a:cubicBezTo>
                      <a:pt x="32" y="17"/>
                      <a:pt x="32" y="17"/>
                      <a:pt x="32" y="17"/>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35" name="Freeform 11"/>
              <p:cNvSpPr>
                <a:spLocks noEditPoints="1"/>
              </p:cNvSpPr>
              <p:nvPr/>
            </p:nvSpPr>
            <p:spPr bwMode="auto">
              <a:xfrm>
                <a:off x="985838" y="1041401"/>
                <a:ext cx="696912" cy="698500"/>
              </a:xfrm>
              <a:custGeom>
                <a:avLst/>
                <a:gdLst/>
                <a:ahLst/>
                <a:cxnLst>
                  <a:cxn ang="0">
                    <a:pos x="91" y="0"/>
                  </a:cxn>
                  <a:cxn ang="0">
                    <a:pos x="83" y="13"/>
                  </a:cxn>
                  <a:cxn ang="0">
                    <a:pos x="86" y="19"/>
                  </a:cxn>
                  <a:cxn ang="0">
                    <a:pos x="85" y="46"/>
                  </a:cxn>
                  <a:cxn ang="0">
                    <a:pos x="86" y="48"/>
                  </a:cxn>
                  <a:cxn ang="0">
                    <a:pos x="69" y="86"/>
                  </a:cxn>
                  <a:cxn ang="0">
                    <a:pos x="86" y="98"/>
                  </a:cxn>
                  <a:cxn ang="0">
                    <a:pos x="51" y="129"/>
                  </a:cxn>
                  <a:cxn ang="0">
                    <a:pos x="40" y="124"/>
                  </a:cxn>
                  <a:cxn ang="0">
                    <a:pos x="35" y="122"/>
                  </a:cxn>
                  <a:cxn ang="0">
                    <a:pos x="30" y="97"/>
                  </a:cxn>
                  <a:cxn ang="0">
                    <a:pos x="12" y="86"/>
                  </a:cxn>
                  <a:cxn ang="0">
                    <a:pos x="11" y="47"/>
                  </a:cxn>
                  <a:cxn ang="0">
                    <a:pos x="0" y="97"/>
                  </a:cxn>
                  <a:cxn ang="0">
                    <a:pos x="183" y="98"/>
                  </a:cxn>
                  <a:cxn ang="0">
                    <a:pos x="19" y="126"/>
                  </a:cxn>
                  <a:cxn ang="0">
                    <a:pos x="52" y="162"/>
                  </a:cxn>
                  <a:cxn ang="0">
                    <a:pos x="86" y="171"/>
                  </a:cxn>
                  <a:cxn ang="0">
                    <a:pos x="86" y="147"/>
                  </a:cxn>
                  <a:cxn ang="0">
                    <a:pos x="164" y="57"/>
                  </a:cxn>
                  <a:cxn ang="0">
                    <a:pos x="130" y="22"/>
                  </a:cxn>
                  <a:cxn ang="0">
                    <a:pos x="97" y="12"/>
                  </a:cxn>
                  <a:cxn ang="0">
                    <a:pos x="97" y="36"/>
                  </a:cxn>
                  <a:cxn ang="0">
                    <a:pos x="97" y="48"/>
                  </a:cxn>
                  <a:cxn ang="0">
                    <a:pos x="140" y="86"/>
                  </a:cxn>
                  <a:cxn ang="0">
                    <a:pos x="97" y="48"/>
                  </a:cxn>
                  <a:cxn ang="0">
                    <a:pos x="140" y="98"/>
                  </a:cxn>
                  <a:cxn ang="0">
                    <a:pos x="97" y="136"/>
                  </a:cxn>
                  <a:cxn ang="0">
                    <a:pos x="97" y="171"/>
                  </a:cxn>
                  <a:cxn ang="0">
                    <a:pos x="129" y="143"/>
                  </a:cxn>
                  <a:cxn ang="0">
                    <a:pos x="130" y="162"/>
                  </a:cxn>
                  <a:cxn ang="0">
                    <a:pos x="164" y="126"/>
                  </a:cxn>
                  <a:cxn ang="0">
                    <a:pos x="148" y="122"/>
                  </a:cxn>
                  <a:cxn ang="0">
                    <a:pos x="171" y="98"/>
                  </a:cxn>
                  <a:cxn ang="0">
                    <a:pos x="152" y="86"/>
                  </a:cxn>
                  <a:cxn ang="0">
                    <a:pos x="171" y="86"/>
                  </a:cxn>
                  <a:cxn ang="0">
                    <a:pos x="152" y="86"/>
                  </a:cxn>
                </a:cxnLst>
                <a:rect l="0" t="0" r="r" b="b"/>
                <a:pathLst>
                  <a:path w="183" h="183">
                    <a:moveTo>
                      <a:pt x="183" y="86"/>
                    </a:moveTo>
                    <a:cubicBezTo>
                      <a:pt x="180" y="38"/>
                      <a:pt x="140" y="0"/>
                      <a:pt x="91" y="0"/>
                    </a:cubicBezTo>
                    <a:cubicBezTo>
                      <a:pt x="85" y="0"/>
                      <a:pt x="79" y="1"/>
                      <a:pt x="73" y="2"/>
                    </a:cubicBezTo>
                    <a:cubicBezTo>
                      <a:pt x="77" y="5"/>
                      <a:pt x="80" y="9"/>
                      <a:pt x="83" y="13"/>
                    </a:cubicBezTo>
                    <a:cubicBezTo>
                      <a:pt x="84" y="13"/>
                      <a:pt x="85" y="12"/>
                      <a:pt x="86" y="12"/>
                    </a:cubicBezTo>
                    <a:cubicBezTo>
                      <a:pt x="86" y="19"/>
                      <a:pt x="86" y="19"/>
                      <a:pt x="86" y="19"/>
                    </a:cubicBezTo>
                    <a:cubicBezTo>
                      <a:pt x="87" y="24"/>
                      <a:pt x="88" y="28"/>
                      <a:pt x="88" y="33"/>
                    </a:cubicBezTo>
                    <a:cubicBezTo>
                      <a:pt x="88" y="37"/>
                      <a:pt x="87" y="42"/>
                      <a:pt x="85" y="46"/>
                    </a:cubicBezTo>
                    <a:cubicBezTo>
                      <a:pt x="85" y="47"/>
                      <a:pt x="85" y="47"/>
                      <a:pt x="85" y="48"/>
                    </a:cubicBezTo>
                    <a:cubicBezTo>
                      <a:pt x="85" y="48"/>
                      <a:pt x="85" y="48"/>
                      <a:pt x="86" y="48"/>
                    </a:cubicBezTo>
                    <a:cubicBezTo>
                      <a:pt x="86" y="86"/>
                      <a:pt x="86" y="86"/>
                      <a:pt x="86" y="86"/>
                    </a:cubicBezTo>
                    <a:cubicBezTo>
                      <a:pt x="69" y="86"/>
                      <a:pt x="69" y="86"/>
                      <a:pt x="69" y="86"/>
                    </a:cubicBezTo>
                    <a:cubicBezTo>
                      <a:pt x="68" y="90"/>
                      <a:pt x="66" y="94"/>
                      <a:pt x="64" y="98"/>
                    </a:cubicBezTo>
                    <a:cubicBezTo>
                      <a:pt x="86" y="98"/>
                      <a:pt x="86" y="98"/>
                      <a:pt x="86" y="98"/>
                    </a:cubicBezTo>
                    <a:cubicBezTo>
                      <a:pt x="86" y="136"/>
                      <a:pt x="86" y="136"/>
                      <a:pt x="86" y="136"/>
                    </a:cubicBezTo>
                    <a:cubicBezTo>
                      <a:pt x="73" y="135"/>
                      <a:pt x="61" y="133"/>
                      <a:pt x="51" y="129"/>
                    </a:cubicBezTo>
                    <a:cubicBezTo>
                      <a:pt x="46" y="141"/>
                      <a:pt x="46" y="141"/>
                      <a:pt x="46" y="141"/>
                    </a:cubicBezTo>
                    <a:cubicBezTo>
                      <a:pt x="40" y="124"/>
                      <a:pt x="40" y="124"/>
                      <a:pt x="40" y="124"/>
                    </a:cubicBezTo>
                    <a:cubicBezTo>
                      <a:pt x="39" y="123"/>
                      <a:pt x="36" y="114"/>
                      <a:pt x="32" y="103"/>
                    </a:cubicBezTo>
                    <a:cubicBezTo>
                      <a:pt x="32" y="110"/>
                      <a:pt x="33" y="116"/>
                      <a:pt x="35" y="122"/>
                    </a:cubicBezTo>
                    <a:cubicBezTo>
                      <a:pt x="23" y="116"/>
                      <a:pt x="14" y="107"/>
                      <a:pt x="12" y="97"/>
                    </a:cubicBezTo>
                    <a:cubicBezTo>
                      <a:pt x="30" y="97"/>
                      <a:pt x="30" y="97"/>
                      <a:pt x="30" y="97"/>
                    </a:cubicBezTo>
                    <a:cubicBezTo>
                      <a:pt x="28" y="94"/>
                      <a:pt x="27" y="90"/>
                      <a:pt x="25" y="86"/>
                    </a:cubicBezTo>
                    <a:cubicBezTo>
                      <a:pt x="12" y="86"/>
                      <a:pt x="12" y="86"/>
                      <a:pt x="12" y="86"/>
                    </a:cubicBezTo>
                    <a:cubicBezTo>
                      <a:pt x="13" y="81"/>
                      <a:pt x="16" y="76"/>
                      <a:pt x="20" y="72"/>
                    </a:cubicBezTo>
                    <a:cubicBezTo>
                      <a:pt x="16" y="61"/>
                      <a:pt x="13" y="52"/>
                      <a:pt x="11" y="47"/>
                    </a:cubicBezTo>
                    <a:cubicBezTo>
                      <a:pt x="5" y="59"/>
                      <a:pt x="1" y="72"/>
                      <a:pt x="0" y="86"/>
                    </a:cubicBezTo>
                    <a:cubicBezTo>
                      <a:pt x="0" y="97"/>
                      <a:pt x="0" y="97"/>
                      <a:pt x="0" y="97"/>
                    </a:cubicBezTo>
                    <a:cubicBezTo>
                      <a:pt x="3" y="145"/>
                      <a:pt x="43" y="183"/>
                      <a:pt x="91" y="183"/>
                    </a:cubicBezTo>
                    <a:cubicBezTo>
                      <a:pt x="140" y="183"/>
                      <a:pt x="180" y="145"/>
                      <a:pt x="183" y="98"/>
                    </a:cubicBezTo>
                    <a:lnTo>
                      <a:pt x="183" y="86"/>
                    </a:lnTo>
                    <a:close/>
                    <a:moveTo>
                      <a:pt x="19" y="126"/>
                    </a:moveTo>
                    <a:cubicBezTo>
                      <a:pt x="25" y="131"/>
                      <a:pt x="32" y="135"/>
                      <a:pt x="39" y="138"/>
                    </a:cubicBezTo>
                    <a:cubicBezTo>
                      <a:pt x="43" y="147"/>
                      <a:pt x="47" y="155"/>
                      <a:pt x="52" y="162"/>
                    </a:cubicBezTo>
                    <a:cubicBezTo>
                      <a:pt x="38" y="154"/>
                      <a:pt x="26" y="141"/>
                      <a:pt x="19" y="126"/>
                    </a:cubicBezTo>
                    <a:close/>
                    <a:moveTo>
                      <a:pt x="86" y="171"/>
                    </a:moveTo>
                    <a:cubicBezTo>
                      <a:pt x="73" y="169"/>
                      <a:pt x="61" y="158"/>
                      <a:pt x="54" y="143"/>
                    </a:cubicBezTo>
                    <a:cubicBezTo>
                      <a:pt x="63" y="145"/>
                      <a:pt x="74" y="147"/>
                      <a:pt x="86" y="147"/>
                    </a:cubicBezTo>
                    <a:lnTo>
                      <a:pt x="86" y="171"/>
                    </a:lnTo>
                    <a:close/>
                    <a:moveTo>
                      <a:pt x="164" y="57"/>
                    </a:moveTo>
                    <a:cubicBezTo>
                      <a:pt x="158" y="53"/>
                      <a:pt x="151" y="49"/>
                      <a:pt x="144" y="46"/>
                    </a:cubicBezTo>
                    <a:cubicBezTo>
                      <a:pt x="140" y="37"/>
                      <a:pt x="136" y="28"/>
                      <a:pt x="130" y="22"/>
                    </a:cubicBezTo>
                    <a:cubicBezTo>
                      <a:pt x="145" y="30"/>
                      <a:pt x="156" y="42"/>
                      <a:pt x="164" y="57"/>
                    </a:cubicBezTo>
                    <a:close/>
                    <a:moveTo>
                      <a:pt x="97" y="12"/>
                    </a:moveTo>
                    <a:cubicBezTo>
                      <a:pt x="110" y="15"/>
                      <a:pt x="121" y="25"/>
                      <a:pt x="129" y="41"/>
                    </a:cubicBezTo>
                    <a:cubicBezTo>
                      <a:pt x="119" y="38"/>
                      <a:pt x="109" y="37"/>
                      <a:pt x="97" y="36"/>
                    </a:cubicBezTo>
                    <a:lnTo>
                      <a:pt x="97" y="12"/>
                    </a:lnTo>
                    <a:close/>
                    <a:moveTo>
                      <a:pt x="97" y="48"/>
                    </a:moveTo>
                    <a:cubicBezTo>
                      <a:pt x="111" y="48"/>
                      <a:pt x="124" y="51"/>
                      <a:pt x="135" y="55"/>
                    </a:cubicBezTo>
                    <a:cubicBezTo>
                      <a:pt x="138" y="64"/>
                      <a:pt x="140" y="75"/>
                      <a:pt x="140" y="86"/>
                    </a:cubicBezTo>
                    <a:cubicBezTo>
                      <a:pt x="97" y="86"/>
                      <a:pt x="97" y="86"/>
                      <a:pt x="97" y="86"/>
                    </a:cubicBezTo>
                    <a:lnTo>
                      <a:pt x="97" y="48"/>
                    </a:lnTo>
                    <a:close/>
                    <a:moveTo>
                      <a:pt x="97" y="98"/>
                    </a:moveTo>
                    <a:cubicBezTo>
                      <a:pt x="140" y="98"/>
                      <a:pt x="140" y="98"/>
                      <a:pt x="140" y="98"/>
                    </a:cubicBezTo>
                    <a:cubicBezTo>
                      <a:pt x="140" y="109"/>
                      <a:pt x="138" y="119"/>
                      <a:pt x="135" y="129"/>
                    </a:cubicBezTo>
                    <a:cubicBezTo>
                      <a:pt x="124" y="133"/>
                      <a:pt x="111" y="135"/>
                      <a:pt x="97" y="136"/>
                    </a:cubicBezTo>
                    <a:cubicBezTo>
                      <a:pt x="97" y="98"/>
                      <a:pt x="97" y="98"/>
                      <a:pt x="97" y="98"/>
                    </a:cubicBezTo>
                    <a:close/>
                    <a:moveTo>
                      <a:pt x="97" y="171"/>
                    </a:moveTo>
                    <a:cubicBezTo>
                      <a:pt x="97" y="147"/>
                      <a:pt x="97" y="147"/>
                      <a:pt x="97" y="147"/>
                    </a:cubicBezTo>
                    <a:cubicBezTo>
                      <a:pt x="109" y="147"/>
                      <a:pt x="119" y="145"/>
                      <a:pt x="129" y="143"/>
                    </a:cubicBezTo>
                    <a:cubicBezTo>
                      <a:pt x="121" y="158"/>
                      <a:pt x="110" y="169"/>
                      <a:pt x="97" y="171"/>
                    </a:cubicBezTo>
                    <a:close/>
                    <a:moveTo>
                      <a:pt x="130" y="162"/>
                    </a:moveTo>
                    <a:cubicBezTo>
                      <a:pt x="136" y="155"/>
                      <a:pt x="140" y="147"/>
                      <a:pt x="144" y="138"/>
                    </a:cubicBezTo>
                    <a:cubicBezTo>
                      <a:pt x="151" y="135"/>
                      <a:pt x="158" y="131"/>
                      <a:pt x="164" y="126"/>
                    </a:cubicBezTo>
                    <a:cubicBezTo>
                      <a:pt x="156" y="141"/>
                      <a:pt x="145" y="154"/>
                      <a:pt x="130" y="162"/>
                    </a:cubicBezTo>
                    <a:close/>
                    <a:moveTo>
                      <a:pt x="148" y="122"/>
                    </a:moveTo>
                    <a:cubicBezTo>
                      <a:pt x="150" y="115"/>
                      <a:pt x="151" y="106"/>
                      <a:pt x="152" y="98"/>
                    </a:cubicBezTo>
                    <a:cubicBezTo>
                      <a:pt x="171" y="98"/>
                      <a:pt x="171" y="98"/>
                      <a:pt x="171" y="98"/>
                    </a:cubicBezTo>
                    <a:cubicBezTo>
                      <a:pt x="168" y="107"/>
                      <a:pt x="160" y="116"/>
                      <a:pt x="148" y="122"/>
                    </a:cubicBezTo>
                    <a:close/>
                    <a:moveTo>
                      <a:pt x="152" y="86"/>
                    </a:moveTo>
                    <a:cubicBezTo>
                      <a:pt x="151" y="77"/>
                      <a:pt x="150" y="69"/>
                      <a:pt x="148" y="61"/>
                    </a:cubicBezTo>
                    <a:cubicBezTo>
                      <a:pt x="160" y="68"/>
                      <a:pt x="168" y="76"/>
                      <a:pt x="171" y="86"/>
                    </a:cubicBezTo>
                    <a:lnTo>
                      <a:pt x="152" y="86"/>
                    </a:lnTo>
                    <a:close/>
                    <a:moveTo>
                      <a:pt x="152" y="86"/>
                    </a:moveTo>
                    <a:cubicBezTo>
                      <a:pt x="152" y="86"/>
                      <a:pt x="152" y="86"/>
                      <a:pt x="152" y="86"/>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grpSp>
        <p:nvGrpSpPr>
          <p:cNvPr id="181" name="Group 180"/>
          <p:cNvGrpSpPr/>
          <p:nvPr/>
        </p:nvGrpSpPr>
        <p:grpSpPr>
          <a:xfrm>
            <a:off x="9784346" y="3116065"/>
            <a:ext cx="881902" cy="871198"/>
            <a:chOff x="7539642" y="2312507"/>
            <a:chExt cx="661599" cy="653569"/>
          </a:xfrm>
        </p:grpSpPr>
        <p:grpSp>
          <p:nvGrpSpPr>
            <p:cNvPr id="90" name="Group 89"/>
            <p:cNvGrpSpPr/>
            <p:nvPr/>
          </p:nvGrpSpPr>
          <p:grpSpPr>
            <a:xfrm>
              <a:off x="7539642" y="2312507"/>
              <a:ext cx="661599" cy="653569"/>
              <a:chOff x="654724" y="1189182"/>
              <a:chExt cx="1097876" cy="1084551"/>
            </a:xfrm>
          </p:grpSpPr>
          <p:sp>
            <p:nvSpPr>
              <p:cNvPr id="91" name="Rounded Rectangle 90"/>
              <p:cNvSpPr/>
              <p:nvPr/>
            </p:nvSpPr>
            <p:spPr>
              <a:xfrm>
                <a:off x="654724" y="1246789"/>
                <a:ext cx="1097876" cy="1026944"/>
              </a:xfrm>
              <a:prstGeom prst="roundRect">
                <a:avLst>
                  <a:gd name="adj" fmla="val 9247"/>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92" name="Rounded Rectangle 91"/>
              <p:cNvSpPr/>
              <p:nvPr/>
            </p:nvSpPr>
            <p:spPr>
              <a:xfrm>
                <a:off x="654724" y="1189182"/>
                <a:ext cx="1097876" cy="1026944"/>
              </a:xfrm>
              <a:prstGeom prst="roundRect">
                <a:avLst>
                  <a:gd name="adj" fmla="val 924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1039" name="Freeform 15"/>
            <p:cNvSpPr>
              <a:spLocks noEditPoints="1"/>
            </p:cNvSpPr>
            <p:nvPr/>
          </p:nvSpPr>
          <p:spPr bwMode="auto">
            <a:xfrm>
              <a:off x="7712206" y="2417683"/>
              <a:ext cx="335235" cy="414439"/>
            </a:xfrm>
            <a:custGeom>
              <a:avLst/>
              <a:gdLst/>
              <a:ahLst/>
              <a:cxnLst>
                <a:cxn ang="0">
                  <a:pos x="210" y="0"/>
                </a:cxn>
                <a:cxn ang="0">
                  <a:pos x="18" y="0"/>
                </a:cxn>
                <a:cxn ang="0">
                  <a:pos x="0" y="18"/>
                </a:cxn>
                <a:cxn ang="0">
                  <a:pos x="0" y="210"/>
                </a:cxn>
                <a:cxn ang="0">
                  <a:pos x="18" y="227"/>
                </a:cxn>
                <a:cxn ang="0">
                  <a:pos x="210" y="227"/>
                </a:cxn>
                <a:cxn ang="0">
                  <a:pos x="228" y="210"/>
                </a:cxn>
                <a:cxn ang="0">
                  <a:pos x="228" y="18"/>
                </a:cxn>
                <a:cxn ang="0">
                  <a:pos x="210" y="0"/>
                </a:cxn>
                <a:cxn ang="0">
                  <a:pos x="198" y="20"/>
                </a:cxn>
                <a:cxn ang="0">
                  <a:pos x="205" y="28"/>
                </a:cxn>
                <a:cxn ang="0">
                  <a:pos x="198" y="36"/>
                </a:cxn>
                <a:cxn ang="0">
                  <a:pos x="190" y="28"/>
                </a:cxn>
                <a:cxn ang="0">
                  <a:pos x="198" y="20"/>
                </a:cxn>
                <a:cxn ang="0">
                  <a:pos x="170" y="20"/>
                </a:cxn>
                <a:cxn ang="0">
                  <a:pos x="178" y="28"/>
                </a:cxn>
                <a:cxn ang="0">
                  <a:pos x="170" y="36"/>
                </a:cxn>
                <a:cxn ang="0">
                  <a:pos x="163" y="28"/>
                </a:cxn>
                <a:cxn ang="0">
                  <a:pos x="170" y="20"/>
                </a:cxn>
                <a:cxn ang="0">
                  <a:pos x="207" y="207"/>
                </a:cxn>
                <a:cxn ang="0">
                  <a:pos x="20" y="207"/>
                </a:cxn>
                <a:cxn ang="0">
                  <a:pos x="20" y="55"/>
                </a:cxn>
                <a:cxn ang="0">
                  <a:pos x="207" y="55"/>
                </a:cxn>
                <a:cxn ang="0">
                  <a:pos x="207" y="207"/>
                </a:cxn>
                <a:cxn ang="0">
                  <a:pos x="134" y="268"/>
                </a:cxn>
                <a:cxn ang="0">
                  <a:pos x="165" y="268"/>
                </a:cxn>
                <a:cxn ang="0">
                  <a:pos x="165" y="275"/>
                </a:cxn>
                <a:cxn ang="0">
                  <a:pos x="134" y="275"/>
                </a:cxn>
                <a:cxn ang="0">
                  <a:pos x="134" y="279"/>
                </a:cxn>
                <a:cxn ang="0">
                  <a:pos x="132" y="283"/>
                </a:cxn>
                <a:cxn ang="0">
                  <a:pos x="103" y="283"/>
                </a:cxn>
                <a:cxn ang="0">
                  <a:pos x="101" y="279"/>
                </a:cxn>
                <a:cxn ang="0">
                  <a:pos x="101" y="275"/>
                </a:cxn>
                <a:cxn ang="0">
                  <a:pos x="71" y="275"/>
                </a:cxn>
                <a:cxn ang="0">
                  <a:pos x="71" y="268"/>
                </a:cxn>
                <a:cxn ang="0">
                  <a:pos x="101" y="268"/>
                </a:cxn>
                <a:cxn ang="0">
                  <a:pos x="101" y="263"/>
                </a:cxn>
                <a:cxn ang="0">
                  <a:pos x="103" y="259"/>
                </a:cxn>
                <a:cxn ang="0">
                  <a:pos x="111" y="259"/>
                </a:cxn>
                <a:cxn ang="0">
                  <a:pos x="111" y="243"/>
                </a:cxn>
                <a:cxn ang="0">
                  <a:pos x="114" y="239"/>
                </a:cxn>
                <a:cxn ang="0">
                  <a:pos x="122" y="239"/>
                </a:cxn>
                <a:cxn ang="0">
                  <a:pos x="125" y="243"/>
                </a:cxn>
                <a:cxn ang="0">
                  <a:pos x="125" y="259"/>
                </a:cxn>
                <a:cxn ang="0">
                  <a:pos x="132" y="259"/>
                </a:cxn>
                <a:cxn ang="0">
                  <a:pos x="134" y="263"/>
                </a:cxn>
                <a:cxn ang="0">
                  <a:pos x="134" y="268"/>
                </a:cxn>
                <a:cxn ang="0">
                  <a:pos x="134" y="268"/>
                </a:cxn>
                <a:cxn ang="0">
                  <a:pos x="134" y="268"/>
                </a:cxn>
              </a:cxnLst>
              <a:rect l="0" t="0" r="r" b="b"/>
              <a:pathLst>
                <a:path w="228" h="283">
                  <a:moveTo>
                    <a:pt x="210" y="0"/>
                  </a:moveTo>
                  <a:cubicBezTo>
                    <a:pt x="18" y="0"/>
                    <a:pt x="18" y="0"/>
                    <a:pt x="18" y="0"/>
                  </a:cubicBezTo>
                  <a:cubicBezTo>
                    <a:pt x="8" y="0"/>
                    <a:pt x="0" y="8"/>
                    <a:pt x="0" y="18"/>
                  </a:cubicBezTo>
                  <a:cubicBezTo>
                    <a:pt x="0" y="210"/>
                    <a:pt x="0" y="210"/>
                    <a:pt x="0" y="210"/>
                  </a:cubicBezTo>
                  <a:cubicBezTo>
                    <a:pt x="0" y="219"/>
                    <a:pt x="8" y="227"/>
                    <a:pt x="18" y="227"/>
                  </a:cubicBezTo>
                  <a:cubicBezTo>
                    <a:pt x="210" y="227"/>
                    <a:pt x="210" y="227"/>
                    <a:pt x="210" y="227"/>
                  </a:cubicBezTo>
                  <a:cubicBezTo>
                    <a:pt x="220" y="227"/>
                    <a:pt x="228" y="219"/>
                    <a:pt x="228" y="210"/>
                  </a:cubicBezTo>
                  <a:cubicBezTo>
                    <a:pt x="228" y="18"/>
                    <a:pt x="228" y="18"/>
                    <a:pt x="228" y="18"/>
                  </a:cubicBezTo>
                  <a:cubicBezTo>
                    <a:pt x="228" y="8"/>
                    <a:pt x="220" y="0"/>
                    <a:pt x="210" y="0"/>
                  </a:cubicBezTo>
                  <a:close/>
                  <a:moveTo>
                    <a:pt x="198" y="20"/>
                  </a:moveTo>
                  <a:cubicBezTo>
                    <a:pt x="202" y="20"/>
                    <a:pt x="205" y="24"/>
                    <a:pt x="205" y="28"/>
                  </a:cubicBezTo>
                  <a:cubicBezTo>
                    <a:pt x="205" y="32"/>
                    <a:pt x="202" y="36"/>
                    <a:pt x="198" y="36"/>
                  </a:cubicBezTo>
                  <a:cubicBezTo>
                    <a:pt x="194" y="36"/>
                    <a:pt x="190" y="32"/>
                    <a:pt x="190" y="28"/>
                  </a:cubicBezTo>
                  <a:cubicBezTo>
                    <a:pt x="190" y="24"/>
                    <a:pt x="194" y="20"/>
                    <a:pt x="198" y="20"/>
                  </a:cubicBezTo>
                  <a:close/>
                  <a:moveTo>
                    <a:pt x="170" y="20"/>
                  </a:moveTo>
                  <a:cubicBezTo>
                    <a:pt x="175" y="20"/>
                    <a:pt x="178" y="24"/>
                    <a:pt x="178" y="28"/>
                  </a:cubicBezTo>
                  <a:cubicBezTo>
                    <a:pt x="178" y="32"/>
                    <a:pt x="175" y="36"/>
                    <a:pt x="170" y="36"/>
                  </a:cubicBezTo>
                  <a:cubicBezTo>
                    <a:pt x="166" y="36"/>
                    <a:pt x="163" y="32"/>
                    <a:pt x="163" y="28"/>
                  </a:cubicBezTo>
                  <a:cubicBezTo>
                    <a:pt x="163" y="24"/>
                    <a:pt x="166" y="20"/>
                    <a:pt x="170" y="20"/>
                  </a:cubicBezTo>
                  <a:close/>
                  <a:moveTo>
                    <a:pt x="207" y="207"/>
                  </a:moveTo>
                  <a:cubicBezTo>
                    <a:pt x="20" y="207"/>
                    <a:pt x="20" y="207"/>
                    <a:pt x="20" y="207"/>
                  </a:cubicBezTo>
                  <a:cubicBezTo>
                    <a:pt x="20" y="55"/>
                    <a:pt x="20" y="55"/>
                    <a:pt x="20" y="55"/>
                  </a:cubicBezTo>
                  <a:cubicBezTo>
                    <a:pt x="207" y="55"/>
                    <a:pt x="207" y="55"/>
                    <a:pt x="207" y="55"/>
                  </a:cubicBezTo>
                  <a:lnTo>
                    <a:pt x="207" y="207"/>
                  </a:lnTo>
                  <a:close/>
                  <a:moveTo>
                    <a:pt x="134" y="268"/>
                  </a:moveTo>
                  <a:cubicBezTo>
                    <a:pt x="165" y="268"/>
                    <a:pt x="165" y="268"/>
                    <a:pt x="165" y="268"/>
                  </a:cubicBezTo>
                  <a:cubicBezTo>
                    <a:pt x="165" y="275"/>
                    <a:pt x="165" y="275"/>
                    <a:pt x="165" y="275"/>
                  </a:cubicBezTo>
                  <a:cubicBezTo>
                    <a:pt x="134" y="275"/>
                    <a:pt x="134" y="275"/>
                    <a:pt x="134" y="275"/>
                  </a:cubicBezTo>
                  <a:cubicBezTo>
                    <a:pt x="134" y="279"/>
                    <a:pt x="134" y="279"/>
                    <a:pt x="134" y="279"/>
                  </a:cubicBezTo>
                  <a:cubicBezTo>
                    <a:pt x="134" y="281"/>
                    <a:pt x="133" y="283"/>
                    <a:pt x="132" y="283"/>
                  </a:cubicBezTo>
                  <a:cubicBezTo>
                    <a:pt x="103" y="283"/>
                    <a:pt x="103" y="283"/>
                    <a:pt x="103" y="283"/>
                  </a:cubicBezTo>
                  <a:cubicBezTo>
                    <a:pt x="102" y="283"/>
                    <a:pt x="101" y="281"/>
                    <a:pt x="101" y="279"/>
                  </a:cubicBezTo>
                  <a:cubicBezTo>
                    <a:pt x="101" y="275"/>
                    <a:pt x="101" y="275"/>
                    <a:pt x="101" y="275"/>
                  </a:cubicBezTo>
                  <a:cubicBezTo>
                    <a:pt x="71" y="275"/>
                    <a:pt x="71" y="275"/>
                    <a:pt x="71" y="275"/>
                  </a:cubicBezTo>
                  <a:cubicBezTo>
                    <a:pt x="71" y="268"/>
                    <a:pt x="71" y="268"/>
                    <a:pt x="71" y="268"/>
                  </a:cubicBezTo>
                  <a:cubicBezTo>
                    <a:pt x="101" y="268"/>
                    <a:pt x="101" y="268"/>
                    <a:pt x="101" y="268"/>
                  </a:cubicBezTo>
                  <a:cubicBezTo>
                    <a:pt x="101" y="263"/>
                    <a:pt x="101" y="263"/>
                    <a:pt x="101" y="263"/>
                  </a:cubicBezTo>
                  <a:cubicBezTo>
                    <a:pt x="101" y="261"/>
                    <a:pt x="102" y="259"/>
                    <a:pt x="103" y="259"/>
                  </a:cubicBezTo>
                  <a:cubicBezTo>
                    <a:pt x="111" y="259"/>
                    <a:pt x="111" y="259"/>
                    <a:pt x="111" y="259"/>
                  </a:cubicBezTo>
                  <a:cubicBezTo>
                    <a:pt x="111" y="243"/>
                    <a:pt x="111" y="243"/>
                    <a:pt x="111" y="243"/>
                  </a:cubicBezTo>
                  <a:cubicBezTo>
                    <a:pt x="111" y="241"/>
                    <a:pt x="112" y="239"/>
                    <a:pt x="114" y="239"/>
                  </a:cubicBezTo>
                  <a:cubicBezTo>
                    <a:pt x="122" y="239"/>
                    <a:pt x="122" y="239"/>
                    <a:pt x="122" y="239"/>
                  </a:cubicBezTo>
                  <a:cubicBezTo>
                    <a:pt x="124" y="239"/>
                    <a:pt x="125" y="241"/>
                    <a:pt x="125" y="243"/>
                  </a:cubicBezTo>
                  <a:cubicBezTo>
                    <a:pt x="125" y="259"/>
                    <a:pt x="125" y="259"/>
                    <a:pt x="125" y="259"/>
                  </a:cubicBezTo>
                  <a:cubicBezTo>
                    <a:pt x="132" y="259"/>
                    <a:pt x="132" y="259"/>
                    <a:pt x="132" y="259"/>
                  </a:cubicBezTo>
                  <a:cubicBezTo>
                    <a:pt x="133" y="259"/>
                    <a:pt x="134" y="261"/>
                    <a:pt x="134" y="263"/>
                  </a:cubicBezTo>
                  <a:lnTo>
                    <a:pt x="134" y="268"/>
                  </a:lnTo>
                  <a:close/>
                  <a:moveTo>
                    <a:pt x="134" y="268"/>
                  </a:moveTo>
                  <a:cubicBezTo>
                    <a:pt x="134" y="268"/>
                    <a:pt x="134" y="268"/>
                    <a:pt x="134" y="268"/>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80" name="Group 179"/>
          <p:cNvGrpSpPr/>
          <p:nvPr/>
        </p:nvGrpSpPr>
        <p:grpSpPr>
          <a:xfrm>
            <a:off x="8459246" y="5241493"/>
            <a:ext cx="881902" cy="871198"/>
            <a:chOff x="6545558" y="3915916"/>
            <a:chExt cx="661599" cy="653569"/>
          </a:xfrm>
        </p:grpSpPr>
        <p:grpSp>
          <p:nvGrpSpPr>
            <p:cNvPr id="98" name="Group 97"/>
            <p:cNvGrpSpPr/>
            <p:nvPr/>
          </p:nvGrpSpPr>
          <p:grpSpPr>
            <a:xfrm flipH="1">
              <a:off x="6545558" y="3915916"/>
              <a:ext cx="661599" cy="653569"/>
              <a:chOff x="654724" y="1189182"/>
              <a:chExt cx="1097876" cy="1084551"/>
            </a:xfrm>
          </p:grpSpPr>
          <p:sp>
            <p:nvSpPr>
              <p:cNvPr id="101" name="Rounded Rectangle 100"/>
              <p:cNvSpPr/>
              <p:nvPr/>
            </p:nvSpPr>
            <p:spPr>
              <a:xfrm>
                <a:off x="654724" y="1246789"/>
                <a:ext cx="1097876" cy="1026944"/>
              </a:xfrm>
              <a:prstGeom prst="roundRect">
                <a:avLst>
                  <a:gd name="adj" fmla="val 9247"/>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02" name="Rounded Rectangle 101"/>
              <p:cNvSpPr/>
              <p:nvPr/>
            </p:nvSpPr>
            <p:spPr>
              <a:xfrm>
                <a:off x="654724" y="1189182"/>
                <a:ext cx="1097876" cy="1026944"/>
              </a:xfrm>
              <a:prstGeom prst="roundRect">
                <a:avLst>
                  <a:gd name="adj" fmla="val 924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1052" name="Freeform 28"/>
            <p:cNvSpPr>
              <a:spLocks noEditPoints="1"/>
            </p:cNvSpPr>
            <p:nvPr/>
          </p:nvSpPr>
          <p:spPr bwMode="auto">
            <a:xfrm>
              <a:off x="6675930" y="4023135"/>
              <a:ext cx="424428" cy="424428"/>
            </a:xfrm>
            <a:custGeom>
              <a:avLst/>
              <a:gdLst/>
              <a:ahLst/>
              <a:cxnLst>
                <a:cxn ang="0">
                  <a:pos x="87" y="0"/>
                </a:cxn>
                <a:cxn ang="0">
                  <a:pos x="0" y="87"/>
                </a:cxn>
                <a:cxn ang="0">
                  <a:pos x="87" y="173"/>
                </a:cxn>
                <a:cxn ang="0">
                  <a:pos x="173" y="87"/>
                </a:cxn>
                <a:cxn ang="0">
                  <a:pos x="87" y="0"/>
                </a:cxn>
                <a:cxn ang="0">
                  <a:pos x="105" y="106"/>
                </a:cxn>
                <a:cxn ang="0">
                  <a:pos x="114" y="103"/>
                </a:cxn>
                <a:cxn ang="0">
                  <a:pos x="130" y="119"/>
                </a:cxn>
                <a:cxn ang="0">
                  <a:pos x="114" y="135"/>
                </a:cxn>
                <a:cxn ang="0">
                  <a:pos x="98" y="119"/>
                </a:cxn>
                <a:cxn ang="0">
                  <a:pos x="57" y="99"/>
                </a:cxn>
                <a:cxn ang="0">
                  <a:pos x="49" y="102"/>
                </a:cxn>
                <a:cxn ang="0">
                  <a:pos x="33" y="86"/>
                </a:cxn>
                <a:cxn ang="0">
                  <a:pos x="49" y="70"/>
                </a:cxn>
                <a:cxn ang="0">
                  <a:pos x="59" y="73"/>
                </a:cxn>
                <a:cxn ang="0">
                  <a:pos x="98" y="54"/>
                </a:cxn>
                <a:cxn ang="0">
                  <a:pos x="114" y="38"/>
                </a:cxn>
                <a:cxn ang="0">
                  <a:pos x="130" y="54"/>
                </a:cxn>
                <a:cxn ang="0">
                  <a:pos x="114" y="70"/>
                </a:cxn>
                <a:cxn ang="0">
                  <a:pos x="105" y="67"/>
                </a:cxn>
                <a:cxn ang="0">
                  <a:pos x="65" y="86"/>
                </a:cxn>
                <a:cxn ang="0">
                  <a:pos x="65" y="87"/>
                </a:cxn>
                <a:cxn ang="0">
                  <a:pos x="105" y="106"/>
                </a:cxn>
                <a:cxn ang="0">
                  <a:pos x="105" y="106"/>
                </a:cxn>
                <a:cxn ang="0">
                  <a:pos x="105" y="106"/>
                </a:cxn>
              </a:cxnLst>
              <a:rect l="0" t="0" r="r" b="b"/>
              <a:pathLst>
                <a:path w="173" h="173">
                  <a:moveTo>
                    <a:pt x="87" y="0"/>
                  </a:moveTo>
                  <a:cubicBezTo>
                    <a:pt x="39" y="0"/>
                    <a:pt x="0" y="39"/>
                    <a:pt x="0" y="87"/>
                  </a:cubicBezTo>
                  <a:cubicBezTo>
                    <a:pt x="0" y="134"/>
                    <a:pt x="39" y="173"/>
                    <a:pt x="87" y="173"/>
                  </a:cubicBezTo>
                  <a:cubicBezTo>
                    <a:pt x="134" y="173"/>
                    <a:pt x="173" y="134"/>
                    <a:pt x="173" y="87"/>
                  </a:cubicBezTo>
                  <a:cubicBezTo>
                    <a:pt x="173" y="39"/>
                    <a:pt x="134" y="0"/>
                    <a:pt x="87" y="0"/>
                  </a:cubicBezTo>
                  <a:close/>
                  <a:moveTo>
                    <a:pt x="105" y="106"/>
                  </a:moveTo>
                  <a:cubicBezTo>
                    <a:pt x="107" y="104"/>
                    <a:pt x="111" y="103"/>
                    <a:pt x="114" y="103"/>
                  </a:cubicBezTo>
                  <a:cubicBezTo>
                    <a:pt x="123" y="103"/>
                    <a:pt x="130" y="110"/>
                    <a:pt x="130" y="119"/>
                  </a:cubicBezTo>
                  <a:cubicBezTo>
                    <a:pt x="130" y="128"/>
                    <a:pt x="123" y="135"/>
                    <a:pt x="114" y="135"/>
                  </a:cubicBezTo>
                  <a:cubicBezTo>
                    <a:pt x="105" y="135"/>
                    <a:pt x="98" y="128"/>
                    <a:pt x="98" y="119"/>
                  </a:cubicBezTo>
                  <a:cubicBezTo>
                    <a:pt x="57" y="99"/>
                    <a:pt x="57" y="99"/>
                    <a:pt x="57" y="99"/>
                  </a:cubicBezTo>
                  <a:cubicBezTo>
                    <a:pt x="55" y="101"/>
                    <a:pt x="52" y="102"/>
                    <a:pt x="49" y="102"/>
                  </a:cubicBezTo>
                  <a:cubicBezTo>
                    <a:pt x="40" y="102"/>
                    <a:pt x="33" y="95"/>
                    <a:pt x="33" y="86"/>
                  </a:cubicBezTo>
                  <a:cubicBezTo>
                    <a:pt x="33" y="77"/>
                    <a:pt x="40" y="70"/>
                    <a:pt x="49" y="70"/>
                  </a:cubicBezTo>
                  <a:cubicBezTo>
                    <a:pt x="53" y="70"/>
                    <a:pt x="56" y="71"/>
                    <a:pt x="59" y="73"/>
                  </a:cubicBezTo>
                  <a:cubicBezTo>
                    <a:pt x="98" y="54"/>
                    <a:pt x="98" y="54"/>
                    <a:pt x="98" y="54"/>
                  </a:cubicBezTo>
                  <a:cubicBezTo>
                    <a:pt x="98" y="45"/>
                    <a:pt x="105" y="38"/>
                    <a:pt x="114" y="38"/>
                  </a:cubicBezTo>
                  <a:cubicBezTo>
                    <a:pt x="123" y="38"/>
                    <a:pt x="130" y="45"/>
                    <a:pt x="130" y="54"/>
                  </a:cubicBezTo>
                  <a:cubicBezTo>
                    <a:pt x="130" y="63"/>
                    <a:pt x="123" y="70"/>
                    <a:pt x="114" y="70"/>
                  </a:cubicBezTo>
                  <a:cubicBezTo>
                    <a:pt x="111" y="70"/>
                    <a:pt x="107" y="69"/>
                    <a:pt x="105" y="67"/>
                  </a:cubicBezTo>
                  <a:cubicBezTo>
                    <a:pt x="65" y="86"/>
                    <a:pt x="65" y="86"/>
                    <a:pt x="65" y="86"/>
                  </a:cubicBezTo>
                  <a:cubicBezTo>
                    <a:pt x="65" y="87"/>
                    <a:pt x="65" y="87"/>
                    <a:pt x="65" y="87"/>
                  </a:cubicBezTo>
                  <a:lnTo>
                    <a:pt x="105" y="106"/>
                  </a:lnTo>
                  <a:close/>
                  <a:moveTo>
                    <a:pt x="105" y="106"/>
                  </a:moveTo>
                  <a:cubicBezTo>
                    <a:pt x="105" y="106"/>
                    <a:pt x="105" y="106"/>
                    <a:pt x="105" y="106"/>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82" name="Group 181"/>
          <p:cNvGrpSpPr/>
          <p:nvPr/>
        </p:nvGrpSpPr>
        <p:grpSpPr>
          <a:xfrm>
            <a:off x="9784346" y="4140842"/>
            <a:ext cx="881902" cy="871198"/>
            <a:chOff x="7539642" y="3050644"/>
            <a:chExt cx="661599" cy="653569"/>
          </a:xfrm>
        </p:grpSpPr>
        <p:grpSp>
          <p:nvGrpSpPr>
            <p:cNvPr id="111" name="Group 110"/>
            <p:cNvGrpSpPr/>
            <p:nvPr/>
          </p:nvGrpSpPr>
          <p:grpSpPr>
            <a:xfrm>
              <a:off x="7539642" y="3050644"/>
              <a:ext cx="661599" cy="653569"/>
              <a:chOff x="654724" y="1189182"/>
              <a:chExt cx="1097876" cy="1084551"/>
            </a:xfrm>
          </p:grpSpPr>
          <p:sp>
            <p:nvSpPr>
              <p:cNvPr id="112" name="Rounded Rectangle 111"/>
              <p:cNvSpPr/>
              <p:nvPr/>
            </p:nvSpPr>
            <p:spPr>
              <a:xfrm>
                <a:off x="654724" y="1246789"/>
                <a:ext cx="1097876" cy="1026944"/>
              </a:xfrm>
              <a:prstGeom prst="roundRect">
                <a:avLst>
                  <a:gd name="adj" fmla="val 9247"/>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13" name="Rounded Rectangle 112"/>
              <p:cNvSpPr/>
              <p:nvPr/>
            </p:nvSpPr>
            <p:spPr>
              <a:xfrm>
                <a:off x="654724" y="1189182"/>
                <a:ext cx="1097876" cy="1026944"/>
              </a:xfrm>
              <a:prstGeom prst="roundRect">
                <a:avLst>
                  <a:gd name="adj" fmla="val 924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160" name="Group 159"/>
            <p:cNvGrpSpPr/>
            <p:nvPr/>
          </p:nvGrpSpPr>
          <p:grpSpPr>
            <a:xfrm>
              <a:off x="7722130" y="3167585"/>
              <a:ext cx="293561" cy="381963"/>
              <a:chOff x="833438" y="795338"/>
              <a:chExt cx="838200" cy="1090612"/>
            </a:xfrm>
            <a:solidFill>
              <a:schemeClr val="bg1"/>
            </a:solidFill>
          </p:grpSpPr>
          <p:sp>
            <p:nvSpPr>
              <p:cNvPr id="1056" name="Freeform 32"/>
              <p:cNvSpPr>
                <a:spLocks noEditPoints="1"/>
              </p:cNvSpPr>
              <p:nvPr/>
            </p:nvSpPr>
            <p:spPr bwMode="auto">
              <a:xfrm>
                <a:off x="1076325" y="795338"/>
                <a:ext cx="379412" cy="379412"/>
              </a:xfrm>
              <a:custGeom>
                <a:avLst/>
                <a:gdLst/>
                <a:ahLst/>
                <a:cxnLst>
                  <a:cxn ang="0">
                    <a:pos x="100" y="50"/>
                  </a:cxn>
                  <a:cxn ang="0">
                    <a:pos x="50" y="100"/>
                  </a:cxn>
                  <a:cxn ang="0">
                    <a:pos x="0" y="50"/>
                  </a:cxn>
                  <a:cxn ang="0">
                    <a:pos x="50" y="0"/>
                  </a:cxn>
                  <a:cxn ang="0">
                    <a:pos x="100" y="50"/>
                  </a:cxn>
                  <a:cxn ang="0">
                    <a:pos x="100" y="50"/>
                  </a:cxn>
                  <a:cxn ang="0">
                    <a:pos x="100" y="50"/>
                  </a:cxn>
                </a:cxnLst>
                <a:rect l="0" t="0" r="r" b="b"/>
                <a:pathLst>
                  <a:path w="100" h="100">
                    <a:moveTo>
                      <a:pt x="100" y="50"/>
                    </a:moveTo>
                    <a:cubicBezTo>
                      <a:pt x="100" y="78"/>
                      <a:pt x="78" y="100"/>
                      <a:pt x="50" y="100"/>
                    </a:cubicBezTo>
                    <a:cubicBezTo>
                      <a:pt x="23" y="100"/>
                      <a:pt x="0" y="78"/>
                      <a:pt x="0" y="50"/>
                    </a:cubicBezTo>
                    <a:cubicBezTo>
                      <a:pt x="0" y="23"/>
                      <a:pt x="23" y="0"/>
                      <a:pt x="50" y="0"/>
                    </a:cubicBezTo>
                    <a:cubicBezTo>
                      <a:pt x="78" y="0"/>
                      <a:pt x="100" y="23"/>
                      <a:pt x="100" y="50"/>
                    </a:cubicBezTo>
                    <a:close/>
                    <a:moveTo>
                      <a:pt x="100" y="50"/>
                    </a:moveTo>
                    <a:cubicBezTo>
                      <a:pt x="100" y="50"/>
                      <a:pt x="100" y="50"/>
                      <a:pt x="100" y="50"/>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57" name="Freeform 33"/>
              <p:cNvSpPr>
                <a:spLocks noEditPoints="1"/>
              </p:cNvSpPr>
              <p:nvPr/>
            </p:nvSpPr>
            <p:spPr bwMode="auto">
              <a:xfrm>
                <a:off x="833438" y="1189038"/>
                <a:ext cx="838200" cy="696912"/>
              </a:xfrm>
              <a:custGeom>
                <a:avLst/>
                <a:gdLst/>
                <a:ahLst/>
                <a:cxnLst>
                  <a:cxn ang="0">
                    <a:pos x="158" y="0"/>
                  </a:cxn>
                  <a:cxn ang="0">
                    <a:pos x="123" y="0"/>
                  </a:cxn>
                  <a:cxn ang="0">
                    <a:pos x="119" y="20"/>
                  </a:cxn>
                  <a:cxn ang="0">
                    <a:pos x="104" y="20"/>
                  </a:cxn>
                  <a:cxn ang="0">
                    <a:pos x="100" y="0"/>
                  </a:cxn>
                  <a:cxn ang="0">
                    <a:pos x="66" y="0"/>
                  </a:cxn>
                  <a:cxn ang="0">
                    <a:pos x="2" y="50"/>
                  </a:cxn>
                  <a:cxn ang="0">
                    <a:pos x="2" y="164"/>
                  </a:cxn>
                  <a:cxn ang="0">
                    <a:pos x="2" y="164"/>
                  </a:cxn>
                  <a:cxn ang="0">
                    <a:pos x="2" y="164"/>
                  </a:cxn>
                  <a:cxn ang="0">
                    <a:pos x="21" y="184"/>
                  </a:cxn>
                  <a:cxn ang="0">
                    <a:pos x="41" y="164"/>
                  </a:cxn>
                  <a:cxn ang="0">
                    <a:pos x="41" y="164"/>
                  </a:cxn>
                  <a:cxn ang="0">
                    <a:pos x="41" y="59"/>
                  </a:cxn>
                  <a:cxn ang="0">
                    <a:pos x="53" y="59"/>
                  </a:cxn>
                  <a:cxn ang="0">
                    <a:pos x="53" y="180"/>
                  </a:cxn>
                  <a:cxn ang="0">
                    <a:pos x="170" y="180"/>
                  </a:cxn>
                  <a:cxn ang="0">
                    <a:pos x="170" y="58"/>
                  </a:cxn>
                  <a:cxn ang="0">
                    <a:pos x="182" y="58"/>
                  </a:cxn>
                  <a:cxn ang="0">
                    <a:pos x="182" y="164"/>
                  </a:cxn>
                  <a:cxn ang="0">
                    <a:pos x="202" y="183"/>
                  </a:cxn>
                  <a:cxn ang="0">
                    <a:pos x="221" y="164"/>
                  </a:cxn>
                  <a:cxn ang="0">
                    <a:pos x="221" y="50"/>
                  </a:cxn>
                  <a:cxn ang="0">
                    <a:pos x="158" y="0"/>
                  </a:cxn>
                  <a:cxn ang="0">
                    <a:pos x="112" y="131"/>
                  </a:cxn>
                  <a:cxn ang="0">
                    <a:pos x="99" y="115"/>
                  </a:cxn>
                  <a:cxn ang="0">
                    <a:pos x="106" y="30"/>
                  </a:cxn>
                  <a:cxn ang="0">
                    <a:pos x="117" y="30"/>
                  </a:cxn>
                  <a:cxn ang="0">
                    <a:pos x="118" y="32"/>
                  </a:cxn>
                  <a:cxn ang="0">
                    <a:pos x="121" y="73"/>
                  </a:cxn>
                  <a:cxn ang="0">
                    <a:pos x="124" y="115"/>
                  </a:cxn>
                  <a:cxn ang="0">
                    <a:pos x="112" y="131"/>
                  </a:cxn>
                  <a:cxn ang="0">
                    <a:pos x="112" y="131"/>
                  </a:cxn>
                  <a:cxn ang="0">
                    <a:pos x="112" y="131"/>
                  </a:cxn>
                </a:cxnLst>
                <a:rect l="0" t="0" r="r" b="b"/>
                <a:pathLst>
                  <a:path w="221" h="184">
                    <a:moveTo>
                      <a:pt x="158" y="0"/>
                    </a:moveTo>
                    <a:cubicBezTo>
                      <a:pt x="123" y="0"/>
                      <a:pt x="123" y="0"/>
                      <a:pt x="123" y="0"/>
                    </a:cubicBezTo>
                    <a:cubicBezTo>
                      <a:pt x="126" y="4"/>
                      <a:pt x="122" y="14"/>
                      <a:pt x="119" y="20"/>
                    </a:cubicBezTo>
                    <a:cubicBezTo>
                      <a:pt x="114" y="19"/>
                      <a:pt x="109" y="19"/>
                      <a:pt x="104" y="20"/>
                    </a:cubicBezTo>
                    <a:cubicBezTo>
                      <a:pt x="101" y="14"/>
                      <a:pt x="97" y="4"/>
                      <a:pt x="100" y="0"/>
                    </a:cubicBezTo>
                    <a:cubicBezTo>
                      <a:pt x="66" y="0"/>
                      <a:pt x="66" y="0"/>
                      <a:pt x="66" y="0"/>
                    </a:cubicBezTo>
                    <a:cubicBezTo>
                      <a:pt x="0" y="2"/>
                      <a:pt x="2" y="50"/>
                      <a:pt x="2" y="50"/>
                    </a:cubicBezTo>
                    <a:cubicBezTo>
                      <a:pt x="2" y="164"/>
                      <a:pt x="2" y="164"/>
                      <a:pt x="2" y="164"/>
                    </a:cubicBezTo>
                    <a:cubicBezTo>
                      <a:pt x="2" y="164"/>
                      <a:pt x="2" y="164"/>
                      <a:pt x="2" y="164"/>
                    </a:cubicBezTo>
                    <a:cubicBezTo>
                      <a:pt x="2" y="164"/>
                      <a:pt x="2" y="164"/>
                      <a:pt x="2" y="164"/>
                    </a:cubicBezTo>
                    <a:cubicBezTo>
                      <a:pt x="2" y="175"/>
                      <a:pt x="11" y="184"/>
                      <a:pt x="21" y="184"/>
                    </a:cubicBezTo>
                    <a:cubicBezTo>
                      <a:pt x="32" y="184"/>
                      <a:pt x="41" y="175"/>
                      <a:pt x="41" y="164"/>
                    </a:cubicBezTo>
                    <a:cubicBezTo>
                      <a:pt x="41" y="164"/>
                      <a:pt x="41" y="164"/>
                      <a:pt x="41" y="164"/>
                    </a:cubicBezTo>
                    <a:cubicBezTo>
                      <a:pt x="41" y="59"/>
                      <a:pt x="41" y="59"/>
                      <a:pt x="41" y="59"/>
                    </a:cubicBezTo>
                    <a:cubicBezTo>
                      <a:pt x="53" y="59"/>
                      <a:pt x="53" y="59"/>
                      <a:pt x="53" y="59"/>
                    </a:cubicBezTo>
                    <a:cubicBezTo>
                      <a:pt x="53" y="180"/>
                      <a:pt x="53" y="180"/>
                      <a:pt x="53" y="180"/>
                    </a:cubicBezTo>
                    <a:cubicBezTo>
                      <a:pt x="170" y="180"/>
                      <a:pt x="170" y="180"/>
                      <a:pt x="170" y="180"/>
                    </a:cubicBezTo>
                    <a:cubicBezTo>
                      <a:pt x="170" y="58"/>
                      <a:pt x="170" y="58"/>
                      <a:pt x="170" y="58"/>
                    </a:cubicBezTo>
                    <a:cubicBezTo>
                      <a:pt x="182" y="58"/>
                      <a:pt x="182" y="58"/>
                      <a:pt x="182" y="58"/>
                    </a:cubicBezTo>
                    <a:cubicBezTo>
                      <a:pt x="182" y="164"/>
                      <a:pt x="182" y="164"/>
                      <a:pt x="182" y="164"/>
                    </a:cubicBezTo>
                    <a:cubicBezTo>
                      <a:pt x="182" y="175"/>
                      <a:pt x="191" y="183"/>
                      <a:pt x="202" y="183"/>
                    </a:cubicBezTo>
                    <a:cubicBezTo>
                      <a:pt x="212" y="183"/>
                      <a:pt x="221" y="175"/>
                      <a:pt x="221" y="164"/>
                    </a:cubicBezTo>
                    <a:cubicBezTo>
                      <a:pt x="221" y="50"/>
                      <a:pt x="221" y="50"/>
                      <a:pt x="221" y="50"/>
                    </a:cubicBezTo>
                    <a:cubicBezTo>
                      <a:pt x="217" y="0"/>
                      <a:pt x="158" y="0"/>
                      <a:pt x="158" y="0"/>
                    </a:cubicBezTo>
                    <a:close/>
                    <a:moveTo>
                      <a:pt x="112" y="131"/>
                    </a:moveTo>
                    <a:cubicBezTo>
                      <a:pt x="99" y="115"/>
                      <a:pt x="99" y="115"/>
                      <a:pt x="99" y="115"/>
                    </a:cubicBezTo>
                    <a:cubicBezTo>
                      <a:pt x="106" y="30"/>
                      <a:pt x="106" y="30"/>
                      <a:pt x="106" y="30"/>
                    </a:cubicBezTo>
                    <a:cubicBezTo>
                      <a:pt x="109" y="30"/>
                      <a:pt x="113" y="29"/>
                      <a:pt x="117" y="30"/>
                    </a:cubicBezTo>
                    <a:cubicBezTo>
                      <a:pt x="118" y="32"/>
                      <a:pt x="118" y="32"/>
                      <a:pt x="118" y="32"/>
                    </a:cubicBezTo>
                    <a:cubicBezTo>
                      <a:pt x="121" y="73"/>
                      <a:pt x="121" y="73"/>
                      <a:pt x="121" y="73"/>
                    </a:cubicBezTo>
                    <a:cubicBezTo>
                      <a:pt x="124" y="115"/>
                      <a:pt x="124" y="115"/>
                      <a:pt x="124" y="115"/>
                    </a:cubicBezTo>
                    <a:lnTo>
                      <a:pt x="112" y="131"/>
                    </a:lnTo>
                    <a:close/>
                    <a:moveTo>
                      <a:pt x="112" y="131"/>
                    </a:moveTo>
                    <a:cubicBezTo>
                      <a:pt x="112" y="131"/>
                      <a:pt x="112" y="131"/>
                      <a:pt x="112" y="131"/>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grpSp>
        <p:nvGrpSpPr>
          <p:cNvPr id="161" name="Group 56"/>
          <p:cNvGrpSpPr/>
          <p:nvPr/>
        </p:nvGrpSpPr>
        <p:grpSpPr>
          <a:xfrm>
            <a:off x="5585230" y="1974489"/>
            <a:ext cx="2086235" cy="887884"/>
            <a:chOff x="414602" y="1406858"/>
            <a:chExt cx="1565084" cy="666087"/>
          </a:xfrm>
        </p:grpSpPr>
        <p:sp>
          <p:nvSpPr>
            <p:cNvPr id="163" name="TextBox 162"/>
            <p:cNvSpPr txBox="1"/>
            <p:nvPr/>
          </p:nvSpPr>
          <p:spPr>
            <a:xfrm>
              <a:off x="414602" y="1611304"/>
              <a:ext cx="1565084" cy="461641"/>
            </a:xfrm>
            <a:prstGeom prst="rect">
              <a:avLst/>
            </a:prstGeom>
            <a:noFill/>
          </p:spPr>
          <p:txBody>
            <a:bodyPr wrap="square" lIns="0" tIns="0" rIns="0" bIns="0" rtlCol="0">
              <a:spAutoFit/>
            </a:bodyPr>
            <a:lstStyle/>
            <a:p>
              <a:pPr defTabSz="1218895">
                <a:spcBef>
                  <a:spcPct val="20000"/>
                </a:spcBef>
                <a:defRPr/>
              </a:pPr>
              <a:r>
                <a:rPr lang="en-US" sz="1333" dirty="0">
                  <a:solidFill>
                    <a:schemeClr val="bg1"/>
                  </a:solidFill>
                  <a:latin typeface="Arial" panose="020B0604020202020204" pitchFamily="34" charset="0"/>
                  <a:cs typeface="Arial" panose="020B0604020202020204" pitchFamily="34" charset="0"/>
                </a:rPr>
                <a:t>There are many variations passages of lorem ipsum available  majority</a:t>
              </a:r>
            </a:p>
          </p:txBody>
        </p:sp>
        <p:sp>
          <p:nvSpPr>
            <p:cNvPr id="164" name="Rectangle 163"/>
            <p:cNvSpPr/>
            <p:nvPr/>
          </p:nvSpPr>
          <p:spPr>
            <a:xfrm>
              <a:off x="414602" y="1406858"/>
              <a:ext cx="620524" cy="184714"/>
            </a:xfrm>
            <a:prstGeom prst="rect">
              <a:avLst/>
            </a:prstGeom>
          </p:spPr>
          <p:txBody>
            <a:bodyPr wrap="none" lIns="0" tIns="0" rIns="0" bIns="0">
              <a:spAutoFit/>
            </a:bodyPr>
            <a:lstStyle/>
            <a:p>
              <a:r>
                <a:rPr lang="zh-CN" altLang="en-US" sz="1600" b="1" dirty="0">
                  <a:solidFill>
                    <a:schemeClr val="bg1"/>
                  </a:solidFill>
                  <a:latin typeface="Arial" panose="020B0604020202020204" pitchFamily="34" charset="0"/>
                  <a:cs typeface="Arial" panose="020B0604020202020204" pitchFamily="34" charset="0"/>
                </a:rPr>
                <a:t>添加标题</a:t>
              </a:r>
              <a:endParaRPr lang="en-US" sz="1600" b="1" dirty="0">
                <a:solidFill>
                  <a:schemeClr val="bg1"/>
                </a:solidFill>
                <a:latin typeface="Arial" panose="020B0604020202020204" pitchFamily="34" charset="0"/>
                <a:cs typeface="Arial" panose="020B0604020202020204" pitchFamily="34" charset="0"/>
              </a:endParaRPr>
            </a:p>
          </p:txBody>
        </p:sp>
      </p:grpSp>
      <p:grpSp>
        <p:nvGrpSpPr>
          <p:cNvPr id="166" name="Group 56"/>
          <p:cNvGrpSpPr/>
          <p:nvPr/>
        </p:nvGrpSpPr>
        <p:grpSpPr>
          <a:xfrm>
            <a:off x="5585230" y="3561315"/>
            <a:ext cx="2086235" cy="887884"/>
            <a:chOff x="414602" y="1406858"/>
            <a:chExt cx="1565084" cy="666087"/>
          </a:xfrm>
        </p:grpSpPr>
        <p:sp>
          <p:nvSpPr>
            <p:cNvPr id="167" name="TextBox 166"/>
            <p:cNvSpPr txBox="1"/>
            <p:nvPr/>
          </p:nvSpPr>
          <p:spPr>
            <a:xfrm>
              <a:off x="414602" y="1611304"/>
              <a:ext cx="1565084" cy="461641"/>
            </a:xfrm>
            <a:prstGeom prst="rect">
              <a:avLst/>
            </a:prstGeom>
            <a:noFill/>
          </p:spPr>
          <p:txBody>
            <a:bodyPr wrap="square" lIns="0" tIns="0" rIns="0" bIns="0" rtlCol="0">
              <a:spAutoFit/>
            </a:bodyPr>
            <a:lstStyle/>
            <a:p>
              <a:pPr defTabSz="1218895">
                <a:spcBef>
                  <a:spcPct val="20000"/>
                </a:spcBef>
                <a:defRPr/>
              </a:pPr>
              <a:r>
                <a:rPr lang="en-US" sz="1333" dirty="0">
                  <a:solidFill>
                    <a:schemeClr val="bg1"/>
                  </a:solidFill>
                  <a:latin typeface="Arial" panose="020B0604020202020204" pitchFamily="34" charset="0"/>
                  <a:cs typeface="Arial" panose="020B0604020202020204" pitchFamily="34" charset="0"/>
                </a:rPr>
                <a:t>There are many variations passages of lorem ipsum available  majority</a:t>
              </a:r>
            </a:p>
          </p:txBody>
        </p:sp>
        <p:sp>
          <p:nvSpPr>
            <p:cNvPr id="168" name="Rectangle 167"/>
            <p:cNvSpPr/>
            <p:nvPr/>
          </p:nvSpPr>
          <p:spPr>
            <a:xfrm>
              <a:off x="414602" y="1406858"/>
              <a:ext cx="620524" cy="184714"/>
            </a:xfrm>
            <a:prstGeom prst="rect">
              <a:avLst/>
            </a:prstGeom>
          </p:spPr>
          <p:txBody>
            <a:bodyPr wrap="none" lIns="0" tIns="0" rIns="0" bIns="0">
              <a:spAutoFit/>
            </a:bodyPr>
            <a:lstStyle/>
            <a:p>
              <a:r>
                <a:rPr lang="zh-CN" altLang="en-US" sz="1600" b="1" dirty="0">
                  <a:solidFill>
                    <a:schemeClr val="bg1"/>
                  </a:solidFill>
                  <a:latin typeface="Arial" panose="020B0604020202020204" pitchFamily="34" charset="0"/>
                  <a:cs typeface="Arial" panose="020B0604020202020204" pitchFamily="34" charset="0"/>
                </a:rPr>
                <a:t>添加标题</a:t>
              </a:r>
              <a:endParaRPr lang="en-US" sz="1600" b="1" dirty="0">
                <a:solidFill>
                  <a:schemeClr val="bg1"/>
                </a:solidFill>
                <a:latin typeface="Arial" panose="020B0604020202020204" pitchFamily="34" charset="0"/>
                <a:cs typeface="Arial" panose="020B0604020202020204" pitchFamily="34" charset="0"/>
              </a:endParaRPr>
            </a:p>
          </p:txBody>
        </p:sp>
      </p:grpSp>
      <p:grpSp>
        <p:nvGrpSpPr>
          <p:cNvPr id="172" name="Group 56"/>
          <p:cNvGrpSpPr/>
          <p:nvPr/>
        </p:nvGrpSpPr>
        <p:grpSpPr>
          <a:xfrm>
            <a:off x="5585230" y="5224773"/>
            <a:ext cx="2086235" cy="887884"/>
            <a:chOff x="414602" y="1406858"/>
            <a:chExt cx="1565084" cy="666087"/>
          </a:xfrm>
        </p:grpSpPr>
        <p:sp>
          <p:nvSpPr>
            <p:cNvPr id="176" name="TextBox 175"/>
            <p:cNvSpPr txBox="1"/>
            <p:nvPr/>
          </p:nvSpPr>
          <p:spPr>
            <a:xfrm>
              <a:off x="414602" y="1611304"/>
              <a:ext cx="1565084" cy="461641"/>
            </a:xfrm>
            <a:prstGeom prst="rect">
              <a:avLst/>
            </a:prstGeom>
            <a:noFill/>
          </p:spPr>
          <p:txBody>
            <a:bodyPr wrap="square" lIns="0" tIns="0" rIns="0" bIns="0" rtlCol="0">
              <a:spAutoFit/>
            </a:bodyPr>
            <a:lstStyle/>
            <a:p>
              <a:pPr defTabSz="1218895">
                <a:spcBef>
                  <a:spcPct val="20000"/>
                </a:spcBef>
                <a:defRPr/>
              </a:pPr>
              <a:r>
                <a:rPr lang="en-US" sz="1333" dirty="0">
                  <a:solidFill>
                    <a:schemeClr val="bg1"/>
                  </a:solidFill>
                  <a:latin typeface="Arial" panose="020B0604020202020204" pitchFamily="34" charset="0"/>
                  <a:cs typeface="Arial" panose="020B0604020202020204" pitchFamily="34" charset="0"/>
                </a:rPr>
                <a:t>There are many variations passages of lorem ipsum available  majority</a:t>
              </a:r>
            </a:p>
          </p:txBody>
        </p:sp>
        <p:sp>
          <p:nvSpPr>
            <p:cNvPr id="177" name="Rectangle 176"/>
            <p:cNvSpPr/>
            <p:nvPr/>
          </p:nvSpPr>
          <p:spPr>
            <a:xfrm>
              <a:off x="414602" y="1406858"/>
              <a:ext cx="620524" cy="184714"/>
            </a:xfrm>
            <a:prstGeom prst="rect">
              <a:avLst/>
            </a:prstGeom>
          </p:spPr>
          <p:txBody>
            <a:bodyPr wrap="none" lIns="0" tIns="0" rIns="0" bIns="0">
              <a:spAutoFit/>
            </a:bodyPr>
            <a:lstStyle/>
            <a:p>
              <a:r>
                <a:rPr lang="zh-CN" altLang="en-US" sz="1600" b="1" dirty="0">
                  <a:solidFill>
                    <a:schemeClr val="bg1"/>
                  </a:solidFill>
                  <a:latin typeface="Arial" panose="020B0604020202020204" pitchFamily="34" charset="0"/>
                  <a:cs typeface="Arial" panose="020B0604020202020204" pitchFamily="34" charset="0"/>
                </a:rPr>
                <a:t>添加标题</a:t>
              </a:r>
              <a:endParaRPr lang="en-US" sz="1600" b="1" dirty="0">
                <a:solidFill>
                  <a:schemeClr val="bg1"/>
                </a:solidFill>
                <a:latin typeface="Arial" panose="020B0604020202020204" pitchFamily="34" charset="0"/>
                <a:cs typeface="Arial" panose="020B0604020202020204" pitchFamily="34" charset="0"/>
              </a:endParaRPr>
            </a:p>
          </p:txBody>
        </p:sp>
      </p:grpSp>
      <p:grpSp>
        <p:nvGrpSpPr>
          <p:cNvPr id="198" name="Group 197"/>
          <p:cNvGrpSpPr/>
          <p:nvPr/>
        </p:nvGrpSpPr>
        <p:grpSpPr>
          <a:xfrm>
            <a:off x="7691352" y="3561314"/>
            <a:ext cx="2092993" cy="307180"/>
            <a:chOff x="5866843" y="2655454"/>
            <a:chExt cx="1570154" cy="230445"/>
          </a:xfrm>
        </p:grpSpPr>
        <p:cxnSp>
          <p:nvCxnSpPr>
            <p:cNvPr id="189" name="Straight Connector 188"/>
            <p:cNvCxnSpPr/>
            <p:nvPr/>
          </p:nvCxnSpPr>
          <p:spPr>
            <a:xfrm>
              <a:off x="6075257" y="2655455"/>
              <a:ext cx="1361740" cy="0"/>
            </a:xfrm>
            <a:prstGeom prst="line">
              <a:avLst/>
            </a:prstGeom>
            <a:ln w="19050" cap="rnd">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6075255" y="2655454"/>
              <a:ext cx="0" cy="230444"/>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16200000" flipV="1">
              <a:off x="5971049" y="2781693"/>
              <a:ext cx="0" cy="2084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99" name="Group 198"/>
          <p:cNvGrpSpPr/>
          <p:nvPr/>
        </p:nvGrpSpPr>
        <p:grpSpPr>
          <a:xfrm flipV="1">
            <a:off x="7691352" y="4294398"/>
            <a:ext cx="2092993" cy="307180"/>
            <a:chOff x="5866843" y="2655454"/>
            <a:chExt cx="1570154" cy="230445"/>
          </a:xfrm>
        </p:grpSpPr>
        <p:cxnSp>
          <p:nvCxnSpPr>
            <p:cNvPr id="200" name="Straight Connector 199"/>
            <p:cNvCxnSpPr/>
            <p:nvPr/>
          </p:nvCxnSpPr>
          <p:spPr>
            <a:xfrm>
              <a:off x="6075257" y="2655455"/>
              <a:ext cx="1361740" cy="0"/>
            </a:xfrm>
            <a:prstGeom prst="line">
              <a:avLst/>
            </a:prstGeom>
            <a:ln w="19050" cap="rnd">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6075255" y="2655454"/>
              <a:ext cx="0" cy="230444"/>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16200000" flipV="1">
              <a:off x="5971049" y="2781693"/>
              <a:ext cx="0" cy="2084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03" name="Group 202"/>
          <p:cNvGrpSpPr/>
          <p:nvPr/>
        </p:nvGrpSpPr>
        <p:grpSpPr>
          <a:xfrm>
            <a:off x="7691352" y="1974490"/>
            <a:ext cx="767895" cy="307180"/>
            <a:chOff x="5866843" y="2655454"/>
            <a:chExt cx="576071" cy="230445"/>
          </a:xfrm>
        </p:grpSpPr>
        <p:cxnSp>
          <p:nvCxnSpPr>
            <p:cNvPr id="204" name="Straight Connector 203"/>
            <p:cNvCxnSpPr/>
            <p:nvPr/>
          </p:nvCxnSpPr>
          <p:spPr>
            <a:xfrm>
              <a:off x="6075257" y="2655455"/>
              <a:ext cx="367657" cy="0"/>
            </a:xfrm>
            <a:prstGeom prst="line">
              <a:avLst/>
            </a:prstGeom>
            <a:ln w="19050" cap="rnd">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6075255" y="2655454"/>
              <a:ext cx="0" cy="230444"/>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16200000" flipV="1">
              <a:off x="5971049" y="2781693"/>
              <a:ext cx="0" cy="208412"/>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08" name="Group 207"/>
          <p:cNvGrpSpPr/>
          <p:nvPr/>
        </p:nvGrpSpPr>
        <p:grpSpPr>
          <a:xfrm flipV="1">
            <a:off x="7691352" y="2681845"/>
            <a:ext cx="767895" cy="307180"/>
            <a:chOff x="5866843" y="2655454"/>
            <a:chExt cx="576071" cy="230445"/>
          </a:xfrm>
        </p:grpSpPr>
        <p:cxnSp>
          <p:nvCxnSpPr>
            <p:cNvPr id="209" name="Straight Connector 208"/>
            <p:cNvCxnSpPr/>
            <p:nvPr/>
          </p:nvCxnSpPr>
          <p:spPr>
            <a:xfrm>
              <a:off x="6075257" y="2655455"/>
              <a:ext cx="367657" cy="0"/>
            </a:xfrm>
            <a:prstGeom prst="line">
              <a:avLst/>
            </a:prstGeom>
            <a:ln w="19050" cap="rnd">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6075255" y="2655454"/>
              <a:ext cx="0" cy="230444"/>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V="1">
              <a:off x="5971049" y="2781693"/>
              <a:ext cx="0" cy="208412"/>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212" name="Straight Connector 211"/>
          <p:cNvCxnSpPr/>
          <p:nvPr/>
        </p:nvCxnSpPr>
        <p:spPr>
          <a:xfrm>
            <a:off x="7621935" y="5677092"/>
            <a:ext cx="837310" cy="0"/>
          </a:xfrm>
          <a:prstGeom prst="line">
            <a:avLst/>
          </a:prstGeom>
          <a:ln w="19050" cap="rnd">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03"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106" name="直接连接符 105"/>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82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214"/>
                                        </p:tgtEl>
                                        <p:attrNameLst>
                                          <p:attrName>style.visibility</p:attrName>
                                        </p:attrNameLst>
                                      </p:cBhvr>
                                      <p:to>
                                        <p:strVal val="visible"/>
                                      </p:to>
                                    </p:set>
                                    <p:anim calcmode="lin" valueType="num">
                                      <p:cBhvr>
                                        <p:cTn id="13" dur="500" fill="hold"/>
                                        <p:tgtEl>
                                          <p:spTgt spid="214"/>
                                        </p:tgtEl>
                                        <p:attrNameLst>
                                          <p:attrName>ppt_w</p:attrName>
                                        </p:attrNameLst>
                                      </p:cBhvr>
                                      <p:tavLst>
                                        <p:tav tm="0">
                                          <p:val>
                                            <p:fltVal val="0"/>
                                          </p:val>
                                        </p:tav>
                                        <p:tav tm="100000">
                                          <p:val>
                                            <p:strVal val="#ppt_w"/>
                                          </p:val>
                                        </p:tav>
                                      </p:tavLst>
                                    </p:anim>
                                    <p:anim calcmode="lin" valueType="num">
                                      <p:cBhvr>
                                        <p:cTn id="14" dur="500" fill="hold"/>
                                        <p:tgtEl>
                                          <p:spTgt spid="214"/>
                                        </p:tgtEl>
                                        <p:attrNameLst>
                                          <p:attrName>ppt_h</p:attrName>
                                        </p:attrNameLst>
                                      </p:cBhvr>
                                      <p:tavLst>
                                        <p:tav tm="0">
                                          <p:val>
                                            <p:fltVal val="0"/>
                                          </p:val>
                                        </p:tav>
                                        <p:tav tm="100000">
                                          <p:val>
                                            <p:strVal val="#ppt_h"/>
                                          </p:val>
                                        </p:tav>
                                      </p:tavLst>
                                    </p:anim>
                                    <p:animEffect transition="in" filter="fade">
                                      <p:cBhvr>
                                        <p:cTn id="15" dur="500"/>
                                        <p:tgtEl>
                                          <p:spTgt spid="214"/>
                                        </p:tgtEl>
                                      </p:cBhvr>
                                    </p:animEffect>
                                  </p:childTnLst>
                                </p:cTn>
                              </p:par>
                            </p:childTnLst>
                          </p:cTn>
                        </p:par>
                        <p:par>
                          <p:cTn id="16" fill="hold">
                            <p:stCondLst>
                              <p:cond delay="1000"/>
                            </p:stCondLst>
                            <p:childTnLst>
                              <p:par>
                                <p:cTn id="17" presetID="18" presetClass="entr" presetSubtype="3" fill="hold" nodeType="after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strips(upRight)">
                                      <p:cBhvr>
                                        <p:cTn id="19" dur="500"/>
                                        <p:tgtEl>
                                          <p:spTgt spid="77"/>
                                        </p:tgtEl>
                                      </p:cBhvr>
                                    </p:animEffect>
                                  </p:childTnLst>
                                </p:cTn>
                              </p:par>
                              <p:par>
                                <p:cTn id="20" presetID="18" presetClass="entr" presetSubtype="6" fill="hold" nodeType="withEffect">
                                  <p:stCondLst>
                                    <p:cond delay="0"/>
                                  </p:stCondLst>
                                  <p:childTnLst>
                                    <p:set>
                                      <p:cBhvr>
                                        <p:cTn id="21" dur="1" fill="hold">
                                          <p:stCondLst>
                                            <p:cond delay="0"/>
                                          </p:stCondLst>
                                        </p:cTn>
                                        <p:tgtEl>
                                          <p:spTgt spid="82"/>
                                        </p:tgtEl>
                                        <p:attrNameLst>
                                          <p:attrName>style.visibility</p:attrName>
                                        </p:attrNameLst>
                                      </p:cBhvr>
                                      <p:to>
                                        <p:strVal val="visible"/>
                                      </p:to>
                                    </p:set>
                                    <p:animEffect transition="in" filter="strips(downRight)">
                                      <p:cBhvr>
                                        <p:cTn id="22" dur="500"/>
                                        <p:tgtEl>
                                          <p:spTgt spid="82"/>
                                        </p:tgtEl>
                                      </p:cBhvr>
                                    </p:animEffect>
                                  </p:childTnLst>
                                </p:cTn>
                              </p:par>
                              <p:par>
                                <p:cTn id="23" presetID="18" presetClass="entr" presetSubtype="6" fill="hold" nodeType="withEffect">
                                  <p:stCondLst>
                                    <p:cond delay="0"/>
                                  </p:stCondLst>
                                  <p:childTnLst>
                                    <p:set>
                                      <p:cBhvr>
                                        <p:cTn id="24" dur="1" fill="hold">
                                          <p:stCondLst>
                                            <p:cond delay="0"/>
                                          </p:stCondLst>
                                        </p:cTn>
                                        <p:tgtEl>
                                          <p:spTgt spid="78"/>
                                        </p:tgtEl>
                                        <p:attrNameLst>
                                          <p:attrName>style.visibility</p:attrName>
                                        </p:attrNameLst>
                                      </p:cBhvr>
                                      <p:to>
                                        <p:strVal val="visible"/>
                                      </p:to>
                                    </p:set>
                                    <p:animEffect transition="in" filter="strips(downRight)">
                                      <p:cBhvr>
                                        <p:cTn id="25" dur="500"/>
                                        <p:tgtEl>
                                          <p:spTgt spid="78"/>
                                        </p:tgtEl>
                                      </p:cBhvr>
                                    </p:animEffect>
                                  </p:childTnLst>
                                </p:cTn>
                              </p:par>
                            </p:childTnLst>
                          </p:cTn>
                        </p:par>
                        <p:par>
                          <p:cTn id="26" fill="hold">
                            <p:stCondLst>
                              <p:cond delay="1500"/>
                            </p:stCondLst>
                            <p:childTnLst>
                              <p:par>
                                <p:cTn id="27" presetID="2" presetClass="entr" presetSubtype="2" accel="50000" decel="50000"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1+#ppt_w/2"/>
                                          </p:val>
                                        </p:tav>
                                        <p:tav tm="100000">
                                          <p:val>
                                            <p:strVal val="#ppt_x"/>
                                          </p:val>
                                        </p:tav>
                                      </p:tavLst>
                                    </p:anim>
                                    <p:anim calcmode="lin" valueType="num">
                                      <p:cBhvr additive="base">
                                        <p:cTn id="30" dur="500" fill="hold"/>
                                        <p:tgtEl>
                                          <p:spTgt spid="14"/>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2" presetClass="entr" presetSubtype="2" accel="50000" decel="50000"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par>
                          <p:cTn id="36" fill="hold">
                            <p:stCondLst>
                              <p:cond delay="2500"/>
                            </p:stCondLst>
                            <p:childTnLst>
                              <p:par>
                                <p:cTn id="37" presetID="2" presetClass="entr" presetSubtype="2" accel="50000" decel="50000" fill="hold" nodeType="afterEffect">
                                  <p:stCondLst>
                                    <p:cond delay="0"/>
                                  </p:stCondLst>
                                  <p:childTnLst>
                                    <p:set>
                                      <p:cBhvr>
                                        <p:cTn id="38" dur="1" fill="hold">
                                          <p:stCondLst>
                                            <p:cond delay="0"/>
                                          </p:stCondLst>
                                        </p:cTn>
                                        <p:tgtEl>
                                          <p:spTgt spid="67"/>
                                        </p:tgtEl>
                                        <p:attrNameLst>
                                          <p:attrName>style.visibility</p:attrName>
                                        </p:attrNameLst>
                                      </p:cBhvr>
                                      <p:to>
                                        <p:strVal val="visible"/>
                                      </p:to>
                                    </p:set>
                                    <p:anim calcmode="lin" valueType="num">
                                      <p:cBhvr additive="base">
                                        <p:cTn id="39" dur="500" fill="hold"/>
                                        <p:tgtEl>
                                          <p:spTgt spid="67"/>
                                        </p:tgtEl>
                                        <p:attrNameLst>
                                          <p:attrName>ppt_x</p:attrName>
                                        </p:attrNameLst>
                                      </p:cBhvr>
                                      <p:tavLst>
                                        <p:tav tm="0">
                                          <p:val>
                                            <p:strVal val="1+#ppt_w/2"/>
                                          </p:val>
                                        </p:tav>
                                        <p:tav tm="100000">
                                          <p:val>
                                            <p:strVal val="#ppt_x"/>
                                          </p:val>
                                        </p:tav>
                                      </p:tavLst>
                                    </p:anim>
                                    <p:anim calcmode="lin" valueType="num">
                                      <p:cBhvr additive="base">
                                        <p:cTn id="40" dur="500" fill="hold"/>
                                        <p:tgtEl>
                                          <p:spTgt spid="67"/>
                                        </p:tgtEl>
                                        <p:attrNameLst>
                                          <p:attrName>ppt_y</p:attrName>
                                        </p:attrNameLst>
                                      </p:cBhvr>
                                      <p:tavLst>
                                        <p:tav tm="0">
                                          <p:val>
                                            <p:strVal val="#ppt_y"/>
                                          </p:val>
                                        </p:tav>
                                        <p:tav tm="100000">
                                          <p:val>
                                            <p:strVal val="#ppt_y"/>
                                          </p:val>
                                        </p:tav>
                                      </p:tavLst>
                                    </p:anim>
                                  </p:childTnLst>
                                </p:cTn>
                              </p:par>
                            </p:childTnLst>
                          </p:cTn>
                        </p:par>
                        <p:par>
                          <p:cTn id="41" fill="hold">
                            <p:stCondLst>
                              <p:cond delay="3000"/>
                            </p:stCondLst>
                            <p:childTnLst>
                              <p:par>
                                <p:cTn id="42" presetID="53" presetClass="entr" presetSubtype="0" fill="hold" nodeType="afterEffect">
                                  <p:stCondLst>
                                    <p:cond delay="0"/>
                                  </p:stCondLst>
                                  <p:childTnLst>
                                    <p:set>
                                      <p:cBhvr>
                                        <p:cTn id="43" dur="1" fill="hold">
                                          <p:stCondLst>
                                            <p:cond delay="0"/>
                                          </p:stCondLst>
                                        </p:cTn>
                                        <p:tgtEl>
                                          <p:spTgt spid="123"/>
                                        </p:tgtEl>
                                        <p:attrNameLst>
                                          <p:attrName>style.visibility</p:attrName>
                                        </p:attrNameLst>
                                      </p:cBhvr>
                                      <p:to>
                                        <p:strVal val="visible"/>
                                      </p:to>
                                    </p:set>
                                    <p:anim calcmode="lin" valueType="num">
                                      <p:cBhvr>
                                        <p:cTn id="44" dur="500" fill="hold"/>
                                        <p:tgtEl>
                                          <p:spTgt spid="123"/>
                                        </p:tgtEl>
                                        <p:attrNameLst>
                                          <p:attrName>ppt_w</p:attrName>
                                        </p:attrNameLst>
                                      </p:cBhvr>
                                      <p:tavLst>
                                        <p:tav tm="0">
                                          <p:val>
                                            <p:fltVal val="0"/>
                                          </p:val>
                                        </p:tav>
                                        <p:tav tm="100000">
                                          <p:val>
                                            <p:strVal val="#ppt_w"/>
                                          </p:val>
                                        </p:tav>
                                      </p:tavLst>
                                    </p:anim>
                                    <p:anim calcmode="lin" valueType="num">
                                      <p:cBhvr>
                                        <p:cTn id="45" dur="500" fill="hold"/>
                                        <p:tgtEl>
                                          <p:spTgt spid="123"/>
                                        </p:tgtEl>
                                        <p:attrNameLst>
                                          <p:attrName>ppt_h</p:attrName>
                                        </p:attrNameLst>
                                      </p:cBhvr>
                                      <p:tavLst>
                                        <p:tav tm="0">
                                          <p:val>
                                            <p:fltVal val="0"/>
                                          </p:val>
                                        </p:tav>
                                        <p:tav tm="100000">
                                          <p:val>
                                            <p:strVal val="#ppt_h"/>
                                          </p:val>
                                        </p:tav>
                                      </p:tavLst>
                                    </p:anim>
                                    <p:animEffect transition="in" filter="fade">
                                      <p:cBhvr>
                                        <p:cTn id="46" dur="500"/>
                                        <p:tgtEl>
                                          <p:spTgt spid="123"/>
                                        </p:tgtEl>
                                      </p:cBhvr>
                                    </p:animEffect>
                                  </p:childTnLst>
                                </p:cTn>
                              </p:par>
                              <p:par>
                                <p:cTn id="47" presetID="10" presetClass="entr" presetSubtype="0" fill="hold" nodeType="withEffect">
                                  <p:stCondLst>
                                    <p:cond delay="0"/>
                                  </p:stCondLst>
                                  <p:childTnLst>
                                    <p:set>
                                      <p:cBhvr>
                                        <p:cTn id="48" dur="1" fill="hold">
                                          <p:stCondLst>
                                            <p:cond delay="0"/>
                                          </p:stCondLst>
                                        </p:cTn>
                                        <p:tgtEl>
                                          <p:spTgt spid="161"/>
                                        </p:tgtEl>
                                        <p:attrNameLst>
                                          <p:attrName>style.visibility</p:attrName>
                                        </p:attrNameLst>
                                      </p:cBhvr>
                                      <p:to>
                                        <p:strVal val="visible"/>
                                      </p:to>
                                    </p:set>
                                    <p:animEffect transition="in" filter="fade">
                                      <p:cBhvr>
                                        <p:cTn id="49" dur="1000"/>
                                        <p:tgtEl>
                                          <p:spTgt spid="161"/>
                                        </p:tgtEl>
                                      </p:cBhvr>
                                    </p:animEffect>
                                  </p:childTnLst>
                                </p:cTn>
                              </p:par>
                            </p:childTnLst>
                          </p:cTn>
                        </p:par>
                        <p:par>
                          <p:cTn id="50" fill="hold">
                            <p:stCondLst>
                              <p:cond delay="4000"/>
                            </p:stCondLst>
                            <p:childTnLst>
                              <p:par>
                                <p:cTn id="51" presetID="53" presetClass="entr" presetSubtype="0" fill="hold" nodeType="afterEffect">
                                  <p:stCondLst>
                                    <p:cond delay="0"/>
                                  </p:stCondLst>
                                  <p:childTnLst>
                                    <p:set>
                                      <p:cBhvr>
                                        <p:cTn id="52" dur="1" fill="hold">
                                          <p:stCondLst>
                                            <p:cond delay="0"/>
                                          </p:stCondLst>
                                        </p:cTn>
                                        <p:tgtEl>
                                          <p:spTgt spid="126"/>
                                        </p:tgtEl>
                                        <p:attrNameLst>
                                          <p:attrName>style.visibility</p:attrName>
                                        </p:attrNameLst>
                                      </p:cBhvr>
                                      <p:to>
                                        <p:strVal val="visible"/>
                                      </p:to>
                                    </p:set>
                                    <p:anim calcmode="lin" valueType="num">
                                      <p:cBhvr>
                                        <p:cTn id="53" dur="500" fill="hold"/>
                                        <p:tgtEl>
                                          <p:spTgt spid="126"/>
                                        </p:tgtEl>
                                        <p:attrNameLst>
                                          <p:attrName>ppt_w</p:attrName>
                                        </p:attrNameLst>
                                      </p:cBhvr>
                                      <p:tavLst>
                                        <p:tav tm="0">
                                          <p:val>
                                            <p:fltVal val="0"/>
                                          </p:val>
                                        </p:tav>
                                        <p:tav tm="100000">
                                          <p:val>
                                            <p:strVal val="#ppt_w"/>
                                          </p:val>
                                        </p:tav>
                                      </p:tavLst>
                                    </p:anim>
                                    <p:anim calcmode="lin" valueType="num">
                                      <p:cBhvr>
                                        <p:cTn id="54" dur="500" fill="hold"/>
                                        <p:tgtEl>
                                          <p:spTgt spid="126"/>
                                        </p:tgtEl>
                                        <p:attrNameLst>
                                          <p:attrName>ppt_h</p:attrName>
                                        </p:attrNameLst>
                                      </p:cBhvr>
                                      <p:tavLst>
                                        <p:tav tm="0">
                                          <p:val>
                                            <p:fltVal val="0"/>
                                          </p:val>
                                        </p:tav>
                                        <p:tav tm="100000">
                                          <p:val>
                                            <p:strVal val="#ppt_h"/>
                                          </p:val>
                                        </p:tav>
                                      </p:tavLst>
                                    </p:anim>
                                    <p:animEffect transition="in" filter="fade">
                                      <p:cBhvr>
                                        <p:cTn id="55" dur="500"/>
                                        <p:tgtEl>
                                          <p:spTgt spid="126"/>
                                        </p:tgtEl>
                                      </p:cBhvr>
                                    </p:animEffect>
                                  </p:childTnLst>
                                </p:cTn>
                              </p:par>
                              <p:par>
                                <p:cTn id="56" presetID="10" presetClass="entr" presetSubtype="0" fill="hold" nodeType="withEffect">
                                  <p:stCondLst>
                                    <p:cond delay="0"/>
                                  </p:stCondLst>
                                  <p:childTnLst>
                                    <p:set>
                                      <p:cBhvr>
                                        <p:cTn id="57" dur="1" fill="hold">
                                          <p:stCondLst>
                                            <p:cond delay="0"/>
                                          </p:stCondLst>
                                        </p:cTn>
                                        <p:tgtEl>
                                          <p:spTgt spid="166"/>
                                        </p:tgtEl>
                                        <p:attrNameLst>
                                          <p:attrName>style.visibility</p:attrName>
                                        </p:attrNameLst>
                                      </p:cBhvr>
                                      <p:to>
                                        <p:strVal val="visible"/>
                                      </p:to>
                                    </p:set>
                                    <p:animEffect transition="in" filter="fade">
                                      <p:cBhvr>
                                        <p:cTn id="58" dur="1000"/>
                                        <p:tgtEl>
                                          <p:spTgt spid="166"/>
                                        </p:tgtEl>
                                      </p:cBhvr>
                                    </p:animEffect>
                                  </p:childTnLst>
                                </p:cTn>
                              </p:par>
                            </p:childTnLst>
                          </p:cTn>
                        </p:par>
                        <p:par>
                          <p:cTn id="59" fill="hold">
                            <p:stCondLst>
                              <p:cond delay="5000"/>
                            </p:stCondLst>
                            <p:childTnLst>
                              <p:par>
                                <p:cTn id="60" presetID="53" presetClass="entr" presetSubtype="0" fill="hold" nodeType="afterEffect">
                                  <p:stCondLst>
                                    <p:cond delay="0"/>
                                  </p:stCondLst>
                                  <p:childTnLst>
                                    <p:set>
                                      <p:cBhvr>
                                        <p:cTn id="61" dur="1" fill="hold">
                                          <p:stCondLst>
                                            <p:cond delay="0"/>
                                          </p:stCondLst>
                                        </p:cTn>
                                        <p:tgtEl>
                                          <p:spTgt spid="131"/>
                                        </p:tgtEl>
                                        <p:attrNameLst>
                                          <p:attrName>style.visibility</p:attrName>
                                        </p:attrNameLst>
                                      </p:cBhvr>
                                      <p:to>
                                        <p:strVal val="visible"/>
                                      </p:to>
                                    </p:set>
                                    <p:anim calcmode="lin" valueType="num">
                                      <p:cBhvr>
                                        <p:cTn id="62" dur="500" fill="hold"/>
                                        <p:tgtEl>
                                          <p:spTgt spid="131"/>
                                        </p:tgtEl>
                                        <p:attrNameLst>
                                          <p:attrName>ppt_w</p:attrName>
                                        </p:attrNameLst>
                                      </p:cBhvr>
                                      <p:tavLst>
                                        <p:tav tm="0">
                                          <p:val>
                                            <p:fltVal val="0"/>
                                          </p:val>
                                        </p:tav>
                                        <p:tav tm="100000">
                                          <p:val>
                                            <p:strVal val="#ppt_w"/>
                                          </p:val>
                                        </p:tav>
                                      </p:tavLst>
                                    </p:anim>
                                    <p:anim calcmode="lin" valueType="num">
                                      <p:cBhvr>
                                        <p:cTn id="63" dur="500" fill="hold"/>
                                        <p:tgtEl>
                                          <p:spTgt spid="131"/>
                                        </p:tgtEl>
                                        <p:attrNameLst>
                                          <p:attrName>ppt_h</p:attrName>
                                        </p:attrNameLst>
                                      </p:cBhvr>
                                      <p:tavLst>
                                        <p:tav tm="0">
                                          <p:val>
                                            <p:fltVal val="0"/>
                                          </p:val>
                                        </p:tav>
                                        <p:tav tm="100000">
                                          <p:val>
                                            <p:strVal val="#ppt_h"/>
                                          </p:val>
                                        </p:tav>
                                      </p:tavLst>
                                    </p:anim>
                                    <p:animEffect transition="in" filter="fade">
                                      <p:cBhvr>
                                        <p:cTn id="64" dur="500"/>
                                        <p:tgtEl>
                                          <p:spTgt spid="131"/>
                                        </p:tgtEl>
                                      </p:cBhvr>
                                    </p:animEffect>
                                  </p:childTnLst>
                                </p:cTn>
                              </p:par>
                              <p:par>
                                <p:cTn id="65" presetID="10" presetClass="entr" presetSubtype="0" fill="hold" nodeType="withEffect">
                                  <p:stCondLst>
                                    <p:cond delay="0"/>
                                  </p:stCondLst>
                                  <p:childTnLst>
                                    <p:set>
                                      <p:cBhvr>
                                        <p:cTn id="66" dur="1" fill="hold">
                                          <p:stCondLst>
                                            <p:cond delay="0"/>
                                          </p:stCondLst>
                                        </p:cTn>
                                        <p:tgtEl>
                                          <p:spTgt spid="172"/>
                                        </p:tgtEl>
                                        <p:attrNameLst>
                                          <p:attrName>style.visibility</p:attrName>
                                        </p:attrNameLst>
                                      </p:cBhvr>
                                      <p:to>
                                        <p:strVal val="visible"/>
                                      </p:to>
                                    </p:set>
                                    <p:animEffect transition="in" filter="fade">
                                      <p:cBhvr>
                                        <p:cTn id="67" dur="1000"/>
                                        <p:tgtEl>
                                          <p:spTgt spid="172"/>
                                        </p:tgtEl>
                                      </p:cBhvr>
                                    </p:animEffect>
                                  </p:childTnLst>
                                </p:cTn>
                              </p:par>
                            </p:childTnLst>
                          </p:cTn>
                        </p:par>
                        <p:par>
                          <p:cTn id="68" fill="hold">
                            <p:stCondLst>
                              <p:cond delay="6000"/>
                            </p:stCondLst>
                            <p:childTnLst>
                              <p:par>
                                <p:cTn id="69" presetID="18" presetClass="entr" presetSubtype="3" fill="hold" nodeType="afterEffect">
                                  <p:stCondLst>
                                    <p:cond delay="0"/>
                                  </p:stCondLst>
                                  <p:childTnLst>
                                    <p:set>
                                      <p:cBhvr>
                                        <p:cTn id="70" dur="1" fill="hold">
                                          <p:stCondLst>
                                            <p:cond delay="0"/>
                                          </p:stCondLst>
                                        </p:cTn>
                                        <p:tgtEl>
                                          <p:spTgt spid="203"/>
                                        </p:tgtEl>
                                        <p:attrNameLst>
                                          <p:attrName>style.visibility</p:attrName>
                                        </p:attrNameLst>
                                      </p:cBhvr>
                                      <p:to>
                                        <p:strVal val="visible"/>
                                      </p:to>
                                    </p:set>
                                    <p:animEffect transition="in" filter="strips(upRight)">
                                      <p:cBhvr>
                                        <p:cTn id="71" dur="500"/>
                                        <p:tgtEl>
                                          <p:spTgt spid="203"/>
                                        </p:tgtEl>
                                      </p:cBhvr>
                                    </p:animEffect>
                                  </p:childTnLst>
                                </p:cTn>
                              </p:par>
                            </p:childTnLst>
                          </p:cTn>
                        </p:par>
                        <p:par>
                          <p:cTn id="72" fill="hold">
                            <p:stCondLst>
                              <p:cond delay="6500"/>
                            </p:stCondLst>
                            <p:childTnLst>
                              <p:par>
                                <p:cTn id="73" presetID="18" presetClass="entr" presetSubtype="6" fill="hold" nodeType="afterEffect">
                                  <p:stCondLst>
                                    <p:cond delay="0"/>
                                  </p:stCondLst>
                                  <p:childTnLst>
                                    <p:set>
                                      <p:cBhvr>
                                        <p:cTn id="74" dur="1" fill="hold">
                                          <p:stCondLst>
                                            <p:cond delay="0"/>
                                          </p:stCondLst>
                                        </p:cTn>
                                        <p:tgtEl>
                                          <p:spTgt spid="208"/>
                                        </p:tgtEl>
                                        <p:attrNameLst>
                                          <p:attrName>style.visibility</p:attrName>
                                        </p:attrNameLst>
                                      </p:cBhvr>
                                      <p:to>
                                        <p:strVal val="visible"/>
                                      </p:to>
                                    </p:set>
                                    <p:animEffect transition="in" filter="strips(downRight)">
                                      <p:cBhvr>
                                        <p:cTn id="75" dur="500"/>
                                        <p:tgtEl>
                                          <p:spTgt spid="208"/>
                                        </p:tgtEl>
                                      </p:cBhvr>
                                    </p:animEffect>
                                  </p:childTnLst>
                                </p:cTn>
                              </p:par>
                            </p:childTnLst>
                          </p:cTn>
                        </p:par>
                        <p:par>
                          <p:cTn id="76" fill="hold">
                            <p:stCondLst>
                              <p:cond delay="7000"/>
                            </p:stCondLst>
                            <p:childTnLst>
                              <p:par>
                                <p:cTn id="77" presetID="53" presetClass="entr" presetSubtype="0" fill="hold" nodeType="afterEffect">
                                  <p:stCondLst>
                                    <p:cond delay="0"/>
                                  </p:stCondLst>
                                  <p:childTnLst>
                                    <p:set>
                                      <p:cBhvr>
                                        <p:cTn id="78" dur="1" fill="hold">
                                          <p:stCondLst>
                                            <p:cond delay="0"/>
                                          </p:stCondLst>
                                        </p:cTn>
                                        <p:tgtEl>
                                          <p:spTgt spid="178"/>
                                        </p:tgtEl>
                                        <p:attrNameLst>
                                          <p:attrName>style.visibility</p:attrName>
                                        </p:attrNameLst>
                                      </p:cBhvr>
                                      <p:to>
                                        <p:strVal val="visible"/>
                                      </p:to>
                                    </p:set>
                                    <p:anim calcmode="lin" valueType="num">
                                      <p:cBhvr>
                                        <p:cTn id="79" dur="500" fill="hold"/>
                                        <p:tgtEl>
                                          <p:spTgt spid="178"/>
                                        </p:tgtEl>
                                        <p:attrNameLst>
                                          <p:attrName>ppt_w</p:attrName>
                                        </p:attrNameLst>
                                      </p:cBhvr>
                                      <p:tavLst>
                                        <p:tav tm="0">
                                          <p:val>
                                            <p:fltVal val="0"/>
                                          </p:val>
                                        </p:tav>
                                        <p:tav tm="100000">
                                          <p:val>
                                            <p:strVal val="#ppt_w"/>
                                          </p:val>
                                        </p:tav>
                                      </p:tavLst>
                                    </p:anim>
                                    <p:anim calcmode="lin" valueType="num">
                                      <p:cBhvr>
                                        <p:cTn id="80" dur="500" fill="hold"/>
                                        <p:tgtEl>
                                          <p:spTgt spid="178"/>
                                        </p:tgtEl>
                                        <p:attrNameLst>
                                          <p:attrName>ppt_h</p:attrName>
                                        </p:attrNameLst>
                                      </p:cBhvr>
                                      <p:tavLst>
                                        <p:tav tm="0">
                                          <p:val>
                                            <p:fltVal val="0"/>
                                          </p:val>
                                        </p:tav>
                                        <p:tav tm="100000">
                                          <p:val>
                                            <p:strVal val="#ppt_h"/>
                                          </p:val>
                                        </p:tav>
                                      </p:tavLst>
                                    </p:anim>
                                    <p:animEffect transition="in" filter="fade">
                                      <p:cBhvr>
                                        <p:cTn id="81" dur="500"/>
                                        <p:tgtEl>
                                          <p:spTgt spid="178"/>
                                        </p:tgtEl>
                                      </p:cBhvr>
                                    </p:animEffect>
                                  </p:childTnLst>
                                </p:cTn>
                              </p:par>
                            </p:childTnLst>
                          </p:cTn>
                        </p:par>
                        <p:par>
                          <p:cTn id="82" fill="hold">
                            <p:stCondLst>
                              <p:cond delay="7500"/>
                            </p:stCondLst>
                            <p:childTnLst>
                              <p:par>
                                <p:cTn id="83" presetID="53" presetClass="entr" presetSubtype="0" fill="hold" nodeType="afterEffect">
                                  <p:stCondLst>
                                    <p:cond delay="0"/>
                                  </p:stCondLst>
                                  <p:childTnLst>
                                    <p:set>
                                      <p:cBhvr>
                                        <p:cTn id="84" dur="1" fill="hold">
                                          <p:stCondLst>
                                            <p:cond delay="0"/>
                                          </p:stCondLst>
                                        </p:cTn>
                                        <p:tgtEl>
                                          <p:spTgt spid="179"/>
                                        </p:tgtEl>
                                        <p:attrNameLst>
                                          <p:attrName>style.visibility</p:attrName>
                                        </p:attrNameLst>
                                      </p:cBhvr>
                                      <p:to>
                                        <p:strVal val="visible"/>
                                      </p:to>
                                    </p:set>
                                    <p:anim calcmode="lin" valueType="num">
                                      <p:cBhvr>
                                        <p:cTn id="85" dur="500" fill="hold"/>
                                        <p:tgtEl>
                                          <p:spTgt spid="179"/>
                                        </p:tgtEl>
                                        <p:attrNameLst>
                                          <p:attrName>ppt_w</p:attrName>
                                        </p:attrNameLst>
                                      </p:cBhvr>
                                      <p:tavLst>
                                        <p:tav tm="0">
                                          <p:val>
                                            <p:fltVal val="0"/>
                                          </p:val>
                                        </p:tav>
                                        <p:tav tm="100000">
                                          <p:val>
                                            <p:strVal val="#ppt_w"/>
                                          </p:val>
                                        </p:tav>
                                      </p:tavLst>
                                    </p:anim>
                                    <p:anim calcmode="lin" valueType="num">
                                      <p:cBhvr>
                                        <p:cTn id="86" dur="500" fill="hold"/>
                                        <p:tgtEl>
                                          <p:spTgt spid="179"/>
                                        </p:tgtEl>
                                        <p:attrNameLst>
                                          <p:attrName>ppt_h</p:attrName>
                                        </p:attrNameLst>
                                      </p:cBhvr>
                                      <p:tavLst>
                                        <p:tav tm="0">
                                          <p:val>
                                            <p:fltVal val="0"/>
                                          </p:val>
                                        </p:tav>
                                        <p:tav tm="100000">
                                          <p:val>
                                            <p:strVal val="#ppt_h"/>
                                          </p:val>
                                        </p:tav>
                                      </p:tavLst>
                                    </p:anim>
                                    <p:animEffect transition="in" filter="fade">
                                      <p:cBhvr>
                                        <p:cTn id="87" dur="500"/>
                                        <p:tgtEl>
                                          <p:spTgt spid="179"/>
                                        </p:tgtEl>
                                      </p:cBhvr>
                                    </p:animEffect>
                                  </p:childTnLst>
                                </p:cTn>
                              </p:par>
                            </p:childTnLst>
                          </p:cTn>
                        </p:par>
                        <p:par>
                          <p:cTn id="88" fill="hold">
                            <p:stCondLst>
                              <p:cond delay="8000"/>
                            </p:stCondLst>
                            <p:childTnLst>
                              <p:par>
                                <p:cTn id="89" presetID="18" presetClass="entr" presetSubtype="3" fill="hold" nodeType="afterEffect">
                                  <p:stCondLst>
                                    <p:cond delay="0"/>
                                  </p:stCondLst>
                                  <p:childTnLst>
                                    <p:set>
                                      <p:cBhvr>
                                        <p:cTn id="90" dur="1" fill="hold">
                                          <p:stCondLst>
                                            <p:cond delay="0"/>
                                          </p:stCondLst>
                                        </p:cTn>
                                        <p:tgtEl>
                                          <p:spTgt spid="198"/>
                                        </p:tgtEl>
                                        <p:attrNameLst>
                                          <p:attrName>style.visibility</p:attrName>
                                        </p:attrNameLst>
                                      </p:cBhvr>
                                      <p:to>
                                        <p:strVal val="visible"/>
                                      </p:to>
                                    </p:set>
                                    <p:animEffect transition="in" filter="strips(upRight)">
                                      <p:cBhvr>
                                        <p:cTn id="91" dur="500"/>
                                        <p:tgtEl>
                                          <p:spTgt spid="198"/>
                                        </p:tgtEl>
                                      </p:cBhvr>
                                    </p:animEffect>
                                  </p:childTnLst>
                                </p:cTn>
                              </p:par>
                            </p:childTnLst>
                          </p:cTn>
                        </p:par>
                        <p:par>
                          <p:cTn id="92" fill="hold">
                            <p:stCondLst>
                              <p:cond delay="8500"/>
                            </p:stCondLst>
                            <p:childTnLst>
                              <p:par>
                                <p:cTn id="93" presetID="18" presetClass="entr" presetSubtype="6" fill="hold" nodeType="afterEffect">
                                  <p:stCondLst>
                                    <p:cond delay="0"/>
                                  </p:stCondLst>
                                  <p:childTnLst>
                                    <p:set>
                                      <p:cBhvr>
                                        <p:cTn id="94" dur="1" fill="hold">
                                          <p:stCondLst>
                                            <p:cond delay="0"/>
                                          </p:stCondLst>
                                        </p:cTn>
                                        <p:tgtEl>
                                          <p:spTgt spid="199"/>
                                        </p:tgtEl>
                                        <p:attrNameLst>
                                          <p:attrName>style.visibility</p:attrName>
                                        </p:attrNameLst>
                                      </p:cBhvr>
                                      <p:to>
                                        <p:strVal val="visible"/>
                                      </p:to>
                                    </p:set>
                                    <p:animEffect transition="in" filter="strips(downRight)">
                                      <p:cBhvr>
                                        <p:cTn id="95" dur="500"/>
                                        <p:tgtEl>
                                          <p:spTgt spid="199"/>
                                        </p:tgtEl>
                                      </p:cBhvr>
                                    </p:animEffect>
                                  </p:childTnLst>
                                </p:cTn>
                              </p:par>
                            </p:childTnLst>
                          </p:cTn>
                        </p:par>
                        <p:par>
                          <p:cTn id="96" fill="hold">
                            <p:stCondLst>
                              <p:cond delay="9000"/>
                            </p:stCondLst>
                            <p:childTnLst>
                              <p:par>
                                <p:cTn id="97" presetID="53" presetClass="entr" presetSubtype="0" fill="hold" nodeType="afterEffect">
                                  <p:stCondLst>
                                    <p:cond delay="0"/>
                                  </p:stCondLst>
                                  <p:childTnLst>
                                    <p:set>
                                      <p:cBhvr>
                                        <p:cTn id="98" dur="1" fill="hold">
                                          <p:stCondLst>
                                            <p:cond delay="0"/>
                                          </p:stCondLst>
                                        </p:cTn>
                                        <p:tgtEl>
                                          <p:spTgt spid="181"/>
                                        </p:tgtEl>
                                        <p:attrNameLst>
                                          <p:attrName>style.visibility</p:attrName>
                                        </p:attrNameLst>
                                      </p:cBhvr>
                                      <p:to>
                                        <p:strVal val="visible"/>
                                      </p:to>
                                    </p:set>
                                    <p:anim calcmode="lin" valueType="num">
                                      <p:cBhvr>
                                        <p:cTn id="99" dur="500" fill="hold"/>
                                        <p:tgtEl>
                                          <p:spTgt spid="181"/>
                                        </p:tgtEl>
                                        <p:attrNameLst>
                                          <p:attrName>ppt_w</p:attrName>
                                        </p:attrNameLst>
                                      </p:cBhvr>
                                      <p:tavLst>
                                        <p:tav tm="0">
                                          <p:val>
                                            <p:fltVal val="0"/>
                                          </p:val>
                                        </p:tav>
                                        <p:tav tm="100000">
                                          <p:val>
                                            <p:strVal val="#ppt_w"/>
                                          </p:val>
                                        </p:tav>
                                      </p:tavLst>
                                    </p:anim>
                                    <p:anim calcmode="lin" valueType="num">
                                      <p:cBhvr>
                                        <p:cTn id="100" dur="500" fill="hold"/>
                                        <p:tgtEl>
                                          <p:spTgt spid="181"/>
                                        </p:tgtEl>
                                        <p:attrNameLst>
                                          <p:attrName>ppt_h</p:attrName>
                                        </p:attrNameLst>
                                      </p:cBhvr>
                                      <p:tavLst>
                                        <p:tav tm="0">
                                          <p:val>
                                            <p:fltVal val="0"/>
                                          </p:val>
                                        </p:tav>
                                        <p:tav tm="100000">
                                          <p:val>
                                            <p:strVal val="#ppt_h"/>
                                          </p:val>
                                        </p:tav>
                                      </p:tavLst>
                                    </p:anim>
                                    <p:animEffect transition="in" filter="fade">
                                      <p:cBhvr>
                                        <p:cTn id="101" dur="500"/>
                                        <p:tgtEl>
                                          <p:spTgt spid="181"/>
                                        </p:tgtEl>
                                      </p:cBhvr>
                                    </p:animEffect>
                                  </p:childTnLst>
                                </p:cTn>
                              </p:par>
                            </p:childTnLst>
                          </p:cTn>
                        </p:par>
                        <p:par>
                          <p:cTn id="102" fill="hold">
                            <p:stCondLst>
                              <p:cond delay="9500"/>
                            </p:stCondLst>
                            <p:childTnLst>
                              <p:par>
                                <p:cTn id="103" presetID="53" presetClass="entr" presetSubtype="0" fill="hold" nodeType="afterEffect">
                                  <p:stCondLst>
                                    <p:cond delay="0"/>
                                  </p:stCondLst>
                                  <p:childTnLst>
                                    <p:set>
                                      <p:cBhvr>
                                        <p:cTn id="104" dur="1" fill="hold">
                                          <p:stCondLst>
                                            <p:cond delay="0"/>
                                          </p:stCondLst>
                                        </p:cTn>
                                        <p:tgtEl>
                                          <p:spTgt spid="182"/>
                                        </p:tgtEl>
                                        <p:attrNameLst>
                                          <p:attrName>style.visibility</p:attrName>
                                        </p:attrNameLst>
                                      </p:cBhvr>
                                      <p:to>
                                        <p:strVal val="visible"/>
                                      </p:to>
                                    </p:set>
                                    <p:anim calcmode="lin" valueType="num">
                                      <p:cBhvr>
                                        <p:cTn id="105" dur="500" fill="hold"/>
                                        <p:tgtEl>
                                          <p:spTgt spid="182"/>
                                        </p:tgtEl>
                                        <p:attrNameLst>
                                          <p:attrName>ppt_w</p:attrName>
                                        </p:attrNameLst>
                                      </p:cBhvr>
                                      <p:tavLst>
                                        <p:tav tm="0">
                                          <p:val>
                                            <p:fltVal val="0"/>
                                          </p:val>
                                        </p:tav>
                                        <p:tav tm="100000">
                                          <p:val>
                                            <p:strVal val="#ppt_w"/>
                                          </p:val>
                                        </p:tav>
                                      </p:tavLst>
                                    </p:anim>
                                    <p:anim calcmode="lin" valueType="num">
                                      <p:cBhvr>
                                        <p:cTn id="106" dur="500" fill="hold"/>
                                        <p:tgtEl>
                                          <p:spTgt spid="182"/>
                                        </p:tgtEl>
                                        <p:attrNameLst>
                                          <p:attrName>ppt_h</p:attrName>
                                        </p:attrNameLst>
                                      </p:cBhvr>
                                      <p:tavLst>
                                        <p:tav tm="0">
                                          <p:val>
                                            <p:fltVal val="0"/>
                                          </p:val>
                                        </p:tav>
                                        <p:tav tm="100000">
                                          <p:val>
                                            <p:strVal val="#ppt_h"/>
                                          </p:val>
                                        </p:tav>
                                      </p:tavLst>
                                    </p:anim>
                                    <p:animEffect transition="in" filter="fade">
                                      <p:cBhvr>
                                        <p:cTn id="107" dur="500"/>
                                        <p:tgtEl>
                                          <p:spTgt spid="182"/>
                                        </p:tgtEl>
                                      </p:cBhvr>
                                    </p:animEffect>
                                  </p:childTnLst>
                                </p:cTn>
                              </p:par>
                            </p:childTnLst>
                          </p:cTn>
                        </p:par>
                        <p:par>
                          <p:cTn id="108" fill="hold">
                            <p:stCondLst>
                              <p:cond delay="10000"/>
                            </p:stCondLst>
                            <p:childTnLst>
                              <p:par>
                                <p:cTn id="109" presetID="18" presetClass="entr" presetSubtype="6" fill="hold" nodeType="afterEffect">
                                  <p:stCondLst>
                                    <p:cond delay="0"/>
                                  </p:stCondLst>
                                  <p:childTnLst>
                                    <p:set>
                                      <p:cBhvr>
                                        <p:cTn id="110" dur="1" fill="hold">
                                          <p:stCondLst>
                                            <p:cond delay="0"/>
                                          </p:stCondLst>
                                        </p:cTn>
                                        <p:tgtEl>
                                          <p:spTgt spid="212"/>
                                        </p:tgtEl>
                                        <p:attrNameLst>
                                          <p:attrName>style.visibility</p:attrName>
                                        </p:attrNameLst>
                                      </p:cBhvr>
                                      <p:to>
                                        <p:strVal val="visible"/>
                                      </p:to>
                                    </p:set>
                                    <p:animEffect transition="in" filter="strips(downRight)">
                                      <p:cBhvr>
                                        <p:cTn id="111" dur="500"/>
                                        <p:tgtEl>
                                          <p:spTgt spid="212"/>
                                        </p:tgtEl>
                                      </p:cBhvr>
                                    </p:animEffect>
                                  </p:childTnLst>
                                </p:cTn>
                              </p:par>
                            </p:childTnLst>
                          </p:cTn>
                        </p:par>
                        <p:par>
                          <p:cTn id="112" fill="hold">
                            <p:stCondLst>
                              <p:cond delay="10500"/>
                            </p:stCondLst>
                            <p:childTnLst>
                              <p:par>
                                <p:cTn id="113" presetID="53" presetClass="entr" presetSubtype="0" fill="hold" nodeType="afterEffect">
                                  <p:stCondLst>
                                    <p:cond delay="0"/>
                                  </p:stCondLst>
                                  <p:childTnLst>
                                    <p:set>
                                      <p:cBhvr>
                                        <p:cTn id="114" dur="1" fill="hold">
                                          <p:stCondLst>
                                            <p:cond delay="0"/>
                                          </p:stCondLst>
                                        </p:cTn>
                                        <p:tgtEl>
                                          <p:spTgt spid="180"/>
                                        </p:tgtEl>
                                        <p:attrNameLst>
                                          <p:attrName>style.visibility</p:attrName>
                                        </p:attrNameLst>
                                      </p:cBhvr>
                                      <p:to>
                                        <p:strVal val="visible"/>
                                      </p:to>
                                    </p:set>
                                    <p:anim calcmode="lin" valueType="num">
                                      <p:cBhvr>
                                        <p:cTn id="115" dur="500" fill="hold"/>
                                        <p:tgtEl>
                                          <p:spTgt spid="180"/>
                                        </p:tgtEl>
                                        <p:attrNameLst>
                                          <p:attrName>ppt_w</p:attrName>
                                        </p:attrNameLst>
                                      </p:cBhvr>
                                      <p:tavLst>
                                        <p:tav tm="0">
                                          <p:val>
                                            <p:fltVal val="0"/>
                                          </p:val>
                                        </p:tav>
                                        <p:tav tm="100000">
                                          <p:val>
                                            <p:strVal val="#ppt_w"/>
                                          </p:val>
                                        </p:tav>
                                      </p:tavLst>
                                    </p:anim>
                                    <p:anim calcmode="lin" valueType="num">
                                      <p:cBhvr>
                                        <p:cTn id="116" dur="500" fill="hold"/>
                                        <p:tgtEl>
                                          <p:spTgt spid="180"/>
                                        </p:tgtEl>
                                        <p:attrNameLst>
                                          <p:attrName>ppt_h</p:attrName>
                                        </p:attrNameLst>
                                      </p:cBhvr>
                                      <p:tavLst>
                                        <p:tav tm="0">
                                          <p:val>
                                            <p:fltVal val="0"/>
                                          </p:val>
                                        </p:tav>
                                        <p:tav tm="100000">
                                          <p:val>
                                            <p:strVal val="#ppt_h"/>
                                          </p:val>
                                        </p:tav>
                                      </p:tavLst>
                                    </p:anim>
                                    <p:animEffect transition="in" filter="fade">
                                      <p:cBhvr>
                                        <p:cTn id="117" dur="500"/>
                                        <p:tgtEl>
                                          <p:spTgt spid="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noEditPoints="1"/>
          </p:cNvSpPr>
          <p:nvPr/>
        </p:nvSpPr>
        <p:spPr bwMode="auto">
          <a:xfrm>
            <a:off x="4958377" y="2597734"/>
            <a:ext cx="2339364" cy="2333712"/>
          </a:xfrm>
          <a:custGeom>
            <a:avLst/>
            <a:gdLst/>
            <a:ahLst/>
            <a:cxnLst>
              <a:cxn ang="0">
                <a:pos x="323" y="0"/>
              </a:cxn>
              <a:cxn ang="0">
                <a:pos x="646" y="323"/>
              </a:cxn>
              <a:cxn ang="0">
                <a:pos x="364" y="644"/>
              </a:cxn>
              <a:cxn ang="0">
                <a:pos x="364" y="404"/>
              </a:cxn>
              <a:cxn ang="0">
                <a:pos x="475" y="404"/>
              </a:cxn>
              <a:cxn ang="0">
                <a:pos x="485" y="323"/>
              </a:cxn>
              <a:cxn ang="0">
                <a:pos x="364" y="323"/>
              </a:cxn>
              <a:cxn ang="0">
                <a:pos x="364" y="283"/>
              </a:cxn>
              <a:cxn ang="0">
                <a:pos x="404" y="242"/>
              </a:cxn>
              <a:cxn ang="0">
                <a:pos x="485" y="242"/>
              </a:cxn>
              <a:cxn ang="0">
                <a:pos x="485" y="162"/>
              </a:cxn>
              <a:cxn ang="0">
                <a:pos x="404" y="162"/>
              </a:cxn>
              <a:cxn ang="0">
                <a:pos x="283" y="283"/>
              </a:cxn>
              <a:cxn ang="0">
                <a:pos x="283" y="323"/>
              </a:cxn>
              <a:cxn ang="0">
                <a:pos x="222" y="323"/>
              </a:cxn>
              <a:cxn ang="0">
                <a:pos x="222" y="404"/>
              </a:cxn>
              <a:cxn ang="0">
                <a:pos x="283" y="404"/>
              </a:cxn>
              <a:cxn ang="0">
                <a:pos x="283" y="644"/>
              </a:cxn>
              <a:cxn ang="0">
                <a:pos x="0" y="323"/>
              </a:cxn>
              <a:cxn ang="0">
                <a:pos x="323" y="0"/>
              </a:cxn>
              <a:cxn ang="0">
                <a:pos x="323" y="0"/>
              </a:cxn>
              <a:cxn ang="0">
                <a:pos x="323" y="0"/>
              </a:cxn>
            </a:cxnLst>
            <a:rect l="0" t="0" r="r" b="b"/>
            <a:pathLst>
              <a:path w="646" h="644">
                <a:moveTo>
                  <a:pt x="323" y="0"/>
                </a:moveTo>
                <a:cubicBezTo>
                  <a:pt x="502" y="0"/>
                  <a:pt x="646" y="145"/>
                  <a:pt x="646" y="323"/>
                </a:cubicBezTo>
                <a:cubicBezTo>
                  <a:pt x="646" y="488"/>
                  <a:pt x="523" y="624"/>
                  <a:pt x="364" y="644"/>
                </a:cubicBezTo>
                <a:cubicBezTo>
                  <a:pt x="364" y="404"/>
                  <a:pt x="364" y="404"/>
                  <a:pt x="364" y="404"/>
                </a:cubicBezTo>
                <a:cubicBezTo>
                  <a:pt x="475" y="404"/>
                  <a:pt x="475" y="404"/>
                  <a:pt x="475" y="404"/>
                </a:cubicBezTo>
                <a:cubicBezTo>
                  <a:pt x="485" y="323"/>
                  <a:pt x="485" y="323"/>
                  <a:pt x="485" y="323"/>
                </a:cubicBezTo>
                <a:cubicBezTo>
                  <a:pt x="364" y="323"/>
                  <a:pt x="364" y="323"/>
                  <a:pt x="364" y="323"/>
                </a:cubicBezTo>
                <a:cubicBezTo>
                  <a:pt x="364" y="283"/>
                  <a:pt x="364" y="283"/>
                  <a:pt x="364" y="283"/>
                </a:cubicBezTo>
                <a:cubicBezTo>
                  <a:pt x="364" y="261"/>
                  <a:pt x="382" y="242"/>
                  <a:pt x="404" y="242"/>
                </a:cubicBezTo>
                <a:cubicBezTo>
                  <a:pt x="485" y="242"/>
                  <a:pt x="485" y="242"/>
                  <a:pt x="485" y="242"/>
                </a:cubicBezTo>
                <a:cubicBezTo>
                  <a:pt x="485" y="162"/>
                  <a:pt x="485" y="162"/>
                  <a:pt x="485" y="162"/>
                </a:cubicBezTo>
                <a:cubicBezTo>
                  <a:pt x="404" y="162"/>
                  <a:pt x="404" y="162"/>
                  <a:pt x="404" y="162"/>
                </a:cubicBezTo>
                <a:cubicBezTo>
                  <a:pt x="337" y="162"/>
                  <a:pt x="283" y="216"/>
                  <a:pt x="283" y="283"/>
                </a:cubicBezTo>
                <a:cubicBezTo>
                  <a:pt x="283" y="323"/>
                  <a:pt x="283" y="323"/>
                  <a:pt x="283" y="323"/>
                </a:cubicBezTo>
                <a:cubicBezTo>
                  <a:pt x="222" y="323"/>
                  <a:pt x="222" y="323"/>
                  <a:pt x="222" y="323"/>
                </a:cubicBezTo>
                <a:cubicBezTo>
                  <a:pt x="222" y="404"/>
                  <a:pt x="222" y="404"/>
                  <a:pt x="222" y="404"/>
                </a:cubicBezTo>
                <a:cubicBezTo>
                  <a:pt x="283" y="404"/>
                  <a:pt x="283" y="404"/>
                  <a:pt x="283" y="404"/>
                </a:cubicBezTo>
                <a:cubicBezTo>
                  <a:pt x="283" y="644"/>
                  <a:pt x="283" y="644"/>
                  <a:pt x="283" y="644"/>
                </a:cubicBezTo>
                <a:cubicBezTo>
                  <a:pt x="123" y="624"/>
                  <a:pt x="0" y="488"/>
                  <a:pt x="0" y="323"/>
                </a:cubicBezTo>
                <a:cubicBezTo>
                  <a:pt x="0" y="145"/>
                  <a:pt x="145" y="0"/>
                  <a:pt x="323" y="0"/>
                </a:cubicBezTo>
                <a:close/>
                <a:moveTo>
                  <a:pt x="323" y="0"/>
                </a:moveTo>
                <a:cubicBezTo>
                  <a:pt x="323" y="0"/>
                  <a:pt x="323" y="0"/>
                  <a:pt x="323" y="0"/>
                </a:cubicBezTo>
              </a:path>
            </a:pathLst>
          </a:custGeom>
          <a:solidFill>
            <a:schemeClr val="bg1">
              <a:lumMod val="6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9" name="Arc 8"/>
          <p:cNvSpPr/>
          <p:nvPr/>
        </p:nvSpPr>
        <p:spPr>
          <a:xfrm>
            <a:off x="4291952" y="1928482"/>
            <a:ext cx="3672217" cy="3672217"/>
          </a:xfrm>
          <a:prstGeom prst="arc">
            <a:avLst>
              <a:gd name="adj1" fmla="val 21578092"/>
              <a:gd name="adj2" fmla="val 21526726"/>
            </a:avLst>
          </a:prstGeom>
          <a:ln w="1905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nvGrpSpPr>
          <p:cNvPr id="10" name="Group 9"/>
          <p:cNvGrpSpPr/>
          <p:nvPr/>
        </p:nvGrpSpPr>
        <p:grpSpPr>
          <a:xfrm>
            <a:off x="4433583" y="1877536"/>
            <a:ext cx="1027079" cy="1027079"/>
            <a:chOff x="2786183" y="1189182"/>
            <a:chExt cx="921712" cy="921712"/>
          </a:xfrm>
        </p:grpSpPr>
        <p:sp>
          <p:nvSpPr>
            <p:cNvPr id="11" name="Oval 10"/>
            <p:cNvSpPr/>
            <p:nvPr/>
          </p:nvSpPr>
          <p:spPr>
            <a:xfrm>
              <a:off x="2786183" y="1189182"/>
              <a:ext cx="921712" cy="9217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2" name="Oval 11"/>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13" name="Group 12"/>
          <p:cNvGrpSpPr/>
          <p:nvPr/>
        </p:nvGrpSpPr>
        <p:grpSpPr>
          <a:xfrm>
            <a:off x="6744512" y="1877536"/>
            <a:ext cx="1027079" cy="1027079"/>
            <a:chOff x="2786183" y="1189182"/>
            <a:chExt cx="921712" cy="921712"/>
          </a:xfrm>
        </p:grpSpPr>
        <p:sp>
          <p:nvSpPr>
            <p:cNvPr id="15" name="Oval 14"/>
            <p:cNvSpPr/>
            <p:nvPr/>
          </p:nvSpPr>
          <p:spPr>
            <a:xfrm>
              <a:off x="2786183" y="1189182"/>
              <a:ext cx="921712" cy="9217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6" name="Oval 15"/>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17" name="Group 16"/>
          <p:cNvGrpSpPr/>
          <p:nvPr/>
        </p:nvGrpSpPr>
        <p:grpSpPr>
          <a:xfrm>
            <a:off x="4433583" y="4705602"/>
            <a:ext cx="1027079" cy="1027079"/>
            <a:chOff x="2786183" y="1189182"/>
            <a:chExt cx="921712" cy="921712"/>
          </a:xfrm>
        </p:grpSpPr>
        <p:sp>
          <p:nvSpPr>
            <p:cNvPr id="18" name="Oval 17"/>
            <p:cNvSpPr/>
            <p:nvPr/>
          </p:nvSpPr>
          <p:spPr>
            <a:xfrm>
              <a:off x="2786183" y="1189182"/>
              <a:ext cx="921712" cy="92171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9" name="Oval 18"/>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20" name="Group 19"/>
          <p:cNvGrpSpPr/>
          <p:nvPr/>
        </p:nvGrpSpPr>
        <p:grpSpPr>
          <a:xfrm>
            <a:off x="6744512" y="4705602"/>
            <a:ext cx="1027079" cy="1027079"/>
            <a:chOff x="2786183" y="1189182"/>
            <a:chExt cx="921712" cy="921712"/>
          </a:xfrm>
        </p:grpSpPr>
        <p:sp>
          <p:nvSpPr>
            <p:cNvPr id="21" name="Oval 20"/>
            <p:cNvSpPr/>
            <p:nvPr/>
          </p:nvSpPr>
          <p:spPr>
            <a:xfrm>
              <a:off x="2786183" y="1189182"/>
              <a:ext cx="921712" cy="9217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22" name="Oval 21"/>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23" name="Group 22"/>
          <p:cNvGrpSpPr/>
          <p:nvPr/>
        </p:nvGrpSpPr>
        <p:grpSpPr>
          <a:xfrm>
            <a:off x="7450629" y="3280524"/>
            <a:ext cx="1027079" cy="1027079"/>
            <a:chOff x="2786183" y="1189182"/>
            <a:chExt cx="921712" cy="921712"/>
          </a:xfrm>
        </p:grpSpPr>
        <p:sp>
          <p:nvSpPr>
            <p:cNvPr id="24" name="Oval 23"/>
            <p:cNvSpPr/>
            <p:nvPr/>
          </p:nvSpPr>
          <p:spPr>
            <a:xfrm>
              <a:off x="2786183" y="1189182"/>
              <a:ext cx="921712" cy="9217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25" name="Oval 24"/>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26" name="Group 25"/>
          <p:cNvGrpSpPr/>
          <p:nvPr/>
        </p:nvGrpSpPr>
        <p:grpSpPr>
          <a:xfrm>
            <a:off x="3778412" y="3280524"/>
            <a:ext cx="1027079" cy="1027079"/>
            <a:chOff x="2786183" y="1189182"/>
            <a:chExt cx="921712" cy="921712"/>
          </a:xfrm>
        </p:grpSpPr>
        <p:sp>
          <p:nvSpPr>
            <p:cNvPr id="27" name="Oval 26"/>
            <p:cNvSpPr/>
            <p:nvPr/>
          </p:nvSpPr>
          <p:spPr>
            <a:xfrm>
              <a:off x="2786183" y="1189182"/>
              <a:ext cx="921712" cy="92171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28" name="Oval 27"/>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37" name="Rectangle 36"/>
          <p:cNvSpPr/>
          <p:nvPr/>
        </p:nvSpPr>
        <p:spPr>
          <a:xfrm>
            <a:off x="7863743" y="1990433"/>
            <a:ext cx="1647887" cy="492314"/>
          </a:xfrm>
          <a:prstGeom prst="rect">
            <a:avLst/>
          </a:prstGeom>
        </p:spPr>
        <p:txBody>
          <a:bodyPr wrap="none" lIns="0" tIns="0" rIns="0" bIns="0">
            <a:spAutoFit/>
          </a:bodyPr>
          <a:lstStyle/>
          <a:p>
            <a:r>
              <a:rPr lang="zh-CN" altLang="en-US" sz="3199" b="1" dirty="0">
                <a:solidFill>
                  <a:schemeClr val="accent2"/>
                </a:solidFill>
                <a:latin typeface="Arial" panose="020B0604020202020204" pitchFamily="34" charset="0"/>
                <a:cs typeface="Arial" panose="020B0604020202020204" pitchFamily="34" charset="0"/>
              </a:rPr>
              <a:t>添加标题</a:t>
            </a:r>
            <a:endParaRPr lang="en-US" sz="3199" b="1" dirty="0">
              <a:solidFill>
                <a:schemeClr val="accent2"/>
              </a:solidFill>
              <a:latin typeface="Arial" panose="020B0604020202020204" pitchFamily="34" charset="0"/>
              <a:cs typeface="Arial" panose="020B0604020202020204" pitchFamily="34" charset="0"/>
            </a:endParaRPr>
          </a:p>
        </p:txBody>
      </p:sp>
      <p:sp>
        <p:nvSpPr>
          <p:cNvPr id="40" name="Rectangle 39"/>
          <p:cNvSpPr/>
          <p:nvPr/>
        </p:nvSpPr>
        <p:spPr>
          <a:xfrm>
            <a:off x="2683546" y="1953659"/>
            <a:ext cx="1647888" cy="492314"/>
          </a:xfrm>
          <a:prstGeom prst="rect">
            <a:avLst/>
          </a:prstGeom>
        </p:spPr>
        <p:txBody>
          <a:bodyPr wrap="none" lIns="0" tIns="0" rIns="0" bIns="0">
            <a:spAutoFit/>
          </a:bodyPr>
          <a:lstStyle/>
          <a:p>
            <a:pPr algn="r"/>
            <a:r>
              <a:rPr lang="zh-CN" altLang="en-US" sz="3199" b="1" dirty="0">
                <a:solidFill>
                  <a:schemeClr val="accent1"/>
                </a:solidFill>
                <a:latin typeface="Arial" panose="020B0604020202020204" pitchFamily="34" charset="0"/>
                <a:cs typeface="Arial" panose="020B0604020202020204" pitchFamily="34" charset="0"/>
              </a:rPr>
              <a:t>添加标题</a:t>
            </a:r>
            <a:endParaRPr lang="en-US" sz="3199" b="1" dirty="0">
              <a:solidFill>
                <a:schemeClr val="accent1"/>
              </a:solidFill>
              <a:latin typeface="Arial" panose="020B0604020202020204" pitchFamily="34" charset="0"/>
              <a:cs typeface="Arial" panose="020B0604020202020204" pitchFamily="34" charset="0"/>
            </a:endParaRPr>
          </a:p>
        </p:txBody>
      </p:sp>
      <p:sp>
        <p:nvSpPr>
          <p:cNvPr id="1033" name="Freeform 9"/>
          <p:cNvSpPr>
            <a:spLocks noEditPoints="1"/>
          </p:cNvSpPr>
          <p:nvPr/>
        </p:nvSpPr>
        <p:spPr bwMode="auto">
          <a:xfrm>
            <a:off x="4702685" y="2094777"/>
            <a:ext cx="473333" cy="539957"/>
          </a:xfrm>
          <a:custGeom>
            <a:avLst/>
            <a:gdLst/>
            <a:ahLst/>
            <a:cxnLst>
              <a:cxn ang="0">
                <a:pos x="128" y="0"/>
              </a:cxn>
              <a:cxn ang="0">
                <a:pos x="128" y="82"/>
              </a:cxn>
              <a:cxn ang="0">
                <a:pos x="148" y="109"/>
              </a:cxn>
              <a:cxn ang="0">
                <a:pos x="146" y="84"/>
              </a:cxn>
              <a:cxn ang="0">
                <a:pos x="100" y="86"/>
              </a:cxn>
              <a:cxn ang="0">
                <a:pos x="130" y="106"/>
              </a:cxn>
              <a:cxn ang="0">
                <a:pos x="155" y="113"/>
              </a:cxn>
              <a:cxn ang="0">
                <a:pos x="192" y="151"/>
              </a:cxn>
              <a:cxn ang="0">
                <a:pos x="192" y="76"/>
              </a:cxn>
              <a:cxn ang="0">
                <a:pos x="130" y="190"/>
              </a:cxn>
              <a:cxn ang="0">
                <a:pos x="130" y="115"/>
              </a:cxn>
              <a:cxn ang="0">
                <a:pos x="130" y="190"/>
              </a:cxn>
              <a:cxn ang="0">
                <a:pos x="114" y="193"/>
              </a:cxn>
              <a:cxn ang="0">
                <a:pos x="66" y="280"/>
              </a:cxn>
              <a:cxn ang="0">
                <a:pos x="69" y="281"/>
              </a:cxn>
              <a:cxn ang="0">
                <a:pos x="191" y="281"/>
              </a:cxn>
              <a:cxn ang="0">
                <a:pos x="194" y="280"/>
              </a:cxn>
              <a:cxn ang="0">
                <a:pos x="146" y="193"/>
              </a:cxn>
              <a:cxn ang="0">
                <a:pos x="177" y="154"/>
              </a:cxn>
              <a:cxn ang="0">
                <a:pos x="203" y="241"/>
              </a:cxn>
              <a:cxn ang="0">
                <a:pos x="254" y="242"/>
              </a:cxn>
              <a:cxn ang="0">
                <a:pos x="256" y="241"/>
              </a:cxn>
              <a:cxn ang="0">
                <a:pos x="208" y="154"/>
              </a:cxn>
              <a:cxn ang="0">
                <a:pos x="84" y="145"/>
              </a:cxn>
              <a:cxn ang="0">
                <a:pos x="102" y="114"/>
              </a:cxn>
              <a:cxn ang="0">
                <a:pos x="27" y="114"/>
              </a:cxn>
              <a:cxn ang="0">
                <a:pos x="98" y="186"/>
              </a:cxn>
              <a:cxn ang="0">
                <a:pos x="80" y="154"/>
              </a:cxn>
              <a:cxn ang="0">
                <a:pos x="0" y="202"/>
              </a:cxn>
              <a:cxn ang="0">
                <a:pos x="0" y="242"/>
              </a:cxn>
              <a:cxn ang="0">
                <a:pos x="57" y="253"/>
              </a:cxn>
              <a:cxn ang="0">
                <a:pos x="98" y="186"/>
              </a:cxn>
              <a:cxn ang="0">
                <a:pos x="98" y="186"/>
              </a:cxn>
            </a:cxnLst>
            <a:rect l="0" t="0" r="r" b="b"/>
            <a:pathLst>
              <a:path w="256" h="292">
                <a:moveTo>
                  <a:pt x="87" y="41"/>
                </a:moveTo>
                <a:cubicBezTo>
                  <a:pt x="87" y="18"/>
                  <a:pt x="106" y="0"/>
                  <a:pt x="128" y="0"/>
                </a:cubicBezTo>
                <a:cubicBezTo>
                  <a:pt x="151" y="0"/>
                  <a:pt x="169" y="18"/>
                  <a:pt x="169" y="41"/>
                </a:cubicBezTo>
                <a:cubicBezTo>
                  <a:pt x="169" y="63"/>
                  <a:pt x="151" y="82"/>
                  <a:pt x="128" y="82"/>
                </a:cubicBezTo>
                <a:cubicBezTo>
                  <a:pt x="106" y="82"/>
                  <a:pt x="87" y="63"/>
                  <a:pt x="87" y="41"/>
                </a:cubicBezTo>
                <a:close/>
                <a:moveTo>
                  <a:pt x="148" y="109"/>
                </a:moveTo>
                <a:cubicBezTo>
                  <a:pt x="148" y="101"/>
                  <a:pt x="151" y="92"/>
                  <a:pt x="156" y="86"/>
                </a:cubicBezTo>
                <a:cubicBezTo>
                  <a:pt x="153" y="85"/>
                  <a:pt x="149" y="84"/>
                  <a:pt x="146" y="84"/>
                </a:cubicBezTo>
                <a:cubicBezTo>
                  <a:pt x="111" y="84"/>
                  <a:pt x="111" y="84"/>
                  <a:pt x="111" y="84"/>
                </a:cubicBezTo>
                <a:cubicBezTo>
                  <a:pt x="107" y="84"/>
                  <a:pt x="104" y="85"/>
                  <a:pt x="100" y="86"/>
                </a:cubicBezTo>
                <a:cubicBezTo>
                  <a:pt x="105" y="93"/>
                  <a:pt x="109" y="102"/>
                  <a:pt x="109" y="111"/>
                </a:cubicBezTo>
                <a:cubicBezTo>
                  <a:pt x="115" y="108"/>
                  <a:pt x="122" y="106"/>
                  <a:pt x="130" y="106"/>
                </a:cubicBezTo>
                <a:cubicBezTo>
                  <a:pt x="136" y="106"/>
                  <a:pt x="142" y="107"/>
                  <a:pt x="148" y="109"/>
                </a:cubicBezTo>
                <a:close/>
                <a:moveTo>
                  <a:pt x="155" y="113"/>
                </a:moveTo>
                <a:cubicBezTo>
                  <a:pt x="167" y="121"/>
                  <a:pt x="175" y="133"/>
                  <a:pt x="176" y="148"/>
                </a:cubicBezTo>
                <a:cubicBezTo>
                  <a:pt x="181" y="150"/>
                  <a:pt x="187" y="151"/>
                  <a:pt x="192" y="151"/>
                </a:cubicBezTo>
                <a:cubicBezTo>
                  <a:pt x="213" y="151"/>
                  <a:pt x="230" y="134"/>
                  <a:pt x="230" y="114"/>
                </a:cubicBezTo>
                <a:cubicBezTo>
                  <a:pt x="230" y="93"/>
                  <a:pt x="213" y="76"/>
                  <a:pt x="192" y="76"/>
                </a:cubicBezTo>
                <a:cubicBezTo>
                  <a:pt x="172" y="76"/>
                  <a:pt x="155" y="93"/>
                  <a:pt x="155" y="113"/>
                </a:cubicBezTo>
                <a:close/>
                <a:moveTo>
                  <a:pt x="130" y="190"/>
                </a:moveTo>
                <a:cubicBezTo>
                  <a:pt x="151" y="190"/>
                  <a:pt x="168" y="173"/>
                  <a:pt x="168" y="152"/>
                </a:cubicBezTo>
                <a:cubicBezTo>
                  <a:pt x="168" y="132"/>
                  <a:pt x="151" y="115"/>
                  <a:pt x="130" y="115"/>
                </a:cubicBezTo>
                <a:cubicBezTo>
                  <a:pt x="109" y="115"/>
                  <a:pt x="92" y="132"/>
                  <a:pt x="92" y="152"/>
                </a:cubicBezTo>
                <a:cubicBezTo>
                  <a:pt x="92" y="173"/>
                  <a:pt x="109" y="190"/>
                  <a:pt x="130" y="190"/>
                </a:cubicBezTo>
                <a:close/>
                <a:moveTo>
                  <a:pt x="146" y="193"/>
                </a:moveTo>
                <a:cubicBezTo>
                  <a:pt x="114" y="193"/>
                  <a:pt x="114" y="193"/>
                  <a:pt x="114" y="193"/>
                </a:cubicBezTo>
                <a:cubicBezTo>
                  <a:pt x="88" y="193"/>
                  <a:pt x="66" y="214"/>
                  <a:pt x="66" y="241"/>
                </a:cubicBezTo>
                <a:cubicBezTo>
                  <a:pt x="66" y="280"/>
                  <a:pt x="66" y="280"/>
                  <a:pt x="66" y="280"/>
                </a:cubicBezTo>
                <a:cubicBezTo>
                  <a:pt x="66" y="280"/>
                  <a:pt x="66" y="280"/>
                  <a:pt x="66" y="280"/>
                </a:cubicBezTo>
                <a:cubicBezTo>
                  <a:pt x="69" y="281"/>
                  <a:pt x="69" y="281"/>
                  <a:pt x="69" y="281"/>
                </a:cubicBezTo>
                <a:cubicBezTo>
                  <a:pt x="94" y="289"/>
                  <a:pt x="116" y="292"/>
                  <a:pt x="134" y="292"/>
                </a:cubicBezTo>
                <a:cubicBezTo>
                  <a:pt x="170" y="292"/>
                  <a:pt x="190" y="282"/>
                  <a:pt x="191" y="281"/>
                </a:cubicBezTo>
                <a:cubicBezTo>
                  <a:pt x="194" y="280"/>
                  <a:pt x="194" y="280"/>
                  <a:pt x="194" y="280"/>
                </a:cubicBezTo>
                <a:cubicBezTo>
                  <a:pt x="194" y="280"/>
                  <a:pt x="194" y="280"/>
                  <a:pt x="194" y="280"/>
                </a:cubicBezTo>
                <a:cubicBezTo>
                  <a:pt x="194" y="241"/>
                  <a:pt x="194" y="241"/>
                  <a:pt x="194" y="241"/>
                </a:cubicBezTo>
                <a:cubicBezTo>
                  <a:pt x="194" y="214"/>
                  <a:pt x="173" y="193"/>
                  <a:pt x="146" y="193"/>
                </a:cubicBezTo>
                <a:close/>
                <a:moveTo>
                  <a:pt x="208" y="154"/>
                </a:moveTo>
                <a:cubicBezTo>
                  <a:pt x="177" y="154"/>
                  <a:pt x="177" y="154"/>
                  <a:pt x="177" y="154"/>
                </a:cubicBezTo>
                <a:cubicBezTo>
                  <a:pt x="176" y="167"/>
                  <a:pt x="171" y="178"/>
                  <a:pt x="162" y="186"/>
                </a:cubicBezTo>
                <a:cubicBezTo>
                  <a:pt x="186" y="193"/>
                  <a:pt x="203" y="215"/>
                  <a:pt x="203" y="241"/>
                </a:cubicBezTo>
                <a:cubicBezTo>
                  <a:pt x="203" y="253"/>
                  <a:pt x="203" y="253"/>
                  <a:pt x="203" y="253"/>
                </a:cubicBezTo>
                <a:cubicBezTo>
                  <a:pt x="234" y="252"/>
                  <a:pt x="252" y="243"/>
                  <a:pt x="254" y="242"/>
                </a:cubicBezTo>
                <a:cubicBezTo>
                  <a:pt x="256" y="241"/>
                  <a:pt x="256" y="241"/>
                  <a:pt x="256" y="241"/>
                </a:cubicBezTo>
                <a:cubicBezTo>
                  <a:pt x="256" y="241"/>
                  <a:pt x="256" y="241"/>
                  <a:pt x="256" y="241"/>
                </a:cubicBezTo>
                <a:cubicBezTo>
                  <a:pt x="256" y="202"/>
                  <a:pt x="256" y="202"/>
                  <a:pt x="256" y="202"/>
                </a:cubicBezTo>
                <a:cubicBezTo>
                  <a:pt x="256" y="175"/>
                  <a:pt x="235" y="154"/>
                  <a:pt x="208" y="154"/>
                </a:cubicBezTo>
                <a:close/>
                <a:moveTo>
                  <a:pt x="64" y="151"/>
                </a:moveTo>
                <a:cubicBezTo>
                  <a:pt x="71" y="151"/>
                  <a:pt x="78" y="149"/>
                  <a:pt x="84" y="145"/>
                </a:cubicBezTo>
                <a:cubicBezTo>
                  <a:pt x="86" y="133"/>
                  <a:pt x="92" y="123"/>
                  <a:pt x="102" y="116"/>
                </a:cubicBezTo>
                <a:cubicBezTo>
                  <a:pt x="102" y="115"/>
                  <a:pt x="102" y="114"/>
                  <a:pt x="102" y="114"/>
                </a:cubicBezTo>
                <a:cubicBezTo>
                  <a:pt x="102" y="93"/>
                  <a:pt x="85" y="76"/>
                  <a:pt x="64" y="76"/>
                </a:cubicBezTo>
                <a:cubicBezTo>
                  <a:pt x="43" y="76"/>
                  <a:pt x="27" y="93"/>
                  <a:pt x="27" y="114"/>
                </a:cubicBezTo>
                <a:cubicBezTo>
                  <a:pt x="27" y="134"/>
                  <a:pt x="43" y="151"/>
                  <a:pt x="64" y="151"/>
                </a:cubicBezTo>
                <a:close/>
                <a:moveTo>
                  <a:pt x="98" y="186"/>
                </a:moveTo>
                <a:cubicBezTo>
                  <a:pt x="89" y="178"/>
                  <a:pt x="84" y="167"/>
                  <a:pt x="84" y="154"/>
                </a:cubicBezTo>
                <a:cubicBezTo>
                  <a:pt x="82" y="154"/>
                  <a:pt x="81" y="154"/>
                  <a:pt x="80" y="154"/>
                </a:cubicBezTo>
                <a:cubicBezTo>
                  <a:pt x="48" y="154"/>
                  <a:pt x="48" y="154"/>
                  <a:pt x="48" y="154"/>
                </a:cubicBezTo>
                <a:cubicBezTo>
                  <a:pt x="22" y="154"/>
                  <a:pt x="0" y="175"/>
                  <a:pt x="0" y="202"/>
                </a:cubicBezTo>
                <a:cubicBezTo>
                  <a:pt x="0" y="241"/>
                  <a:pt x="0" y="241"/>
                  <a:pt x="0" y="241"/>
                </a:cubicBezTo>
                <a:cubicBezTo>
                  <a:pt x="0" y="242"/>
                  <a:pt x="0" y="242"/>
                  <a:pt x="0" y="242"/>
                </a:cubicBezTo>
                <a:cubicBezTo>
                  <a:pt x="3" y="242"/>
                  <a:pt x="3" y="242"/>
                  <a:pt x="3" y="242"/>
                </a:cubicBezTo>
                <a:cubicBezTo>
                  <a:pt x="23" y="249"/>
                  <a:pt x="41" y="252"/>
                  <a:pt x="57" y="253"/>
                </a:cubicBezTo>
                <a:cubicBezTo>
                  <a:pt x="57" y="241"/>
                  <a:pt x="57" y="241"/>
                  <a:pt x="57" y="241"/>
                </a:cubicBezTo>
                <a:cubicBezTo>
                  <a:pt x="57" y="215"/>
                  <a:pt x="74" y="193"/>
                  <a:pt x="98" y="186"/>
                </a:cubicBezTo>
                <a:close/>
                <a:moveTo>
                  <a:pt x="98" y="186"/>
                </a:moveTo>
                <a:cubicBezTo>
                  <a:pt x="98" y="186"/>
                  <a:pt x="98" y="186"/>
                  <a:pt x="98" y="186"/>
                </a:cubicBezTo>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37" name="Freeform 13"/>
          <p:cNvSpPr>
            <a:spLocks noEditPoints="1"/>
          </p:cNvSpPr>
          <p:nvPr/>
        </p:nvSpPr>
        <p:spPr bwMode="auto">
          <a:xfrm>
            <a:off x="7005145" y="2101736"/>
            <a:ext cx="534511" cy="478466"/>
          </a:xfrm>
          <a:custGeom>
            <a:avLst/>
            <a:gdLst/>
            <a:ahLst/>
            <a:cxnLst>
              <a:cxn ang="0">
                <a:pos x="205" y="90"/>
              </a:cxn>
              <a:cxn ang="0">
                <a:pos x="170" y="67"/>
              </a:cxn>
              <a:cxn ang="0">
                <a:pos x="149" y="67"/>
              </a:cxn>
              <a:cxn ang="0">
                <a:pos x="156" y="35"/>
              </a:cxn>
              <a:cxn ang="0">
                <a:pos x="155" y="23"/>
              </a:cxn>
              <a:cxn ang="0">
                <a:pos x="126" y="1"/>
              </a:cxn>
              <a:cxn ang="0">
                <a:pos x="113" y="21"/>
              </a:cxn>
              <a:cxn ang="0">
                <a:pos x="95" y="61"/>
              </a:cxn>
              <a:cxn ang="0">
                <a:pos x="68" y="82"/>
              </a:cxn>
              <a:cxn ang="0">
                <a:pos x="68" y="81"/>
              </a:cxn>
              <a:cxn ang="0">
                <a:pos x="0" y="81"/>
              </a:cxn>
              <a:cxn ang="0">
                <a:pos x="0" y="179"/>
              </a:cxn>
              <a:cxn ang="0">
                <a:pos x="68" y="179"/>
              </a:cxn>
              <a:cxn ang="0">
                <a:pos x="68" y="174"/>
              </a:cxn>
              <a:cxn ang="0">
                <a:pos x="86" y="174"/>
              </a:cxn>
              <a:cxn ang="0">
                <a:pos x="99" y="181"/>
              </a:cxn>
              <a:cxn ang="0">
                <a:pos x="108" y="187"/>
              </a:cxn>
              <a:cxn ang="0">
                <a:pos x="172" y="189"/>
              </a:cxn>
              <a:cxn ang="0">
                <a:pos x="198" y="169"/>
              </a:cxn>
              <a:cxn ang="0">
                <a:pos x="205" y="90"/>
              </a:cxn>
              <a:cxn ang="0">
                <a:pos x="186" y="165"/>
              </a:cxn>
              <a:cxn ang="0">
                <a:pos x="170" y="176"/>
              </a:cxn>
              <a:cxn ang="0">
                <a:pos x="114" y="175"/>
              </a:cxn>
              <a:cxn ang="0">
                <a:pos x="106" y="170"/>
              </a:cxn>
              <a:cxn ang="0">
                <a:pos x="91" y="162"/>
              </a:cxn>
              <a:cxn ang="0">
                <a:pos x="68" y="161"/>
              </a:cxn>
              <a:cxn ang="0">
                <a:pos x="68" y="96"/>
              </a:cxn>
              <a:cxn ang="0">
                <a:pos x="106" y="68"/>
              </a:cxn>
              <a:cxn ang="0">
                <a:pos x="126" y="26"/>
              </a:cxn>
              <a:cxn ang="0">
                <a:pos x="130" y="14"/>
              </a:cxn>
              <a:cxn ang="0">
                <a:pos x="142" y="26"/>
              </a:cxn>
              <a:cxn ang="0">
                <a:pos x="143" y="35"/>
              </a:cxn>
              <a:cxn ang="0">
                <a:pos x="133" y="70"/>
              </a:cxn>
              <a:cxn ang="0">
                <a:pos x="126" y="80"/>
              </a:cxn>
              <a:cxn ang="0">
                <a:pos x="170" y="80"/>
              </a:cxn>
              <a:cxn ang="0">
                <a:pos x="193" y="94"/>
              </a:cxn>
              <a:cxn ang="0">
                <a:pos x="186" y="165"/>
              </a:cxn>
              <a:cxn ang="0">
                <a:pos x="186" y="165"/>
              </a:cxn>
              <a:cxn ang="0">
                <a:pos x="186" y="165"/>
              </a:cxn>
            </a:cxnLst>
            <a:rect l="0" t="0" r="r" b="b"/>
            <a:pathLst>
              <a:path w="215" h="192">
                <a:moveTo>
                  <a:pt x="205" y="90"/>
                </a:moveTo>
                <a:cubicBezTo>
                  <a:pt x="199" y="75"/>
                  <a:pt x="187" y="67"/>
                  <a:pt x="170" y="67"/>
                </a:cubicBezTo>
                <a:cubicBezTo>
                  <a:pt x="149" y="67"/>
                  <a:pt x="149" y="67"/>
                  <a:pt x="149" y="67"/>
                </a:cubicBezTo>
                <a:cubicBezTo>
                  <a:pt x="153" y="59"/>
                  <a:pt x="156" y="48"/>
                  <a:pt x="156" y="35"/>
                </a:cubicBezTo>
                <a:cubicBezTo>
                  <a:pt x="156" y="31"/>
                  <a:pt x="156" y="27"/>
                  <a:pt x="155" y="23"/>
                </a:cubicBezTo>
                <a:cubicBezTo>
                  <a:pt x="153" y="8"/>
                  <a:pt x="142" y="0"/>
                  <a:pt x="126" y="1"/>
                </a:cubicBezTo>
                <a:cubicBezTo>
                  <a:pt x="120" y="2"/>
                  <a:pt x="118" y="8"/>
                  <a:pt x="113" y="21"/>
                </a:cubicBezTo>
                <a:cubicBezTo>
                  <a:pt x="109" y="33"/>
                  <a:pt x="103" y="48"/>
                  <a:pt x="95" y="61"/>
                </a:cubicBezTo>
                <a:cubicBezTo>
                  <a:pt x="88" y="70"/>
                  <a:pt x="77" y="78"/>
                  <a:pt x="68" y="82"/>
                </a:cubicBezTo>
                <a:cubicBezTo>
                  <a:pt x="68" y="81"/>
                  <a:pt x="68" y="81"/>
                  <a:pt x="68" y="81"/>
                </a:cubicBezTo>
                <a:cubicBezTo>
                  <a:pt x="0" y="81"/>
                  <a:pt x="0" y="81"/>
                  <a:pt x="0" y="81"/>
                </a:cubicBezTo>
                <a:cubicBezTo>
                  <a:pt x="0" y="179"/>
                  <a:pt x="0" y="179"/>
                  <a:pt x="0" y="179"/>
                </a:cubicBezTo>
                <a:cubicBezTo>
                  <a:pt x="68" y="179"/>
                  <a:pt x="68" y="179"/>
                  <a:pt x="68" y="179"/>
                </a:cubicBezTo>
                <a:cubicBezTo>
                  <a:pt x="68" y="174"/>
                  <a:pt x="68" y="174"/>
                  <a:pt x="68" y="174"/>
                </a:cubicBezTo>
                <a:cubicBezTo>
                  <a:pt x="79" y="174"/>
                  <a:pt x="85" y="174"/>
                  <a:pt x="86" y="174"/>
                </a:cubicBezTo>
                <a:cubicBezTo>
                  <a:pt x="99" y="181"/>
                  <a:pt x="99" y="181"/>
                  <a:pt x="99" y="181"/>
                </a:cubicBezTo>
                <a:cubicBezTo>
                  <a:pt x="108" y="187"/>
                  <a:pt x="108" y="187"/>
                  <a:pt x="108" y="187"/>
                </a:cubicBezTo>
                <a:cubicBezTo>
                  <a:pt x="116" y="191"/>
                  <a:pt x="155" y="192"/>
                  <a:pt x="172" y="189"/>
                </a:cubicBezTo>
                <a:cubicBezTo>
                  <a:pt x="193" y="186"/>
                  <a:pt x="198" y="169"/>
                  <a:pt x="198" y="169"/>
                </a:cubicBezTo>
                <a:cubicBezTo>
                  <a:pt x="200" y="163"/>
                  <a:pt x="215" y="112"/>
                  <a:pt x="205" y="90"/>
                </a:cubicBezTo>
                <a:close/>
                <a:moveTo>
                  <a:pt x="186" y="165"/>
                </a:moveTo>
                <a:cubicBezTo>
                  <a:pt x="186" y="165"/>
                  <a:pt x="182" y="175"/>
                  <a:pt x="170" y="176"/>
                </a:cubicBezTo>
                <a:cubicBezTo>
                  <a:pt x="152" y="179"/>
                  <a:pt x="119" y="177"/>
                  <a:pt x="114" y="175"/>
                </a:cubicBezTo>
                <a:cubicBezTo>
                  <a:pt x="114" y="175"/>
                  <a:pt x="106" y="170"/>
                  <a:pt x="106" y="170"/>
                </a:cubicBezTo>
                <a:cubicBezTo>
                  <a:pt x="91" y="162"/>
                  <a:pt x="91" y="162"/>
                  <a:pt x="91" y="162"/>
                </a:cubicBezTo>
                <a:cubicBezTo>
                  <a:pt x="87" y="161"/>
                  <a:pt x="79" y="161"/>
                  <a:pt x="68" y="161"/>
                </a:cubicBezTo>
                <a:cubicBezTo>
                  <a:pt x="68" y="96"/>
                  <a:pt x="68" y="96"/>
                  <a:pt x="68" y="96"/>
                </a:cubicBezTo>
                <a:cubicBezTo>
                  <a:pt x="79" y="92"/>
                  <a:pt x="96" y="83"/>
                  <a:pt x="106" y="68"/>
                </a:cubicBezTo>
                <a:cubicBezTo>
                  <a:pt x="115" y="54"/>
                  <a:pt x="121" y="38"/>
                  <a:pt x="126" y="26"/>
                </a:cubicBezTo>
                <a:cubicBezTo>
                  <a:pt x="126" y="26"/>
                  <a:pt x="129" y="16"/>
                  <a:pt x="130" y="14"/>
                </a:cubicBezTo>
                <a:cubicBezTo>
                  <a:pt x="137" y="14"/>
                  <a:pt x="141" y="18"/>
                  <a:pt x="142" y="26"/>
                </a:cubicBezTo>
                <a:cubicBezTo>
                  <a:pt x="143" y="29"/>
                  <a:pt x="143" y="32"/>
                  <a:pt x="143" y="35"/>
                </a:cubicBezTo>
                <a:cubicBezTo>
                  <a:pt x="143" y="54"/>
                  <a:pt x="133" y="70"/>
                  <a:pt x="133" y="70"/>
                </a:cubicBezTo>
                <a:cubicBezTo>
                  <a:pt x="126" y="80"/>
                  <a:pt x="126" y="80"/>
                  <a:pt x="126" y="80"/>
                </a:cubicBezTo>
                <a:cubicBezTo>
                  <a:pt x="170" y="80"/>
                  <a:pt x="170" y="80"/>
                  <a:pt x="170" y="80"/>
                </a:cubicBezTo>
                <a:cubicBezTo>
                  <a:pt x="181" y="80"/>
                  <a:pt x="189" y="84"/>
                  <a:pt x="193" y="94"/>
                </a:cubicBezTo>
                <a:cubicBezTo>
                  <a:pt x="199" y="110"/>
                  <a:pt x="190" y="151"/>
                  <a:pt x="186" y="165"/>
                </a:cubicBezTo>
                <a:close/>
                <a:moveTo>
                  <a:pt x="186" y="165"/>
                </a:moveTo>
                <a:cubicBezTo>
                  <a:pt x="186" y="165"/>
                  <a:pt x="186" y="165"/>
                  <a:pt x="186" y="165"/>
                </a:cubicBezTo>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56" name="Rectangle 55"/>
          <p:cNvSpPr/>
          <p:nvPr/>
        </p:nvSpPr>
        <p:spPr>
          <a:xfrm>
            <a:off x="2805567" y="2412835"/>
            <a:ext cx="1525867" cy="225575"/>
          </a:xfrm>
          <a:prstGeom prst="rect">
            <a:avLst/>
          </a:prstGeom>
        </p:spPr>
        <p:txBody>
          <a:bodyPr wrap="none" lIns="0" tIns="0" rIns="0" bIns="0">
            <a:spAutoFit/>
          </a:bodyPr>
          <a:lstStyle/>
          <a:p>
            <a:pPr algn="r"/>
            <a:r>
              <a:rPr lang="en-US" sz="1466" b="1" dirty="0">
                <a:solidFill>
                  <a:schemeClr val="bg1">
                    <a:lumMod val="75000"/>
                  </a:schemeClr>
                </a:solidFill>
                <a:latin typeface="Arial" panose="020B0604020202020204" pitchFamily="34" charset="0"/>
                <a:cs typeface="Arial" panose="020B0604020202020204" pitchFamily="34" charset="0"/>
              </a:rPr>
              <a:t>Users Worldwide</a:t>
            </a:r>
          </a:p>
        </p:txBody>
      </p:sp>
      <p:sp>
        <p:nvSpPr>
          <p:cNvPr id="57" name="Rectangle 56"/>
          <p:cNvSpPr/>
          <p:nvPr/>
        </p:nvSpPr>
        <p:spPr>
          <a:xfrm>
            <a:off x="7863743" y="2443892"/>
            <a:ext cx="2095125" cy="225575"/>
          </a:xfrm>
          <a:prstGeom prst="rect">
            <a:avLst/>
          </a:prstGeom>
        </p:spPr>
        <p:txBody>
          <a:bodyPr wrap="none" lIns="0" tIns="0" rIns="0" bIns="0">
            <a:spAutoFit/>
          </a:bodyPr>
          <a:lstStyle/>
          <a:p>
            <a:r>
              <a:rPr lang="en-US" sz="1466" b="1" dirty="0">
                <a:solidFill>
                  <a:schemeClr val="bg1">
                    <a:lumMod val="75000"/>
                  </a:schemeClr>
                </a:solidFill>
                <a:latin typeface="Arial" panose="020B0604020202020204" pitchFamily="34" charset="0"/>
                <a:cs typeface="Arial" panose="020B0604020202020204" pitchFamily="34" charset="0"/>
              </a:rPr>
              <a:t>Posts are liked on daily</a:t>
            </a:r>
          </a:p>
        </p:txBody>
      </p:sp>
      <p:sp>
        <p:nvSpPr>
          <p:cNvPr id="58" name="Rectangle 57"/>
          <p:cNvSpPr/>
          <p:nvPr/>
        </p:nvSpPr>
        <p:spPr>
          <a:xfrm>
            <a:off x="8583913" y="3383230"/>
            <a:ext cx="1647887" cy="492314"/>
          </a:xfrm>
          <a:prstGeom prst="rect">
            <a:avLst/>
          </a:prstGeom>
        </p:spPr>
        <p:txBody>
          <a:bodyPr wrap="none" lIns="0" tIns="0" rIns="0" bIns="0">
            <a:spAutoFit/>
          </a:bodyPr>
          <a:lstStyle/>
          <a:p>
            <a:r>
              <a:rPr lang="zh-CN" altLang="en-US" sz="3199" b="1" dirty="0">
                <a:solidFill>
                  <a:schemeClr val="accent3"/>
                </a:solidFill>
                <a:latin typeface="Arial" panose="020B0604020202020204" pitchFamily="34" charset="0"/>
                <a:cs typeface="Arial" panose="020B0604020202020204" pitchFamily="34" charset="0"/>
              </a:rPr>
              <a:t>添加标题</a:t>
            </a:r>
            <a:endParaRPr lang="en-US" sz="3199" b="1" dirty="0">
              <a:solidFill>
                <a:schemeClr val="accent3"/>
              </a:solidFill>
              <a:latin typeface="Arial" panose="020B0604020202020204" pitchFamily="34" charset="0"/>
              <a:cs typeface="Arial" panose="020B0604020202020204" pitchFamily="34" charset="0"/>
            </a:endParaRPr>
          </a:p>
        </p:txBody>
      </p:sp>
      <p:sp>
        <p:nvSpPr>
          <p:cNvPr id="59" name="Rectangle 58"/>
          <p:cNvSpPr/>
          <p:nvPr/>
        </p:nvSpPr>
        <p:spPr>
          <a:xfrm>
            <a:off x="8583915" y="3836689"/>
            <a:ext cx="2651367" cy="225575"/>
          </a:xfrm>
          <a:prstGeom prst="rect">
            <a:avLst/>
          </a:prstGeom>
        </p:spPr>
        <p:txBody>
          <a:bodyPr wrap="none" lIns="0" tIns="0" rIns="0" bIns="0">
            <a:spAutoFit/>
          </a:bodyPr>
          <a:lstStyle/>
          <a:p>
            <a:r>
              <a:rPr lang="en-US" sz="1466" b="1" dirty="0">
                <a:solidFill>
                  <a:schemeClr val="bg1">
                    <a:lumMod val="75000"/>
                  </a:schemeClr>
                </a:solidFill>
                <a:latin typeface="Arial" panose="020B0604020202020204" pitchFamily="34" charset="0"/>
                <a:cs typeface="Arial" panose="020B0604020202020204" pitchFamily="34" charset="0"/>
              </a:rPr>
              <a:t>Photos are Uploaded on daily</a:t>
            </a:r>
          </a:p>
        </p:txBody>
      </p:sp>
      <p:grpSp>
        <p:nvGrpSpPr>
          <p:cNvPr id="67" name="Group 66"/>
          <p:cNvGrpSpPr/>
          <p:nvPr/>
        </p:nvGrpSpPr>
        <p:grpSpPr>
          <a:xfrm>
            <a:off x="7721021" y="3605171"/>
            <a:ext cx="513971" cy="388877"/>
            <a:chOff x="6629400" y="2008188"/>
            <a:chExt cx="600075" cy="454025"/>
          </a:xfrm>
          <a:solidFill>
            <a:schemeClr val="accent3"/>
          </a:solidFill>
        </p:grpSpPr>
        <p:sp>
          <p:nvSpPr>
            <p:cNvPr id="1041" name="Freeform 17"/>
            <p:cNvSpPr>
              <a:spLocks noEditPoints="1"/>
            </p:cNvSpPr>
            <p:nvPr/>
          </p:nvSpPr>
          <p:spPr bwMode="auto">
            <a:xfrm>
              <a:off x="6629400" y="2008188"/>
              <a:ext cx="600075" cy="454025"/>
            </a:xfrm>
            <a:custGeom>
              <a:avLst/>
              <a:gdLst/>
              <a:ahLst/>
              <a:cxnLst>
                <a:cxn ang="0">
                  <a:pos x="0" y="0"/>
                </a:cxn>
                <a:cxn ang="0">
                  <a:pos x="0" y="286"/>
                </a:cxn>
                <a:cxn ang="0">
                  <a:pos x="378" y="286"/>
                </a:cxn>
                <a:cxn ang="0">
                  <a:pos x="378" y="0"/>
                </a:cxn>
                <a:cxn ang="0">
                  <a:pos x="0" y="0"/>
                </a:cxn>
                <a:cxn ang="0">
                  <a:pos x="354" y="262"/>
                </a:cxn>
                <a:cxn ang="0">
                  <a:pos x="24" y="262"/>
                </a:cxn>
                <a:cxn ang="0">
                  <a:pos x="24" y="24"/>
                </a:cxn>
                <a:cxn ang="0">
                  <a:pos x="354" y="24"/>
                </a:cxn>
                <a:cxn ang="0">
                  <a:pos x="354" y="262"/>
                </a:cxn>
                <a:cxn ang="0">
                  <a:pos x="354" y="262"/>
                </a:cxn>
                <a:cxn ang="0">
                  <a:pos x="354" y="262"/>
                </a:cxn>
              </a:cxnLst>
              <a:rect l="0" t="0" r="r" b="b"/>
              <a:pathLst>
                <a:path w="378" h="286">
                  <a:moveTo>
                    <a:pt x="0" y="0"/>
                  </a:moveTo>
                  <a:lnTo>
                    <a:pt x="0" y="286"/>
                  </a:lnTo>
                  <a:lnTo>
                    <a:pt x="378" y="286"/>
                  </a:lnTo>
                  <a:lnTo>
                    <a:pt x="378" y="0"/>
                  </a:lnTo>
                  <a:lnTo>
                    <a:pt x="0" y="0"/>
                  </a:lnTo>
                  <a:close/>
                  <a:moveTo>
                    <a:pt x="354" y="262"/>
                  </a:moveTo>
                  <a:lnTo>
                    <a:pt x="24" y="262"/>
                  </a:lnTo>
                  <a:lnTo>
                    <a:pt x="24" y="24"/>
                  </a:lnTo>
                  <a:lnTo>
                    <a:pt x="354" y="24"/>
                  </a:lnTo>
                  <a:lnTo>
                    <a:pt x="354" y="262"/>
                  </a:lnTo>
                  <a:close/>
                  <a:moveTo>
                    <a:pt x="354" y="262"/>
                  </a:moveTo>
                  <a:lnTo>
                    <a:pt x="354" y="262"/>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42" name="Freeform 18"/>
            <p:cNvSpPr>
              <a:spLocks noEditPoints="1"/>
            </p:cNvSpPr>
            <p:nvPr/>
          </p:nvSpPr>
          <p:spPr bwMode="auto">
            <a:xfrm>
              <a:off x="6629400" y="2008188"/>
              <a:ext cx="600075" cy="454025"/>
            </a:xfrm>
            <a:custGeom>
              <a:avLst/>
              <a:gdLst/>
              <a:ahLst/>
              <a:cxnLst>
                <a:cxn ang="0">
                  <a:pos x="0" y="0"/>
                </a:cxn>
                <a:cxn ang="0">
                  <a:pos x="0" y="286"/>
                </a:cxn>
                <a:cxn ang="0">
                  <a:pos x="378" y="286"/>
                </a:cxn>
                <a:cxn ang="0">
                  <a:pos x="378" y="0"/>
                </a:cxn>
                <a:cxn ang="0">
                  <a:pos x="0" y="0"/>
                </a:cxn>
                <a:cxn ang="0">
                  <a:pos x="354" y="262"/>
                </a:cxn>
                <a:cxn ang="0">
                  <a:pos x="24" y="262"/>
                </a:cxn>
                <a:cxn ang="0">
                  <a:pos x="24" y="24"/>
                </a:cxn>
                <a:cxn ang="0">
                  <a:pos x="354" y="24"/>
                </a:cxn>
                <a:cxn ang="0">
                  <a:pos x="354" y="262"/>
                </a:cxn>
                <a:cxn ang="0">
                  <a:pos x="354" y="262"/>
                </a:cxn>
                <a:cxn ang="0">
                  <a:pos x="354" y="262"/>
                </a:cxn>
              </a:cxnLst>
              <a:rect l="0" t="0" r="r" b="b"/>
              <a:pathLst>
                <a:path w="378" h="286">
                  <a:moveTo>
                    <a:pt x="0" y="0"/>
                  </a:moveTo>
                  <a:lnTo>
                    <a:pt x="0" y="286"/>
                  </a:lnTo>
                  <a:lnTo>
                    <a:pt x="378" y="286"/>
                  </a:lnTo>
                  <a:lnTo>
                    <a:pt x="378" y="0"/>
                  </a:lnTo>
                  <a:lnTo>
                    <a:pt x="0" y="0"/>
                  </a:lnTo>
                  <a:moveTo>
                    <a:pt x="354" y="262"/>
                  </a:moveTo>
                  <a:lnTo>
                    <a:pt x="24" y="262"/>
                  </a:lnTo>
                  <a:lnTo>
                    <a:pt x="24" y="24"/>
                  </a:lnTo>
                  <a:lnTo>
                    <a:pt x="354" y="24"/>
                  </a:lnTo>
                  <a:lnTo>
                    <a:pt x="354" y="262"/>
                  </a:lnTo>
                  <a:moveTo>
                    <a:pt x="354" y="262"/>
                  </a:moveTo>
                  <a:lnTo>
                    <a:pt x="354" y="262"/>
                  </a:ln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43" name="Freeform 19"/>
            <p:cNvSpPr>
              <a:spLocks noEditPoints="1"/>
            </p:cNvSpPr>
            <p:nvPr/>
          </p:nvSpPr>
          <p:spPr bwMode="auto">
            <a:xfrm>
              <a:off x="7042150" y="2084388"/>
              <a:ext cx="111125" cy="112713"/>
            </a:xfrm>
            <a:custGeom>
              <a:avLst/>
              <a:gdLst/>
              <a:ahLst/>
              <a:cxnLst>
                <a:cxn ang="0">
                  <a:pos x="29" y="15"/>
                </a:cxn>
                <a:cxn ang="0">
                  <a:pos x="15" y="29"/>
                </a:cxn>
                <a:cxn ang="0">
                  <a:pos x="0" y="15"/>
                </a:cxn>
                <a:cxn ang="0">
                  <a:pos x="15" y="0"/>
                </a:cxn>
                <a:cxn ang="0">
                  <a:pos x="29" y="15"/>
                </a:cxn>
                <a:cxn ang="0">
                  <a:pos x="29" y="15"/>
                </a:cxn>
                <a:cxn ang="0">
                  <a:pos x="29" y="15"/>
                </a:cxn>
              </a:cxnLst>
              <a:rect l="0" t="0" r="r" b="b"/>
              <a:pathLst>
                <a:path w="29" h="29">
                  <a:moveTo>
                    <a:pt x="29" y="15"/>
                  </a:moveTo>
                  <a:cubicBezTo>
                    <a:pt x="29" y="23"/>
                    <a:pt x="23" y="29"/>
                    <a:pt x="15" y="29"/>
                  </a:cubicBezTo>
                  <a:cubicBezTo>
                    <a:pt x="7" y="29"/>
                    <a:pt x="0" y="23"/>
                    <a:pt x="0" y="15"/>
                  </a:cubicBezTo>
                  <a:cubicBezTo>
                    <a:pt x="0" y="7"/>
                    <a:pt x="7" y="0"/>
                    <a:pt x="15" y="0"/>
                  </a:cubicBezTo>
                  <a:cubicBezTo>
                    <a:pt x="23" y="0"/>
                    <a:pt x="29" y="7"/>
                    <a:pt x="29" y="15"/>
                  </a:cubicBezTo>
                  <a:close/>
                  <a:moveTo>
                    <a:pt x="29" y="15"/>
                  </a:moveTo>
                  <a:cubicBezTo>
                    <a:pt x="29" y="15"/>
                    <a:pt x="29" y="15"/>
                    <a:pt x="29" y="15"/>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44" name="Freeform 20"/>
            <p:cNvSpPr>
              <a:spLocks noEditPoints="1"/>
            </p:cNvSpPr>
            <p:nvPr/>
          </p:nvSpPr>
          <p:spPr bwMode="auto">
            <a:xfrm>
              <a:off x="6705600" y="2122488"/>
              <a:ext cx="455613" cy="266700"/>
            </a:xfrm>
            <a:custGeom>
              <a:avLst/>
              <a:gdLst/>
              <a:ahLst/>
              <a:cxnLst>
                <a:cxn ang="0">
                  <a:pos x="79" y="29"/>
                </a:cxn>
                <a:cxn ang="0">
                  <a:pos x="59" y="48"/>
                </a:cxn>
                <a:cxn ang="0">
                  <a:pos x="25" y="0"/>
                </a:cxn>
                <a:cxn ang="0">
                  <a:pos x="0" y="69"/>
                </a:cxn>
                <a:cxn ang="0">
                  <a:pos x="119" y="69"/>
                </a:cxn>
                <a:cxn ang="0">
                  <a:pos x="79" y="29"/>
                </a:cxn>
                <a:cxn ang="0">
                  <a:pos x="79" y="29"/>
                </a:cxn>
                <a:cxn ang="0">
                  <a:pos x="79" y="29"/>
                </a:cxn>
              </a:cxnLst>
              <a:rect l="0" t="0" r="r" b="b"/>
              <a:pathLst>
                <a:path w="119" h="69">
                  <a:moveTo>
                    <a:pt x="79" y="29"/>
                  </a:moveTo>
                  <a:cubicBezTo>
                    <a:pt x="70" y="29"/>
                    <a:pt x="71" y="48"/>
                    <a:pt x="59" y="48"/>
                  </a:cubicBezTo>
                  <a:cubicBezTo>
                    <a:pt x="47" y="48"/>
                    <a:pt x="40" y="0"/>
                    <a:pt x="25" y="0"/>
                  </a:cubicBezTo>
                  <a:cubicBezTo>
                    <a:pt x="10" y="0"/>
                    <a:pt x="0" y="69"/>
                    <a:pt x="0" y="69"/>
                  </a:cubicBezTo>
                  <a:cubicBezTo>
                    <a:pt x="119" y="69"/>
                    <a:pt x="119" y="69"/>
                    <a:pt x="119" y="69"/>
                  </a:cubicBezTo>
                  <a:cubicBezTo>
                    <a:pt x="119" y="69"/>
                    <a:pt x="88" y="29"/>
                    <a:pt x="79" y="29"/>
                  </a:cubicBezTo>
                  <a:close/>
                  <a:moveTo>
                    <a:pt x="79" y="29"/>
                  </a:moveTo>
                  <a:cubicBezTo>
                    <a:pt x="79" y="29"/>
                    <a:pt x="79" y="29"/>
                    <a:pt x="79" y="29"/>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sp>
        <p:nvSpPr>
          <p:cNvPr id="1048" name="Freeform 24"/>
          <p:cNvSpPr>
            <a:spLocks noEditPoints="1"/>
          </p:cNvSpPr>
          <p:nvPr/>
        </p:nvSpPr>
        <p:spPr bwMode="auto">
          <a:xfrm>
            <a:off x="4048321" y="3570891"/>
            <a:ext cx="457614" cy="435063"/>
          </a:xfrm>
          <a:custGeom>
            <a:avLst/>
            <a:gdLst/>
            <a:ahLst/>
            <a:cxnLst>
              <a:cxn ang="0">
                <a:pos x="791" y="27"/>
              </a:cxn>
              <a:cxn ang="0">
                <a:pos x="734" y="0"/>
              </a:cxn>
              <a:cxn ang="0">
                <a:pos x="98" y="27"/>
              </a:cxn>
              <a:cxn ang="0">
                <a:pos x="41" y="0"/>
              </a:cxn>
              <a:cxn ang="0">
                <a:pos x="0" y="791"/>
              </a:cxn>
              <a:cxn ang="0">
                <a:pos x="41" y="765"/>
              </a:cxn>
              <a:cxn ang="0">
                <a:pos x="98" y="791"/>
              </a:cxn>
              <a:cxn ang="0">
                <a:pos x="734" y="765"/>
              </a:cxn>
              <a:cxn ang="0">
                <a:pos x="791" y="791"/>
              </a:cxn>
              <a:cxn ang="0">
                <a:pos x="832" y="0"/>
              </a:cxn>
              <a:cxn ang="0">
                <a:pos x="98" y="679"/>
              </a:cxn>
              <a:cxn ang="0">
                <a:pos x="41" y="634"/>
              </a:cxn>
              <a:cxn ang="0">
                <a:pos x="98" y="679"/>
              </a:cxn>
              <a:cxn ang="0">
                <a:pos x="41" y="551"/>
              </a:cxn>
              <a:cxn ang="0">
                <a:pos x="98" y="503"/>
              </a:cxn>
              <a:cxn ang="0">
                <a:pos x="98" y="420"/>
              </a:cxn>
              <a:cxn ang="0">
                <a:pos x="41" y="372"/>
              </a:cxn>
              <a:cxn ang="0">
                <a:pos x="98" y="420"/>
              </a:cxn>
              <a:cxn ang="0">
                <a:pos x="41" y="289"/>
              </a:cxn>
              <a:cxn ang="0">
                <a:pos x="98" y="241"/>
              </a:cxn>
              <a:cxn ang="0">
                <a:pos x="98" y="158"/>
              </a:cxn>
              <a:cxn ang="0">
                <a:pos x="41" y="112"/>
              </a:cxn>
              <a:cxn ang="0">
                <a:pos x="98" y="158"/>
              </a:cxn>
              <a:cxn ang="0">
                <a:pos x="158" y="782"/>
              </a:cxn>
              <a:cxn ang="0">
                <a:pos x="672" y="643"/>
              </a:cxn>
              <a:cxn ang="0">
                <a:pos x="672" y="574"/>
              </a:cxn>
              <a:cxn ang="0">
                <a:pos x="158" y="217"/>
              </a:cxn>
              <a:cxn ang="0">
                <a:pos x="672" y="574"/>
              </a:cxn>
              <a:cxn ang="0">
                <a:pos x="158" y="148"/>
              </a:cxn>
              <a:cxn ang="0">
                <a:pos x="672" y="10"/>
              </a:cxn>
              <a:cxn ang="0">
                <a:pos x="791" y="679"/>
              </a:cxn>
              <a:cxn ang="0">
                <a:pos x="734" y="634"/>
              </a:cxn>
              <a:cxn ang="0">
                <a:pos x="791" y="679"/>
              </a:cxn>
              <a:cxn ang="0">
                <a:pos x="734" y="551"/>
              </a:cxn>
              <a:cxn ang="0">
                <a:pos x="791" y="503"/>
              </a:cxn>
              <a:cxn ang="0">
                <a:pos x="791" y="420"/>
              </a:cxn>
              <a:cxn ang="0">
                <a:pos x="734" y="372"/>
              </a:cxn>
              <a:cxn ang="0">
                <a:pos x="791" y="420"/>
              </a:cxn>
              <a:cxn ang="0">
                <a:pos x="734" y="289"/>
              </a:cxn>
              <a:cxn ang="0">
                <a:pos x="791" y="241"/>
              </a:cxn>
              <a:cxn ang="0">
                <a:pos x="791" y="158"/>
              </a:cxn>
              <a:cxn ang="0">
                <a:pos x="734" y="112"/>
              </a:cxn>
              <a:cxn ang="0">
                <a:pos x="791" y="158"/>
              </a:cxn>
              <a:cxn ang="0">
                <a:pos x="791" y="158"/>
              </a:cxn>
            </a:cxnLst>
            <a:rect l="0" t="0" r="r" b="b"/>
            <a:pathLst>
              <a:path w="832" h="791">
                <a:moveTo>
                  <a:pt x="791" y="0"/>
                </a:moveTo>
                <a:lnTo>
                  <a:pt x="791" y="27"/>
                </a:lnTo>
                <a:lnTo>
                  <a:pt x="734" y="27"/>
                </a:lnTo>
                <a:lnTo>
                  <a:pt x="734" y="0"/>
                </a:lnTo>
                <a:lnTo>
                  <a:pt x="98" y="0"/>
                </a:lnTo>
                <a:lnTo>
                  <a:pt x="98" y="27"/>
                </a:lnTo>
                <a:lnTo>
                  <a:pt x="41" y="27"/>
                </a:lnTo>
                <a:lnTo>
                  <a:pt x="41" y="0"/>
                </a:lnTo>
                <a:lnTo>
                  <a:pt x="0" y="0"/>
                </a:lnTo>
                <a:lnTo>
                  <a:pt x="0" y="791"/>
                </a:lnTo>
                <a:lnTo>
                  <a:pt x="41" y="791"/>
                </a:lnTo>
                <a:lnTo>
                  <a:pt x="41" y="765"/>
                </a:lnTo>
                <a:lnTo>
                  <a:pt x="98" y="765"/>
                </a:lnTo>
                <a:lnTo>
                  <a:pt x="98" y="791"/>
                </a:lnTo>
                <a:lnTo>
                  <a:pt x="734" y="791"/>
                </a:lnTo>
                <a:lnTo>
                  <a:pt x="734" y="765"/>
                </a:lnTo>
                <a:lnTo>
                  <a:pt x="791" y="765"/>
                </a:lnTo>
                <a:lnTo>
                  <a:pt x="791" y="791"/>
                </a:lnTo>
                <a:lnTo>
                  <a:pt x="832" y="791"/>
                </a:lnTo>
                <a:lnTo>
                  <a:pt x="832" y="0"/>
                </a:lnTo>
                <a:lnTo>
                  <a:pt x="791" y="0"/>
                </a:lnTo>
                <a:close/>
                <a:moveTo>
                  <a:pt x="98" y="679"/>
                </a:moveTo>
                <a:lnTo>
                  <a:pt x="41" y="679"/>
                </a:lnTo>
                <a:lnTo>
                  <a:pt x="41" y="634"/>
                </a:lnTo>
                <a:lnTo>
                  <a:pt x="98" y="634"/>
                </a:lnTo>
                <a:lnTo>
                  <a:pt x="98" y="679"/>
                </a:lnTo>
                <a:close/>
                <a:moveTo>
                  <a:pt x="98" y="551"/>
                </a:moveTo>
                <a:lnTo>
                  <a:pt x="41" y="551"/>
                </a:lnTo>
                <a:lnTo>
                  <a:pt x="41" y="503"/>
                </a:lnTo>
                <a:lnTo>
                  <a:pt x="98" y="503"/>
                </a:lnTo>
                <a:lnTo>
                  <a:pt x="98" y="551"/>
                </a:lnTo>
                <a:close/>
                <a:moveTo>
                  <a:pt x="98" y="420"/>
                </a:moveTo>
                <a:lnTo>
                  <a:pt x="41" y="420"/>
                </a:lnTo>
                <a:lnTo>
                  <a:pt x="41" y="372"/>
                </a:lnTo>
                <a:lnTo>
                  <a:pt x="98" y="372"/>
                </a:lnTo>
                <a:lnTo>
                  <a:pt x="98" y="420"/>
                </a:lnTo>
                <a:close/>
                <a:moveTo>
                  <a:pt x="98" y="289"/>
                </a:moveTo>
                <a:lnTo>
                  <a:pt x="41" y="289"/>
                </a:lnTo>
                <a:lnTo>
                  <a:pt x="41" y="241"/>
                </a:lnTo>
                <a:lnTo>
                  <a:pt x="98" y="241"/>
                </a:lnTo>
                <a:lnTo>
                  <a:pt x="98" y="289"/>
                </a:lnTo>
                <a:close/>
                <a:moveTo>
                  <a:pt x="98" y="158"/>
                </a:moveTo>
                <a:lnTo>
                  <a:pt x="41" y="158"/>
                </a:lnTo>
                <a:lnTo>
                  <a:pt x="41" y="112"/>
                </a:lnTo>
                <a:lnTo>
                  <a:pt x="98" y="112"/>
                </a:lnTo>
                <a:lnTo>
                  <a:pt x="98" y="158"/>
                </a:lnTo>
                <a:close/>
                <a:moveTo>
                  <a:pt x="672" y="782"/>
                </a:moveTo>
                <a:lnTo>
                  <a:pt x="158" y="782"/>
                </a:lnTo>
                <a:lnTo>
                  <a:pt x="158" y="643"/>
                </a:lnTo>
                <a:lnTo>
                  <a:pt x="672" y="643"/>
                </a:lnTo>
                <a:lnTo>
                  <a:pt x="672" y="782"/>
                </a:lnTo>
                <a:close/>
                <a:moveTo>
                  <a:pt x="672" y="574"/>
                </a:moveTo>
                <a:lnTo>
                  <a:pt x="158" y="574"/>
                </a:lnTo>
                <a:lnTo>
                  <a:pt x="158" y="217"/>
                </a:lnTo>
                <a:lnTo>
                  <a:pt x="672" y="217"/>
                </a:lnTo>
                <a:lnTo>
                  <a:pt x="672" y="574"/>
                </a:lnTo>
                <a:close/>
                <a:moveTo>
                  <a:pt x="672" y="148"/>
                </a:moveTo>
                <a:lnTo>
                  <a:pt x="158" y="148"/>
                </a:lnTo>
                <a:lnTo>
                  <a:pt x="158" y="10"/>
                </a:lnTo>
                <a:lnTo>
                  <a:pt x="672" y="10"/>
                </a:lnTo>
                <a:lnTo>
                  <a:pt x="672" y="148"/>
                </a:lnTo>
                <a:close/>
                <a:moveTo>
                  <a:pt x="791" y="679"/>
                </a:moveTo>
                <a:lnTo>
                  <a:pt x="734" y="679"/>
                </a:lnTo>
                <a:lnTo>
                  <a:pt x="734" y="634"/>
                </a:lnTo>
                <a:lnTo>
                  <a:pt x="791" y="634"/>
                </a:lnTo>
                <a:lnTo>
                  <a:pt x="791" y="679"/>
                </a:lnTo>
                <a:close/>
                <a:moveTo>
                  <a:pt x="791" y="551"/>
                </a:moveTo>
                <a:lnTo>
                  <a:pt x="734" y="551"/>
                </a:lnTo>
                <a:lnTo>
                  <a:pt x="734" y="503"/>
                </a:lnTo>
                <a:lnTo>
                  <a:pt x="791" y="503"/>
                </a:lnTo>
                <a:lnTo>
                  <a:pt x="791" y="551"/>
                </a:lnTo>
                <a:close/>
                <a:moveTo>
                  <a:pt x="791" y="420"/>
                </a:moveTo>
                <a:lnTo>
                  <a:pt x="734" y="420"/>
                </a:lnTo>
                <a:lnTo>
                  <a:pt x="734" y="372"/>
                </a:lnTo>
                <a:lnTo>
                  <a:pt x="791" y="372"/>
                </a:lnTo>
                <a:lnTo>
                  <a:pt x="791" y="420"/>
                </a:lnTo>
                <a:close/>
                <a:moveTo>
                  <a:pt x="791" y="289"/>
                </a:moveTo>
                <a:lnTo>
                  <a:pt x="734" y="289"/>
                </a:lnTo>
                <a:lnTo>
                  <a:pt x="734" y="241"/>
                </a:lnTo>
                <a:lnTo>
                  <a:pt x="791" y="241"/>
                </a:lnTo>
                <a:lnTo>
                  <a:pt x="791" y="289"/>
                </a:lnTo>
                <a:close/>
                <a:moveTo>
                  <a:pt x="791" y="158"/>
                </a:moveTo>
                <a:lnTo>
                  <a:pt x="734" y="158"/>
                </a:lnTo>
                <a:lnTo>
                  <a:pt x="734" y="112"/>
                </a:lnTo>
                <a:lnTo>
                  <a:pt x="791" y="112"/>
                </a:lnTo>
                <a:lnTo>
                  <a:pt x="791" y="158"/>
                </a:lnTo>
                <a:close/>
                <a:moveTo>
                  <a:pt x="791" y="158"/>
                </a:moveTo>
                <a:lnTo>
                  <a:pt x="791" y="158"/>
                </a:lnTo>
                <a:close/>
              </a:path>
            </a:pathLst>
          </a:custGeom>
          <a:solidFill>
            <a:schemeClr val="accent6"/>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73" name="Rectangle 72"/>
          <p:cNvSpPr/>
          <p:nvPr/>
        </p:nvSpPr>
        <p:spPr>
          <a:xfrm>
            <a:off x="1992442" y="3383230"/>
            <a:ext cx="1647887" cy="492314"/>
          </a:xfrm>
          <a:prstGeom prst="rect">
            <a:avLst/>
          </a:prstGeom>
        </p:spPr>
        <p:txBody>
          <a:bodyPr wrap="none" lIns="0" tIns="0" rIns="0" bIns="0">
            <a:spAutoFit/>
          </a:bodyPr>
          <a:lstStyle/>
          <a:p>
            <a:pPr algn="r"/>
            <a:r>
              <a:rPr lang="zh-CN" altLang="en-US" sz="3199" b="1" dirty="0">
                <a:solidFill>
                  <a:schemeClr val="accent6"/>
                </a:solidFill>
                <a:latin typeface="Arial" panose="020B0604020202020204" pitchFamily="34" charset="0"/>
                <a:cs typeface="Arial" panose="020B0604020202020204" pitchFamily="34" charset="0"/>
              </a:rPr>
              <a:t>添加标题</a:t>
            </a:r>
            <a:endParaRPr lang="en-US" sz="3199" b="1" dirty="0">
              <a:solidFill>
                <a:schemeClr val="accent6"/>
              </a:solidFill>
              <a:latin typeface="Arial" panose="020B0604020202020204" pitchFamily="34" charset="0"/>
              <a:cs typeface="Arial" panose="020B0604020202020204" pitchFamily="34" charset="0"/>
            </a:endParaRPr>
          </a:p>
        </p:txBody>
      </p:sp>
      <p:sp>
        <p:nvSpPr>
          <p:cNvPr id="74" name="Rectangle 73"/>
          <p:cNvSpPr/>
          <p:nvPr/>
        </p:nvSpPr>
        <p:spPr>
          <a:xfrm>
            <a:off x="1013201" y="3836689"/>
            <a:ext cx="2627129" cy="225575"/>
          </a:xfrm>
          <a:prstGeom prst="rect">
            <a:avLst/>
          </a:prstGeom>
        </p:spPr>
        <p:txBody>
          <a:bodyPr wrap="none" lIns="0" tIns="0" rIns="0" bIns="0">
            <a:spAutoFit/>
          </a:bodyPr>
          <a:lstStyle/>
          <a:p>
            <a:pPr algn="r"/>
            <a:r>
              <a:rPr lang="en-US" sz="1466" b="1" dirty="0">
                <a:solidFill>
                  <a:schemeClr val="bg1">
                    <a:lumMod val="75000"/>
                  </a:schemeClr>
                </a:solidFill>
                <a:latin typeface="Arial" panose="020B0604020202020204" pitchFamily="34" charset="0"/>
                <a:cs typeface="Arial" panose="020B0604020202020204" pitchFamily="34" charset="0"/>
              </a:rPr>
              <a:t>Videos are Uploaded on daily</a:t>
            </a:r>
          </a:p>
        </p:txBody>
      </p:sp>
      <p:grpSp>
        <p:nvGrpSpPr>
          <p:cNvPr id="82" name="Group 81"/>
          <p:cNvGrpSpPr/>
          <p:nvPr/>
        </p:nvGrpSpPr>
        <p:grpSpPr>
          <a:xfrm>
            <a:off x="7011232" y="5006425"/>
            <a:ext cx="532656" cy="500044"/>
            <a:chOff x="504825" y="971550"/>
            <a:chExt cx="1089026" cy="1022350"/>
          </a:xfrm>
          <a:solidFill>
            <a:schemeClr val="accent4"/>
          </a:solidFill>
        </p:grpSpPr>
        <p:sp>
          <p:nvSpPr>
            <p:cNvPr id="1053" name="Freeform 29"/>
            <p:cNvSpPr>
              <a:spLocks noEditPoints="1"/>
            </p:cNvSpPr>
            <p:nvPr/>
          </p:nvSpPr>
          <p:spPr bwMode="auto">
            <a:xfrm>
              <a:off x="782638" y="971550"/>
              <a:ext cx="811213" cy="841375"/>
            </a:xfrm>
            <a:custGeom>
              <a:avLst/>
              <a:gdLst/>
              <a:ahLst/>
              <a:cxnLst>
                <a:cxn ang="0">
                  <a:pos x="0" y="0"/>
                </a:cxn>
                <a:cxn ang="0">
                  <a:pos x="0" y="382"/>
                </a:cxn>
                <a:cxn ang="0">
                  <a:pos x="286" y="382"/>
                </a:cxn>
                <a:cxn ang="0">
                  <a:pos x="420" y="530"/>
                </a:cxn>
                <a:cxn ang="0">
                  <a:pos x="420" y="382"/>
                </a:cxn>
                <a:cxn ang="0">
                  <a:pos x="511" y="382"/>
                </a:cxn>
                <a:cxn ang="0">
                  <a:pos x="511" y="0"/>
                </a:cxn>
                <a:cxn ang="0">
                  <a:pos x="0" y="0"/>
                </a:cxn>
                <a:cxn ang="0">
                  <a:pos x="0" y="0"/>
                </a:cxn>
                <a:cxn ang="0">
                  <a:pos x="0" y="0"/>
                </a:cxn>
              </a:cxnLst>
              <a:rect l="0" t="0" r="r" b="b"/>
              <a:pathLst>
                <a:path w="511" h="530">
                  <a:moveTo>
                    <a:pt x="0" y="0"/>
                  </a:moveTo>
                  <a:lnTo>
                    <a:pt x="0" y="382"/>
                  </a:lnTo>
                  <a:lnTo>
                    <a:pt x="286" y="382"/>
                  </a:lnTo>
                  <a:lnTo>
                    <a:pt x="420" y="530"/>
                  </a:lnTo>
                  <a:lnTo>
                    <a:pt x="420" y="382"/>
                  </a:lnTo>
                  <a:lnTo>
                    <a:pt x="511" y="382"/>
                  </a:lnTo>
                  <a:lnTo>
                    <a:pt x="511" y="0"/>
                  </a:lnTo>
                  <a:lnTo>
                    <a:pt x="0" y="0"/>
                  </a:lnTo>
                  <a:close/>
                  <a:moveTo>
                    <a:pt x="0" y="0"/>
                  </a:moveTo>
                  <a:lnTo>
                    <a:pt x="0" y="0"/>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55" name="Freeform 31"/>
            <p:cNvSpPr>
              <a:spLocks noEditPoints="1"/>
            </p:cNvSpPr>
            <p:nvPr/>
          </p:nvSpPr>
          <p:spPr bwMode="auto">
            <a:xfrm>
              <a:off x="504825" y="1274763"/>
              <a:ext cx="695325" cy="719137"/>
            </a:xfrm>
            <a:custGeom>
              <a:avLst/>
              <a:gdLst/>
              <a:ahLst/>
              <a:cxnLst>
                <a:cxn ang="0">
                  <a:pos x="426" y="226"/>
                </a:cxn>
                <a:cxn ang="0">
                  <a:pos x="139" y="226"/>
                </a:cxn>
                <a:cxn ang="0">
                  <a:pos x="139" y="0"/>
                </a:cxn>
                <a:cxn ang="0">
                  <a:pos x="0" y="0"/>
                </a:cxn>
                <a:cxn ang="0">
                  <a:pos x="0" y="327"/>
                </a:cxn>
                <a:cxn ang="0">
                  <a:pos x="79" y="327"/>
                </a:cxn>
                <a:cxn ang="0">
                  <a:pos x="79" y="453"/>
                </a:cxn>
                <a:cxn ang="0">
                  <a:pos x="192" y="327"/>
                </a:cxn>
                <a:cxn ang="0">
                  <a:pos x="438" y="327"/>
                </a:cxn>
                <a:cxn ang="0">
                  <a:pos x="438" y="241"/>
                </a:cxn>
                <a:cxn ang="0">
                  <a:pos x="426" y="226"/>
                </a:cxn>
                <a:cxn ang="0">
                  <a:pos x="426" y="226"/>
                </a:cxn>
                <a:cxn ang="0">
                  <a:pos x="426" y="226"/>
                </a:cxn>
              </a:cxnLst>
              <a:rect l="0" t="0" r="r" b="b"/>
              <a:pathLst>
                <a:path w="438" h="453">
                  <a:moveTo>
                    <a:pt x="426" y="226"/>
                  </a:moveTo>
                  <a:lnTo>
                    <a:pt x="139" y="226"/>
                  </a:lnTo>
                  <a:lnTo>
                    <a:pt x="139" y="0"/>
                  </a:lnTo>
                  <a:lnTo>
                    <a:pt x="0" y="0"/>
                  </a:lnTo>
                  <a:lnTo>
                    <a:pt x="0" y="327"/>
                  </a:lnTo>
                  <a:lnTo>
                    <a:pt x="79" y="327"/>
                  </a:lnTo>
                  <a:lnTo>
                    <a:pt x="79" y="453"/>
                  </a:lnTo>
                  <a:lnTo>
                    <a:pt x="192" y="327"/>
                  </a:lnTo>
                  <a:lnTo>
                    <a:pt x="438" y="327"/>
                  </a:lnTo>
                  <a:lnTo>
                    <a:pt x="438" y="241"/>
                  </a:lnTo>
                  <a:lnTo>
                    <a:pt x="426" y="226"/>
                  </a:lnTo>
                  <a:close/>
                  <a:moveTo>
                    <a:pt x="426" y="226"/>
                  </a:moveTo>
                  <a:lnTo>
                    <a:pt x="426" y="226"/>
                  </a:lnTo>
                  <a:close/>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sp>
        <p:nvSpPr>
          <p:cNvPr id="83" name="Rectangle 82"/>
          <p:cNvSpPr/>
          <p:nvPr/>
        </p:nvSpPr>
        <p:spPr>
          <a:xfrm>
            <a:off x="7909905" y="4841416"/>
            <a:ext cx="1647887" cy="492314"/>
          </a:xfrm>
          <a:prstGeom prst="rect">
            <a:avLst/>
          </a:prstGeom>
        </p:spPr>
        <p:txBody>
          <a:bodyPr wrap="none" lIns="0" tIns="0" rIns="0" bIns="0">
            <a:spAutoFit/>
          </a:bodyPr>
          <a:lstStyle/>
          <a:p>
            <a:r>
              <a:rPr lang="zh-CN" altLang="en-US" sz="3199" b="1" dirty="0">
                <a:solidFill>
                  <a:schemeClr val="accent4"/>
                </a:solidFill>
                <a:latin typeface="Arial" panose="020B0604020202020204" pitchFamily="34" charset="0"/>
                <a:cs typeface="Arial" panose="020B0604020202020204" pitchFamily="34" charset="0"/>
              </a:rPr>
              <a:t>添加标题</a:t>
            </a:r>
            <a:endParaRPr lang="en-US" sz="3199" b="1" dirty="0">
              <a:solidFill>
                <a:schemeClr val="accent4"/>
              </a:solidFill>
              <a:latin typeface="Arial" panose="020B0604020202020204" pitchFamily="34" charset="0"/>
              <a:cs typeface="Arial" panose="020B0604020202020204" pitchFamily="34" charset="0"/>
            </a:endParaRPr>
          </a:p>
        </p:txBody>
      </p:sp>
      <p:sp>
        <p:nvSpPr>
          <p:cNvPr id="84" name="Rectangle 83"/>
          <p:cNvSpPr/>
          <p:nvPr/>
        </p:nvSpPr>
        <p:spPr>
          <a:xfrm>
            <a:off x="7909903" y="5294874"/>
            <a:ext cx="2636940" cy="225575"/>
          </a:xfrm>
          <a:prstGeom prst="rect">
            <a:avLst/>
          </a:prstGeom>
        </p:spPr>
        <p:txBody>
          <a:bodyPr wrap="none" lIns="0" tIns="0" rIns="0" bIns="0">
            <a:spAutoFit/>
          </a:bodyPr>
          <a:lstStyle/>
          <a:p>
            <a:r>
              <a:rPr lang="en-US" sz="1466" b="1" dirty="0">
                <a:solidFill>
                  <a:schemeClr val="bg1">
                    <a:lumMod val="75000"/>
                  </a:schemeClr>
                </a:solidFill>
                <a:latin typeface="Arial" panose="020B0604020202020204" pitchFamily="34" charset="0"/>
                <a:cs typeface="Arial" panose="020B0604020202020204" pitchFamily="34" charset="0"/>
              </a:rPr>
              <a:t>Posts are Comments on daily</a:t>
            </a:r>
          </a:p>
        </p:txBody>
      </p:sp>
      <p:grpSp>
        <p:nvGrpSpPr>
          <p:cNvPr id="91" name="Group 90"/>
          <p:cNvGrpSpPr/>
          <p:nvPr/>
        </p:nvGrpSpPr>
        <p:grpSpPr>
          <a:xfrm>
            <a:off x="4775241" y="4936816"/>
            <a:ext cx="342099" cy="585973"/>
            <a:chOff x="1668463" y="3354388"/>
            <a:chExt cx="641350" cy="1098550"/>
          </a:xfrm>
          <a:solidFill>
            <a:schemeClr val="accent5"/>
          </a:solidFill>
        </p:grpSpPr>
        <p:sp>
          <p:nvSpPr>
            <p:cNvPr id="1060" name="Freeform 36"/>
            <p:cNvSpPr>
              <a:spLocks noEditPoints="1"/>
            </p:cNvSpPr>
            <p:nvPr/>
          </p:nvSpPr>
          <p:spPr bwMode="auto">
            <a:xfrm>
              <a:off x="1752600" y="3438526"/>
              <a:ext cx="473075" cy="768350"/>
            </a:xfrm>
            <a:custGeom>
              <a:avLst/>
              <a:gdLst/>
              <a:ahLst/>
              <a:cxnLst>
                <a:cxn ang="0">
                  <a:pos x="13" y="197"/>
                </a:cxn>
                <a:cxn ang="0">
                  <a:pos x="27" y="191"/>
                </a:cxn>
                <a:cxn ang="0">
                  <a:pos x="29" y="189"/>
                </a:cxn>
                <a:cxn ang="0">
                  <a:pos x="32" y="181"/>
                </a:cxn>
                <a:cxn ang="0">
                  <a:pos x="36" y="176"/>
                </a:cxn>
                <a:cxn ang="0">
                  <a:pos x="37" y="174"/>
                </a:cxn>
                <a:cxn ang="0">
                  <a:pos x="39" y="162"/>
                </a:cxn>
                <a:cxn ang="0">
                  <a:pos x="38" y="160"/>
                </a:cxn>
                <a:cxn ang="0">
                  <a:pos x="31" y="146"/>
                </a:cxn>
                <a:cxn ang="0">
                  <a:pos x="29" y="138"/>
                </a:cxn>
                <a:cxn ang="0">
                  <a:pos x="26" y="127"/>
                </a:cxn>
                <a:cxn ang="0">
                  <a:pos x="26" y="124"/>
                </a:cxn>
                <a:cxn ang="0">
                  <a:pos x="28" y="119"/>
                </a:cxn>
                <a:cxn ang="0">
                  <a:pos x="29" y="117"/>
                </a:cxn>
                <a:cxn ang="0">
                  <a:pos x="29" y="100"/>
                </a:cxn>
                <a:cxn ang="0">
                  <a:pos x="29" y="89"/>
                </a:cxn>
                <a:cxn ang="0">
                  <a:pos x="38" y="74"/>
                </a:cxn>
                <a:cxn ang="0">
                  <a:pos x="63" y="63"/>
                </a:cxn>
                <a:cxn ang="0">
                  <a:pos x="77" y="61"/>
                </a:cxn>
                <a:cxn ang="0">
                  <a:pos x="81" y="61"/>
                </a:cxn>
                <a:cxn ang="0">
                  <a:pos x="81" y="62"/>
                </a:cxn>
                <a:cxn ang="0">
                  <a:pos x="78" y="64"/>
                </a:cxn>
                <a:cxn ang="0">
                  <a:pos x="79" y="69"/>
                </a:cxn>
                <a:cxn ang="0">
                  <a:pos x="91" y="80"/>
                </a:cxn>
                <a:cxn ang="0">
                  <a:pos x="96" y="92"/>
                </a:cxn>
                <a:cxn ang="0">
                  <a:pos x="96" y="117"/>
                </a:cxn>
                <a:cxn ang="0">
                  <a:pos x="98" y="121"/>
                </a:cxn>
                <a:cxn ang="0">
                  <a:pos x="99" y="122"/>
                </a:cxn>
                <a:cxn ang="0">
                  <a:pos x="98" y="135"/>
                </a:cxn>
                <a:cxn ang="0">
                  <a:pos x="98" y="136"/>
                </a:cxn>
                <a:cxn ang="0">
                  <a:pos x="91" y="154"/>
                </a:cxn>
                <a:cxn ang="0">
                  <a:pos x="90" y="155"/>
                </a:cxn>
                <a:cxn ang="0">
                  <a:pos x="87" y="174"/>
                </a:cxn>
                <a:cxn ang="0">
                  <a:pos x="88" y="176"/>
                </a:cxn>
                <a:cxn ang="0">
                  <a:pos x="91" y="181"/>
                </a:cxn>
                <a:cxn ang="0">
                  <a:pos x="94" y="190"/>
                </a:cxn>
                <a:cxn ang="0">
                  <a:pos x="97" y="192"/>
                </a:cxn>
                <a:cxn ang="0">
                  <a:pos x="124" y="203"/>
                </a:cxn>
                <a:cxn ang="0">
                  <a:pos x="124" y="0"/>
                </a:cxn>
                <a:cxn ang="0">
                  <a:pos x="0" y="0"/>
                </a:cxn>
                <a:cxn ang="0">
                  <a:pos x="0" y="203"/>
                </a:cxn>
                <a:cxn ang="0">
                  <a:pos x="13" y="197"/>
                </a:cxn>
                <a:cxn ang="0">
                  <a:pos x="13" y="197"/>
                </a:cxn>
                <a:cxn ang="0">
                  <a:pos x="13" y="197"/>
                </a:cxn>
              </a:cxnLst>
              <a:rect l="0" t="0" r="r" b="b"/>
              <a:pathLst>
                <a:path w="124" h="203">
                  <a:moveTo>
                    <a:pt x="13" y="197"/>
                  </a:moveTo>
                  <a:cubicBezTo>
                    <a:pt x="17" y="195"/>
                    <a:pt x="22" y="194"/>
                    <a:pt x="27" y="191"/>
                  </a:cubicBezTo>
                  <a:cubicBezTo>
                    <a:pt x="28" y="191"/>
                    <a:pt x="29" y="190"/>
                    <a:pt x="29" y="189"/>
                  </a:cubicBezTo>
                  <a:cubicBezTo>
                    <a:pt x="30" y="187"/>
                    <a:pt x="31" y="184"/>
                    <a:pt x="32" y="181"/>
                  </a:cubicBezTo>
                  <a:cubicBezTo>
                    <a:pt x="33" y="179"/>
                    <a:pt x="33" y="177"/>
                    <a:pt x="36" y="176"/>
                  </a:cubicBezTo>
                  <a:cubicBezTo>
                    <a:pt x="36" y="176"/>
                    <a:pt x="37" y="175"/>
                    <a:pt x="37" y="174"/>
                  </a:cubicBezTo>
                  <a:cubicBezTo>
                    <a:pt x="38" y="170"/>
                    <a:pt x="38" y="166"/>
                    <a:pt x="39" y="162"/>
                  </a:cubicBezTo>
                  <a:cubicBezTo>
                    <a:pt x="39" y="161"/>
                    <a:pt x="38" y="160"/>
                    <a:pt x="38" y="160"/>
                  </a:cubicBezTo>
                  <a:cubicBezTo>
                    <a:pt x="34" y="156"/>
                    <a:pt x="32" y="151"/>
                    <a:pt x="31" y="146"/>
                  </a:cubicBezTo>
                  <a:cubicBezTo>
                    <a:pt x="31" y="143"/>
                    <a:pt x="29" y="141"/>
                    <a:pt x="29" y="138"/>
                  </a:cubicBezTo>
                  <a:cubicBezTo>
                    <a:pt x="28" y="135"/>
                    <a:pt x="27" y="131"/>
                    <a:pt x="26" y="127"/>
                  </a:cubicBezTo>
                  <a:cubicBezTo>
                    <a:pt x="26" y="126"/>
                    <a:pt x="26" y="125"/>
                    <a:pt x="26" y="124"/>
                  </a:cubicBezTo>
                  <a:cubicBezTo>
                    <a:pt x="25" y="122"/>
                    <a:pt x="25" y="120"/>
                    <a:pt x="28" y="119"/>
                  </a:cubicBezTo>
                  <a:cubicBezTo>
                    <a:pt x="28" y="119"/>
                    <a:pt x="29" y="118"/>
                    <a:pt x="29" y="117"/>
                  </a:cubicBezTo>
                  <a:cubicBezTo>
                    <a:pt x="29" y="111"/>
                    <a:pt x="29" y="105"/>
                    <a:pt x="29" y="100"/>
                  </a:cubicBezTo>
                  <a:cubicBezTo>
                    <a:pt x="29" y="96"/>
                    <a:pt x="29" y="93"/>
                    <a:pt x="29" y="89"/>
                  </a:cubicBezTo>
                  <a:cubicBezTo>
                    <a:pt x="30" y="83"/>
                    <a:pt x="34" y="78"/>
                    <a:pt x="38" y="74"/>
                  </a:cubicBezTo>
                  <a:cubicBezTo>
                    <a:pt x="46" y="68"/>
                    <a:pt x="54" y="65"/>
                    <a:pt x="63" y="63"/>
                  </a:cubicBezTo>
                  <a:cubicBezTo>
                    <a:pt x="68" y="62"/>
                    <a:pt x="72" y="62"/>
                    <a:pt x="77" y="61"/>
                  </a:cubicBezTo>
                  <a:cubicBezTo>
                    <a:pt x="78" y="61"/>
                    <a:pt x="79" y="61"/>
                    <a:pt x="81" y="61"/>
                  </a:cubicBezTo>
                  <a:cubicBezTo>
                    <a:pt x="81" y="61"/>
                    <a:pt x="81" y="61"/>
                    <a:pt x="81" y="62"/>
                  </a:cubicBezTo>
                  <a:cubicBezTo>
                    <a:pt x="80" y="62"/>
                    <a:pt x="79" y="63"/>
                    <a:pt x="78" y="64"/>
                  </a:cubicBezTo>
                  <a:cubicBezTo>
                    <a:pt x="77" y="66"/>
                    <a:pt x="77" y="67"/>
                    <a:pt x="79" y="69"/>
                  </a:cubicBezTo>
                  <a:cubicBezTo>
                    <a:pt x="83" y="72"/>
                    <a:pt x="87" y="76"/>
                    <a:pt x="91" y="80"/>
                  </a:cubicBezTo>
                  <a:cubicBezTo>
                    <a:pt x="95" y="83"/>
                    <a:pt x="96" y="87"/>
                    <a:pt x="96" y="92"/>
                  </a:cubicBezTo>
                  <a:cubicBezTo>
                    <a:pt x="96" y="100"/>
                    <a:pt x="96" y="109"/>
                    <a:pt x="96" y="117"/>
                  </a:cubicBezTo>
                  <a:cubicBezTo>
                    <a:pt x="96" y="118"/>
                    <a:pt x="96" y="120"/>
                    <a:pt x="98" y="121"/>
                  </a:cubicBezTo>
                  <a:cubicBezTo>
                    <a:pt x="99" y="121"/>
                    <a:pt x="99" y="122"/>
                    <a:pt x="99" y="122"/>
                  </a:cubicBezTo>
                  <a:cubicBezTo>
                    <a:pt x="99" y="127"/>
                    <a:pt x="98" y="131"/>
                    <a:pt x="98" y="135"/>
                  </a:cubicBezTo>
                  <a:cubicBezTo>
                    <a:pt x="98" y="135"/>
                    <a:pt x="98" y="135"/>
                    <a:pt x="98" y="136"/>
                  </a:cubicBezTo>
                  <a:cubicBezTo>
                    <a:pt x="94" y="141"/>
                    <a:pt x="93" y="148"/>
                    <a:pt x="91" y="154"/>
                  </a:cubicBezTo>
                  <a:cubicBezTo>
                    <a:pt x="91" y="154"/>
                    <a:pt x="91" y="154"/>
                    <a:pt x="90" y="155"/>
                  </a:cubicBezTo>
                  <a:cubicBezTo>
                    <a:pt x="85" y="160"/>
                    <a:pt x="87" y="168"/>
                    <a:pt x="87" y="174"/>
                  </a:cubicBezTo>
                  <a:cubicBezTo>
                    <a:pt x="87" y="175"/>
                    <a:pt x="87" y="176"/>
                    <a:pt x="88" y="176"/>
                  </a:cubicBezTo>
                  <a:cubicBezTo>
                    <a:pt x="90" y="177"/>
                    <a:pt x="91" y="179"/>
                    <a:pt x="91" y="181"/>
                  </a:cubicBezTo>
                  <a:cubicBezTo>
                    <a:pt x="92" y="184"/>
                    <a:pt x="93" y="187"/>
                    <a:pt x="94" y="190"/>
                  </a:cubicBezTo>
                  <a:cubicBezTo>
                    <a:pt x="95" y="191"/>
                    <a:pt x="96" y="191"/>
                    <a:pt x="97" y="192"/>
                  </a:cubicBezTo>
                  <a:cubicBezTo>
                    <a:pt x="106" y="195"/>
                    <a:pt x="115" y="199"/>
                    <a:pt x="124" y="203"/>
                  </a:cubicBezTo>
                  <a:cubicBezTo>
                    <a:pt x="124" y="0"/>
                    <a:pt x="124" y="0"/>
                    <a:pt x="124" y="0"/>
                  </a:cubicBezTo>
                  <a:cubicBezTo>
                    <a:pt x="0" y="0"/>
                    <a:pt x="0" y="0"/>
                    <a:pt x="0" y="0"/>
                  </a:cubicBezTo>
                  <a:cubicBezTo>
                    <a:pt x="0" y="203"/>
                    <a:pt x="0" y="203"/>
                    <a:pt x="0" y="203"/>
                  </a:cubicBezTo>
                  <a:cubicBezTo>
                    <a:pt x="4" y="201"/>
                    <a:pt x="8" y="199"/>
                    <a:pt x="13" y="197"/>
                  </a:cubicBezTo>
                  <a:close/>
                  <a:moveTo>
                    <a:pt x="13" y="197"/>
                  </a:moveTo>
                  <a:cubicBezTo>
                    <a:pt x="13" y="197"/>
                    <a:pt x="13" y="197"/>
                    <a:pt x="13" y="197"/>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61" name="Freeform 37"/>
            <p:cNvSpPr>
              <a:spLocks noEditPoints="1"/>
            </p:cNvSpPr>
            <p:nvPr/>
          </p:nvSpPr>
          <p:spPr bwMode="auto">
            <a:xfrm>
              <a:off x="1668463" y="3354388"/>
              <a:ext cx="641350" cy="1098550"/>
            </a:xfrm>
            <a:custGeom>
              <a:avLst/>
              <a:gdLst/>
              <a:ahLst/>
              <a:cxnLst>
                <a:cxn ang="0">
                  <a:pos x="149" y="0"/>
                </a:cxn>
                <a:cxn ang="0">
                  <a:pos x="20" y="0"/>
                </a:cxn>
                <a:cxn ang="0">
                  <a:pos x="0" y="20"/>
                </a:cxn>
                <a:cxn ang="0">
                  <a:pos x="0" y="270"/>
                </a:cxn>
                <a:cxn ang="0">
                  <a:pos x="20" y="290"/>
                </a:cxn>
                <a:cxn ang="0">
                  <a:pos x="149" y="290"/>
                </a:cxn>
                <a:cxn ang="0">
                  <a:pos x="168" y="270"/>
                </a:cxn>
                <a:cxn ang="0">
                  <a:pos x="168" y="20"/>
                </a:cxn>
                <a:cxn ang="0">
                  <a:pos x="149" y="0"/>
                </a:cxn>
                <a:cxn ang="0">
                  <a:pos x="55" y="276"/>
                </a:cxn>
                <a:cxn ang="0">
                  <a:pos x="39" y="276"/>
                </a:cxn>
                <a:cxn ang="0">
                  <a:pos x="33" y="270"/>
                </a:cxn>
                <a:cxn ang="0">
                  <a:pos x="39" y="265"/>
                </a:cxn>
                <a:cxn ang="0">
                  <a:pos x="55" y="265"/>
                </a:cxn>
                <a:cxn ang="0">
                  <a:pos x="61" y="270"/>
                </a:cxn>
                <a:cxn ang="0">
                  <a:pos x="55" y="276"/>
                </a:cxn>
                <a:cxn ang="0">
                  <a:pos x="84" y="280"/>
                </a:cxn>
                <a:cxn ang="0">
                  <a:pos x="74" y="270"/>
                </a:cxn>
                <a:cxn ang="0">
                  <a:pos x="84" y="261"/>
                </a:cxn>
                <a:cxn ang="0">
                  <a:pos x="94" y="270"/>
                </a:cxn>
                <a:cxn ang="0">
                  <a:pos x="84" y="280"/>
                </a:cxn>
                <a:cxn ang="0">
                  <a:pos x="129" y="276"/>
                </a:cxn>
                <a:cxn ang="0">
                  <a:pos x="113" y="276"/>
                </a:cxn>
                <a:cxn ang="0">
                  <a:pos x="107" y="270"/>
                </a:cxn>
                <a:cxn ang="0">
                  <a:pos x="113" y="265"/>
                </a:cxn>
                <a:cxn ang="0">
                  <a:pos x="129" y="265"/>
                </a:cxn>
                <a:cxn ang="0">
                  <a:pos x="135" y="270"/>
                </a:cxn>
                <a:cxn ang="0">
                  <a:pos x="129" y="276"/>
                </a:cxn>
                <a:cxn ang="0">
                  <a:pos x="155" y="254"/>
                </a:cxn>
                <a:cxn ang="0">
                  <a:pos x="14" y="254"/>
                </a:cxn>
                <a:cxn ang="0">
                  <a:pos x="14" y="13"/>
                </a:cxn>
                <a:cxn ang="0">
                  <a:pos x="155" y="13"/>
                </a:cxn>
                <a:cxn ang="0">
                  <a:pos x="155" y="254"/>
                </a:cxn>
                <a:cxn ang="0">
                  <a:pos x="155" y="254"/>
                </a:cxn>
                <a:cxn ang="0">
                  <a:pos x="155" y="254"/>
                </a:cxn>
              </a:cxnLst>
              <a:rect l="0" t="0" r="r" b="b"/>
              <a:pathLst>
                <a:path w="168" h="290">
                  <a:moveTo>
                    <a:pt x="149" y="0"/>
                  </a:moveTo>
                  <a:cubicBezTo>
                    <a:pt x="20" y="0"/>
                    <a:pt x="20" y="0"/>
                    <a:pt x="20" y="0"/>
                  </a:cubicBezTo>
                  <a:cubicBezTo>
                    <a:pt x="9" y="0"/>
                    <a:pt x="0" y="9"/>
                    <a:pt x="0" y="20"/>
                  </a:cubicBezTo>
                  <a:cubicBezTo>
                    <a:pt x="0" y="270"/>
                    <a:pt x="0" y="270"/>
                    <a:pt x="0" y="270"/>
                  </a:cubicBezTo>
                  <a:cubicBezTo>
                    <a:pt x="0" y="281"/>
                    <a:pt x="9" y="290"/>
                    <a:pt x="20" y="290"/>
                  </a:cubicBezTo>
                  <a:cubicBezTo>
                    <a:pt x="149" y="290"/>
                    <a:pt x="149" y="290"/>
                    <a:pt x="149" y="290"/>
                  </a:cubicBezTo>
                  <a:cubicBezTo>
                    <a:pt x="159" y="290"/>
                    <a:pt x="168" y="281"/>
                    <a:pt x="168" y="270"/>
                  </a:cubicBezTo>
                  <a:cubicBezTo>
                    <a:pt x="168" y="20"/>
                    <a:pt x="168" y="20"/>
                    <a:pt x="168" y="20"/>
                  </a:cubicBezTo>
                  <a:cubicBezTo>
                    <a:pt x="168" y="9"/>
                    <a:pt x="159" y="0"/>
                    <a:pt x="149" y="0"/>
                  </a:cubicBezTo>
                  <a:close/>
                  <a:moveTo>
                    <a:pt x="55" y="276"/>
                  </a:moveTo>
                  <a:cubicBezTo>
                    <a:pt x="39" y="276"/>
                    <a:pt x="39" y="276"/>
                    <a:pt x="39" y="276"/>
                  </a:cubicBezTo>
                  <a:cubicBezTo>
                    <a:pt x="36" y="276"/>
                    <a:pt x="33" y="273"/>
                    <a:pt x="33" y="270"/>
                  </a:cubicBezTo>
                  <a:cubicBezTo>
                    <a:pt x="33" y="267"/>
                    <a:pt x="36" y="265"/>
                    <a:pt x="39" y="265"/>
                  </a:cubicBezTo>
                  <a:cubicBezTo>
                    <a:pt x="55" y="265"/>
                    <a:pt x="55" y="265"/>
                    <a:pt x="55" y="265"/>
                  </a:cubicBezTo>
                  <a:cubicBezTo>
                    <a:pt x="58" y="265"/>
                    <a:pt x="61" y="267"/>
                    <a:pt x="61" y="270"/>
                  </a:cubicBezTo>
                  <a:cubicBezTo>
                    <a:pt x="61" y="273"/>
                    <a:pt x="58" y="276"/>
                    <a:pt x="55" y="276"/>
                  </a:cubicBezTo>
                  <a:close/>
                  <a:moveTo>
                    <a:pt x="84" y="280"/>
                  </a:moveTo>
                  <a:cubicBezTo>
                    <a:pt x="79" y="280"/>
                    <a:pt x="74" y="276"/>
                    <a:pt x="74" y="270"/>
                  </a:cubicBezTo>
                  <a:cubicBezTo>
                    <a:pt x="74" y="265"/>
                    <a:pt x="79" y="261"/>
                    <a:pt x="84" y="261"/>
                  </a:cubicBezTo>
                  <a:cubicBezTo>
                    <a:pt x="90" y="261"/>
                    <a:pt x="94" y="265"/>
                    <a:pt x="94" y="270"/>
                  </a:cubicBezTo>
                  <a:cubicBezTo>
                    <a:pt x="94" y="276"/>
                    <a:pt x="90" y="280"/>
                    <a:pt x="84" y="280"/>
                  </a:cubicBezTo>
                  <a:close/>
                  <a:moveTo>
                    <a:pt x="129" y="276"/>
                  </a:moveTo>
                  <a:cubicBezTo>
                    <a:pt x="113" y="276"/>
                    <a:pt x="113" y="276"/>
                    <a:pt x="113" y="276"/>
                  </a:cubicBezTo>
                  <a:cubicBezTo>
                    <a:pt x="110" y="276"/>
                    <a:pt x="107" y="273"/>
                    <a:pt x="107" y="270"/>
                  </a:cubicBezTo>
                  <a:cubicBezTo>
                    <a:pt x="107" y="267"/>
                    <a:pt x="110" y="265"/>
                    <a:pt x="113" y="265"/>
                  </a:cubicBezTo>
                  <a:cubicBezTo>
                    <a:pt x="129" y="265"/>
                    <a:pt x="129" y="265"/>
                    <a:pt x="129" y="265"/>
                  </a:cubicBezTo>
                  <a:cubicBezTo>
                    <a:pt x="132" y="265"/>
                    <a:pt x="135" y="267"/>
                    <a:pt x="135" y="270"/>
                  </a:cubicBezTo>
                  <a:cubicBezTo>
                    <a:pt x="135" y="273"/>
                    <a:pt x="132" y="276"/>
                    <a:pt x="129" y="276"/>
                  </a:cubicBezTo>
                  <a:close/>
                  <a:moveTo>
                    <a:pt x="155" y="254"/>
                  </a:moveTo>
                  <a:cubicBezTo>
                    <a:pt x="14" y="254"/>
                    <a:pt x="14" y="254"/>
                    <a:pt x="14" y="254"/>
                  </a:cubicBezTo>
                  <a:cubicBezTo>
                    <a:pt x="14" y="13"/>
                    <a:pt x="14" y="13"/>
                    <a:pt x="14" y="13"/>
                  </a:cubicBezTo>
                  <a:cubicBezTo>
                    <a:pt x="155" y="13"/>
                    <a:pt x="155" y="13"/>
                    <a:pt x="155" y="13"/>
                  </a:cubicBezTo>
                  <a:lnTo>
                    <a:pt x="155" y="254"/>
                  </a:lnTo>
                  <a:close/>
                  <a:moveTo>
                    <a:pt x="155" y="254"/>
                  </a:moveTo>
                  <a:cubicBezTo>
                    <a:pt x="155" y="254"/>
                    <a:pt x="155" y="254"/>
                    <a:pt x="155" y="254"/>
                  </a:cubicBezTo>
                </a:path>
              </a:pathLst>
            </a:custGeom>
            <a:grp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sp>
        <p:nvSpPr>
          <p:cNvPr id="92" name="Rectangle 91"/>
          <p:cNvSpPr/>
          <p:nvPr/>
        </p:nvSpPr>
        <p:spPr>
          <a:xfrm>
            <a:off x="2683546" y="4841416"/>
            <a:ext cx="1647888" cy="492314"/>
          </a:xfrm>
          <a:prstGeom prst="rect">
            <a:avLst/>
          </a:prstGeom>
        </p:spPr>
        <p:txBody>
          <a:bodyPr wrap="none" lIns="0" tIns="0" rIns="0" bIns="0">
            <a:spAutoFit/>
          </a:bodyPr>
          <a:lstStyle/>
          <a:p>
            <a:pPr algn="r"/>
            <a:r>
              <a:rPr lang="zh-CN" altLang="en-US" sz="3199" b="1" dirty="0">
                <a:solidFill>
                  <a:schemeClr val="accent5"/>
                </a:solidFill>
                <a:latin typeface="Arial" panose="020B0604020202020204" pitchFamily="34" charset="0"/>
                <a:cs typeface="Arial" panose="020B0604020202020204" pitchFamily="34" charset="0"/>
              </a:rPr>
              <a:t>添加标题</a:t>
            </a:r>
            <a:endParaRPr lang="en-US" sz="3199" b="1" dirty="0">
              <a:solidFill>
                <a:schemeClr val="accent5"/>
              </a:solidFill>
              <a:latin typeface="Arial" panose="020B0604020202020204" pitchFamily="34" charset="0"/>
              <a:cs typeface="Arial" panose="020B0604020202020204" pitchFamily="34" charset="0"/>
            </a:endParaRPr>
          </a:p>
        </p:txBody>
      </p:sp>
      <p:sp>
        <p:nvSpPr>
          <p:cNvPr id="93" name="Rectangle 92"/>
          <p:cNvSpPr/>
          <p:nvPr/>
        </p:nvSpPr>
        <p:spPr>
          <a:xfrm>
            <a:off x="1694494" y="5300592"/>
            <a:ext cx="2636939" cy="225575"/>
          </a:xfrm>
          <a:prstGeom prst="rect">
            <a:avLst/>
          </a:prstGeom>
        </p:spPr>
        <p:txBody>
          <a:bodyPr wrap="none" lIns="0" tIns="0" rIns="0" bIns="0">
            <a:spAutoFit/>
          </a:bodyPr>
          <a:lstStyle/>
          <a:p>
            <a:pPr algn="r"/>
            <a:r>
              <a:rPr lang="en-US" sz="1466" b="1" dirty="0">
                <a:solidFill>
                  <a:schemeClr val="bg1">
                    <a:lumMod val="75000"/>
                  </a:schemeClr>
                </a:solidFill>
                <a:latin typeface="Arial" panose="020B0604020202020204" pitchFamily="34" charset="0"/>
                <a:cs typeface="Arial" panose="020B0604020202020204" pitchFamily="34" charset="0"/>
              </a:rPr>
              <a:t>apps and websites integrated</a:t>
            </a:r>
          </a:p>
        </p:txBody>
      </p:sp>
      <p:sp>
        <p:nvSpPr>
          <p:cNvPr id="50"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51" name="直接连接符 50"/>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210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1000"/>
                                        <p:tgtEl>
                                          <p:spTgt spid="9"/>
                                        </p:tgtEl>
                                      </p:cBhvr>
                                    </p:animEffect>
                                  </p:childTnLst>
                                </p:cTn>
                              </p:par>
                            </p:childTnLst>
                          </p:cTn>
                        </p:par>
                        <p:par>
                          <p:cTn id="8" fill="hold">
                            <p:stCondLst>
                              <p:cond delay="1000"/>
                            </p:stCondLst>
                            <p:childTnLst>
                              <p:par>
                                <p:cTn id="9" presetID="53" presetClass="entr" presetSubtype="0" fill="hold" grpId="0" nodeType="afterEffect">
                                  <p:stCondLst>
                                    <p:cond delay="0"/>
                                  </p:stCondLst>
                                  <p:childTnLst>
                                    <p:set>
                                      <p:cBhvr>
                                        <p:cTn id="10" dur="1" fill="hold">
                                          <p:stCondLst>
                                            <p:cond delay="0"/>
                                          </p:stCondLst>
                                        </p:cTn>
                                        <p:tgtEl>
                                          <p:spTgt spid="1029"/>
                                        </p:tgtEl>
                                        <p:attrNameLst>
                                          <p:attrName>style.visibility</p:attrName>
                                        </p:attrNameLst>
                                      </p:cBhvr>
                                      <p:to>
                                        <p:strVal val="visible"/>
                                      </p:to>
                                    </p:set>
                                    <p:anim calcmode="lin" valueType="num">
                                      <p:cBhvr>
                                        <p:cTn id="11" dur="500" fill="hold"/>
                                        <p:tgtEl>
                                          <p:spTgt spid="1029"/>
                                        </p:tgtEl>
                                        <p:attrNameLst>
                                          <p:attrName>ppt_w</p:attrName>
                                        </p:attrNameLst>
                                      </p:cBhvr>
                                      <p:tavLst>
                                        <p:tav tm="0">
                                          <p:val>
                                            <p:fltVal val="0"/>
                                          </p:val>
                                        </p:tav>
                                        <p:tav tm="100000">
                                          <p:val>
                                            <p:strVal val="#ppt_w"/>
                                          </p:val>
                                        </p:tav>
                                      </p:tavLst>
                                    </p:anim>
                                    <p:anim calcmode="lin" valueType="num">
                                      <p:cBhvr>
                                        <p:cTn id="12" dur="500" fill="hold"/>
                                        <p:tgtEl>
                                          <p:spTgt spid="1029"/>
                                        </p:tgtEl>
                                        <p:attrNameLst>
                                          <p:attrName>ppt_h</p:attrName>
                                        </p:attrNameLst>
                                      </p:cBhvr>
                                      <p:tavLst>
                                        <p:tav tm="0">
                                          <p:val>
                                            <p:fltVal val="0"/>
                                          </p:val>
                                        </p:tav>
                                        <p:tav tm="100000">
                                          <p:val>
                                            <p:strVal val="#ppt_h"/>
                                          </p:val>
                                        </p:tav>
                                      </p:tavLst>
                                    </p:anim>
                                    <p:animEffect transition="in" filter="fade">
                                      <p:cBhvr>
                                        <p:cTn id="13" dur="500"/>
                                        <p:tgtEl>
                                          <p:spTgt spid="1029"/>
                                        </p:tgtEl>
                                      </p:cBhvr>
                                    </p:animEffect>
                                  </p:childTnLst>
                                </p:cTn>
                              </p:par>
                            </p:childTnLst>
                          </p:cTn>
                        </p:par>
                        <p:par>
                          <p:cTn id="14" fill="hold">
                            <p:stCondLst>
                              <p:cond delay="1500"/>
                            </p:stCondLst>
                            <p:childTnLst>
                              <p:par>
                                <p:cTn id="15" presetID="53"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2000"/>
                            </p:stCondLst>
                            <p:childTnLst>
                              <p:par>
                                <p:cTn id="21" presetID="53" presetClass="entr" presetSubtype="0" fill="hold" grpId="0" nodeType="afterEffect">
                                  <p:stCondLst>
                                    <p:cond delay="0"/>
                                  </p:stCondLst>
                                  <p:childTnLst>
                                    <p:set>
                                      <p:cBhvr>
                                        <p:cTn id="22" dur="1" fill="hold">
                                          <p:stCondLst>
                                            <p:cond delay="0"/>
                                          </p:stCondLst>
                                        </p:cTn>
                                        <p:tgtEl>
                                          <p:spTgt spid="1033"/>
                                        </p:tgtEl>
                                        <p:attrNameLst>
                                          <p:attrName>style.visibility</p:attrName>
                                        </p:attrNameLst>
                                      </p:cBhvr>
                                      <p:to>
                                        <p:strVal val="visible"/>
                                      </p:to>
                                    </p:set>
                                    <p:anim calcmode="lin" valueType="num">
                                      <p:cBhvr>
                                        <p:cTn id="23" dur="500" fill="hold"/>
                                        <p:tgtEl>
                                          <p:spTgt spid="1033"/>
                                        </p:tgtEl>
                                        <p:attrNameLst>
                                          <p:attrName>ppt_w</p:attrName>
                                        </p:attrNameLst>
                                      </p:cBhvr>
                                      <p:tavLst>
                                        <p:tav tm="0">
                                          <p:val>
                                            <p:fltVal val="0"/>
                                          </p:val>
                                        </p:tav>
                                        <p:tav tm="100000">
                                          <p:val>
                                            <p:strVal val="#ppt_w"/>
                                          </p:val>
                                        </p:tav>
                                      </p:tavLst>
                                    </p:anim>
                                    <p:anim calcmode="lin" valueType="num">
                                      <p:cBhvr>
                                        <p:cTn id="24" dur="500" fill="hold"/>
                                        <p:tgtEl>
                                          <p:spTgt spid="1033"/>
                                        </p:tgtEl>
                                        <p:attrNameLst>
                                          <p:attrName>ppt_h</p:attrName>
                                        </p:attrNameLst>
                                      </p:cBhvr>
                                      <p:tavLst>
                                        <p:tav tm="0">
                                          <p:val>
                                            <p:fltVal val="0"/>
                                          </p:val>
                                        </p:tav>
                                        <p:tav tm="100000">
                                          <p:val>
                                            <p:strVal val="#ppt_h"/>
                                          </p:val>
                                        </p:tav>
                                      </p:tavLst>
                                    </p:anim>
                                    <p:animEffect transition="in" filter="fade">
                                      <p:cBhvr>
                                        <p:cTn id="25" dur="500"/>
                                        <p:tgtEl>
                                          <p:spTgt spid="1033"/>
                                        </p:tgtEl>
                                      </p:cBhvr>
                                    </p:animEffect>
                                  </p:childTnLst>
                                </p:cTn>
                              </p:par>
                            </p:childTnLst>
                          </p:cTn>
                        </p:par>
                        <p:par>
                          <p:cTn id="26" fill="hold">
                            <p:stCondLst>
                              <p:cond delay="2500"/>
                            </p:stCondLst>
                            <p:childTnLst>
                              <p:par>
                                <p:cTn id="27" presetID="2" presetClass="entr" presetSubtype="8" accel="50000" decel="5000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500" fill="hold"/>
                                        <p:tgtEl>
                                          <p:spTgt spid="40"/>
                                        </p:tgtEl>
                                        <p:attrNameLst>
                                          <p:attrName>ppt_x</p:attrName>
                                        </p:attrNameLst>
                                      </p:cBhvr>
                                      <p:tavLst>
                                        <p:tav tm="0">
                                          <p:val>
                                            <p:strVal val="0-#ppt_w/2"/>
                                          </p:val>
                                        </p:tav>
                                        <p:tav tm="100000">
                                          <p:val>
                                            <p:strVal val="#ppt_x"/>
                                          </p:val>
                                        </p:tav>
                                      </p:tavLst>
                                    </p:anim>
                                    <p:anim calcmode="lin" valueType="num">
                                      <p:cBhvr additive="base">
                                        <p:cTn id="30" dur="500" fill="hold"/>
                                        <p:tgtEl>
                                          <p:spTgt spid="40"/>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 presetClass="entr" presetSubtype="8" accel="50000" decel="50000" fill="hold" grpId="0" nodeType="after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additive="base">
                                        <p:cTn id="34" dur="500" fill="hold"/>
                                        <p:tgtEl>
                                          <p:spTgt spid="56"/>
                                        </p:tgtEl>
                                        <p:attrNameLst>
                                          <p:attrName>ppt_x</p:attrName>
                                        </p:attrNameLst>
                                      </p:cBhvr>
                                      <p:tavLst>
                                        <p:tav tm="0">
                                          <p:val>
                                            <p:strVal val="0-#ppt_w/2"/>
                                          </p:val>
                                        </p:tav>
                                        <p:tav tm="100000">
                                          <p:val>
                                            <p:strVal val="#ppt_x"/>
                                          </p:val>
                                        </p:tav>
                                      </p:tavLst>
                                    </p:anim>
                                    <p:anim calcmode="lin" valueType="num">
                                      <p:cBhvr additive="base">
                                        <p:cTn id="35" dur="500" fill="hold"/>
                                        <p:tgtEl>
                                          <p:spTgt spid="56"/>
                                        </p:tgtEl>
                                        <p:attrNameLst>
                                          <p:attrName>ppt_y</p:attrName>
                                        </p:attrNameLst>
                                      </p:cBhvr>
                                      <p:tavLst>
                                        <p:tav tm="0">
                                          <p:val>
                                            <p:strVal val="#ppt_y"/>
                                          </p:val>
                                        </p:tav>
                                        <p:tav tm="100000">
                                          <p:val>
                                            <p:strVal val="#ppt_y"/>
                                          </p:val>
                                        </p:tav>
                                      </p:tavLst>
                                    </p:anim>
                                  </p:childTnLst>
                                </p:cTn>
                              </p:par>
                            </p:childTnLst>
                          </p:cTn>
                        </p:par>
                        <p:par>
                          <p:cTn id="36" fill="hold">
                            <p:stCondLst>
                              <p:cond delay="3500"/>
                            </p:stCondLst>
                            <p:childTnLst>
                              <p:par>
                                <p:cTn id="37" presetID="53" presetClass="entr" presetSubtype="0"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childTnLst>
                          </p:cTn>
                        </p:par>
                        <p:par>
                          <p:cTn id="42" fill="hold">
                            <p:stCondLst>
                              <p:cond delay="4000"/>
                            </p:stCondLst>
                            <p:childTnLst>
                              <p:par>
                                <p:cTn id="43" presetID="53" presetClass="entr" presetSubtype="0" fill="hold" grpId="0" nodeType="afterEffect">
                                  <p:stCondLst>
                                    <p:cond delay="0"/>
                                  </p:stCondLst>
                                  <p:childTnLst>
                                    <p:set>
                                      <p:cBhvr>
                                        <p:cTn id="44" dur="1" fill="hold">
                                          <p:stCondLst>
                                            <p:cond delay="0"/>
                                          </p:stCondLst>
                                        </p:cTn>
                                        <p:tgtEl>
                                          <p:spTgt spid="1037"/>
                                        </p:tgtEl>
                                        <p:attrNameLst>
                                          <p:attrName>style.visibility</p:attrName>
                                        </p:attrNameLst>
                                      </p:cBhvr>
                                      <p:to>
                                        <p:strVal val="visible"/>
                                      </p:to>
                                    </p:set>
                                    <p:anim calcmode="lin" valueType="num">
                                      <p:cBhvr>
                                        <p:cTn id="45" dur="500" fill="hold"/>
                                        <p:tgtEl>
                                          <p:spTgt spid="1037"/>
                                        </p:tgtEl>
                                        <p:attrNameLst>
                                          <p:attrName>ppt_w</p:attrName>
                                        </p:attrNameLst>
                                      </p:cBhvr>
                                      <p:tavLst>
                                        <p:tav tm="0">
                                          <p:val>
                                            <p:fltVal val="0"/>
                                          </p:val>
                                        </p:tav>
                                        <p:tav tm="100000">
                                          <p:val>
                                            <p:strVal val="#ppt_w"/>
                                          </p:val>
                                        </p:tav>
                                      </p:tavLst>
                                    </p:anim>
                                    <p:anim calcmode="lin" valueType="num">
                                      <p:cBhvr>
                                        <p:cTn id="46" dur="500" fill="hold"/>
                                        <p:tgtEl>
                                          <p:spTgt spid="1037"/>
                                        </p:tgtEl>
                                        <p:attrNameLst>
                                          <p:attrName>ppt_h</p:attrName>
                                        </p:attrNameLst>
                                      </p:cBhvr>
                                      <p:tavLst>
                                        <p:tav tm="0">
                                          <p:val>
                                            <p:fltVal val="0"/>
                                          </p:val>
                                        </p:tav>
                                        <p:tav tm="100000">
                                          <p:val>
                                            <p:strVal val="#ppt_h"/>
                                          </p:val>
                                        </p:tav>
                                      </p:tavLst>
                                    </p:anim>
                                    <p:animEffect transition="in" filter="fade">
                                      <p:cBhvr>
                                        <p:cTn id="47" dur="500"/>
                                        <p:tgtEl>
                                          <p:spTgt spid="1037"/>
                                        </p:tgtEl>
                                      </p:cBhvr>
                                    </p:animEffect>
                                  </p:childTnLst>
                                </p:cTn>
                              </p:par>
                            </p:childTnLst>
                          </p:cTn>
                        </p:par>
                        <p:par>
                          <p:cTn id="48" fill="hold">
                            <p:stCondLst>
                              <p:cond delay="4500"/>
                            </p:stCondLst>
                            <p:childTnLst>
                              <p:par>
                                <p:cTn id="49" presetID="2" presetClass="entr" presetSubtype="2" accel="50000" decel="50000" fill="hold" grpId="0" nodeType="after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additive="base">
                                        <p:cTn id="51" dur="500" fill="hold"/>
                                        <p:tgtEl>
                                          <p:spTgt spid="37"/>
                                        </p:tgtEl>
                                        <p:attrNameLst>
                                          <p:attrName>ppt_x</p:attrName>
                                        </p:attrNameLst>
                                      </p:cBhvr>
                                      <p:tavLst>
                                        <p:tav tm="0">
                                          <p:val>
                                            <p:strVal val="1+#ppt_w/2"/>
                                          </p:val>
                                        </p:tav>
                                        <p:tav tm="100000">
                                          <p:val>
                                            <p:strVal val="#ppt_x"/>
                                          </p:val>
                                        </p:tav>
                                      </p:tavLst>
                                    </p:anim>
                                    <p:anim calcmode="lin" valueType="num">
                                      <p:cBhvr additive="base">
                                        <p:cTn id="52" dur="500" fill="hold"/>
                                        <p:tgtEl>
                                          <p:spTgt spid="37"/>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 presetClass="entr" presetSubtype="2" accel="50000" decel="50000"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additive="base">
                                        <p:cTn id="56" dur="500" fill="hold"/>
                                        <p:tgtEl>
                                          <p:spTgt spid="57"/>
                                        </p:tgtEl>
                                        <p:attrNameLst>
                                          <p:attrName>ppt_x</p:attrName>
                                        </p:attrNameLst>
                                      </p:cBhvr>
                                      <p:tavLst>
                                        <p:tav tm="0">
                                          <p:val>
                                            <p:strVal val="1+#ppt_w/2"/>
                                          </p:val>
                                        </p:tav>
                                        <p:tav tm="100000">
                                          <p:val>
                                            <p:strVal val="#ppt_x"/>
                                          </p:val>
                                        </p:tav>
                                      </p:tavLst>
                                    </p:anim>
                                    <p:anim calcmode="lin" valueType="num">
                                      <p:cBhvr additive="base">
                                        <p:cTn id="57" dur="500" fill="hold"/>
                                        <p:tgtEl>
                                          <p:spTgt spid="57"/>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0" fill="hold" nodeType="after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p:cTn id="61" dur="500" fill="hold"/>
                                        <p:tgtEl>
                                          <p:spTgt spid="26"/>
                                        </p:tgtEl>
                                        <p:attrNameLst>
                                          <p:attrName>ppt_w</p:attrName>
                                        </p:attrNameLst>
                                      </p:cBhvr>
                                      <p:tavLst>
                                        <p:tav tm="0">
                                          <p:val>
                                            <p:fltVal val="0"/>
                                          </p:val>
                                        </p:tav>
                                        <p:tav tm="100000">
                                          <p:val>
                                            <p:strVal val="#ppt_w"/>
                                          </p:val>
                                        </p:tav>
                                      </p:tavLst>
                                    </p:anim>
                                    <p:anim calcmode="lin" valueType="num">
                                      <p:cBhvr>
                                        <p:cTn id="62" dur="500" fill="hold"/>
                                        <p:tgtEl>
                                          <p:spTgt spid="26"/>
                                        </p:tgtEl>
                                        <p:attrNameLst>
                                          <p:attrName>ppt_h</p:attrName>
                                        </p:attrNameLst>
                                      </p:cBhvr>
                                      <p:tavLst>
                                        <p:tav tm="0">
                                          <p:val>
                                            <p:fltVal val="0"/>
                                          </p:val>
                                        </p:tav>
                                        <p:tav tm="100000">
                                          <p:val>
                                            <p:strVal val="#ppt_h"/>
                                          </p:val>
                                        </p:tav>
                                      </p:tavLst>
                                    </p:anim>
                                    <p:animEffect transition="in" filter="fade">
                                      <p:cBhvr>
                                        <p:cTn id="63" dur="500"/>
                                        <p:tgtEl>
                                          <p:spTgt spid="26"/>
                                        </p:tgtEl>
                                      </p:cBhvr>
                                    </p:animEffect>
                                  </p:childTnLst>
                                </p:cTn>
                              </p:par>
                            </p:childTnLst>
                          </p:cTn>
                        </p:par>
                        <p:par>
                          <p:cTn id="64" fill="hold">
                            <p:stCondLst>
                              <p:cond delay="6000"/>
                            </p:stCondLst>
                            <p:childTnLst>
                              <p:par>
                                <p:cTn id="65" presetID="53" presetClass="entr" presetSubtype="0" fill="hold" grpId="0" nodeType="afterEffect">
                                  <p:stCondLst>
                                    <p:cond delay="0"/>
                                  </p:stCondLst>
                                  <p:childTnLst>
                                    <p:set>
                                      <p:cBhvr>
                                        <p:cTn id="66" dur="1" fill="hold">
                                          <p:stCondLst>
                                            <p:cond delay="0"/>
                                          </p:stCondLst>
                                        </p:cTn>
                                        <p:tgtEl>
                                          <p:spTgt spid="1048"/>
                                        </p:tgtEl>
                                        <p:attrNameLst>
                                          <p:attrName>style.visibility</p:attrName>
                                        </p:attrNameLst>
                                      </p:cBhvr>
                                      <p:to>
                                        <p:strVal val="visible"/>
                                      </p:to>
                                    </p:set>
                                    <p:anim calcmode="lin" valueType="num">
                                      <p:cBhvr>
                                        <p:cTn id="67" dur="500" fill="hold"/>
                                        <p:tgtEl>
                                          <p:spTgt spid="1048"/>
                                        </p:tgtEl>
                                        <p:attrNameLst>
                                          <p:attrName>ppt_w</p:attrName>
                                        </p:attrNameLst>
                                      </p:cBhvr>
                                      <p:tavLst>
                                        <p:tav tm="0">
                                          <p:val>
                                            <p:fltVal val="0"/>
                                          </p:val>
                                        </p:tav>
                                        <p:tav tm="100000">
                                          <p:val>
                                            <p:strVal val="#ppt_w"/>
                                          </p:val>
                                        </p:tav>
                                      </p:tavLst>
                                    </p:anim>
                                    <p:anim calcmode="lin" valueType="num">
                                      <p:cBhvr>
                                        <p:cTn id="68" dur="500" fill="hold"/>
                                        <p:tgtEl>
                                          <p:spTgt spid="1048"/>
                                        </p:tgtEl>
                                        <p:attrNameLst>
                                          <p:attrName>ppt_h</p:attrName>
                                        </p:attrNameLst>
                                      </p:cBhvr>
                                      <p:tavLst>
                                        <p:tav tm="0">
                                          <p:val>
                                            <p:fltVal val="0"/>
                                          </p:val>
                                        </p:tav>
                                        <p:tav tm="100000">
                                          <p:val>
                                            <p:strVal val="#ppt_h"/>
                                          </p:val>
                                        </p:tav>
                                      </p:tavLst>
                                    </p:anim>
                                    <p:animEffect transition="in" filter="fade">
                                      <p:cBhvr>
                                        <p:cTn id="69" dur="500"/>
                                        <p:tgtEl>
                                          <p:spTgt spid="1048"/>
                                        </p:tgtEl>
                                      </p:cBhvr>
                                    </p:animEffect>
                                  </p:childTnLst>
                                </p:cTn>
                              </p:par>
                            </p:childTnLst>
                          </p:cTn>
                        </p:par>
                        <p:par>
                          <p:cTn id="70" fill="hold">
                            <p:stCondLst>
                              <p:cond delay="6500"/>
                            </p:stCondLst>
                            <p:childTnLst>
                              <p:par>
                                <p:cTn id="71" presetID="2" presetClass="entr" presetSubtype="8" accel="50000" decel="50000" fill="hold" grpId="0" nodeType="afterEffect">
                                  <p:stCondLst>
                                    <p:cond delay="0"/>
                                  </p:stCondLst>
                                  <p:childTnLst>
                                    <p:set>
                                      <p:cBhvr>
                                        <p:cTn id="72" dur="1" fill="hold">
                                          <p:stCondLst>
                                            <p:cond delay="0"/>
                                          </p:stCondLst>
                                        </p:cTn>
                                        <p:tgtEl>
                                          <p:spTgt spid="73"/>
                                        </p:tgtEl>
                                        <p:attrNameLst>
                                          <p:attrName>style.visibility</p:attrName>
                                        </p:attrNameLst>
                                      </p:cBhvr>
                                      <p:to>
                                        <p:strVal val="visible"/>
                                      </p:to>
                                    </p:set>
                                    <p:anim calcmode="lin" valueType="num">
                                      <p:cBhvr additive="base">
                                        <p:cTn id="73" dur="500" fill="hold"/>
                                        <p:tgtEl>
                                          <p:spTgt spid="73"/>
                                        </p:tgtEl>
                                        <p:attrNameLst>
                                          <p:attrName>ppt_x</p:attrName>
                                        </p:attrNameLst>
                                      </p:cBhvr>
                                      <p:tavLst>
                                        <p:tav tm="0">
                                          <p:val>
                                            <p:strVal val="0-#ppt_w/2"/>
                                          </p:val>
                                        </p:tav>
                                        <p:tav tm="100000">
                                          <p:val>
                                            <p:strVal val="#ppt_x"/>
                                          </p:val>
                                        </p:tav>
                                      </p:tavLst>
                                    </p:anim>
                                    <p:anim calcmode="lin" valueType="num">
                                      <p:cBhvr additive="base">
                                        <p:cTn id="74" dur="500" fill="hold"/>
                                        <p:tgtEl>
                                          <p:spTgt spid="73"/>
                                        </p:tgtEl>
                                        <p:attrNameLst>
                                          <p:attrName>ppt_y</p:attrName>
                                        </p:attrNameLst>
                                      </p:cBhvr>
                                      <p:tavLst>
                                        <p:tav tm="0">
                                          <p:val>
                                            <p:strVal val="#ppt_y"/>
                                          </p:val>
                                        </p:tav>
                                        <p:tav tm="100000">
                                          <p:val>
                                            <p:strVal val="#ppt_y"/>
                                          </p:val>
                                        </p:tav>
                                      </p:tavLst>
                                    </p:anim>
                                  </p:childTnLst>
                                </p:cTn>
                              </p:par>
                            </p:childTnLst>
                          </p:cTn>
                        </p:par>
                        <p:par>
                          <p:cTn id="75" fill="hold">
                            <p:stCondLst>
                              <p:cond delay="7000"/>
                            </p:stCondLst>
                            <p:childTnLst>
                              <p:par>
                                <p:cTn id="76" presetID="2" presetClass="entr" presetSubtype="8" accel="50000" decel="50000" fill="hold" grpId="0" nodeType="afterEffect">
                                  <p:stCondLst>
                                    <p:cond delay="0"/>
                                  </p:stCondLst>
                                  <p:childTnLst>
                                    <p:set>
                                      <p:cBhvr>
                                        <p:cTn id="77" dur="1" fill="hold">
                                          <p:stCondLst>
                                            <p:cond delay="0"/>
                                          </p:stCondLst>
                                        </p:cTn>
                                        <p:tgtEl>
                                          <p:spTgt spid="74"/>
                                        </p:tgtEl>
                                        <p:attrNameLst>
                                          <p:attrName>style.visibility</p:attrName>
                                        </p:attrNameLst>
                                      </p:cBhvr>
                                      <p:to>
                                        <p:strVal val="visible"/>
                                      </p:to>
                                    </p:set>
                                    <p:anim calcmode="lin" valueType="num">
                                      <p:cBhvr additive="base">
                                        <p:cTn id="78" dur="500" fill="hold"/>
                                        <p:tgtEl>
                                          <p:spTgt spid="74"/>
                                        </p:tgtEl>
                                        <p:attrNameLst>
                                          <p:attrName>ppt_x</p:attrName>
                                        </p:attrNameLst>
                                      </p:cBhvr>
                                      <p:tavLst>
                                        <p:tav tm="0">
                                          <p:val>
                                            <p:strVal val="0-#ppt_w/2"/>
                                          </p:val>
                                        </p:tav>
                                        <p:tav tm="100000">
                                          <p:val>
                                            <p:strVal val="#ppt_x"/>
                                          </p:val>
                                        </p:tav>
                                      </p:tavLst>
                                    </p:anim>
                                    <p:anim calcmode="lin" valueType="num">
                                      <p:cBhvr additive="base">
                                        <p:cTn id="79" dur="500" fill="hold"/>
                                        <p:tgtEl>
                                          <p:spTgt spid="74"/>
                                        </p:tgtEl>
                                        <p:attrNameLst>
                                          <p:attrName>ppt_y</p:attrName>
                                        </p:attrNameLst>
                                      </p:cBhvr>
                                      <p:tavLst>
                                        <p:tav tm="0">
                                          <p:val>
                                            <p:strVal val="#ppt_y"/>
                                          </p:val>
                                        </p:tav>
                                        <p:tav tm="100000">
                                          <p:val>
                                            <p:strVal val="#ppt_y"/>
                                          </p:val>
                                        </p:tav>
                                      </p:tavLst>
                                    </p:anim>
                                  </p:childTnLst>
                                </p:cTn>
                              </p:par>
                            </p:childTnLst>
                          </p:cTn>
                        </p:par>
                        <p:par>
                          <p:cTn id="80" fill="hold">
                            <p:stCondLst>
                              <p:cond delay="7500"/>
                            </p:stCondLst>
                            <p:childTnLst>
                              <p:par>
                                <p:cTn id="81" presetID="53" presetClass="entr" presetSubtype="0" fill="hold"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500" fill="hold"/>
                                        <p:tgtEl>
                                          <p:spTgt spid="23"/>
                                        </p:tgtEl>
                                        <p:attrNameLst>
                                          <p:attrName>ppt_w</p:attrName>
                                        </p:attrNameLst>
                                      </p:cBhvr>
                                      <p:tavLst>
                                        <p:tav tm="0">
                                          <p:val>
                                            <p:fltVal val="0"/>
                                          </p:val>
                                        </p:tav>
                                        <p:tav tm="100000">
                                          <p:val>
                                            <p:strVal val="#ppt_w"/>
                                          </p:val>
                                        </p:tav>
                                      </p:tavLst>
                                    </p:anim>
                                    <p:anim calcmode="lin" valueType="num">
                                      <p:cBhvr>
                                        <p:cTn id="84" dur="500" fill="hold"/>
                                        <p:tgtEl>
                                          <p:spTgt spid="23"/>
                                        </p:tgtEl>
                                        <p:attrNameLst>
                                          <p:attrName>ppt_h</p:attrName>
                                        </p:attrNameLst>
                                      </p:cBhvr>
                                      <p:tavLst>
                                        <p:tav tm="0">
                                          <p:val>
                                            <p:fltVal val="0"/>
                                          </p:val>
                                        </p:tav>
                                        <p:tav tm="100000">
                                          <p:val>
                                            <p:strVal val="#ppt_h"/>
                                          </p:val>
                                        </p:tav>
                                      </p:tavLst>
                                    </p:anim>
                                    <p:animEffect transition="in" filter="fade">
                                      <p:cBhvr>
                                        <p:cTn id="85" dur="500"/>
                                        <p:tgtEl>
                                          <p:spTgt spid="23"/>
                                        </p:tgtEl>
                                      </p:cBhvr>
                                    </p:animEffect>
                                  </p:childTnLst>
                                </p:cTn>
                              </p:par>
                            </p:childTnLst>
                          </p:cTn>
                        </p:par>
                        <p:par>
                          <p:cTn id="86" fill="hold">
                            <p:stCondLst>
                              <p:cond delay="8000"/>
                            </p:stCondLst>
                            <p:childTnLst>
                              <p:par>
                                <p:cTn id="87" presetID="53" presetClass="entr" presetSubtype="0" fill="hold" nodeType="after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500" fill="hold"/>
                                        <p:tgtEl>
                                          <p:spTgt spid="67"/>
                                        </p:tgtEl>
                                        <p:attrNameLst>
                                          <p:attrName>ppt_w</p:attrName>
                                        </p:attrNameLst>
                                      </p:cBhvr>
                                      <p:tavLst>
                                        <p:tav tm="0">
                                          <p:val>
                                            <p:fltVal val="0"/>
                                          </p:val>
                                        </p:tav>
                                        <p:tav tm="100000">
                                          <p:val>
                                            <p:strVal val="#ppt_w"/>
                                          </p:val>
                                        </p:tav>
                                      </p:tavLst>
                                    </p:anim>
                                    <p:anim calcmode="lin" valueType="num">
                                      <p:cBhvr>
                                        <p:cTn id="90" dur="500" fill="hold"/>
                                        <p:tgtEl>
                                          <p:spTgt spid="67"/>
                                        </p:tgtEl>
                                        <p:attrNameLst>
                                          <p:attrName>ppt_h</p:attrName>
                                        </p:attrNameLst>
                                      </p:cBhvr>
                                      <p:tavLst>
                                        <p:tav tm="0">
                                          <p:val>
                                            <p:fltVal val="0"/>
                                          </p:val>
                                        </p:tav>
                                        <p:tav tm="100000">
                                          <p:val>
                                            <p:strVal val="#ppt_h"/>
                                          </p:val>
                                        </p:tav>
                                      </p:tavLst>
                                    </p:anim>
                                    <p:animEffect transition="in" filter="fade">
                                      <p:cBhvr>
                                        <p:cTn id="91" dur="500"/>
                                        <p:tgtEl>
                                          <p:spTgt spid="67"/>
                                        </p:tgtEl>
                                      </p:cBhvr>
                                    </p:animEffect>
                                  </p:childTnLst>
                                </p:cTn>
                              </p:par>
                            </p:childTnLst>
                          </p:cTn>
                        </p:par>
                        <p:par>
                          <p:cTn id="92" fill="hold">
                            <p:stCondLst>
                              <p:cond delay="8500"/>
                            </p:stCondLst>
                            <p:childTnLst>
                              <p:par>
                                <p:cTn id="93" presetID="2" presetClass="entr" presetSubtype="2" accel="50000" decel="50000"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additive="base">
                                        <p:cTn id="95" dur="500" fill="hold"/>
                                        <p:tgtEl>
                                          <p:spTgt spid="58"/>
                                        </p:tgtEl>
                                        <p:attrNameLst>
                                          <p:attrName>ppt_x</p:attrName>
                                        </p:attrNameLst>
                                      </p:cBhvr>
                                      <p:tavLst>
                                        <p:tav tm="0">
                                          <p:val>
                                            <p:strVal val="1+#ppt_w/2"/>
                                          </p:val>
                                        </p:tav>
                                        <p:tav tm="100000">
                                          <p:val>
                                            <p:strVal val="#ppt_x"/>
                                          </p:val>
                                        </p:tav>
                                      </p:tavLst>
                                    </p:anim>
                                    <p:anim calcmode="lin" valueType="num">
                                      <p:cBhvr additive="base">
                                        <p:cTn id="96" dur="500" fill="hold"/>
                                        <p:tgtEl>
                                          <p:spTgt spid="58"/>
                                        </p:tgtEl>
                                        <p:attrNameLst>
                                          <p:attrName>ppt_y</p:attrName>
                                        </p:attrNameLst>
                                      </p:cBhvr>
                                      <p:tavLst>
                                        <p:tav tm="0">
                                          <p:val>
                                            <p:strVal val="#ppt_y"/>
                                          </p:val>
                                        </p:tav>
                                        <p:tav tm="100000">
                                          <p:val>
                                            <p:strVal val="#ppt_y"/>
                                          </p:val>
                                        </p:tav>
                                      </p:tavLst>
                                    </p:anim>
                                  </p:childTnLst>
                                </p:cTn>
                              </p:par>
                            </p:childTnLst>
                          </p:cTn>
                        </p:par>
                        <p:par>
                          <p:cTn id="97" fill="hold">
                            <p:stCondLst>
                              <p:cond delay="9000"/>
                            </p:stCondLst>
                            <p:childTnLst>
                              <p:par>
                                <p:cTn id="98" presetID="2" presetClass="entr" presetSubtype="2" accel="50000" decel="50000" fill="hold" grpId="0" nodeType="afterEffect">
                                  <p:stCondLst>
                                    <p:cond delay="0"/>
                                  </p:stCondLst>
                                  <p:childTnLst>
                                    <p:set>
                                      <p:cBhvr>
                                        <p:cTn id="99" dur="1" fill="hold">
                                          <p:stCondLst>
                                            <p:cond delay="0"/>
                                          </p:stCondLst>
                                        </p:cTn>
                                        <p:tgtEl>
                                          <p:spTgt spid="59"/>
                                        </p:tgtEl>
                                        <p:attrNameLst>
                                          <p:attrName>style.visibility</p:attrName>
                                        </p:attrNameLst>
                                      </p:cBhvr>
                                      <p:to>
                                        <p:strVal val="visible"/>
                                      </p:to>
                                    </p:set>
                                    <p:anim calcmode="lin" valueType="num">
                                      <p:cBhvr additive="base">
                                        <p:cTn id="100" dur="500" fill="hold"/>
                                        <p:tgtEl>
                                          <p:spTgt spid="59"/>
                                        </p:tgtEl>
                                        <p:attrNameLst>
                                          <p:attrName>ppt_x</p:attrName>
                                        </p:attrNameLst>
                                      </p:cBhvr>
                                      <p:tavLst>
                                        <p:tav tm="0">
                                          <p:val>
                                            <p:strVal val="1+#ppt_w/2"/>
                                          </p:val>
                                        </p:tav>
                                        <p:tav tm="100000">
                                          <p:val>
                                            <p:strVal val="#ppt_x"/>
                                          </p:val>
                                        </p:tav>
                                      </p:tavLst>
                                    </p:anim>
                                    <p:anim calcmode="lin" valueType="num">
                                      <p:cBhvr additive="base">
                                        <p:cTn id="101" dur="500" fill="hold"/>
                                        <p:tgtEl>
                                          <p:spTgt spid="59"/>
                                        </p:tgtEl>
                                        <p:attrNameLst>
                                          <p:attrName>ppt_y</p:attrName>
                                        </p:attrNameLst>
                                      </p:cBhvr>
                                      <p:tavLst>
                                        <p:tav tm="0">
                                          <p:val>
                                            <p:strVal val="#ppt_y"/>
                                          </p:val>
                                        </p:tav>
                                        <p:tav tm="100000">
                                          <p:val>
                                            <p:strVal val="#ppt_y"/>
                                          </p:val>
                                        </p:tav>
                                      </p:tavLst>
                                    </p:anim>
                                  </p:childTnLst>
                                </p:cTn>
                              </p:par>
                            </p:childTnLst>
                          </p:cTn>
                        </p:par>
                        <p:par>
                          <p:cTn id="102" fill="hold">
                            <p:stCondLst>
                              <p:cond delay="9500"/>
                            </p:stCondLst>
                            <p:childTnLst>
                              <p:par>
                                <p:cTn id="103" presetID="53" presetClass="entr" presetSubtype="0" fill="hold" nodeType="afterEffect">
                                  <p:stCondLst>
                                    <p:cond delay="0"/>
                                  </p:stCondLst>
                                  <p:childTnLst>
                                    <p:set>
                                      <p:cBhvr>
                                        <p:cTn id="104" dur="1" fill="hold">
                                          <p:stCondLst>
                                            <p:cond delay="0"/>
                                          </p:stCondLst>
                                        </p:cTn>
                                        <p:tgtEl>
                                          <p:spTgt spid="20"/>
                                        </p:tgtEl>
                                        <p:attrNameLst>
                                          <p:attrName>style.visibility</p:attrName>
                                        </p:attrNameLst>
                                      </p:cBhvr>
                                      <p:to>
                                        <p:strVal val="visible"/>
                                      </p:to>
                                    </p:set>
                                    <p:anim calcmode="lin" valueType="num">
                                      <p:cBhvr>
                                        <p:cTn id="105" dur="500" fill="hold"/>
                                        <p:tgtEl>
                                          <p:spTgt spid="20"/>
                                        </p:tgtEl>
                                        <p:attrNameLst>
                                          <p:attrName>ppt_w</p:attrName>
                                        </p:attrNameLst>
                                      </p:cBhvr>
                                      <p:tavLst>
                                        <p:tav tm="0">
                                          <p:val>
                                            <p:fltVal val="0"/>
                                          </p:val>
                                        </p:tav>
                                        <p:tav tm="100000">
                                          <p:val>
                                            <p:strVal val="#ppt_w"/>
                                          </p:val>
                                        </p:tav>
                                      </p:tavLst>
                                    </p:anim>
                                    <p:anim calcmode="lin" valueType="num">
                                      <p:cBhvr>
                                        <p:cTn id="106" dur="500" fill="hold"/>
                                        <p:tgtEl>
                                          <p:spTgt spid="20"/>
                                        </p:tgtEl>
                                        <p:attrNameLst>
                                          <p:attrName>ppt_h</p:attrName>
                                        </p:attrNameLst>
                                      </p:cBhvr>
                                      <p:tavLst>
                                        <p:tav tm="0">
                                          <p:val>
                                            <p:fltVal val="0"/>
                                          </p:val>
                                        </p:tav>
                                        <p:tav tm="100000">
                                          <p:val>
                                            <p:strVal val="#ppt_h"/>
                                          </p:val>
                                        </p:tav>
                                      </p:tavLst>
                                    </p:anim>
                                    <p:animEffect transition="in" filter="fade">
                                      <p:cBhvr>
                                        <p:cTn id="107" dur="500"/>
                                        <p:tgtEl>
                                          <p:spTgt spid="20"/>
                                        </p:tgtEl>
                                      </p:cBhvr>
                                    </p:animEffect>
                                  </p:childTnLst>
                                </p:cTn>
                              </p:par>
                            </p:childTnLst>
                          </p:cTn>
                        </p:par>
                        <p:par>
                          <p:cTn id="108" fill="hold">
                            <p:stCondLst>
                              <p:cond delay="10000"/>
                            </p:stCondLst>
                            <p:childTnLst>
                              <p:par>
                                <p:cTn id="109" presetID="53" presetClass="entr" presetSubtype="0" fill="hold" nodeType="afterEffect">
                                  <p:stCondLst>
                                    <p:cond delay="0"/>
                                  </p:stCondLst>
                                  <p:childTnLst>
                                    <p:set>
                                      <p:cBhvr>
                                        <p:cTn id="110" dur="1" fill="hold">
                                          <p:stCondLst>
                                            <p:cond delay="0"/>
                                          </p:stCondLst>
                                        </p:cTn>
                                        <p:tgtEl>
                                          <p:spTgt spid="82"/>
                                        </p:tgtEl>
                                        <p:attrNameLst>
                                          <p:attrName>style.visibility</p:attrName>
                                        </p:attrNameLst>
                                      </p:cBhvr>
                                      <p:to>
                                        <p:strVal val="visible"/>
                                      </p:to>
                                    </p:set>
                                    <p:anim calcmode="lin" valueType="num">
                                      <p:cBhvr>
                                        <p:cTn id="111" dur="500" fill="hold"/>
                                        <p:tgtEl>
                                          <p:spTgt spid="82"/>
                                        </p:tgtEl>
                                        <p:attrNameLst>
                                          <p:attrName>ppt_w</p:attrName>
                                        </p:attrNameLst>
                                      </p:cBhvr>
                                      <p:tavLst>
                                        <p:tav tm="0">
                                          <p:val>
                                            <p:fltVal val="0"/>
                                          </p:val>
                                        </p:tav>
                                        <p:tav tm="100000">
                                          <p:val>
                                            <p:strVal val="#ppt_w"/>
                                          </p:val>
                                        </p:tav>
                                      </p:tavLst>
                                    </p:anim>
                                    <p:anim calcmode="lin" valueType="num">
                                      <p:cBhvr>
                                        <p:cTn id="112" dur="500" fill="hold"/>
                                        <p:tgtEl>
                                          <p:spTgt spid="82"/>
                                        </p:tgtEl>
                                        <p:attrNameLst>
                                          <p:attrName>ppt_h</p:attrName>
                                        </p:attrNameLst>
                                      </p:cBhvr>
                                      <p:tavLst>
                                        <p:tav tm="0">
                                          <p:val>
                                            <p:fltVal val="0"/>
                                          </p:val>
                                        </p:tav>
                                        <p:tav tm="100000">
                                          <p:val>
                                            <p:strVal val="#ppt_h"/>
                                          </p:val>
                                        </p:tav>
                                      </p:tavLst>
                                    </p:anim>
                                    <p:animEffect transition="in" filter="fade">
                                      <p:cBhvr>
                                        <p:cTn id="113" dur="500"/>
                                        <p:tgtEl>
                                          <p:spTgt spid="82"/>
                                        </p:tgtEl>
                                      </p:cBhvr>
                                    </p:animEffect>
                                  </p:childTnLst>
                                </p:cTn>
                              </p:par>
                            </p:childTnLst>
                          </p:cTn>
                        </p:par>
                        <p:par>
                          <p:cTn id="114" fill="hold">
                            <p:stCondLst>
                              <p:cond delay="10500"/>
                            </p:stCondLst>
                            <p:childTnLst>
                              <p:par>
                                <p:cTn id="115" presetID="2" presetClass="entr" presetSubtype="2" accel="50000" decel="50000" fill="hold" grpId="0" nodeType="afterEffect">
                                  <p:stCondLst>
                                    <p:cond delay="0"/>
                                  </p:stCondLst>
                                  <p:childTnLst>
                                    <p:set>
                                      <p:cBhvr>
                                        <p:cTn id="116" dur="1" fill="hold">
                                          <p:stCondLst>
                                            <p:cond delay="0"/>
                                          </p:stCondLst>
                                        </p:cTn>
                                        <p:tgtEl>
                                          <p:spTgt spid="83"/>
                                        </p:tgtEl>
                                        <p:attrNameLst>
                                          <p:attrName>style.visibility</p:attrName>
                                        </p:attrNameLst>
                                      </p:cBhvr>
                                      <p:to>
                                        <p:strVal val="visible"/>
                                      </p:to>
                                    </p:set>
                                    <p:anim calcmode="lin" valueType="num">
                                      <p:cBhvr additive="base">
                                        <p:cTn id="117" dur="500" fill="hold"/>
                                        <p:tgtEl>
                                          <p:spTgt spid="83"/>
                                        </p:tgtEl>
                                        <p:attrNameLst>
                                          <p:attrName>ppt_x</p:attrName>
                                        </p:attrNameLst>
                                      </p:cBhvr>
                                      <p:tavLst>
                                        <p:tav tm="0">
                                          <p:val>
                                            <p:strVal val="1+#ppt_w/2"/>
                                          </p:val>
                                        </p:tav>
                                        <p:tav tm="100000">
                                          <p:val>
                                            <p:strVal val="#ppt_x"/>
                                          </p:val>
                                        </p:tav>
                                      </p:tavLst>
                                    </p:anim>
                                    <p:anim calcmode="lin" valueType="num">
                                      <p:cBhvr additive="base">
                                        <p:cTn id="118" dur="500" fill="hold"/>
                                        <p:tgtEl>
                                          <p:spTgt spid="83"/>
                                        </p:tgtEl>
                                        <p:attrNameLst>
                                          <p:attrName>ppt_y</p:attrName>
                                        </p:attrNameLst>
                                      </p:cBhvr>
                                      <p:tavLst>
                                        <p:tav tm="0">
                                          <p:val>
                                            <p:strVal val="#ppt_y"/>
                                          </p:val>
                                        </p:tav>
                                        <p:tav tm="100000">
                                          <p:val>
                                            <p:strVal val="#ppt_y"/>
                                          </p:val>
                                        </p:tav>
                                      </p:tavLst>
                                    </p:anim>
                                  </p:childTnLst>
                                </p:cTn>
                              </p:par>
                            </p:childTnLst>
                          </p:cTn>
                        </p:par>
                        <p:par>
                          <p:cTn id="119" fill="hold">
                            <p:stCondLst>
                              <p:cond delay="11000"/>
                            </p:stCondLst>
                            <p:childTnLst>
                              <p:par>
                                <p:cTn id="120" presetID="2" presetClass="entr" presetSubtype="2" accel="50000" decel="50000" fill="hold" grpId="0" nodeType="afterEffect">
                                  <p:stCondLst>
                                    <p:cond delay="0"/>
                                  </p:stCondLst>
                                  <p:childTnLst>
                                    <p:set>
                                      <p:cBhvr>
                                        <p:cTn id="121" dur="1" fill="hold">
                                          <p:stCondLst>
                                            <p:cond delay="0"/>
                                          </p:stCondLst>
                                        </p:cTn>
                                        <p:tgtEl>
                                          <p:spTgt spid="84"/>
                                        </p:tgtEl>
                                        <p:attrNameLst>
                                          <p:attrName>style.visibility</p:attrName>
                                        </p:attrNameLst>
                                      </p:cBhvr>
                                      <p:to>
                                        <p:strVal val="visible"/>
                                      </p:to>
                                    </p:set>
                                    <p:anim calcmode="lin" valueType="num">
                                      <p:cBhvr additive="base">
                                        <p:cTn id="122" dur="500" fill="hold"/>
                                        <p:tgtEl>
                                          <p:spTgt spid="84"/>
                                        </p:tgtEl>
                                        <p:attrNameLst>
                                          <p:attrName>ppt_x</p:attrName>
                                        </p:attrNameLst>
                                      </p:cBhvr>
                                      <p:tavLst>
                                        <p:tav tm="0">
                                          <p:val>
                                            <p:strVal val="1+#ppt_w/2"/>
                                          </p:val>
                                        </p:tav>
                                        <p:tav tm="100000">
                                          <p:val>
                                            <p:strVal val="#ppt_x"/>
                                          </p:val>
                                        </p:tav>
                                      </p:tavLst>
                                    </p:anim>
                                    <p:anim calcmode="lin" valueType="num">
                                      <p:cBhvr additive="base">
                                        <p:cTn id="123" dur="500" fill="hold"/>
                                        <p:tgtEl>
                                          <p:spTgt spid="84"/>
                                        </p:tgtEl>
                                        <p:attrNameLst>
                                          <p:attrName>ppt_y</p:attrName>
                                        </p:attrNameLst>
                                      </p:cBhvr>
                                      <p:tavLst>
                                        <p:tav tm="0">
                                          <p:val>
                                            <p:strVal val="#ppt_y"/>
                                          </p:val>
                                        </p:tav>
                                        <p:tav tm="100000">
                                          <p:val>
                                            <p:strVal val="#ppt_y"/>
                                          </p:val>
                                        </p:tav>
                                      </p:tavLst>
                                    </p:anim>
                                  </p:childTnLst>
                                </p:cTn>
                              </p:par>
                            </p:childTnLst>
                          </p:cTn>
                        </p:par>
                        <p:par>
                          <p:cTn id="124" fill="hold">
                            <p:stCondLst>
                              <p:cond delay="11500"/>
                            </p:stCondLst>
                            <p:childTnLst>
                              <p:par>
                                <p:cTn id="125" presetID="53" presetClass="entr" presetSubtype="0" fill="hold" nodeType="afterEffect">
                                  <p:stCondLst>
                                    <p:cond delay="0"/>
                                  </p:stCondLst>
                                  <p:childTnLst>
                                    <p:set>
                                      <p:cBhvr>
                                        <p:cTn id="126" dur="1" fill="hold">
                                          <p:stCondLst>
                                            <p:cond delay="0"/>
                                          </p:stCondLst>
                                        </p:cTn>
                                        <p:tgtEl>
                                          <p:spTgt spid="17"/>
                                        </p:tgtEl>
                                        <p:attrNameLst>
                                          <p:attrName>style.visibility</p:attrName>
                                        </p:attrNameLst>
                                      </p:cBhvr>
                                      <p:to>
                                        <p:strVal val="visible"/>
                                      </p:to>
                                    </p:set>
                                    <p:anim calcmode="lin" valueType="num">
                                      <p:cBhvr>
                                        <p:cTn id="127" dur="500" fill="hold"/>
                                        <p:tgtEl>
                                          <p:spTgt spid="17"/>
                                        </p:tgtEl>
                                        <p:attrNameLst>
                                          <p:attrName>ppt_w</p:attrName>
                                        </p:attrNameLst>
                                      </p:cBhvr>
                                      <p:tavLst>
                                        <p:tav tm="0">
                                          <p:val>
                                            <p:fltVal val="0"/>
                                          </p:val>
                                        </p:tav>
                                        <p:tav tm="100000">
                                          <p:val>
                                            <p:strVal val="#ppt_w"/>
                                          </p:val>
                                        </p:tav>
                                      </p:tavLst>
                                    </p:anim>
                                    <p:anim calcmode="lin" valueType="num">
                                      <p:cBhvr>
                                        <p:cTn id="128" dur="500" fill="hold"/>
                                        <p:tgtEl>
                                          <p:spTgt spid="17"/>
                                        </p:tgtEl>
                                        <p:attrNameLst>
                                          <p:attrName>ppt_h</p:attrName>
                                        </p:attrNameLst>
                                      </p:cBhvr>
                                      <p:tavLst>
                                        <p:tav tm="0">
                                          <p:val>
                                            <p:fltVal val="0"/>
                                          </p:val>
                                        </p:tav>
                                        <p:tav tm="100000">
                                          <p:val>
                                            <p:strVal val="#ppt_h"/>
                                          </p:val>
                                        </p:tav>
                                      </p:tavLst>
                                    </p:anim>
                                    <p:animEffect transition="in" filter="fade">
                                      <p:cBhvr>
                                        <p:cTn id="129" dur="500"/>
                                        <p:tgtEl>
                                          <p:spTgt spid="17"/>
                                        </p:tgtEl>
                                      </p:cBhvr>
                                    </p:animEffect>
                                  </p:childTnLst>
                                </p:cTn>
                              </p:par>
                            </p:childTnLst>
                          </p:cTn>
                        </p:par>
                        <p:par>
                          <p:cTn id="130" fill="hold">
                            <p:stCondLst>
                              <p:cond delay="12000"/>
                            </p:stCondLst>
                            <p:childTnLst>
                              <p:par>
                                <p:cTn id="131" presetID="53" presetClass="entr" presetSubtype="0" fill="hold" nodeType="afterEffect">
                                  <p:stCondLst>
                                    <p:cond delay="0"/>
                                  </p:stCondLst>
                                  <p:childTnLst>
                                    <p:set>
                                      <p:cBhvr>
                                        <p:cTn id="132" dur="1" fill="hold">
                                          <p:stCondLst>
                                            <p:cond delay="0"/>
                                          </p:stCondLst>
                                        </p:cTn>
                                        <p:tgtEl>
                                          <p:spTgt spid="91"/>
                                        </p:tgtEl>
                                        <p:attrNameLst>
                                          <p:attrName>style.visibility</p:attrName>
                                        </p:attrNameLst>
                                      </p:cBhvr>
                                      <p:to>
                                        <p:strVal val="visible"/>
                                      </p:to>
                                    </p:set>
                                    <p:anim calcmode="lin" valueType="num">
                                      <p:cBhvr>
                                        <p:cTn id="133" dur="500" fill="hold"/>
                                        <p:tgtEl>
                                          <p:spTgt spid="91"/>
                                        </p:tgtEl>
                                        <p:attrNameLst>
                                          <p:attrName>ppt_w</p:attrName>
                                        </p:attrNameLst>
                                      </p:cBhvr>
                                      <p:tavLst>
                                        <p:tav tm="0">
                                          <p:val>
                                            <p:fltVal val="0"/>
                                          </p:val>
                                        </p:tav>
                                        <p:tav tm="100000">
                                          <p:val>
                                            <p:strVal val="#ppt_w"/>
                                          </p:val>
                                        </p:tav>
                                      </p:tavLst>
                                    </p:anim>
                                    <p:anim calcmode="lin" valueType="num">
                                      <p:cBhvr>
                                        <p:cTn id="134" dur="500" fill="hold"/>
                                        <p:tgtEl>
                                          <p:spTgt spid="91"/>
                                        </p:tgtEl>
                                        <p:attrNameLst>
                                          <p:attrName>ppt_h</p:attrName>
                                        </p:attrNameLst>
                                      </p:cBhvr>
                                      <p:tavLst>
                                        <p:tav tm="0">
                                          <p:val>
                                            <p:fltVal val="0"/>
                                          </p:val>
                                        </p:tav>
                                        <p:tav tm="100000">
                                          <p:val>
                                            <p:strVal val="#ppt_h"/>
                                          </p:val>
                                        </p:tav>
                                      </p:tavLst>
                                    </p:anim>
                                    <p:animEffect transition="in" filter="fade">
                                      <p:cBhvr>
                                        <p:cTn id="135" dur="500"/>
                                        <p:tgtEl>
                                          <p:spTgt spid="91"/>
                                        </p:tgtEl>
                                      </p:cBhvr>
                                    </p:animEffect>
                                  </p:childTnLst>
                                </p:cTn>
                              </p:par>
                            </p:childTnLst>
                          </p:cTn>
                        </p:par>
                        <p:par>
                          <p:cTn id="136" fill="hold">
                            <p:stCondLst>
                              <p:cond delay="12500"/>
                            </p:stCondLst>
                            <p:childTnLst>
                              <p:par>
                                <p:cTn id="137" presetID="2" presetClass="entr" presetSubtype="8" accel="50000" decel="50000" fill="hold" grpId="0" nodeType="afterEffect">
                                  <p:stCondLst>
                                    <p:cond delay="0"/>
                                  </p:stCondLst>
                                  <p:childTnLst>
                                    <p:set>
                                      <p:cBhvr>
                                        <p:cTn id="138" dur="1" fill="hold">
                                          <p:stCondLst>
                                            <p:cond delay="0"/>
                                          </p:stCondLst>
                                        </p:cTn>
                                        <p:tgtEl>
                                          <p:spTgt spid="92"/>
                                        </p:tgtEl>
                                        <p:attrNameLst>
                                          <p:attrName>style.visibility</p:attrName>
                                        </p:attrNameLst>
                                      </p:cBhvr>
                                      <p:to>
                                        <p:strVal val="visible"/>
                                      </p:to>
                                    </p:set>
                                    <p:anim calcmode="lin" valueType="num">
                                      <p:cBhvr additive="base">
                                        <p:cTn id="139" dur="500" fill="hold"/>
                                        <p:tgtEl>
                                          <p:spTgt spid="92"/>
                                        </p:tgtEl>
                                        <p:attrNameLst>
                                          <p:attrName>ppt_x</p:attrName>
                                        </p:attrNameLst>
                                      </p:cBhvr>
                                      <p:tavLst>
                                        <p:tav tm="0">
                                          <p:val>
                                            <p:strVal val="0-#ppt_w/2"/>
                                          </p:val>
                                        </p:tav>
                                        <p:tav tm="100000">
                                          <p:val>
                                            <p:strVal val="#ppt_x"/>
                                          </p:val>
                                        </p:tav>
                                      </p:tavLst>
                                    </p:anim>
                                    <p:anim calcmode="lin" valueType="num">
                                      <p:cBhvr additive="base">
                                        <p:cTn id="140" dur="500" fill="hold"/>
                                        <p:tgtEl>
                                          <p:spTgt spid="92"/>
                                        </p:tgtEl>
                                        <p:attrNameLst>
                                          <p:attrName>ppt_y</p:attrName>
                                        </p:attrNameLst>
                                      </p:cBhvr>
                                      <p:tavLst>
                                        <p:tav tm="0">
                                          <p:val>
                                            <p:strVal val="#ppt_y"/>
                                          </p:val>
                                        </p:tav>
                                        <p:tav tm="100000">
                                          <p:val>
                                            <p:strVal val="#ppt_y"/>
                                          </p:val>
                                        </p:tav>
                                      </p:tavLst>
                                    </p:anim>
                                  </p:childTnLst>
                                </p:cTn>
                              </p:par>
                            </p:childTnLst>
                          </p:cTn>
                        </p:par>
                        <p:par>
                          <p:cTn id="141" fill="hold">
                            <p:stCondLst>
                              <p:cond delay="13000"/>
                            </p:stCondLst>
                            <p:childTnLst>
                              <p:par>
                                <p:cTn id="142" presetID="2" presetClass="entr" presetSubtype="8" accel="50000" decel="50000" fill="hold" grpId="0" nodeType="afterEffect">
                                  <p:stCondLst>
                                    <p:cond delay="0"/>
                                  </p:stCondLst>
                                  <p:childTnLst>
                                    <p:set>
                                      <p:cBhvr>
                                        <p:cTn id="143" dur="1" fill="hold">
                                          <p:stCondLst>
                                            <p:cond delay="0"/>
                                          </p:stCondLst>
                                        </p:cTn>
                                        <p:tgtEl>
                                          <p:spTgt spid="93"/>
                                        </p:tgtEl>
                                        <p:attrNameLst>
                                          <p:attrName>style.visibility</p:attrName>
                                        </p:attrNameLst>
                                      </p:cBhvr>
                                      <p:to>
                                        <p:strVal val="visible"/>
                                      </p:to>
                                    </p:set>
                                    <p:anim calcmode="lin" valueType="num">
                                      <p:cBhvr additive="base">
                                        <p:cTn id="144" dur="500" fill="hold"/>
                                        <p:tgtEl>
                                          <p:spTgt spid="93"/>
                                        </p:tgtEl>
                                        <p:attrNameLst>
                                          <p:attrName>ppt_x</p:attrName>
                                        </p:attrNameLst>
                                      </p:cBhvr>
                                      <p:tavLst>
                                        <p:tav tm="0">
                                          <p:val>
                                            <p:strVal val="0-#ppt_w/2"/>
                                          </p:val>
                                        </p:tav>
                                        <p:tav tm="100000">
                                          <p:val>
                                            <p:strVal val="#ppt_x"/>
                                          </p:val>
                                        </p:tav>
                                      </p:tavLst>
                                    </p:anim>
                                    <p:anim calcmode="lin" valueType="num">
                                      <p:cBhvr additive="base">
                                        <p:cTn id="145" dur="500" fill="hold"/>
                                        <p:tgtEl>
                                          <p:spTgt spid="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9" grpId="0" animBg="1"/>
      <p:bldP spid="37" grpId="0"/>
      <p:bldP spid="40" grpId="0"/>
      <p:bldP spid="1033" grpId="0" animBg="1"/>
      <p:bldP spid="1037" grpId="0" animBg="1"/>
      <p:bldP spid="56" grpId="0"/>
      <p:bldP spid="57" grpId="0"/>
      <p:bldP spid="58" grpId="0"/>
      <p:bldP spid="59" grpId="0"/>
      <p:bldP spid="1048" grpId="0" animBg="1"/>
      <p:bldP spid="73" grpId="0"/>
      <p:bldP spid="74" grpId="0"/>
      <p:bldP spid="83" grpId="0"/>
      <p:bldP spid="84" grpId="0"/>
      <p:bldP spid="92" grpId="0"/>
      <p:bldP spid="9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rot="19116524">
            <a:off x="-2032823" y="4885082"/>
            <a:ext cx="7064618" cy="893401"/>
            <a:chOff x="2843790" y="1192138"/>
            <a:chExt cx="5299844" cy="643978"/>
          </a:xfrm>
        </p:grpSpPr>
        <p:sp>
          <p:nvSpPr>
            <p:cNvPr id="50" name="Rectangle 49"/>
            <p:cNvSpPr/>
            <p:nvPr/>
          </p:nvSpPr>
          <p:spPr>
            <a:xfrm>
              <a:off x="2843790" y="1192138"/>
              <a:ext cx="2376923" cy="5170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51" name="Flowchart: Data 50"/>
            <p:cNvSpPr/>
            <p:nvPr/>
          </p:nvSpPr>
          <p:spPr>
            <a:xfrm rot="16200000" flipH="1" flipV="1">
              <a:off x="5007662" y="1405191"/>
              <a:ext cx="640080" cy="213975"/>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6" dirty="0">
                <a:latin typeface="Arial" panose="020B0604020202020204" pitchFamily="34" charset="0"/>
                <a:cs typeface="Arial" panose="020B0604020202020204" pitchFamily="34" charset="0"/>
              </a:endParaRPr>
            </a:p>
          </p:txBody>
        </p:sp>
        <p:sp>
          <p:nvSpPr>
            <p:cNvPr id="52" name="Pentagon 51"/>
            <p:cNvSpPr/>
            <p:nvPr/>
          </p:nvSpPr>
          <p:spPr>
            <a:xfrm>
              <a:off x="5434690" y="1322892"/>
              <a:ext cx="2708944" cy="513224"/>
            </a:xfrm>
            <a:prstGeom prst="homePlate">
              <a:avLst>
                <a:gd name="adj" fmla="val 314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6" b="1" dirty="0">
                <a:solidFill>
                  <a:schemeClr val="accent4">
                    <a:lumMod val="50000"/>
                  </a:schemeClr>
                </a:solidFill>
                <a:latin typeface="Arial" panose="020B0604020202020204" pitchFamily="34" charset="0"/>
                <a:cs typeface="Arial" panose="020B0604020202020204" pitchFamily="34" charset="0"/>
              </a:endParaRPr>
            </a:p>
          </p:txBody>
        </p:sp>
      </p:grpSp>
      <p:grpSp>
        <p:nvGrpSpPr>
          <p:cNvPr id="18" name="Group 17"/>
          <p:cNvGrpSpPr/>
          <p:nvPr/>
        </p:nvGrpSpPr>
        <p:grpSpPr>
          <a:xfrm rot="19116524">
            <a:off x="-218227" y="4885082"/>
            <a:ext cx="7064620" cy="893401"/>
            <a:chOff x="2843790" y="1192138"/>
            <a:chExt cx="5299845" cy="643978"/>
          </a:xfrm>
        </p:grpSpPr>
        <p:sp>
          <p:nvSpPr>
            <p:cNvPr id="19" name="Rectangle 18"/>
            <p:cNvSpPr/>
            <p:nvPr/>
          </p:nvSpPr>
          <p:spPr>
            <a:xfrm>
              <a:off x="2843790" y="1192138"/>
              <a:ext cx="2376923" cy="517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20" name="Flowchart: Data 19"/>
            <p:cNvSpPr/>
            <p:nvPr/>
          </p:nvSpPr>
          <p:spPr>
            <a:xfrm rot="16200000" flipH="1" flipV="1">
              <a:off x="5007662" y="1405191"/>
              <a:ext cx="640080" cy="213975"/>
            </a:xfrm>
            <a:prstGeom prst="flowChartInputOutpu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6" dirty="0">
                <a:latin typeface="Arial" panose="020B0604020202020204" pitchFamily="34" charset="0"/>
                <a:cs typeface="Arial" panose="020B0604020202020204" pitchFamily="34" charset="0"/>
              </a:endParaRPr>
            </a:p>
          </p:txBody>
        </p:sp>
        <p:sp>
          <p:nvSpPr>
            <p:cNvPr id="21" name="Pentagon 20"/>
            <p:cNvSpPr/>
            <p:nvPr/>
          </p:nvSpPr>
          <p:spPr>
            <a:xfrm>
              <a:off x="5434691" y="1322892"/>
              <a:ext cx="2708944" cy="513224"/>
            </a:xfrm>
            <a:prstGeom prst="homePlate">
              <a:avLst>
                <a:gd name="adj" fmla="val 3144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6" b="1" dirty="0">
                <a:solidFill>
                  <a:schemeClr val="accent4">
                    <a:lumMod val="50000"/>
                  </a:schemeClr>
                </a:solidFill>
                <a:latin typeface="Arial" panose="020B0604020202020204" pitchFamily="34" charset="0"/>
                <a:cs typeface="Arial" panose="020B0604020202020204" pitchFamily="34" charset="0"/>
              </a:endParaRPr>
            </a:p>
          </p:txBody>
        </p:sp>
      </p:grpSp>
      <p:grpSp>
        <p:nvGrpSpPr>
          <p:cNvPr id="22" name="Group 21"/>
          <p:cNvGrpSpPr/>
          <p:nvPr/>
        </p:nvGrpSpPr>
        <p:grpSpPr>
          <a:xfrm rot="19116524">
            <a:off x="1596370" y="4885082"/>
            <a:ext cx="7064618" cy="893401"/>
            <a:chOff x="2843790" y="1192138"/>
            <a:chExt cx="5299844" cy="643978"/>
          </a:xfrm>
        </p:grpSpPr>
        <p:sp>
          <p:nvSpPr>
            <p:cNvPr id="23" name="Rectangle 22"/>
            <p:cNvSpPr/>
            <p:nvPr/>
          </p:nvSpPr>
          <p:spPr>
            <a:xfrm>
              <a:off x="2843790" y="1192138"/>
              <a:ext cx="2376923" cy="51703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24" name="Flowchart: Data 23"/>
            <p:cNvSpPr/>
            <p:nvPr/>
          </p:nvSpPr>
          <p:spPr>
            <a:xfrm rot="16200000" flipH="1" flipV="1">
              <a:off x="5007662" y="1405191"/>
              <a:ext cx="640080" cy="213975"/>
            </a:xfrm>
            <a:prstGeom prst="flowChartInputOutpu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6" dirty="0">
                <a:latin typeface="Arial" panose="020B0604020202020204" pitchFamily="34" charset="0"/>
                <a:cs typeface="Arial" panose="020B0604020202020204" pitchFamily="34" charset="0"/>
              </a:endParaRPr>
            </a:p>
          </p:txBody>
        </p:sp>
        <p:sp>
          <p:nvSpPr>
            <p:cNvPr id="25" name="Pentagon 24"/>
            <p:cNvSpPr/>
            <p:nvPr/>
          </p:nvSpPr>
          <p:spPr>
            <a:xfrm>
              <a:off x="5434690" y="1322892"/>
              <a:ext cx="2708944" cy="513224"/>
            </a:xfrm>
            <a:prstGeom prst="homePlate">
              <a:avLst>
                <a:gd name="adj" fmla="val 3144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6" b="1" dirty="0">
                <a:solidFill>
                  <a:schemeClr val="accent4">
                    <a:lumMod val="50000"/>
                  </a:schemeClr>
                </a:solidFill>
                <a:latin typeface="Arial" panose="020B0604020202020204" pitchFamily="34" charset="0"/>
                <a:cs typeface="Arial" panose="020B0604020202020204" pitchFamily="34" charset="0"/>
              </a:endParaRPr>
            </a:p>
          </p:txBody>
        </p:sp>
      </p:grpSp>
      <p:grpSp>
        <p:nvGrpSpPr>
          <p:cNvPr id="26" name="Group 25"/>
          <p:cNvGrpSpPr/>
          <p:nvPr/>
        </p:nvGrpSpPr>
        <p:grpSpPr>
          <a:xfrm rot="19116524">
            <a:off x="3410966" y="4885082"/>
            <a:ext cx="7064618" cy="893401"/>
            <a:chOff x="2843790" y="1192138"/>
            <a:chExt cx="5299844" cy="643978"/>
          </a:xfrm>
        </p:grpSpPr>
        <p:sp>
          <p:nvSpPr>
            <p:cNvPr id="27" name="Rectangle 26"/>
            <p:cNvSpPr/>
            <p:nvPr/>
          </p:nvSpPr>
          <p:spPr>
            <a:xfrm>
              <a:off x="2843790" y="1192138"/>
              <a:ext cx="2376923" cy="5170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28" name="Flowchart: Data 27"/>
            <p:cNvSpPr/>
            <p:nvPr/>
          </p:nvSpPr>
          <p:spPr>
            <a:xfrm rot="16200000" flipH="1" flipV="1">
              <a:off x="5007662" y="1405191"/>
              <a:ext cx="640080" cy="213975"/>
            </a:xfrm>
            <a:prstGeom prst="flowChartInputOutpu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6" dirty="0">
                <a:latin typeface="Arial" panose="020B0604020202020204" pitchFamily="34" charset="0"/>
                <a:cs typeface="Arial" panose="020B0604020202020204" pitchFamily="34" charset="0"/>
              </a:endParaRPr>
            </a:p>
          </p:txBody>
        </p:sp>
        <p:sp>
          <p:nvSpPr>
            <p:cNvPr id="29" name="Pentagon 28"/>
            <p:cNvSpPr/>
            <p:nvPr/>
          </p:nvSpPr>
          <p:spPr>
            <a:xfrm>
              <a:off x="5434690" y="1322892"/>
              <a:ext cx="2708944" cy="513224"/>
            </a:xfrm>
            <a:prstGeom prst="homePlate">
              <a:avLst>
                <a:gd name="adj" fmla="val 3144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6" b="1" dirty="0">
                <a:solidFill>
                  <a:schemeClr val="accent4">
                    <a:lumMod val="50000"/>
                  </a:schemeClr>
                </a:solidFill>
                <a:latin typeface="Arial" panose="020B0604020202020204" pitchFamily="34" charset="0"/>
                <a:cs typeface="Arial" panose="020B0604020202020204" pitchFamily="34" charset="0"/>
              </a:endParaRPr>
            </a:p>
          </p:txBody>
        </p:sp>
      </p:grpSp>
      <p:grpSp>
        <p:nvGrpSpPr>
          <p:cNvPr id="30" name="Group 29"/>
          <p:cNvGrpSpPr/>
          <p:nvPr/>
        </p:nvGrpSpPr>
        <p:grpSpPr>
          <a:xfrm rot="19116524">
            <a:off x="5225561" y="4885082"/>
            <a:ext cx="7064618" cy="893401"/>
            <a:chOff x="2843790" y="1192138"/>
            <a:chExt cx="5299844" cy="643978"/>
          </a:xfrm>
        </p:grpSpPr>
        <p:sp>
          <p:nvSpPr>
            <p:cNvPr id="31" name="Rectangle 30"/>
            <p:cNvSpPr/>
            <p:nvPr/>
          </p:nvSpPr>
          <p:spPr>
            <a:xfrm>
              <a:off x="2843790" y="1192138"/>
              <a:ext cx="2376923" cy="5170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32" name="Flowchart: Data 31"/>
            <p:cNvSpPr/>
            <p:nvPr/>
          </p:nvSpPr>
          <p:spPr>
            <a:xfrm rot="16200000" flipH="1" flipV="1">
              <a:off x="5007662" y="1405191"/>
              <a:ext cx="640080" cy="213975"/>
            </a:xfrm>
            <a:prstGeom prst="flowChartInputOutpu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6" dirty="0">
                <a:latin typeface="Arial" panose="020B0604020202020204" pitchFamily="34" charset="0"/>
                <a:cs typeface="Arial" panose="020B0604020202020204" pitchFamily="34" charset="0"/>
              </a:endParaRPr>
            </a:p>
          </p:txBody>
        </p:sp>
        <p:sp>
          <p:nvSpPr>
            <p:cNvPr id="33" name="Pentagon 32"/>
            <p:cNvSpPr/>
            <p:nvPr/>
          </p:nvSpPr>
          <p:spPr>
            <a:xfrm>
              <a:off x="5434690" y="1322892"/>
              <a:ext cx="2708944" cy="513224"/>
            </a:xfrm>
            <a:prstGeom prst="homePlate">
              <a:avLst>
                <a:gd name="adj" fmla="val 31441"/>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6" b="1" dirty="0">
                <a:solidFill>
                  <a:schemeClr val="accent4">
                    <a:lumMod val="50000"/>
                  </a:schemeClr>
                </a:solidFill>
                <a:latin typeface="Arial" panose="020B0604020202020204" pitchFamily="34" charset="0"/>
                <a:cs typeface="Arial" panose="020B0604020202020204" pitchFamily="34" charset="0"/>
              </a:endParaRPr>
            </a:p>
          </p:txBody>
        </p:sp>
      </p:grpSp>
      <p:sp>
        <p:nvSpPr>
          <p:cNvPr id="34" name="Freeform 83"/>
          <p:cNvSpPr>
            <a:spLocks/>
          </p:cNvSpPr>
          <p:nvPr/>
        </p:nvSpPr>
        <p:spPr bwMode="auto">
          <a:xfrm rot="19149027">
            <a:off x="497728" y="5611333"/>
            <a:ext cx="531147" cy="531142"/>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35" name="Freeform 104"/>
          <p:cNvSpPr>
            <a:spLocks noEditPoints="1"/>
          </p:cNvSpPr>
          <p:nvPr/>
        </p:nvSpPr>
        <p:spPr bwMode="auto">
          <a:xfrm rot="19194509">
            <a:off x="4132083" y="5544783"/>
            <a:ext cx="598095" cy="598090"/>
          </a:xfrm>
          <a:custGeom>
            <a:avLst/>
            <a:gdLst/>
            <a:ahLst/>
            <a:cxnLst>
              <a:cxn ang="0">
                <a:pos x="62" y="51"/>
              </a:cxn>
              <a:cxn ang="0">
                <a:pos x="51" y="62"/>
              </a:cxn>
              <a:cxn ang="0">
                <a:pos x="12" y="62"/>
              </a:cxn>
              <a:cxn ang="0">
                <a:pos x="0" y="51"/>
              </a:cxn>
              <a:cxn ang="0">
                <a:pos x="0" y="12"/>
              </a:cxn>
              <a:cxn ang="0">
                <a:pos x="12" y="0"/>
              </a:cxn>
              <a:cxn ang="0">
                <a:pos x="51" y="0"/>
              </a:cxn>
              <a:cxn ang="0">
                <a:pos x="62" y="12"/>
              </a:cxn>
              <a:cxn ang="0">
                <a:pos x="62" y="51"/>
              </a:cxn>
              <a:cxn ang="0">
                <a:pos x="15" y="11"/>
              </a:cxn>
              <a:cxn ang="0">
                <a:pos x="9" y="16"/>
              </a:cxn>
              <a:cxn ang="0">
                <a:pos x="15" y="20"/>
              </a:cxn>
              <a:cxn ang="0">
                <a:pos x="15" y="20"/>
              </a:cxn>
              <a:cxn ang="0">
                <a:pos x="20" y="16"/>
              </a:cxn>
              <a:cxn ang="0">
                <a:pos x="15" y="11"/>
              </a:cxn>
              <a:cxn ang="0">
                <a:pos x="19" y="52"/>
              </a:cxn>
              <a:cxn ang="0">
                <a:pos x="19" y="24"/>
              </a:cxn>
              <a:cxn ang="0">
                <a:pos x="10" y="24"/>
              </a:cxn>
              <a:cxn ang="0">
                <a:pos x="10" y="52"/>
              </a:cxn>
              <a:cxn ang="0">
                <a:pos x="19" y="52"/>
              </a:cxn>
              <a:cxn ang="0">
                <a:pos x="53" y="52"/>
              </a:cxn>
              <a:cxn ang="0">
                <a:pos x="53" y="36"/>
              </a:cxn>
              <a:cxn ang="0">
                <a:pos x="42" y="24"/>
              </a:cxn>
              <a:cxn ang="0">
                <a:pos x="34" y="28"/>
              </a:cxn>
              <a:cxn ang="0">
                <a:pos x="34" y="28"/>
              </a:cxn>
              <a:cxn ang="0">
                <a:pos x="34" y="24"/>
              </a:cxn>
              <a:cxn ang="0">
                <a:pos x="24" y="24"/>
              </a:cxn>
              <a:cxn ang="0">
                <a:pos x="24" y="52"/>
              </a:cxn>
              <a:cxn ang="0">
                <a:pos x="34" y="52"/>
              </a:cxn>
              <a:cxn ang="0">
                <a:pos x="34" y="37"/>
              </a:cxn>
              <a:cxn ang="0">
                <a:pos x="34" y="34"/>
              </a:cxn>
              <a:cxn ang="0">
                <a:pos x="39" y="31"/>
              </a:cxn>
              <a:cxn ang="0">
                <a:pos x="43" y="37"/>
              </a:cxn>
              <a:cxn ang="0">
                <a:pos x="43" y="52"/>
              </a:cxn>
              <a:cxn ang="0">
                <a:pos x="53" y="52"/>
              </a:cxn>
            </a:cxnLst>
            <a:rect l="0" t="0" r="r" b="b"/>
            <a:pathLst>
              <a:path w="62" h="62">
                <a:moveTo>
                  <a:pt x="62" y="51"/>
                </a:moveTo>
                <a:cubicBezTo>
                  <a:pt x="62" y="57"/>
                  <a:pt x="57" y="62"/>
                  <a:pt x="51" y="62"/>
                </a:cubicBezTo>
                <a:cubicBezTo>
                  <a:pt x="12" y="62"/>
                  <a:pt x="12" y="62"/>
                  <a:pt x="12" y="62"/>
                </a:cubicBezTo>
                <a:cubicBezTo>
                  <a:pt x="6" y="62"/>
                  <a:pt x="0" y="57"/>
                  <a:pt x="0" y="51"/>
                </a:cubicBezTo>
                <a:cubicBezTo>
                  <a:pt x="0" y="12"/>
                  <a:pt x="0" y="12"/>
                  <a:pt x="0" y="12"/>
                </a:cubicBezTo>
                <a:cubicBezTo>
                  <a:pt x="0" y="6"/>
                  <a:pt x="6" y="0"/>
                  <a:pt x="12" y="0"/>
                </a:cubicBezTo>
                <a:cubicBezTo>
                  <a:pt x="51" y="0"/>
                  <a:pt x="51" y="0"/>
                  <a:pt x="51" y="0"/>
                </a:cubicBezTo>
                <a:cubicBezTo>
                  <a:pt x="57" y="0"/>
                  <a:pt x="62" y="6"/>
                  <a:pt x="62" y="12"/>
                </a:cubicBezTo>
                <a:lnTo>
                  <a:pt x="62" y="51"/>
                </a:lnTo>
                <a:close/>
                <a:moveTo>
                  <a:pt x="15" y="11"/>
                </a:moveTo>
                <a:cubicBezTo>
                  <a:pt x="12" y="11"/>
                  <a:pt x="9" y="13"/>
                  <a:pt x="9" y="16"/>
                </a:cubicBezTo>
                <a:cubicBezTo>
                  <a:pt x="9" y="18"/>
                  <a:pt x="11" y="20"/>
                  <a:pt x="15" y="20"/>
                </a:cubicBezTo>
                <a:cubicBezTo>
                  <a:pt x="15" y="20"/>
                  <a:pt x="15" y="20"/>
                  <a:pt x="15" y="20"/>
                </a:cubicBezTo>
                <a:cubicBezTo>
                  <a:pt x="18" y="20"/>
                  <a:pt x="20" y="18"/>
                  <a:pt x="20" y="16"/>
                </a:cubicBezTo>
                <a:cubicBezTo>
                  <a:pt x="20" y="13"/>
                  <a:pt x="18" y="11"/>
                  <a:pt x="15" y="11"/>
                </a:cubicBezTo>
                <a:close/>
                <a:moveTo>
                  <a:pt x="19" y="52"/>
                </a:moveTo>
                <a:cubicBezTo>
                  <a:pt x="19" y="24"/>
                  <a:pt x="19" y="24"/>
                  <a:pt x="19" y="24"/>
                </a:cubicBezTo>
                <a:cubicBezTo>
                  <a:pt x="10" y="24"/>
                  <a:pt x="10" y="24"/>
                  <a:pt x="10" y="24"/>
                </a:cubicBezTo>
                <a:cubicBezTo>
                  <a:pt x="10" y="52"/>
                  <a:pt x="10" y="52"/>
                  <a:pt x="10" y="52"/>
                </a:cubicBezTo>
                <a:lnTo>
                  <a:pt x="19" y="52"/>
                </a:lnTo>
                <a:close/>
                <a:moveTo>
                  <a:pt x="53" y="52"/>
                </a:moveTo>
                <a:cubicBezTo>
                  <a:pt x="53" y="36"/>
                  <a:pt x="53" y="36"/>
                  <a:pt x="53" y="36"/>
                </a:cubicBezTo>
                <a:cubicBezTo>
                  <a:pt x="53" y="28"/>
                  <a:pt x="48" y="24"/>
                  <a:pt x="42" y="24"/>
                </a:cubicBezTo>
                <a:cubicBezTo>
                  <a:pt x="37" y="24"/>
                  <a:pt x="35" y="26"/>
                  <a:pt x="34" y="28"/>
                </a:cubicBezTo>
                <a:cubicBezTo>
                  <a:pt x="34" y="28"/>
                  <a:pt x="34" y="28"/>
                  <a:pt x="34" y="28"/>
                </a:cubicBezTo>
                <a:cubicBezTo>
                  <a:pt x="34" y="24"/>
                  <a:pt x="34" y="24"/>
                  <a:pt x="34" y="24"/>
                </a:cubicBezTo>
                <a:cubicBezTo>
                  <a:pt x="24" y="24"/>
                  <a:pt x="24" y="24"/>
                  <a:pt x="24" y="24"/>
                </a:cubicBezTo>
                <a:cubicBezTo>
                  <a:pt x="24" y="24"/>
                  <a:pt x="24" y="27"/>
                  <a:pt x="24" y="52"/>
                </a:cubicBezTo>
                <a:cubicBezTo>
                  <a:pt x="34" y="52"/>
                  <a:pt x="34" y="52"/>
                  <a:pt x="34" y="52"/>
                </a:cubicBezTo>
                <a:cubicBezTo>
                  <a:pt x="34" y="37"/>
                  <a:pt x="34" y="37"/>
                  <a:pt x="34" y="37"/>
                </a:cubicBezTo>
                <a:cubicBezTo>
                  <a:pt x="34" y="36"/>
                  <a:pt x="34" y="35"/>
                  <a:pt x="34" y="34"/>
                </a:cubicBezTo>
                <a:cubicBezTo>
                  <a:pt x="35" y="33"/>
                  <a:pt x="36" y="31"/>
                  <a:pt x="39" y="31"/>
                </a:cubicBezTo>
                <a:cubicBezTo>
                  <a:pt x="42" y="31"/>
                  <a:pt x="43" y="33"/>
                  <a:pt x="43" y="37"/>
                </a:cubicBezTo>
                <a:cubicBezTo>
                  <a:pt x="43" y="52"/>
                  <a:pt x="43" y="52"/>
                  <a:pt x="43" y="52"/>
                </a:cubicBezTo>
                <a:lnTo>
                  <a:pt x="53" y="52"/>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36" name="Freeform 23"/>
          <p:cNvSpPr>
            <a:spLocks noEditPoints="1"/>
          </p:cNvSpPr>
          <p:nvPr/>
        </p:nvSpPr>
        <p:spPr bwMode="auto">
          <a:xfrm rot="19194509">
            <a:off x="2293693" y="5558477"/>
            <a:ext cx="598095" cy="598090"/>
          </a:xfrm>
          <a:custGeom>
            <a:avLst/>
            <a:gdLst/>
            <a:ahLst/>
            <a:cxnLst>
              <a:cxn ang="0">
                <a:pos x="62" y="51"/>
              </a:cxn>
              <a:cxn ang="0">
                <a:pos x="51" y="62"/>
              </a:cxn>
              <a:cxn ang="0">
                <a:pos x="12" y="62"/>
              </a:cxn>
              <a:cxn ang="0">
                <a:pos x="0" y="51"/>
              </a:cxn>
              <a:cxn ang="0">
                <a:pos x="0" y="12"/>
              </a:cxn>
              <a:cxn ang="0">
                <a:pos x="12" y="0"/>
              </a:cxn>
              <a:cxn ang="0">
                <a:pos x="51" y="0"/>
              </a:cxn>
              <a:cxn ang="0">
                <a:pos x="62" y="12"/>
              </a:cxn>
              <a:cxn ang="0">
                <a:pos x="62" y="51"/>
              </a:cxn>
              <a:cxn ang="0">
                <a:pos x="47" y="21"/>
              </a:cxn>
              <a:cxn ang="0">
                <a:pos x="51" y="16"/>
              </a:cxn>
              <a:cxn ang="0">
                <a:pos x="45" y="19"/>
              </a:cxn>
              <a:cxn ang="0">
                <a:pos x="39" y="16"/>
              </a:cxn>
              <a:cxn ang="0">
                <a:pos x="31" y="24"/>
              </a:cxn>
              <a:cxn ang="0">
                <a:pos x="31" y="26"/>
              </a:cxn>
              <a:cxn ang="0">
                <a:pos x="14" y="17"/>
              </a:cxn>
              <a:cxn ang="0">
                <a:pos x="12" y="22"/>
              </a:cxn>
              <a:cxn ang="0">
                <a:pos x="16" y="29"/>
              </a:cxn>
              <a:cxn ang="0">
                <a:pos x="12" y="28"/>
              </a:cxn>
              <a:cxn ang="0">
                <a:pos x="12" y="28"/>
              </a:cxn>
              <a:cxn ang="0">
                <a:pos x="19" y="36"/>
              </a:cxn>
              <a:cxn ang="0">
                <a:pos x="17" y="36"/>
              </a:cxn>
              <a:cxn ang="0">
                <a:pos x="15" y="36"/>
              </a:cxn>
              <a:cxn ang="0">
                <a:pos x="23" y="42"/>
              </a:cxn>
              <a:cxn ang="0">
                <a:pos x="13" y="46"/>
              </a:cxn>
              <a:cxn ang="0">
                <a:pos x="11" y="46"/>
              </a:cxn>
              <a:cxn ang="0">
                <a:pos x="24" y="49"/>
              </a:cxn>
              <a:cxn ang="0">
                <a:pos x="48" y="25"/>
              </a:cxn>
              <a:cxn ang="0">
                <a:pos x="48" y="24"/>
              </a:cxn>
              <a:cxn ang="0">
                <a:pos x="52" y="20"/>
              </a:cxn>
              <a:cxn ang="0">
                <a:pos x="47" y="21"/>
              </a:cxn>
            </a:cxnLst>
            <a:rect l="0" t="0" r="r" b="b"/>
            <a:pathLst>
              <a:path w="62" h="62">
                <a:moveTo>
                  <a:pt x="62" y="51"/>
                </a:moveTo>
                <a:cubicBezTo>
                  <a:pt x="62" y="57"/>
                  <a:pt x="57" y="62"/>
                  <a:pt x="51" y="62"/>
                </a:cubicBezTo>
                <a:cubicBezTo>
                  <a:pt x="12" y="62"/>
                  <a:pt x="12" y="62"/>
                  <a:pt x="12" y="62"/>
                </a:cubicBezTo>
                <a:cubicBezTo>
                  <a:pt x="6" y="62"/>
                  <a:pt x="0" y="57"/>
                  <a:pt x="0" y="51"/>
                </a:cubicBezTo>
                <a:cubicBezTo>
                  <a:pt x="0" y="12"/>
                  <a:pt x="0" y="12"/>
                  <a:pt x="0" y="12"/>
                </a:cubicBezTo>
                <a:cubicBezTo>
                  <a:pt x="0" y="6"/>
                  <a:pt x="6" y="0"/>
                  <a:pt x="12" y="0"/>
                </a:cubicBezTo>
                <a:cubicBezTo>
                  <a:pt x="51" y="0"/>
                  <a:pt x="51" y="0"/>
                  <a:pt x="51" y="0"/>
                </a:cubicBezTo>
                <a:cubicBezTo>
                  <a:pt x="57" y="0"/>
                  <a:pt x="62" y="6"/>
                  <a:pt x="62" y="12"/>
                </a:cubicBezTo>
                <a:lnTo>
                  <a:pt x="62" y="51"/>
                </a:lnTo>
                <a:close/>
                <a:moveTo>
                  <a:pt x="47" y="21"/>
                </a:moveTo>
                <a:cubicBezTo>
                  <a:pt x="49" y="20"/>
                  <a:pt x="50" y="18"/>
                  <a:pt x="51" y="16"/>
                </a:cubicBezTo>
                <a:cubicBezTo>
                  <a:pt x="49" y="17"/>
                  <a:pt x="47" y="18"/>
                  <a:pt x="45" y="19"/>
                </a:cubicBezTo>
                <a:cubicBezTo>
                  <a:pt x="44" y="17"/>
                  <a:pt x="42" y="16"/>
                  <a:pt x="39" y="16"/>
                </a:cubicBezTo>
                <a:cubicBezTo>
                  <a:pt x="35" y="16"/>
                  <a:pt x="31" y="20"/>
                  <a:pt x="31" y="24"/>
                </a:cubicBezTo>
                <a:cubicBezTo>
                  <a:pt x="31" y="25"/>
                  <a:pt x="31" y="26"/>
                  <a:pt x="31" y="26"/>
                </a:cubicBezTo>
                <a:cubicBezTo>
                  <a:pt x="24" y="26"/>
                  <a:pt x="18" y="23"/>
                  <a:pt x="14" y="17"/>
                </a:cubicBezTo>
                <a:cubicBezTo>
                  <a:pt x="13" y="19"/>
                  <a:pt x="12" y="20"/>
                  <a:pt x="12" y="22"/>
                </a:cubicBezTo>
                <a:cubicBezTo>
                  <a:pt x="12" y="25"/>
                  <a:pt x="14" y="27"/>
                  <a:pt x="16" y="29"/>
                </a:cubicBezTo>
                <a:cubicBezTo>
                  <a:pt x="15" y="29"/>
                  <a:pt x="13" y="28"/>
                  <a:pt x="12" y="28"/>
                </a:cubicBezTo>
                <a:cubicBezTo>
                  <a:pt x="12" y="28"/>
                  <a:pt x="12" y="28"/>
                  <a:pt x="12" y="28"/>
                </a:cubicBezTo>
                <a:cubicBezTo>
                  <a:pt x="12" y="32"/>
                  <a:pt x="15" y="35"/>
                  <a:pt x="19" y="36"/>
                </a:cubicBezTo>
                <a:cubicBezTo>
                  <a:pt x="18" y="36"/>
                  <a:pt x="18" y="36"/>
                  <a:pt x="17" y="36"/>
                </a:cubicBezTo>
                <a:cubicBezTo>
                  <a:pt x="16" y="36"/>
                  <a:pt x="16" y="36"/>
                  <a:pt x="15" y="36"/>
                </a:cubicBezTo>
                <a:cubicBezTo>
                  <a:pt x="16" y="39"/>
                  <a:pt x="20" y="42"/>
                  <a:pt x="23" y="42"/>
                </a:cubicBezTo>
                <a:cubicBezTo>
                  <a:pt x="20" y="44"/>
                  <a:pt x="17" y="46"/>
                  <a:pt x="13" y="46"/>
                </a:cubicBezTo>
                <a:cubicBezTo>
                  <a:pt x="12" y="46"/>
                  <a:pt x="11" y="46"/>
                  <a:pt x="11" y="46"/>
                </a:cubicBezTo>
                <a:cubicBezTo>
                  <a:pt x="14" y="48"/>
                  <a:pt x="19" y="49"/>
                  <a:pt x="24" y="49"/>
                </a:cubicBezTo>
                <a:cubicBezTo>
                  <a:pt x="39" y="49"/>
                  <a:pt x="48" y="36"/>
                  <a:pt x="48" y="25"/>
                </a:cubicBezTo>
                <a:cubicBezTo>
                  <a:pt x="48" y="25"/>
                  <a:pt x="48" y="25"/>
                  <a:pt x="48" y="24"/>
                </a:cubicBezTo>
                <a:cubicBezTo>
                  <a:pt x="49" y="23"/>
                  <a:pt x="51" y="22"/>
                  <a:pt x="52" y="20"/>
                </a:cubicBezTo>
                <a:cubicBezTo>
                  <a:pt x="50" y="20"/>
                  <a:pt x="49" y="21"/>
                  <a:pt x="47" y="21"/>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37" name="Freeform 211"/>
          <p:cNvSpPr>
            <a:spLocks noEditPoints="1"/>
          </p:cNvSpPr>
          <p:nvPr/>
        </p:nvSpPr>
        <p:spPr bwMode="auto">
          <a:xfrm rot="19194509">
            <a:off x="5926109" y="5576767"/>
            <a:ext cx="562390" cy="557924"/>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38" name="Freeform 119"/>
          <p:cNvSpPr>
            <a:spLocks/>
          </p:cNvSpPr>
          <p:nvPr/>
        </p:nvSpPr>
        <p:spPr bwMode="auto">
          <a:xfrm rot="19253844">
            <a:off x="7783615" y="5531523"/>
            <a:ext cx="580806" cy="589605"/>
          </a:xfrm>
          <a:custGeom>
            <a:avLst/>
            <a:gdLst/>
            <a:ahLst/>
            <a:cxnLst>
              <a:cxn ang="0">
                <a:pos x="61" y="12"/>
              </a:cxn>
              <a:cxn ang="0">
                <a:pos x="61" y="51"/>
              </a:cxn>
              <a:cxn ang="0">
                <a:pos x="50" y="62"/>
              </a:cxn>
              <a:cxn ang="0">
                <a:pos x="21" y="62"/>
              </a:cxn>
              <a:cxn ang="0">
                <a:pos x="25" y="54"/>
              </a:cxn>
              <a:cxn ang="0">
                <a:pos x="27" y="45"/>
              </a:cxn>
              <a:cxn ang="0">
                <a:pos x="35" y="49"/>
              </a:cxn>
              <a:cxn ang="0">
                <a:pos x="51" y="28"/>
              </a:cxn>
              <a:cxn ang="0">
                <a:pos x="32" y="11"/>
              </a:cxn>
              <a:cxn ang="0">
                <a:pos x="10" y="30"/>
              </a:cxn>
              <a:cxn ang="0">
                <a:pos x="16" y="41"/>
              </a:cxn>
              <a:cxn ang="0">
                <a:pos x="18" y="41"/>
              </a:cxn>
              <a:cxn ang="0">
                <a:pos x="18" y="38"/>
              </a:cxn>
              <a:cxn ang="0">
                <a:pos x="18" y="37"/>
              </a:cxn>
              <a:cxn ang="0">
                <a:pos x="16" y="31"/>
              </a:cxn>
              <a:cxn ang="0">
                <a:pos x="31" y="16"/>
              </a:cxn>
              <a:cxn ang="0">
                <a:pos x="44" y="28"/>
              </a:cxn>
              <a:cxn ang="0">
                <a:pos x="34" y="44"/>
              </a:cxn>
              <a:cxn ang="0">
                <a:pos x="29" y="38"/>
              </a:cxn>
              <a:cxn ang="0">
                <a:pos x="32" y="27"/>
              </a:cxn>
              <a:cxn ang="0">
                <a:pos x="28" y="23"/>
              </a:cxn>
              <a:cxn ang="0">
                <a:pos x="22" y="30"/>
              </a:cxn>
              <a:cxn ang="0">
                <a:pos x="23" y="35"/>
              </a:cxn>
              <a:cxn ang="0">
                <a:pos x="19" y="52"/>
              </a:cxn>
              <a:cxn ang="0">
                <a:pos x="19" y="62"/>
              </a:cxn>
              <a:cxn ang="0">
                <a:pos x="11" y="62"/>
              </a:cxn>
              <a:cxn ang="0">
                <a:pos x="0" y="51"/>
              </a:cxn>
              <a:cxn ang="0">
                <a:pos x="0" y="12"/>
              </a:cxn>
              <a:cxn ang="0">
                <a:pos x="11" y="0"/>
              </a:cxn>
              <a:cxn ang="0">
                <a:pos x="50" y="0"/>
              </a:cxn>
              <a:cxn ang="0">
                <a:pos x="61" y="12"/>
              </a:cxn>
            </a:cxnLst>
            <a:rect l="0" t="0" r="r" b="b"/>
            <a:pathLst>
              <a:path w="61" h="62">
                <a:moveTo>
                  <a:pt x="61" y="12"/>
                </a:moveTo>
                <a:cubicBezTo>
                  <a:pt x="61" y="51"/>
                  <a:pt x="61" y="51"/>
                  <a:pt x="61" y="51"/>
                </a:cubicBezTo>
                <a:cubicBezTo>
                  <a:pt x="61" y="57"/>
                  <a:pt x="56" y="62"/>
                  <a:pt x="50" y="62"/>
                </a:cubicBezTo>
                <a:cubicBezTo>
                  <a:pt x="21" y="62"/>
                  <a:pt x="21" y="62"/>
                  <a:pt x="21" y="62"/>
                </a:cubicBezTo>
                <a:cubicBezTo>
                  <a:pt x="22" y="60"/>
                  <a:pt x="24" y="57"/>
                  <a:pt x="25" y="54"/>
                </a:cubicBezTo>
                <a:cubicBezTo>
                  <a:pt x="25" y="54"/>
                  <a:pt x="25" y="52"/>
                  <a:pt x="27" y="45"/>
                </a:cubicBezTo>
                <a:cubicBezTo>
                  <a:pt x="28" y="47"/>
                  <a:pt x="31" y="49"/>
                  <a:pt x="35" y="49"/>
                </a:cubicBezTo>
                <a:cubicBezTo>
                  <a:pt x="44" y="49"/>
                  <a:pt x="51" y="40"/>
                  <a:pt x="51" y="28"/>
                </a:cubicBezTo>
                <a:cubicBezTo>
                  <a:pt x="51" y="19"/>
                  <a:pt x="43" y="11"/>
                  <a:pt x="32" y="11"/>
                </a:cubicBezTo>
                <a:cubicBezTo>
                  <a:pt x="17" y="11"/>
                  <a:pt x="10" y="21"/>
                  <a:pt x="10" y="30"/>
                </a:cubicBezTo>
                <a:cubicBezTo>
                  <a:pt x="10" y="35"/>
                  <a:pt x="12" y="40"/>
                  <a:pt x="16" y="41"/>
                </a:cubicBezTo>
                <a:cubicBezTo>
                  <a:pt x="17" y="42"/>
                  <a:pt x="18" y="41"/>
                  <a:pt x="18" y="41"/>
                </a:cubicBezTo>
                <a:cubicBezTo>
                  <a:pt x="18" y="40"/>
                  <a:pt x="18" y="39"/>
                  <a:pt x="18" y="38"/>
                </a:cubicBezTo>
                <a:cubicBezTo>
                  <a:pt x="19" y="37"/>
                  <a:pt x="19" y="37"/>
                  <a:pt x="18" y="37"/>
                </a:cubicBezTo>
                <a:cubicBezTo>
                  <a:pt x="17" y="35"/>
                  <a:pt x="16" y="33"/>
                  <a:pt x="16" y="31"/>
                </a:cubicBezTo>
                <a:cubicBezTo>
                  <a:pt x="16" y="23"/>
                  <a:pt x="22" y="16"/>
                  <a:pt x="31" y="16"/>
                </a:cubicBezTo>
                <a:cubicBezTo>
                  <a:pt x="39" y="16"/>
                  <a:pt x="44" y="21"/>
                  <a:pt x="44" y="28"/>
                </a:cubicBezTo>
                <a:cubicBezTo>
                  <a:pt x="44" y="36"/>
                  <a:pt x="40" y="44"/>
                  <a:pt x="34" y="44"/>
                </a:cubicBezTo>
                <a:cubicBezTo>
                  <a:pt x="31" y="44"/>
                  <a:pt x="28" y="41"/>
                  <a:pt x="29" y="38"/>
                </a:cubicBezTo>
                <a:cubicBezTo>
                  <a:pt x="30" y="34"/>
                  <a:pt x="32" y="30"/>
                  <a:pt x="32" y="27"/>
                </a:cubicBezTo>
                <a:cubicBezTo>
                  <a:pt x="32" y="25"/>
                  <a:pt x="31" y="23"/>
                  <a:pt x="28" y="23"/>
                </a:cubicBezTo>
                <a:cubicBezTo>
                  <a:pt x="25" y="23"/>
                  <a:pt x="22" y="26"/>
                  <a:pt x="22" y="30"/>
                </a:cubicBezTo>
                <a:cubicBezTo>
                  <a:pt x="22" y="30"/>
                  <a:pt x="22" y="33"/>
                  <a:pt x="23" y="35"/>
                </a:cubicBezTo>
                <a:cubicBezTo>
                  <a:pt x="20" y="49"/>
                  <a:pt x="19" y="52"/>
                  <a:pt x="19" y="52"/>
                </a:cubicBezTo>
                <a:cubicBezTo>
                  <a:pt x="18" y="56"/>
                  <a:pt x="18" y="60"/>
                  <a:pt x="19" y="62"/>
                </a:cubicBezTo>
                <a:cubicBezTo>
                  <a:pt x="11" y="62"/>
                  <a:pt x="11" y="62"/>
                  <a:pt x="11" y="62"/>
                </a:cubicBezTo>
                <a:cubicBezTo>
                  <a:pt x="5" y="62"/>
                  <a:pt x="0" y="57"/>
                  <a:pt x="0" y="51"/>
                </a:cubicBezTo>
                <a:cubicBezTo>
                  <a:pt x="0" y="12"/>
                  <a:pt x="0" y="12"/>
                  <a:pt x="0" y="12"/>
                </a:cubicBezTo>
                <a:cubicBezTo>
                  <a:pt x="0" y="6"/>
                  <a:pt x="5" y="0"/>
                  <a:pt x="11" y="0"/>
                </a:cubicBezTo>
                <a:cubicBezTo>
                  <a:pt x="50" y="0"/>
                  <a:pt x="50" y="0"/>
                  <a:pt x="50" y="0"/>
                </a:cubicBezTo>
                <a:cubicBezTo>
                  <a:pt x="56" y="0"/>
                  <a:pt x="61" y="6"/>
                  <a:pt x="61" y="12"/>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47" name="TextBox 46"/>
          <p:cNvSpPr txBox="1"/>
          <p:nvPr/>
        </p:nvSpPr>
        <p:spPr>
          <a:xfrm rot="19079276">
            <a:off x="2199108" y="4093733"/>
            <a:ext cx="1237518" cy="369204"/>
          </a:xfrm>
          <a:prstGeom prst="rect">
            <a:avLst/>
          </a:prstGeom>
          <a:noFill/>
        </p:spPr>
        <p:txBody>
          <a:bodyPr wrap="none" lIns="0" tIns="0" rIns="0" bIns="0" rtlCol="0">
            <a:spAutoFit/>
          </a:bodyPr>
          <a:lstStyle/>
          <a:p>
            <a:pPr algn="ctr"/>
            <a:r>
              <a:rPr lang="zh-CN" altLang="en-US" sz="2399" b="1" dirty="0">
                <a:solidFill>
                  <a:schemeClr val="bg1"/>
                </a:solidFill>
                <a:latin typeface="Arial" panose="020B0604020202020204" pitchFamily="34" charset="0"/>
                <a:cs typeface="Arial" panose="020B0604020202020204" pitchFamily="34" charset="0"/>
              </a:rPr>
              <a:t>添加标题</a:t>
            </a:r>
            <a:endParaRPr lang="en-US" sz="2399" b="1" dirty="0">
              <a:solidFill>
                <a:schemeClr val="bg1"/>
              </a:solidFill>
              <a:latin typeface="Arial" panose="020B0604020202020204" pitchFamily="34" charset="0"/>
              <a:cs typeface="Arial" panose="020B0604020202020204" pitchFamily="34" charset="0"/>
            </a:endParaRPr>
          </a:p>
        </p:txBody>
      </p:sp>
      <p:sp>
        <p:nvSpPr>
          <p:cNvPr id="48" name="TextBox 47"/>
          <p:cNvSpPr txBox="1"/>
          <p:nvPr/>
        </p:nvSpPr>
        <p:spPr>
          <a:xfrm rot="19079276">
            <a:off x="4048015" y="4093733"/>
            <a:ext cx="1237518" cy="369204"/>
          </a:xfrm>
          <a:prstGeom prst="rect">
            <a:avLst/>
          </a:prstGeom>
          <a:noFill/>
        </p:spPr>
        <p:txBody>
          <a:bodyPr wrap="none" lIns="0" tIns="0" rIns="0" bIns="0" rtlCol="0">
            <a:spAutoFit/>
          </a:bodyPr>
          <a:lstStyle/>
          <a:p>
            <a:pPr algn="ctr"/>
            <a:r>
              <a:rPr lang="zh-CN" altLang="en-US" sz="2399" b="1" dirty="0">
                <a:solidFill>
                  <a:schemeClr val="bg1"/>
                </a:solidFill>
                <a:latin typeface="Arial" panose="020B0604020202020204" pitchFamily="34" charset="0"/>
                <a:cs typeface="Arial" panose="020B0604020202020204" pitchFamily="34" charset="0"/>
              </a:rPr>
              <a:t>添加标题</a:t>
            </a:r>
            <a:endParaRPr lang="en-US" sz="2399" b="1" dirty="0">
              <a:solidFill>
                <a:schemeClr val="bg1"/>
              </a:solidFill>
              <a:latin typeface="Arial" panose="020B0604020202020204" pitchFamily="34" charset="0"/>
              <a:cs typeface="Arial" panose="020B0604020202020204" pitchFamily="34" charset="0"/>
            </a:endParaRPr>
          </a:p>
        </p:txBody>
      </p:sp>
      <p:sp>
        <p:nvSpPr>
          <p:cNvPr id="49" name="TextBox 48"/>
          <p:cNvSpPr txBox="1"/>
          <p:nvPr/>
        </p:nvSpPr>
        <p:spPr>
          <a:xfrm rot="19079276">
            <a:off x="5837960" y="4093733"/>
            <a:ext cx="1263166" cy="369204"/>
          </a:xfrm>
          <a:prstGeom prst="rect">
            <a:avLst/>
          </a:prstGeom>
          <a:noFill/>
        </p:spPr>
        <p:txBody>
          <a:bodyPr wrap="none" lIns="0" tIns="0" rIns="0" bIns="0" rtlCol="0">
            <a:spAutoFit/>
          </a:bodyPr>
          <a:lstStyle/>
          <a:p>
            <a:pPr algn="ctr"/>
            <a:r>
              <a:rPr lang="zh-CN" altLang="en-US" sz="2399" b="1" dirty="0">
                <a:solidFill>
                  <a:schemeClr val="bg1"/>
                </a:solidFill>
                <a:latin typeface="Arial" panose="020B0604020202020204" pitchFamily="34" charset="0"/>
                <a:cs typeface="Arial" panose="020B0604020202020204" pitchFamily="34" charset="0"/>
              </a:rPr>
              <a:t>添加标题</a:t>
            </a:r>
            <a:endParaRPr lang="en-US" sz="2399" b="1" dirty="0">
              <a:solidFill>
                <a:schemeClr val="bg1"/>
              </a:solidFill>
              <a:latin typeface="Arial" panose="020B0604020202020204" pitchFamily="34" charset="0"/>
              <a:cs typeface="Arial" panose="020B0604020202020204" pitchFamily="34" charset="0"/>
            </a:endParaRPr>
          </a:p>
        </p:txBody>
      </p:sp>
      <p:sp>
        <p:nvSpPr>
          <p:cNvPr id="56" name="TextBox 55"/>
          <p:cNvSpPr txBox="1"/>
          <p:nvPr/>
        </p:nvSpPr>
        <p:spPr>
          <a:xfrm rot="19079276">
            <a:off x="7662888" y="4093733"/>
            <a:ext cx="1237518" cy="369204"/>
          </a:xfrm>
          <a:prstGeom prst="rect">
            <a:avLst/>
          </a:prstGeom>
          <a:noFill/>
        </p:spPr>
        <p:txBody>
          <a:bodyPr wrap="none" lIns="0" tIns="0" rIns="0" bIns="0" rtlCol="0">
            <a:spAutoFit/>
          </a:bodyPr>
          <a:lstStyle/>
          <a:p>
            <a:pPr algn="ctr"/>
            <a:r>
              <a:rPr lang="zh-CN" altLang="en-US" sz="2399" b="1" dirty="0">
                <a:solidFill>
                  <a:schemeClr val="bg1"/>
                </a:solidFill>
                <a:latin typeface="Arial" panose="020B0604020202020204" pitchFamily="34" charset="0"/>
                <a:cs typeface="Arial" panose="020B0604020202020204" pitchFamily="34" charset="0"/>
              </a:rPr>
              <a:t>添加标题</a:t>
            </a:r>
            <a:endParaRPr lang="en-US" sz="2399" b="1" dirty="0">
              <a:solidFill>
                <a:schemeClr val="bg1"/>
              </a:solidFill>
              <a:latin typeface="Arial" panose="020B0604020202020204" pitchFamily="34" charset="0"/>
              <a:cs typeface="Arial" panose="020B0604020202020204" pitchFamily="34" charset="0"/>
            </a:endParaRPr>
          </a:p>
        </p:txBody>
      </p:sp>
      <p:sp>
        <p:nvSpPr>
          <p:cNvPr id="57" name="TextBox 56"/>
          <p:cNvSpPr txBox="1"/>
          <p:nvPr/>
        </p:nvSpPr>
        <p:spPr>
          <a:xfrm rot="19079276">
            <a:off x="9458396" y="4093733"/>
            <a:ext cx="1237518" cy="369204"/>
          </a:xfrm>
          <a:prstGeom prst="rect">
            <a:avLst/>
          </a:prstGeom>
          <a:noFill/>
        </p:spPr>
        <p:txBody>
          <a:bodyPr wrap="none" lIns="0" tIns="0" rIns="0" bIns="0" rtlCol="0">
            <a:spAutoFit/>
          </a:bodyPr>
          <a:lstStyle/>
          <a:p>
            <a:pPr algn="ctr"/>
            <a:r>
              <a:rPr lang="zh-CN" altLang="en-US" sz="2399" b="1" dirty="0">
                <a:solidFill>
                  <a:schemeClr val="bg1"/>
                </a:solidFill>
                <a:latin typeface="Arial" panose="020B0604020202020204" pitchFamily="34" charset="0"/>
                <a:cs typeface="Arial" panose="020B0604020202020204" pitchFamily="34" charset="0"/>
              </a:rPr>
              <a:t>添加标题</a:t>
            </a:r>
            <a:endParaRPr lang="en-US" sz="2399" b="1" dirty="0">
              <a:solidFill>
                <a:schemeClr val="bg1"/>
              </a:solidFill>
              <a:latin typeface="Arial" panose="020B0604020202020204" pitchFamily="34" charset="0"/>
              <a:cs typeface="Arial" panose="020B0604020202020204" pitchFamily="34" charset="0"/>
            </a:endParaRPr>
          </a:p>
        </p:txBody>
      </p:sp>
      <p:grpSp>
        <p:nvGrpSpPr>
          <p:cNvPr id="87" name="Group 86"/>
          <p:cNvGrpSpPr/>
          <p:nvPr/>
        </p:nvGrpSpPr>
        <p:grpSpPr>
          <a:xfrm>
            <a:off x="2565279" y="1639579"/>
            <a:ext cx="1225559" cy="1482265"/>
            <a:chOff x="1752600" y="1131575"/>
            <a:chExt cx="919409" cy="1111988"/>
          </a:xfrm>
        </p:grpSpPr>
        <p:grpSp>
          <p:nvGrpSpPr>
            <p:cNvPr id="86" name="Group 85"/>
            <p:cNvGrpSpPr/>
            <p:nvPr/>
          </p:nvGrpSpPr>
          <p:grpSpPr>
            <a:xfrm>
              <a:off x="1752600" y="1131575"/>
              <a:ext cx="919409" cy="1111988"/>
              <a:chOff x="1752600" y="1131575"/>
              <a:chExt cx="919409" cy="1111988"/>
            </a:xfrm>
          </p:grpSpPr>
          <p:sp>
            <p:nvSpPr>
              <p:cNvPr id="59" name="Isosceles Triangle 58"/>
              <p:cNvSpPr/>
              <p:nvPr/>
            </p:nvSpPr>
            <p:spPr>
              <a:xfrm rot="10800000">
                <a:off x="2013140" y="1886952"/>
                <a:ext cx="413669" cy="35661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58" name="Rectangle 57"/>
              <p:cNvSpPr/>
              <p:nvPr/>
            </p:nvSpPr>
            <p:spPr>
              <a:xfrm>
                <a:off x="1752600" y="1131575"/>
                <a:ext cx="919409" cy="8239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1029" name="Freeform 5"/>
            <p:cNvSpPr>
              <a:spLocks noEditPoints="1"/>
            </p:cNvSpPr>
            <p:nvPr/>
          </p:nvSpPr>
          <p:spPr bwMode="auto">
            <a:xfrm>
              <a:off x="2022623" y="1214135"/>
              <a:ext cx="379362" cy="378296"/>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63" name="TextBox 62"/>
            <p:cNvSpPr txBox="1"/>
            <p:nvPr/>
          </p:nvSpPr>
          <p:spPr>
            <a:xfrm>
              <a:off x="1831386" y="1633529"/>
              <a:ext cx="767237" cy="215404"/>
            </a:xfrm>
            <a:prstGeom prst="rect">
              <a:avLst/>
            </a:prstGeom>
            <a:noFill/>
          </p:spPr>
          <p:txBody>
            <a:bodyPr wrap="none" lIns="0" tIns="0" rIns="0" bIns="0" rtlCol="0">
              <a:spAutoFit/>
            </a:bodyPr>
            <a:lstStyle/>
            <a:p>
              <a:pPr algn="ctr"/>
              <a:r>
                <a:rPr lang="en-US" sz="1866" b="1" dirty="0">
                  <a:solidFill>
                    <a:schemeClr val="bg1"/>
                  </a:solidFill>
                  <a:latin typeface="Arial" panose="020B0604020202020204" pitchFamily="34" charset="0"/>
                  <a:cs typeface="Arial" panose="020B0604020202020204" pitchFamily="34" charset="0"/>
                </a:rPr>
                <a:t>450 mins</a:t>
              </a:r>
            </a:p>
          </p:txBody>
        </p:sp>
      </p:grpSp>
      <p:grpSp>
        <p:nvGrpSpPr>
          <p:cNvPr id="88" name="Group 87"/>
          <p:cNvGrpSpPr/>
          <p:nvPr/>
        </p:nvGrpSpPr>
        <p:grpSpPr>
          <a:xfrm>
            <a:off x="4398909" y="1639579"/>
            <a:ext cx="1225559" cy="1482265"/>
            <a:chOff x="1752600" y="1131575"/>
            <a:chExt cx="919409" cy="1111988"/>
          </a:xfrm>
        </p:grpSpPr>
        <p:grpSp>
          <p:nvGrpSpPr>
            <p:cNvPr id="89" name="Group 88"/>
            <p:cNvGrpSpPr/>
            <p:nvPr/>
          </p:nvGrpSpPr>
          <p:grpSpPr>
            <a:xfrm>
              <a:off x="1752600" y="1131575"/>
              <a:ext cx="919409" cy="1111988"/>
              <a:chOff x="1752600" y="1131575"/>
              <a:chExt cx="919409" cy="1111988"/>
            </a:xfrm>
          </p:grpSpPr>
          <p:sp>
            <p:nvSpPr>
              <p:cNvPr id="92" name="Isosceles Triangle 91"/>
              <p:cNvSpPr/>
              <p:nvPr/>
            </p:nvSpPr>
            <p:spPr>
              <a:xfrm rot="10800000">
                <a:off x="2013140" y="1886952"/>
                <a:ext cx="413669" cy="35661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93" name="Rectangle 92"/>
              <p:cNvSpPr/>
              <p:nvPr/>
            </p:nvSpPr>
            <p:spPr>
              <a:xfrm>
                <a:off x="1752600" y="1131575"/>
                <a:ext cx="919409" cy="8239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90" name="Freeform 5"/>
            <p:cNvSpPr>
              <a:spLocks noEditPoints="1"/>
            </p:cNvSpPr>
            <p:nvPr/>
          </p:nvSpPr>
          <p:spPr bwMode="auto">
            <a:xfrm>
              <a:off x="2022623" y="1214135"/>
              <a:ext cx="379362" cy="378296"/>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91" name="TextBox 90"/>
            <p:cNvSpPr txBox="1"/>
            <p:nvPr/>
          </p:nvSpPr>
          <p:spPr>
            <a:xfrm>
              <a:off x="1831386" y="1633529"/>
              <a:ext cx="767237" cy="215404"/>
            </a:xfrm>
            <a:prstGeom prst="rect">
              <a:avLst/>
            </a:prstGeom>
            <a:noFill/>
          </p:spPr>
          <p:txBody>
            <a:bodyPr wrap="none" lIns="0" tIns="0" rIns="0" bIns="0" rtlCol="0">
              <a:spAutoFit/>
            </a:bodyPr>
            <a:lstStyle/>
            <a:p>
              <a:pPr algn="ctr"/>
              <a:r>
                <a:rPr lang="en-US" sz="1866" b="1" dirty="0">
                  <a:solidFill>
                    <a:schemeClr val="bg1"/>
                  </a:solidFill>
                  <a:latin typeface="Arial" panose="020B0604020202020204" pitchFamily="34" charset="0"/>
                  <a:cs typeface="Arial" panose="020B0604020202020204" pitchFamily="34" charset="0"/>
                </a:rPr>
                <a:t>100 mins</a:t>
              </a:r>
            </a:p>
          </p:txBody>
        </p:sp>
      </p:grpSp>
      <p:grpSp>
        <p:nvGrpSpPr>
          <p:cNvPr id="94" name="Group 93"/>
          <p:cNvGrpSpPr/>
          <p:nvPr/>
        </p:nvGrpSpPr>
        <p:grpSpPr>
          <a:xfrm>
            <a:off x="6207462" y="1639579"/>
            <a:ext cx="1225559" cy="1482265"/>
            <a:chOff x="1752600" y="1131575"/>
            <a:chExt cx="919409" cy="1111988"/>
          </a:xfrm>
        </p:grpSpPr>
        <p:grpSp>
          <p:nvGrpSpPr>
            <p:cNvPr id="95" name="Group 94"/>
            <p:cNvGrpSpPr/>
            <p:nvPr/>
          </p:nvGrpSpPr>
          <p:grpSpPr>
            <a:xfrm>
              <a:off x="1752600" y="1131575"/>
              <a:ext cx="919409" cy="1111988"/>
              <a:chOff x="1752600" y="1131575"/>
              <a:chExt cx="919409" cy="1111988"/>
            </a:xfrm>
          </p:grpSpPr>
          <p:sp>
            <p:nvSpPr>
              <p:cNvPr id="98" name="Isosceles Triangle 97"/>
              <p:cNvSpPr/>
              <p:nvPr/>
            </p:nvSpPr>
            <p:spPr>
              <a:xfrm rot="10800000">
                <a:off x="2013140" y="1886952"/>
                <a:ext cx="413669" cy="35661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99" name="Rectangle 98"/>
              <p:cNvSpPr/>
              <p:nvPr/>
            </p:nvSpPr>
            <p:spPr>
              <a:xfrm>
                <a:off x="1752600" y="1131575"/>
                <a:ext cx="919409" cy="8239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96" name="Freeform 5"/>
            <p:cNvSpPr>
              <a:spLocks noEditPoints="1"/>
            </p:cNvSpPr>
            <p:nvPr/>
          </p:nvSpPr>
          <p:spPr bwMode="auto">
            <a:xfrm>
              <a:off x="2022623" y="1214135"/>
              <a:ext cx="379362" cy="378296"/>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97" name="TextBox 96"/>
            <p:cNvSpPr txBox="1"/>
            <p:nvPr/>
          </p:nvSpPr>
          <p:spPr>
            <a:xfrm>
              <a:off x="1881292" y="1633529"/>
              <a:ext cx="667424" cy="215404"/>
            </a:xfrm>
            <a:prstGeom prst="rect">
              <a:avLst/>
            </a:prstGeom>
            <a:noFill/>
          </p:spPr>
          <p:txBody>
            <a:bodyPr wrap="none" lIns="0" tIns="0" rIns="0" bIns="0" rtlCol="0">
              <a:spAutoFit/>
            </a:bodyPr>
            <a:lstStyle/>
            <a:p>
              <a:pPr algn="ctr"/>
              <a:r>
                <a:rPr lang="en-US" sz="1866" b="1" dirty="0">
                  <a:solidFill>
                    <a:schemeClr val="bg1"/>
                  </a:solidFill>
                  <a:latin typeface="Arial" panose="020B0604020202020204" pitchFamily="34" charset="0"/>
                  <a:cs typeface="Arial" panose="020B0604020202020204" pitchFamily="34" charset="0"/>
                </a:rPr>
                <a:t>50 mins</a:t>
              </a:r>
            </a:p>
          </p:txBody>
        </p:sp>
      </p:grpSp>
      <p:grpSp>
        <p:nvGrpSpPr>
          <p:cNvPr id="100" name="Group 99"/>
          <p:cNvGrpSpPr/>
          <p:nvPr/>
        </p:nvGrpSpPr>
        <p:grpSpPr>
          <a:xfrm>
            <a:off x="8016013" y="1639579"/>
            <a:ext cx="1225559" cy="1482265"/>
            <a:chOff x="1752600" y="1131575"/>
            <a:chExt cx="919409" cy="1111988"/>
          </a:xfrm>
        </p:grpSpPr>
        <p:grpSp>
          <p:nvGrpSpPr>
            <p:cNvPr id="101" name="Group 100"/>
            <p:cNvGrpSpPr/>
            <p:nvPr/>
          </p:nvGrpSpPr>
          <p:grpSpPr>
            <a:xfrm>
              <a:off x="1752600" y="1131575"/>
              <a:ext cx="919409" cy="1111988"/>
              <a:chOff x="1752600" y="1131575"/>
              <a:chExt cx="919409" cy="1111988"/>
            </a:xfrm>
          </p:grpSpPr>
          <p:sp>
            <p:nvSpPr>
              <p:cNvPr id="104" name="Isosceles Triangle 103"/>
              <p:cNvSpPr/>
              <p:nvPr/>
            </p:nvSpPr>
            <p:spPr>
              <a:xfrm rot="10800000">
                <a:off x="2013140" y="1886952"/>
                <a:ext cx="413669" cy="35661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05" name="Rectangle 104"/>
              <p:cNvSpPr/>
              <p:nvPr/>
            </p:nvSpPr>
            <p:spPr>
              <a:xfrm>
                <a:off x="1752600" y="1131575"/>
                <a:ext cx="919409" cy="82395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102" name="Freeform 5"/>
            <p:cNvSpPr>
              <a:spLocks noEditPoints="1"/>
            </p:cNvSpPr>
            <p:nvPr/>
          </p:nvSpPr>
          <p:spPr bwMode="auto">
            <a:xfrm>
              <a:off x="2022623" y="1214135"/>
              <a:ext cx="379362" cy="378296"/>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3" name="TextBox 102"/>
            <p:cNvSpPr txBox="1"/>
            <p:nvPr/>
          </p:nvSpPr>
          <p:spPr>
            <a:xfrm>
              <a:off x="1881292" y="1633529"/>
              <a:ext cx="667424" cy="215404"/>
            </a:xfrm>
            <a:prstGeom prst="rect">
              <a:avLst/>
            </a:prstGeom>
            <a:noFill/>
          </p:spPr>
          <p:txBody>
            <a:bodyPr wrap="none" lIns="0" tIns="0" rIns="0" bIns="0" rtlCol="0">
              <a:spAutoFit/>
            </a:bodyPr>
            <a:lstStyle/>
            <a:p>
              <a:pPr algn="ctr"/>
              <a:r>
                <a:rPr lang="en-US" sz="1866" b="1" dirty="0">
                  <a:solidFill>
                    <a:schemeClr val="bg1"/>
                  </a:solidFill>
                  <a:latin typeface="Arial" panose="020B0604020202020204" pitchFamily="34" charset="0"/>
                  <a:cs typeface="Arial" panose="020B0604020202020204" pitchFamily="34" charset="0"/>
                </a:rPr>
                <a:t>20 mins</a:t>
              </a:r>
            </a:p>
          </p:txBody>
        </p:sp>
      </p:grpSp>
      <p:grpSp>
        <p:nvGrpSpPr>
          <p:cNvPr id="106" name="Group 105"/>
          <p:cNvGrpSpPr/>
          <p:nvPr/>
        </p:nvGrpSpPr>
        <p:grpSpPr>
          <a:xfrm>
            <a:off x="9824562" y="1639579"/>
            <a:ext cx="1225559" cy="1482265"/>
            <a:chOff x="1752600" y="1131575"/>
            <a:chExt cx="919409" cy="1111988"/>
          </a:xfrm>
        </p:grpSpPr>
        <p:grpSp>
          <p:nvGrpSpPr>
            <p:cNvPr id="107" name="Group 106"/>
            <p:cNvGrpSpPr/>
            <p:nvPr/>
          </p:nvGrpSpPr>
          <p:grpSpPr>
            <a:xfrm>
              <a:off x="1752600" y="1131575"/>
              <a:ext cx="919409" cy="1111988"/>
              <a:chOff x="1752600" y="1131575"/>
              <a:chExt cx="919409" cy="1111988"/>
            </a:xfrm>
          </p:grpSpPr>
          <p:sp>
            <p:nvSpPr>
              <p:cNvPr id="110" name="Isosceles Triangle 109"/>
              <p:cNvSpPr/>
              <p:nvPr/>
            </p:nvSpPr>
            <p:spPr>
              <a:xfrm rot="10800000">
                <a:off x="2013140" y="1886952"/>
                <a:ext cx="413669" cy="35661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11" name="Rectangle 110"/>
              <p:cNvSpPr/>
              <p:nvPr/>
            </p:nvSpPr>
            <p:spPr>
              <a:xfrm>
                <a:off x="1752600" y="1131575"/>
                <a:ext cx="919409" cy="8239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108" name="Freeform 5"/>
            <p:cNvSpPr>
              <a:spLocks noEditPoints="1"/>
            </p:cNvSpPr>
            <p:nvPr/>
          </p:nvSpPr>
          <p:spPr bwMode="auto">
            <a:xfrm>
              <a:off x="2022623" y="1214135"/>
              <a:ext cx="379362" cy="378296"/>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09" name="TextBox 108"/>
            <p:cNvSpPr txBox="1"/>
            <p:nvPr/>
          </p:nvSpPr>
          <p:spPr>
            <a:xfrm>
              <a:off x="1881292" y="1633529"/>
              <a:ext cx="667424" cy="215404"/>
            </a:xfrm>
            <a:prstGeom prst="rect">
              <a:avLst/>
            </a:prstGeom>
            <a:noFill/>
          </p:spPr>
          <p:txBody>
            <a:bodyPr wrap="none" lIns="0" tIns="0" rIns="0" bIns="0" rtlCol="0">
              <a:spAutoFit/>
            </a:bodyPr>
            <a:lstStyle/>
            <a:p>
              <a:pPr algn="ctr"/>
              <a:r>
                <a:rPr lang="en-US" sz="1866" b="1" dirty="0">
                  <a:solidFill>
                    <a:schemeClr val="bg1"/>
                  </a:solidFill>
                  <a:latin typeface="Arial" panose="020B0604020202020204" pitchFamily="34" charset="0"/>
                  <a:cs typeface="Arial" panose="020B0604020202020204" pitchFamily="34" charset="0"/>
                </a:rPr>
                <a:t>50 mins</a:t>
              </a:r>
            </a:p>
          </p:txBody>
        </p:sp>
      </p:grpSp>
      <p:sp>
        <p:nvSpPr>
          <p:cNvPr id="64"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65" name="直接连接符 64"/>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81056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strips(upRight)">
                                      <p:cBhvr>
                                        <p:cTn id="7" dur="500"/>
                                        <p:tgtEl>
                                          <p:spTgt spid="53"/>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childTnLst>
                                </p:cTn>
                              </p:par>
                            </p:childTnLst>
                          </p:cTn>
                        </p:par>
                        <p:par>
                          <p:cTn id="20" fill="hold">
                            <p:stCondLst>
                              <p:cond delay="1500"/>
                            </p:stCondLst>
                            <p:childTnLst>
                              <p:par>
                                <p:cTn id="21" presetID="2" presetClass="entr" presetSubtype="1" accel="50000" decel="50000" fill="hold" nodeType="afterEffect">
                                  <p:stCondLst>
                                    <p:cond delay="0"/>
                                  </p:stCondLst>
                                  <p:childTnLst>
                                    <p:set>
                                      <p:cBhvr>
                                        <p:cTn id="22" dur="1" fill="hold">
                                          <p:stCondLst>
                                            <p:cond delay="0"/>
                                          </p:stCondLst>
                                        </p:cTn>
                                        <p:tgtEl>
                                          <p:spTgt spid="87"/>
                                        </p:tgtEl>
                                        <p:attrNameLst>
                                          <p:attrName>style.visibility</p:attrName>
                                        </p:attrNameLst>
                                      </p:cBhvr>
                                      <p:to>
                                        <p:strVal val="visible"/>
                                      </p:to>
                                    </p:set>
                                    <p:anim calcmode="lin" valueType="num">
                                      <p:cBhvr additive="base">
                                        <p:cTn id="23" dur="500" fill="hold"/>
                                        <p:tgtEl>
                                          <p:spTgt spid="87"/>
                                        </p:tgtEl>
                                        <p:attrNameLst>
                                          <p:attrName>ppt_x</p:attrName>
                                        </p:attrNameLst>
                                      </p:cBhvr>
                                      <p:tavLst>
                                        <p:tav tm="0">
                                          <p:val>
                                            <p:strVal val="#ppt_x"/>
                                          </p:val>
                                        </p:tav>
                                        <p:tav tm="100000">
                                          <p:val>
                                            <p:strVal val="#ppt_x"/>
                                          </p:val>
                                        </p:tav>
                                      </p:tavLst>
                                    </p:anim>
                                    <p:anim calcmode="lin" valueType="num">
                                      <p:cBhvr additive="base">
                                        <p:cTn id="24" dur="500" fill="hold"/>
                                        <p:tgtEl>
                                          <p:spTgt spid="87"/>
                                        </p:tgtEl>
                                        <p:attrNameLst>
                                          <p:attrName>ppt_y</p:attrName>
                                        </p:attrNameLst>
                                      </p:cBhvr>
                                      <p:tavLst>
                                        <p:tav tm="0">
                                          <p:val>
                                            <p:strVal val="0-#ppt_h/2"/>
                                          </p:val>
                                        </p:tav>
                                        <p:tav tm="100000">
                                          <p:val>
                                            <p:strVal val="#ppt_y"/>
                                          </p:val>
                                        </p:tav>
                                      </p:tavLst>
                                    </p:anim>
                                  </p:childTnLst>
                                </p:cTn>
                              </p:par>
                            </p:childTnLst>
                          </p:cTn>
                        </p:par>
                        <p:par>
                          <p:cTn id="25" fill="hold">
                            <p:stCondLst>
                              <p:cond delay="2000"/>
                            </p:stCondLst>
                            <p:childTnLst>
                              <p:par>
                                <p:cTn id="26" presetID="18" presetClass="entr" presetSubtype="3"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strips(upRight)">
                                      <p:cBhvr>
                                        <p:cTn id="28" dur="500"/>
                                        <p:tgtEl>
                                          <p:spTgt spid="18"/>
                                        </p:tgtEl>
                                      </p:cBhvr>
                                    </p:animEffect>
                                  </p:childTnLst>
                                </p:cTn>
                              </p:par>
                            </p:childTnLst>
                          </p:cTn>
                        </p:par>
                        <p:par>
                          <p:cTn id="29" fill="hold">
                            <p:stCondLst>
                              <p:cond delay="2500"/>
                            </p:stCondLst>
                            <p:childTnLst>
                              <p:par>
                                <p:cTn id="30" presetID="53" presetClass="entr" presetSubtype="0" fill="hold" grpId="0" nodeType="afterEffect">
                                  <p:stCondLst>
                                    <p:cond delay="0"/>
                                  </p:stCondLst>
                                  <p:childTnLst>
                                    <p:set>
                                      <p:cBhvr>
                                        <p:cTn id="31" dur="1" fill="hold">
                                          <p:stCondLst>
                                            <p:cond delay="0"/>
                                          </p:stCondLst>
                                        </p:cTn>
                                        <p:tgtEl>
                                          <p:spTgt spid="36"/>
                                        </p:tgtEl>
                                        <p:attrNameLst>
                                          <p:attrName>style.visibility</p:attrName>
                                        </p:attrNameLst>
                                      </p:cBhvr>
                                      <p:to>
                                        <p:strVal val="visible"/>
                                      </p:to>
                                    </p:set>
                                    <p:anim calcmode="lin" valueType="num">
                                      <p:cBhvr>
                                        <p:cTn id="32" dur="500" fill="hold"/>
                                        <p:tgtEl>
                                          <p:spTgt spid="36"/>
                                        </p:tgtEl>
                                        <p:attrNameLst>
                                          <p:attrName>ppt_w</p:attrName>
                                        </p:attrNameLst>
                                      </p:cBhvr>
                                      <p:tavLst>
                                        <p:tav tm="0">
                                          <p:val>
                                            <p:fltVal val="0"/>
                                          </p:val>
                                        </p:tav>
                                        <p:tav tm="100000">
                                          <p:val>
                                            <p:strVal val="#ppt_w"/>
                                          </p:val>
                                        </p:tav>
                                      </p:tavLst>
                                    </p:anim>
                                    <p:anim calcmode="lin" valueType="num">
                                      <p:cBhvr>
                                        <p:cTn id="33" dur="500" fill="hold"/>
                                        <p:tgtEl>
                                          <p:spTgt spid="36"/>
                                        </p:tgtEl>
                                        <p:attrNameLst>
                                          <p:attrName>ppt_h</p:attrName>
                                        </p:attrNameLst>
                                      </p:cBhvr>
                                      <p:tavLst>
                                        <p:tav tm="0">
                                          <p:val>
                                            <p:fltVal val="0"/>
                                          </p:val>
                                        </p:tav>
                                        <p:tav tm="100000">
                                          <p:val>
                                            <p:strVal val="#ppt_h"/>
                                          </p:val>
                                        </p:tav>
                                      </p:tavLst>
                                    </p:anim>
                                    <p:animEffect transition="in" filter="fade">
                                      <p:cBhvr>
                                        <p:cTn id="34" dur="500"/>
                                        <p:tgtEl>
                                          <p:spTgt spid="36"/>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p:cTn id="38" dur="500" fill="hold"/>
                                        <p:tgtEl>
                                          <p:spTgt spid="48"/>
                                        </p:tgtEl>
                                        <p:attrNameLst>
                                          <p:attrName>ppt_w</p:attrName>
                                        </p:attrNameLst>
                                      </p:cBhvr>
                                      <p:tavLst>
                                        <p:tav tm="0">
                                          <p:val>
                                            <p:fltVal val="0"/>
                                          </p:val>
                                        </p:tav>
                                        <p:tav tm="100000">
                                          <p:val>
                                            <p:strVal val="#ppt_w"/>
                                          </p:val>
                                        </p:tav>
                                      </p:tavLst>
                                    </p:anim>
                                    <p:anim calcmode="lin" valueType="num">
                                      <p:cBhvr>
                                        <p:cTn id="39" dur="500" fill="hold"/>
                                        <p:tgtEl>
                                          <p:spTgt spid="48"/>
                                        </p:tgtEl>
                                        <p:attrNameLst>
                                          <p:attrName>ppt_h</p:attrName>
                                        </p:attrNameLst>
                                      </p:cBhvr>
                                      <p:tavLst>
                                        <p:tav tm="0">
                                          <p:val>
                                            <p:fltVal val="0"/>
                                          </p:val>
                                        </p:tav>
                                        <p:tav tm="100000">
                                          <p:val>
                                            <p:strVal val="#ppt_h"/>
                                          </p:val>
                                        </p:tav>
                                      </p:tavLst>
                                    </p:anim>
                                    <p:animEffect transition="in" filter="fade">
                                      <p:cBhvr>
                                        <p:cTn id="40" dur="500"/>
                                        <p:tgtEl>
                                          <p:spTgt spid="48"/>
                                        </p:tgtEl>
                                      </p:cBhvr>
                                    </p:animEffect>
                                  </p:childTnLst>
                                </p:cTn>
                              </p:par>
                            </p:childTnLst>
                          </p:cTn>
                        </p:par>
                        <p:par>
                          <p:cTn id="41" fill="hold">
                            <p:stCondLst>
                              <p:cond delay="3500"/>
                            </p:stCondLst>
                            <p:childTnLst>
                              <p:par>
                                <p:cTn id="42" presetID="2" presetClass="entr" presetSubtype="1" accel="50000" decel="50000" fill="hold" nodeType="afterEffect">
                                  <p:stCondLst>
                                    <p:cond delay="0"/>
                                  </p:stCondLst>
                                  <p:childTnLst>
                                    <p:set>
                                      <p:cBhvr>
                                        <p:cTn id="43" dur="1" fill="hold">
                                          <p:stCondLst>
                                            <p:cond delay="0"/>
                                          </p:stCondLst>
                                        </p:cTn>
                                        <p:tgtEl>
                                          <p:spTgt spid="88"/>
                                        </p:tgtEl>
                                        <p:attrNameLst>
                                          <p:attrName>style.visibility</p:attrName>
                                        </p:attrNameLst>
                                      </p:cBhvr>
                                      <p:to>
                                        <p:strVal val="visible"/>
                                      </p:to>
                                    </p:set>
                                    <p:anim calcmode="lin" valueType="num">
                                      <p:cBhvr additive="base">
                                        <p:cTn id="44" dur="500" fill="hold"/>
                                        <p:tgtEl>
                                          <p:spTgt spid="88"/>
                                        </p:tgtEl>
                                        <p:attrNameLst>
                                          <p:attrName>ppt_x</p:attrName>
                                        </p:attrNameLst>
                                      </p:cBhvr>
                                      <p:tavLst>
                                        <p:tav tm="0">
                                          <p:val>
                                            <p:strVal val="#ppt_x"/>
                                          </p:val>
                                        </p:tav>
                                        <p:tav tm="100000">
                                          <p:val>
                                            <p:strVal val="#ppt_x"/>
                                          </p:val>
                                        </p:tav>
                                      </p:tavLst>
                                    </p:anim>
                                    <p:anim calcmode="lin" valueType="num">
                                      <p:cBhvr additive="base">
                                        <p:cTn id="45" dur="500" fill="hold"/>
                                        <p:tgtEl>
                                          <p:spTgt spid="88"/>
                                        </p:tgtEl>
                                        <p:attrNameLst>
                                          <p:attrName>ppt_y</p:attrName>
                                        </p:attrNameLst>
                                      </p:cBhvr>
                                      <p:tavLst>
                                        <p:tav tm="0">
                                          <p:val>
                                            <p:strVal val="0-#ppt_h/2"/>
                                          </p:val>
                                        </p:tav>
                                        <p:tav tm="100000">
                                          <p:val>
                                            <p:strVal val="#ppt_y"/>
                                          </p:val>
                                        </p:tav>
                                      </p:tavLst>
                                    </p:anim>
                                  </p:childTnLst>
                                </p:cTn>
                              </p:par>
                            </p:childTnLst>
                          </p:cTn>
                        </p:par>
                        <p:par>
                          <p:cTn id="46" fill="hold">
                            <p:stCondLst>
                              <p:cond delay="4000"/>
                            </p:stCondLst>
                            <p:childTnLst>
                              <p:par>
                                <p:cTn id="47" presetID="18" presetClass="entr" presetSubtype="3"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strips(upRight)">
                                      <p:cBhvr>
                                        <p:cTn id="49" dur="500"/>
                                        <p:tgtEl>
                                          <p:spTgt spid="22"/>
                                        </p:tgtEl>
                                      </p:cBhvr>
                                    </p:animEffect>
                                  </p:childTnLst>
                                </p:cTn>
                              </p:par>
                            </p:childTnLst>
                          </p:cTn>
                        </p:par>
                        <p:par>
                          <p:cTn id="50" fill="hold">
                            <p:stCondLst>
                              <p:cond delay="4500"/>
                            </p:stCondLst>
                            <p:childTnLst>
                              <p:par>
                                <p:cTn id="51" presetID="53" presetClass="entr" presetSubtype="0" fill="hold" grpId="0" nodeType="after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p:cTn id="53" dur="500" fill="hold"/>
                                        <p:tgtEl>
                                          <p:spTgt spid="35"/>
                                        </p:tgtEl>
                                        <p:attrNameLst>
                                          <p:attrName>ppt_w</p:attrName>
                                        </p:attrNameLst>
                                      </p:cBhvr>
                                      <p:tavLst>
                                        <p:tav tm="0">
                                          <p:val>
                                            <p:fltVal val="0"/>
                                          </p:val>
                                        </p:tav>
                                        <p:tav tm="100000">
                                          <p:val>
                                            <p:strVal val="#ppt_w"/>
                                          </p:val>
                                        </p:tav>
                                      </p:tavLst>
                                    </p:anim>
                                    <p:anim calcmode="lin" valueType="num">
                                      <p:cBhvr>
                                        <p:cTn id="54" dur="500" fill="hold"/>
                                        <p:tgtEl>
                                          <p:spTgt spid="35"/>
                                        </p:tgtEl>
                                        <p:attrNameLst>
                                          <p:attrName>ppt_h</p:attrName>
                                        </p:attrNameLst>
                                      </p:cBhvr>
                                      <p:tavLst>
                                        <p:tav tm="0">
                                          <p:val>
                                            <p:fltVal val="0"/>
                                          </p:val>
                                        </p:tav>
                                        <p:tav tm="100000">
                                          <p:val>
                                            <p:strVal val="#ppt_h"/>
                                          </p:val>
                                        </p:tav>
                                      </p:tavLst>
                                    </p:anim>
                                    <p:animEffect transition="in" filter="fade">
                                      <p:cBhvr>
                                        <p:cTn id="55" dur="500"/>
                                        <p:tgtEl>
                                          <p:spTgt spid="35"/>
                                        </p:tgtEl>
                                      </p:cBhvr>
                                    </p:animEffect>
                                  </p:childTnLst>
                                </p:cTn>
                              </p:par>
                            </p:childTnLst>
                          </p:cTn>
                        </p:par>
                        <p:par>
                          <p:cTn id="56" fill="hold">
                            <p:stCondLst>
                              <p:cond delay="5000"/>
                            </p:stCondLst>
                            <p:childTnLst>
                              <p:par>
                                <p:cTn id="57" presetID="53" presetClass="entr" presetSubtype="0" fill="hold" grpId="0" nodeType="after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p:cTn id="59" dur="500" fill="hold"/>
                                        <p:tgtEl>
                                          <p:spTgt spid="49"/>
                                        </p:tgtEl>
                                        <p:attrNameLst>
                                          <p:attrName>ppt_w</p:attrName>
                                        </p:attrNameLst>
                                      </p:cBhvr>
                                      <p:tavLst>
                                        <p:tav tm="0">
                                          <p:val>
                                            <p:fltVal val="0"/>
                                          </p:val>
                                        </p:tav>
                                        <p:tav tm="100000">
                                          <p:val>
                                            <p:strVal val="#ppt_w"/>
                                          </p:val>
                                        </p:tav>
                                      </p:tavLst>
                                    </p:anim>
                                    <p:anim calcmode="lin" valueType="num">
                                      <p:cBhvr>
                                        <p:cTn id="60" dur="500" fill="hold"/>
                                        <p:tgtEl>
                                          <p:spTgt spid="49"/>
                                        </p:tgtEl>
                                        <p:attrNameLst>
                                          <p:attrName>ppt_h</p:attrName>
                                        </p:attrNameLst>
                                      </p:cBhvr>
                                      <p:tavLst>
                                        <p:tav tm="0">
                                          <p:val>
                                            <p:fltVal val="0"/>
                                          </p:val>
                                        </p:tav>
                                        <p:tav tm="100000">
                                          <p:val>
                                            <p:strVal val="#ppt_h"/>
                                          </p:val>
                                        </p:tav>
                                      </p:tavLst>
                                    </p:anim>
                                    <p:animEffect transition="in" filter="fade">
                                      <p:cBhvr>
                                        <p:cTn id="61" dur="500"/>
                                        <p:tgtEl>
                                          <p:spTgt spid="49"/>
                                        </p:tgtEl>
                                      </p:cBhvr>
                                    </p:animEffect>
                                  </p:childTnLst>
                                </p:cTn>
                              </p:par>
                            </p:childTnLst>
                          </p:cTn>
                        </p:par>
                        <p:par>
                          <p:cTn id="62" fill="hold">
                            <p:stCondLst>
                              <p:cond delay="5500"/>
                            </p:stCondLst>
                            <p:childTnLst>
                              <p:par>
                                <p:cTn id="63" presetID="2" presetClass="entr" presetSubtype="1" accel="50000" decel="50000" fill="hold" nodeType="afterEffect">
                                  <p:stCondLst>
                                    <p:cond delay="0"/>
                                  </p:stCondLst>
                                  <p:childTnLst>
                                    <p:set>
                                      <p:cBhvr>
                                        <p:cTn id="64" dur="1" fill="hold">
                                          <p:stCondLst>
                                            <p:cond delay="0"/>
                                          </p:stCondLst>
                                        </p:cTn>
                                        <p:tgtEl>
                                          <p:spTgt spid="94"/>
                                        </p:tgtEl>
                                        <p:attrNameLst>
                                          <p:attrName>style.visibility</p:attrName>
                                        </p:attrNameLst>
                                      </p:cBhvr>
                                      <p:to>
                                        <p:strVal val="visible"/>
                                      </p:to>
                                    </p:set>
                                    <p:anim calcmode="lin" valueType="num">
                                      <p:cBhvr additive="base">
                                        <p:cTn id="65" dur="500" fill="hold"/>
                                        <p:tgtEl>
                                          <p:spTgt spid="94"/>
                                        </p:tgtEl>
                                        <p:attrNameLst>
                                          <p:attrName>ppt_x</p:attrName>
                                        </p:attrNameLst>
                                      </p:cBhvr>
                                      <p:tavLst>
                                        <p:tav tm="0">
                                          <p:val>
                                            <p:strVal val="#ppt_x"/>
                                          </p:val>
                                        </p:tav>
                                        <p:tav tm="100000">
                                          <p:val>
                                            <p:strVal val="#ppt_x"/>
                                          </p:val>
                                        </p:tav>
                                      </p:tavLst>
                                    </p:anim>
                                    <p:anim calcmode="lin" valueType="num">
                                      <p:cBhvr additive="base">
                                        <p:cTn id="66" dur="500" fill="hold"/>
                                        <p:tgtEl>
                                          <p:spTgt spid="94"/>
                                        </p:tgtEl>
                                        <p:attrNameLst>
                                          <p:attrName>ppt_y</p:attrName>
                                        </p:attrNameLst>
                                      </p:cBhvr>
                                      <p:tavLst>
                                        <p:tav tm="0">
                                          <p:val>
                                            <p:strVal val="0-#ppt_h/2"/>
                                          </p:val>
                                        </p:tav>
                                        <p:tav tm="100000">
                                          <p:val>
                                            <p:strVal val="#ppt_y"/>
                                          </p:val>
                                        </p:tav>
                                      </p:tavLst>
                                    </p:anim>
                                  </p:childTnLst>
                                </p:cTn>
                              </p:par>
                            </p:childTnLst>
                          </p:cTn>
                        </p:par>
                        <p:par>
                          <p:cTn id="67" fill="hold">
                            <p:stCondLst>
                              <p:cond delay="6000"/>
                            </p:stCondLst>
                            <p:childTnLst>
                              <p:par>
                                <p:cTn id="68" presetID="18" presetClass="entr" presetSubtype="3" fill="hold" nodeType="after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strips(upRight)">
                                      <p:cBhvr>
                                        <p:cTn id="70" dur="500"/>
                                        <p:tgtEl>
                                          <p:spTgt spid="26"/>
                                        </p:tgtEl>
                                      </p:cBhvr>
                                    </p:animEffect>
                                  </p:childTnLst>
                                </p:cTn>
                              </p:par>
                            </p:childTnLst>
                          </p:cTn>
                        </p:par>
                        <p:par>
                          <p:cTn id="71" fill="hold">
                            <p:stCondLst>
                              <p:cond delay="6500"/>
                            </p:stCondLst>
                            <p:childTnLst>
                              <p:par>
                                <p:cTn id="72" presetID="53" presetClass="entr" presetSubtype="0" fill="hold" grpId="0" nodeType="afterEffect">
                                  <p:stCondLst>
                                    <p:cond delay="0"/>
                                  </p:stCondLst>
                                  <p:childTnLst>
                                    <p:set>
                                      <p:cBhvr>
                                        <p:cTn id="73" dur="1" fill="hold">
                                          <p:stCondLst>
                                            <p:cond delay="0"/>
                                          </p:stCondLst>
                                        </p:cTn>
                                        <p:tgtEl>
                                          <p:spTgt spid="37"/>
                                        </p:tgtEl>
                                        <p:attrNameLst>
                                          <p:attrName>style.visibility</p:attrName>
                                        </p:attrNameLst>
                                      </p:cBhvr>
                                      <p:to>
                                        <p:strVal val="visible"/>
                                      </p:to>
                                    </p:set>
                                    <p:anim calcmode="lin" valueType="num">
                                      <p:cBhvr>
                                        <p:cTn id="74" dur="500" fill="hold"/>
                                        <p:tgtEl>
                                          <p:spTgt spid="37"/>
                                        </p:tgtEl>
                                        <p:attrNameLst>
                                          <p:attrName>ppt_w</p:attrName>
                                        </p:attrNameLst>
                                      </p:cBhvr>
                                      <p:tavLst>
                                        <p:tav tm="0">
                                          <p:val>
                                            <p:fltVal val="0"/>
                                          </p:val>
                                        </p:tav>
                                        <p:tav tm="100000">
                                          <p:val>
                                            <p:strVal val="#ppt_w"/>
                                          </p:val>
                                        </p:tav>
                                      </p:tavLst>
                                    </p:anim>
                                    <p:anim calcmode="lin" valueType="num">
                                      <p:cBhvr>
                                        <p:cTn id="75" dur="500" fill="hold"/>
                                        <p:tgtEl>
                                          <p:spTgt spid="37"/>
                                        </p:tgtEl>
                                        <p:attrNameLst>
                                          <p:attrName>ppt_h</p:attrName>
                                        </p:attrNameLst>
                                      </p:cBhvr>
                                      <p:tavLst>
                                        <p:tav tm="0">
                                          <p:val>
                                            <p:fltVal val="0"/>
                                          </p:val>
                                        </p:tav>
                                        <p:tav tm="100000">
                                          <p:val>
                                            <p:strVal val="#ppt_h"/>
                                          </p:val>
                                        </p:tav>
                                      </p:tavLst>
                                    </p:anim>
                                    <p:animEffect transition="in" filter="fade">
                                      <p:cBhvr>
                                        <p:cTn id="76" dur="500"/>
                                        <p:tgtEl>
                                          <p:spTgt spid="37"/>
                                        </p:tgtEl>
                                      </p:cBhvr>
                                    </p:animEffect>
                                  </p:childTnLst>
                                </p:cTn>
                              </p:par>
                            </p:childTnLst>
                          </p:cTn>
                        </p:par>
                        <p:par>
                          <p:cTn id="77" fill="hold">
                            <p:stCondLst>
                              <p:cond delay="7000"/>
                            </p:stCondLst>
                            <p:childTnLst>
                              <p:par>
                                <p:cTn id="78" presetID="53" presetClass="entr" presetSubtype="0" fill="hold" grpId="0" nodeType="afterEffect">
                                  <p:stCondLst>
                                    <p:cond delay="0"/>
                                  </p:stCondLst>
                                  <p:childTnLst>
                                    <p:set>
                                      <p:cBhvr>
                                        <p:cTn id="79" dur="1" fill="hold">
                                          <p:stCondLst>
                                            <p:cond delay="0"/>
                                          </p:stCondLst>
                                        </p:cTn>
                                        <p:tgtEl>
                                          <p:spTgt spid="56"/>
                                        </p:tgtEl>
                                        <p:attrNameLst>
                                          <p:attrName>style.visibility</p:attrName>
                                        </p:attrNameLst>
                                      </p:cBhvr>
                                      <p:to>
                                        <p:strVal val="visible"/>
                                      </p:to>
                                    </p:set>
                                    <p:anim calcmode="lin" valueType="num">
                                      <p:cBhvr>
                                        <p:cTn id="80" dur="500" fill="hold"/>
                                        <p:tgtEl>
                                          <p:spTgt spid="56"/>
                                        </p:tgtEl>
                                        <p:attrNameLst>
                                          <p:attrName>ppt_w</p:attrName>
                                        </p:attrNameLst>
                                      </p:cBhvr>
                                      <p:tavLst>
                                        <p:tav tm="0">
                                          <p:val>
                                            <p:fltVal val="0"/>
                                          </p:val>
                                        </p:tav>
                                        <p:tav tm="100000">
                                          <p:val>
                                            <p:strVal val="#ppt_w"/>
                                          </p:val>
                                        </p:tav>
                                      </p:tavLst>
                                    </p:anim>
                                    <p:anim calcmode="lin" valueType="num">
                                      <p:cBhvr>
                                        <p:cTn id="81" dur="500" fill="hold"/>
                                        <p:tgtEl>
                                          <p:spTgt spid="56"/>
                                        </p:tgtEl>
                                        <p:attrNameLst>
                                          <p:attrName>ppt_h</p:attrName>
                                        </p:attrNameLst>
                                      </p:cBhvr>
                                      <p:tavLst>
                                        <p:tav tm="0">
                                          <p:val>
                                            <p:fltVal val="0"/>
                                          </p:val>
                                        </p:tav>
                                        <p:tav tm="100000">
                                          <p:val>
                                            <p:strVal val="#ppt_h"/>
                                          </p:val>
                                        </p:tav>
                                      </p:tavLst>
                                    </p:anim>
                                    <p:animEffect transition="in" filter="fade">
                                      <p:cBhvr>
                                        <p:cTn id="82" dur="500"/>
                                        <p:tgtEl>
                                          <p:spTgt spid="56"/>
                                        </p:tgtEl>
                                      </p:cBhvr>
                                    </p:animEffect>
                                  </p:childTnLst>
                                </p:cTn>
                              </p:par>
                            </p:childTnLst>
                          </p:cTn>
                        </p:par>
                        <p:par>
                          <p:cTn id="83" fill="hold">
                            <p:stCondLst>
                              <p:cond delay="7500"/>
                            </p:stCondLst>
                            <p:childTnLst>
                              <p:par>
                                <p:cTn id="84" presetID="2" presetClass="entr" presetSubtype="1" accel="50000" decel="50000" fill="hold" nodeType="afterEffect">
                                  <p:stCondLst>
                                    <p:cond delay="0"/>
                                  </p:stCondLst>
                                  <p:childTnLst>
                                    <p:set>
                                      <p:cBhvr>
                                        <p:cTn id="85" dur="1" fill="hold">
                                          <p:stCondLst>
                                            <p:cond delay="0"/>
                                          </p:stCondLst>
                                        </p:cTn>
                                        <p:tgtEl>
                                          <p:spTgt spid="100"/>
                                        </p:tgtEl>
                                        <p:attrNameLst>
                                          <p:attrName>style.visibility</p:attrName>
                                        </p:attrNameLst>
                                      </p:cBhvr>
                                      <p:to>
                                        <p:strVal val="visible"/>
                                      </p:to>
                                    </p:set>
                                    <p:anim calcmode="lin" valueType="num">
                                      <p:cBhvr additive="base">
                                        <p:cTn id="86" dur="500" fill="hold"/>
                                        <p:tgtEl>
                                          <p:spTgt spid="100"/>
                                        </p:tgtEl>
                                        <p:attrNameLst>
                                          <p:attrName>ppt_x</p:attrName>
                                        </p:attrNameLst>
                                      </p:cBhvr>
                                      <p:tavLst>
                                        <p:tav tm="0">
                                          <p:val>
                                            <p:strVal val="#ppt_x"/>
                                          </p:val>
                                        </p:tav>
                                        <p:tav tm="100000">
                                          <p:val>
                                            <p:strVal val="#ppt_x"/>
                                          </p:val>
                                        </p:tav>
                                      </p:tavLst>
                                    </p:anim>
                                    <p:anim calcmode="lin" valueType="num">
                                      <p:cBhvr additive="base">
                                        <p:cTn id="87" dur="500" fill="hold"/>
                                        <p:tgtEl>
                                          <p:spTgt spid="100"/>
                                        </p:tgtEl>
                                        <p:attrNameLst>
                                          <p:attrName>ppt_y</p:attrName>
                                        </p:attrNameLst>
                                      </p:cBhvr>
                                      <p:tavLst>
                                        <p:tav tm="0">
                                          <p:val>
                                            <p:strVal val="0-#ppt_h/2"/>
                                          </p:val>
                                        </p:tav>
                                        <p:tav tm="100000">
                                          <p:val>
                                            <p:strVal val="#ppt_y"/>
                                          </p:val>
                                        </p:tav>
                                      </p:tavLst>
                                    </p:anim>
                                  </p:childTnLst>
                                </p:cTn>
                              </p:par>
                            </p:childTnLst>
                          </p:cTn>
                        </p:par>
                        <p:par>
                          <p:cTn id="88" fill="hold">
                            <p:stCondLst>
                              <p:cond delay="8000"/>
                            </p:stCondLst>
                            <p:childTnLst>
                              <p:par>
                                <p:cTn id="89" presetID="18" presetClass="entr" presetSubtype="3"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strips(upRight)">
                                      <p:cBhvr>
                                        <p:cTn id="91" dur="500"/>
                                        <p:tgtEl>
                                          <p:spTgt spid="30"/>
                                        </p:tgtEl>
                                      </p:cBhvr>
                                    </p:animEffect>
                                  </p:childTnLst>
                                </p:cTn>
                              </p:par>
                            </p:childTnLst>
                          </p:cTn>
                        </p:par>
                        <p:par>
                          <p:cTn id="92" fill="hold">
                            <p:stCondLst>
                              <p:cond delay="8500"/>
                            </p:stCondLst>
                            <p:childTnLst>
                              <p:par>
                                <p:cTn id="93" presetID="53" presetClass="entr" presetSubtype="0"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childTnLst>
                                </p:cTn>
                              </p:par>
                            </p:childTnLst>
                          </p:cTn>
                        </p:par>
                        <p:par>
                          <p:cTn id="98" fill="hold">
                            <p:stCondLst>
                              <p:cond delay="9000"/>
                            </p:stCondLst>
                            <p:childTnLst>
                              <p:par>
                                <p:cTn id="99" presetID="53" presetClass="entr" presetSubtype="0" fill="hold" grpId="0" nodeType="afterEffect">
                                  <p:stCondLst>
                                    <p:cond delay="0"/>
                                  </p:stCondLst>
                                  <p:childTnLst>
                                    <p:set>
                                      <p:cBhvr>
                                        <p:cTn id="100" dur="1" fill="hold">
                                          <p:stCondLst>
                                            <p:cond delay="0"/>
                                          </p:stCondLst>
                                        </p:cTn>
                                        <p:tgtEl>
                                          <p:spTgt spid="57"/>
                                        </p:tgtEl>
                                        <p:attrNameLst>
                                          <p:attrName>style.visibility</p:attrName>
                                        </p:attrNameLst>
                                      </p:cBhvr>
                                      <p:to>
                                        <p:strVal val="visible"/>
                                      </p:to>
                                    </p:set>
                                    <p:anim calcmode="lin" valueType="num">
                                      <p:cBhvr>
                                        <p:cTn id="101" dur="500" fill="hold"/>
                                        <p:tgtEl>
                                          <p:spTgt spid="57"/>
                                        </p:tgtEl>
                                        <p:attrNameLst>
                                          <p:attrName>ppt_w</p:attrName>
                                        </p:attrNameLst>
                                      </p:cBhvr>
                                      <p:tavLst>
                                        <p:tav tm="0">
                                          <p:val>
                                            <p:fltVal val="0"/>
                                          </p:val>
                                        </p:tav>
                                        <p:tav tm="100000">
                                          <p:val>
                                            <p:strVal val="#ppt_w"/>
                                          </p:val>
                                        </p:tav>
                                      </p:tavLst>
                                    </p:anim>
                                    <p:anim calcmode="lin" valueType="num">
                                      <p:cBhvr>
                                        <p:cTn id="102" dur="500" fill="hold"/>
                                        <p:tgtEl>
                                          <p:spTgt spid="57"/>
                                        </p:tgtEl>
                                        <p:attrNameLst>
                                          <p:attrName>ppt_h</p:attrName>
                                        </p:attrNameLst>
                                      </p:cBhvr>
                                      <p:tavLst>
                                        <p:tav tm="0">
                                          <p:val>
                                            <p:fltVal val="0"/>
                                          </p:val>
                                        </p:tav>
                                        <p:tav tm="100000">
                                          <p:val>
                                            <p:strVal val="#ppt_h"/>
                                          </p:val>
                                        </p:tav>
                                      </p:tavLst>
                                    </p:anim>
                                    <p:animEffect transition="in" filter="fade">
                                      <p:cBhvr>
                                        <p:cTn id="103" dur="500"/>
                                        <p:tgtEl>
                                          <p:spTgt spid="57"/>
                                        </p:tgtEl>
                                      </p:cBhvr>
                                    </p:animEffect>
                                  </p:childTnLst>
                                </p:cTn>
                              </p:par>
                            </p:childTnLst>
                          </p:cTn>
                        </p:par>
                        <p:par>
                          <p:cTn id="104" fill="hold">
                            <p:stCondLst>
                              <p:cond delay="9500"/>
                            </p:stCondLst>
                            <p:childTnLst>
                              <p:par>
                                <p:cTn id="105" presetID="2" presetClass="entr" presetSubtype="1" accel="50000" decel="50000" fill="hold" nodeType="afterEffect">
                                  <p:stCondLst>
                                    <p:cond delay="0"/>
                                  </p:stCondLst>
                                  <p:childTnLst>
                                    <p:set>
                                      <p:cBhvr>
                                        <p:cTn id="106" dur="1" fill="hold">
                                          <p:stCondLst>
                                            <p:cond delay="0"/>
                                          </p:stCondLst>
                                        </p:cTn>
                                        <p:tgtEl>
                                          <p:spTgt spid="106"/>
                                        </p:tgtEl>
                                        <p:attrNameLst>
                                          <p:attrName>style.visibility</p:attrName>
                                        </p:attrNameLst>
                                      </p:cBhvr>
                                      <p:to>
                                        <p:strVal val="visible"/>
                                      </p:to>
                                    </p:set>
                                    <p:anim calcmode="lin" valueType="num">
                                      <p:cBhvr additive="base">
                                        <p:cTn id="107" dur="500" fill="hold"/>
                                        <p:tgtEl>
                                          <p:spTgt spid="106"/>
                                        </p:tgtEl>
                                        <p:attrNameLst>
                                          <p:attrName>ppt_x</p:attrName>
                                        </p:attrNameLst>
                                      </p:cBhvr>
                                      <p:tavLst>
                                        <p:tav tm="0">
                                          <p:val>
                                            <p:strVal val="#ppt_x"/>
                                          </p:val>
                                        </p:tav>
                                        <p:tav tm="100000">
                                          <p:val>
                                            <p:strVal val="#ppt_x"/>
                                          </p:val>
                                        </p:tav>
                                      </p:tavLst>
                                    </p:anim>
                                    <p:anim calcmode="lin" valueType="num">
                                      <p:cBhvr additive="base">
                                        <p:cTn id="108" dur="500" fill="hold"/>
                                        <p:tgtEl>
                                          <p:spTgt spid="10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8" grpId="0" animBg="1"/>
      <p:bldP spid="47" grpId="0"/>
      <p:bldP spid="48" grpId="0"/>
      <p:bldP spid="49" grpId="0"/>
      <p:bldP spid="56" grpId="0"/>
      <p:bldP spid="5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p:nvPr/>
        </p:nvGrpSpPr>
        <p:grpSpPr>
          <a:xfrm>
            <a:off x="1872527" y="3386674"/>
            <a:ext cx="1022154" cy="1028124"/>
            <a:chOff x="3362253" y="2517137"/>
            <a:chExt cx="1112458" cy="771294"/>
          </a:xfrm>
        </p:grpSpPr>
        <p:sp>
          <p:nvSpPr>
            <p:cNvPr id="79" name="Round Diagonal Corner Rectangle 78"/>
            <p:cNvSpPr/>
            <p:nvPr/>
          </p:nvSpPr>
          <p:spPr>
            <a:xfrm rot="10800000" flipH="1" flipV="1">
              <a:off x="3364530" y="2542534"/>
              <a:ext cx="1110181" cy="745897"/>
            </a:xfrm>
            <a:prstGeom prst="teardrop">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80" name="Round Diagonal Corner Rectangle 79"/>
            <p:cNvSpPr/>
            <p:nvPr/>
          </p:nvSpPr>
          <p:spPr>
            <a:xfrm rot="10800000" flipH="1" flipV="1">
              <a:off x="3362253" y="2517137"/>
              <a:ext cx="1110181" cy="745897"/>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3" name="Group 80"/>
          <p:cNvGrpSpPr/>
          <p:nvPr/>
        </p:nvGrpSpPr>
        <p:grpSpPr>
          <a:xfrm>
            <a:off x="3113674" y="3402997"/>
            <a:ext cx="1216114" cy="1252343"/>
            <a:chOff x="4638997" y="2552242"/>
            <a:chExt cx="1314128" cy="939502"/>
          </a:xfrm>
        </p:grpSpPr>
        <p:sp>
          <p:nvSpPr>
            <p:cNvPr id="82" name="Round Diagonal Corner Rectangle 81"/>
            <p:cNvSpPr/>
            <p:nvPr/>
          </p:nvSpPr>
          <p:spPr>
            <a:xfrm rot="10800000" flipV="1">
              <a:off x="4638997" y="2577119"/>
              <a:ext cx="1314124" cy="914625"/>
            </a:xfrm>
            <a:prstGeom prst="teardrop">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83" name="Round Diagonal Corner Rectangle 82"/>
            <p:cNvSpPr/>
            <p:nvPr/>
          </p:nvSpPr>
          <p:spPr>
            <a:xfrm rot="10800000" flipV="1">
              <a:off x="4639001" y="2552242"/>
              <a:ext cx="1314124" cy="91462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4" name="Group 83"/>
          <p:cNvGrpSpPr/>
          <p:nvPr/>
        </p:nvGrpSpPr>
        <p:grpSpPr>
          <a:xfrm>
            <a:off x="2996264" y="2017212"/>
            <a:ext cx="1333525" cy="1326301"/>
            <a:chOff x="4550915" y="1512632"/>
            <a:chExt cx="1402210" cy="994985"/>
          </a:xfrm>
        </p:grpSpPr>
        <p:sp>
          <p:nvSpPr>
            <p:cNvPr id="85" name="Round Diagonal Corner Rectangle 84"/>
            <p:cNvSpPr/>
            <p:nvPr/>
          </p:nvSpPr>
          <p:spPr>
            <a:xfrm rot="10800000">
              <a:off x="4550915" y="1531687"/>
              <a:ext cx="1402206" cy="975930"/>
            </a:xfrm>
            <a:prstGeom prst="teardrop">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86" name="Round Diagonal Corner Rectangle 85"/>
            <p:cNvSpPr/>
            <p:nvPr/>
          </p:nvSpPr>
          <p:spPr>
            <a:xfrm rot="10800000">
              <a:off x="4550919" y="1512632"/>
              <a:ext cx="1402206" cy="97593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5" name="Group 86"/>
          <p:cNvGrpSpPr/>
          <p:nvPr/>
        </p:nvGrpSpPr>
        <p:grpSpPr>
          <a:xfrm>
            <a:off x="952703" y="1415047"/>
            <a:ext cx="1907201" cy="1812664"/>
            <a:chOff x="2607467" y="1060892"/>
            <a:chExt cx="1841153" cy="1359852"/>
          </a:xfrm>
        </p:grpSpPr>
        <p:sp>
          <p:nvSpPr>
            <p:cNvPr id="88" name="Round Diagonal Corner Rectangle 87"/>
            <p:cNvSpPr/>
            <p:nvPr/>
          </p:nvSpPr>
          <p:spPr>
            <a:xfrm rot="10800000" flipH="1">
              <a:off x="2609055" y="1082809"/>
              <a:ext cx="1839565" cy="1337935"/>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89" name="Round Diagonal Corner Rectangle 88"/>
            <p:cNvSpPr/>
            <p:nvPr/>
          </p:nvSpPr>
          <p:spPr>
            <a:xfrm rot="10800000" flipH="1">
              <a:off x="2607467" y="1060892"/>
              <a:ext cx="1839565" cy="1337935"/>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77" name="Oval 76"/>
          <p:cNvSpPr/>
          <p:nvPr/>
        </p:nvSpPr>
        <p:spPr>
          <a:xfrm>
            <a:off x="2413742" y="2746764"/>
            <a:ext cx="1165051" cy="1165043"/>
          </a:xfrm>
          <a:prstGeom prst="ellipse">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2053" name="Freeform 5"/>
          <p:cNvSpPr>
            <a:spLocks/>
          </p:cNvSpPr>
          <p:nvPr/>
        </p:nvSpPr>
        <p:spPr bwMode="auto">
          <a:xfrm>
            <a:off x="2469947" y="3318111"/>
            <a:ext cx="1108844" cy="2686202"/>
          </a:xfrm>
          <a:custGeom>
            <a:avLst/>
            <a:gdLst/>
            <a:ahLst/>
            <a:cxnLst>
              <a:cxn ang="0">
                <a:pos x="109" y="0"/>
              </a:cxn>
              <a:cxn ang="0">
                <a:pos x="110" y="585"/>
              </a:cxn>
              <a:cxn ang="0">
                <a:pos x="110" y="586"/>
              </a:cxn>
              <a:cxn ang="0">
                <a:pos x="116" y="619"/>
              </a:cxn>
              <a:cxn ang="0">
                <a:pos x="121" y="629"/>
              </a:cxn>
              <a:cxn ang="0">
                <a:pos x="147" y="656"/>
              </a:cxn>
              <a:cxn ang="0">
                <a:pos x="203" y="676"/>
              </a:cxn>
              <a:cxn ang="0">
                <a:pos x="0" y="676"/>
              </a:cxn>
              <a:cxn ang="0">
                <a:pos x="62" y="650"/>
              </a:cxn>
              <a:cxn ang="0">
                <a:pos x="78" y="629"/>
              </a:cxn>
              <a:cxn ang="0">
                <a:pos x="82" y="619"/>
              </a:cxn>
              <a:cxn ang="0">
                <a:pos x="88" y="586"/>
              </a:cxn>
              <a:cxn ang="0">
                <a:pos x="88" y="585"/>
              </a:cxn>
              <a:cxn ang="0">
                <a:pos x="88" y="0"/>
              </a:cxn>
              <a:cxn ang="0">
                <a:pos x="109" y="0"/>
              </a:cxn>
            </a:cxnLst>
            <a:rect l="0" t="0" r="r" b="b"/>
            <a:pathLst>
              <a:path w="203" h="676">
                <a:moveTo>
                  <a:pt x="109" y="0"/>
                </a:moveTo>
                <a:cubicBezTo>
                  <a:pt x="110" y="585"/>
                  <a:pt x="110" y="585"/>
                  <a:pt x="110" y="585"/>
                </a:cubicBezTo>
                <a:cubicBezTo>
                  <a:pt x="110" y="586"/>
                  <a:pt x="110" y="586"/>
                  <a:pt x="110" y="586"/>
                </a:cubicBezTo>
                <a:cubicBezTo>
                  <a:pt x="110" y="598"/>
                  <a:pt x="112" y="609"/>
                  <a:pt x="116" y="619"/>
                </a:cubicBezTo>
                <a:cubicBezTo>
                  <a:pt x="117" y="622"/>
                  <a:pt x="119" y="626"/>
                  <a:pt x="121" y="629"/>
                </a:cubicBezTo>
                <a:cubicBezTo>
                  <a:pt x="127" y="637"/>
                  <a:pt x="136" y="646"/>
                  <a:pt x="147" y="656"/>
                </a:cubicBezTo>
                <a:cubicBezTo>
                  <a:pt x="164" y="669"/>
                  <a:pt x="182" y="676"/>
                  <a:pt x="203" y="676"/>
                </a:cubicBezTo>
                <a:cubicBezTo>
                  <a:pt x="0" y="676"/>
                  <a:pt x="0" y="676"/>
                  <a:pt x="0" y="676"/>
                </a:cubicBezTo>
                <a:cubicBezTo>
                  <a:pt x="24" y="676"/>
                  <a:pt x="45" y="667"/>
                  <a:pt x="62" y="650"/>
                </a:cubicBezTo>
                <a:cubicBezTo>
                  <a:pt x="68" y="643"/>
                  <a:pt x="74" y="636"/>
                  <a:pt x="78" y="629"/>
                </a:cubicBezTo>
                <a:cubicBezTo>
                  <a:pt x="79" y="626"/>
                  <a:pt x="81" y="622"/>
                  <a:pt x="82" y="619"/>
                </a:cubicBezTo>
                <a:cubicBezTo>
                  <a:pt x="86" y="609"/>
                  <a:pt x="88" y="598"/>
                  <a:pt x="88" y="586"/>
                </a:cubicBezTo>
                <a:cubicBezTo>
                  <a:pt x="88" y="586"/>
                  <a:pt x="88" y="586"/>
                  <a:pt x="88" y="585"/>
                </a:cubicBezTo>
                <a:cubicBezTo>
                  <a:pt x="88" y="0"/>
                  <a:pt x="88" y="0"/>
                  <a:pt x="88" y="0"/>
                </a:cubicBezTo>
                <a:lnTo>
                  <a:pt x="109" y="0"/>
                </a:lnTo>
                <a:close/>
              </a:path>
            </a:pathLst>
          </a:custGeom>
          <a:solidFill>
            <a:schemeClr val="bg1">
              <a:lumMod val="6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63" name="Oval 62"/>
          <p:cNvSpPr/>
          <p:nvPr/>
        </p:nvSpPr>
        <p:spPr>
          <a:xfrm>
            <a:off x="2815469" y="3126139"/>
            <a:ext cx="383947" cy="383947"/>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68" name="Rectangle 67"/>
          <p:cNvSpPr/>
          <p:nvPr/>
        </p:nvSpPr>
        <p:spPr>
          <a:xfrm>
            <a:off x="3175" y="6004315"/>
            <a:ext cx="12188825" cy="11231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nvGrpSpPr>
          <p:cNvPr id="6" name="Group 89"/>
          <p:cNvGrpSpPr/>
          <p:nvPr/>
        </p:nvGrpSpPr>
        <p:grpSpPr>
          <a:xfrm>
            <a:off x="2102897" y="4580841"/>
            <a:ext cx="801379" cy="786034"/>
            <a:chOff x="3360240" y="2517137"/>
            <a:chExt cx="1112194" cy="774844"/>
          </a:xfrm>
        </p:grpSpPr>
        <p:sp>
          <p:nvSpPr>
            <p:cNvPr id="91" name="Round Diagonal Corner Rectangle 90"/>
            <p:cNvSpPr/>
            <p:nvPr/>
          </p:nvSpPr>
          <p:spPr>
            <a:xfrm rot="10800000" flipH="1" flipV="1">
              <a:off x="3360240" y="2546083"/>
              <a:ext cx="1110180" cy="745898"/>
            </a:xfrm>
            <a:prstGeom prst="teardrop">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92" name="Round Diagonal Corner Rectangle 91"/>
            <p:cNvSpPr/>
            <p:nvPr/>
          </p:nvSpPr>
          <p:spPr>
            <a:xfrm rot="10800000" flipH="1" flipV="1">
              <a:off x="3362253" y="2517137"/>
              <a:ext cx="1110181" cy="745897"/>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121" name="Oval 120"/>
          <p:cNvSpPr/>
          <p:nvPr/>
        </p:nvSpPr>
        <p:spPr>
          <a:xfrm>
            <a:off x="2887262" y="4493525"/>
            <a:ext cx="240361" cy="240359"/>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52" name="TextBox 51"/>
          <p:cNvSpPr txBox="1"/>
          <p:nvPr/>
        </p:nvSpPr>
        <p:spPr>
          <a:xfrm>
            <a:off x="4561802" y="3738766"/>
            <a:ext cx="1371461" cy="246221"/>
          </a:xfrm>
          <a:prstGeom prst="rect">
            <a:avLst/>
          </a:prstGeom>
          <a:noFill/>
        </p:spPr>
        <p:txBody>
          <a:bodyPr wrap="square" lIns="0" tIns="0" rIns="0" bIns="0" rtlCol="0" anchor="t">
            <a:spAutoFit/>
          </a:bodyPr>
          <a:lstStyle/>
          <a:p>
            <a:pPr algn="ctr"/>
            <a:r>
              <a:rPr lang="zh-CN" altLang="en-US" sz="1600" b="1" dirty="0">
                <a:solidFill>
                  <a:schemeClr val="accent1"/>
                </a:solidFill>
                <a:latin typeface="Arial" panose="020B0604020202020204" pitchFamily="34" charset="0"/>
                <a:cs typeface="Arial" panose="020B0604020202020204" pitchFamily="34" charset="0"/>
              </a:rPr>
              <a:t>添加标题</a:t>
            </a:r>
            <a:endParaRPr lang="en-US" sz="1600" b="1" dirty="0">
              <a:solidFill>
                <a:schemeClr val="accent1"/>
              </a:solidFill>
              <a:latin typeface="Arial" panose="020B0604020202020204" pitchFamily="34" charset="0"/>
              <a:cs typeface="Arial" panose="020B0604020202020204" pitchFamily="34" charset="0"/>
            </a:endParaRPr>
          </a:p>
        </p:txBody>
      </p:sp>
      <p:sp>
        <p:nvSpPr>
          <p:cNvPr id="53" name="TextBox 52"/>
          <p:cNvSpPr txBox="1"/>
          <p:nvPr/>
        </p:nvSpPr>
        <p:spPr>
          <a:xfrm>
            <a:off x="6097589" y="3738766"/>
            <a:ext cx="1458997" cy="246221"/>
          </a:xfrm>
          <a:prstGeom prst="rect">
            <a:avLst/>
          </a:prstGeom>
          <a:noFill/>
        </p:spPr>
        <p:txBody>
          <a:bodyPr wrap="square" lIns="0" tIns="0" rIns="0" bIns="0" rtlCol="0" anchor="t">
            <a:spAutoFit/>
          </a:bodyPr>
          <a:lstStyle/>
          <a:p>
            <a:pPr algn="ctr"/>
            <a:r>
              <a:rPr lang="zh-CN" altLang="en-US" sz="1600" b="1" dirty="0">
                <a:solidFill>
                  <a:schemeClr val="accent2"/>
                </a:solidFill>
                <a:latin typeface="Arial" panose="020B0604020202020204" pitchFamily="34" charset="0"/>
                <a:cs typeface="Arial" panose="020B0604020202020204" pitchFamily="34" charset="0"/>
              </a:rPr>
              <a:t>添加标题</a:t>
            </a:r>
            <a:endParaRPr lang="en-US" sz="1600" b="1" dirty="0">
              <a:solidFill>
                <a:schemeClr val="accent2"/>
              </a:solidFill>
              <a:latin typeface="Arial" panose="020B0604020202020204" pitchFamily="34" charset="0"/>
              <a:cs typeface="Arial" panose="020B0604020202020204" pitchFamily="34" charset="0"/>
            </a:endParaRPr>
          </a:p>
        </p:txBody>
      </p:sp>
      <p:sp>
        <p:nvSpPr>
          <p:cNvPr id="54" name="TextBox 53"/>
          <p:cNvSpPr txBox="1"/>
          <p:nvPr/>
        </p:nvSpPr>
        <p:spPr>
          <a:xfrm>
            <a:off x="7633374" y="3738766"/>
            <a:ext cx="1160532" cy="246221"/>
          </a:xfrm>
          <a:prstGeom prst="rect">
            <a:avLst/>
          </a:prstGeom>
          <a:noFill/>
        </p:spPr>
        <p:txBody>
          <a:bodyPr wrap="square" lIns="0" tIns="0" rIns="0" bIns="0" rtlCol="0" anchor="t">
            <a:spAutoFit/>
          </a:bodyPr>
          <a:lstStyle/>
          <a:p>
            <a:pPr algn="ctr"/>
            <a:r>
              <a:rPr lang="zh-CN" altLang="en-US" sz="1600" b="1" dirty="0">
                <a:solidFill>
                  <a:schemeClr val="accent3"/>
                </a:solidFill>
                <a:latin typeface="Arial" panose="020B0604020202020204" pitchFamily="34" charset="0"/>
                <a:cs typeface="Arial" panose="020B0604020202020204" pitchFamily="34" charset="0"/>
              </a:rPr>
              <a:t>添加标题</a:t>
            </a:r>
            <a:endParaRPr lang="en-US" sz="1600" b="1" dirty="0">
              <a:solidFill>
                <a:schemeClr val="accent3"/>
              </a:solidFill>
              <a:latin typeface="Arial" panose="020B0604020202020204" pitchFamily="34" charset="0"/>
              <a:cs typeface="Arial" panose="020B0604020202020204" pitchFamily="34" charset="0"/>
            </a:endParaRPr>
          </a:p>
        </p:txBody>
      </p:sp>
      <p:sp>
        <p:nvSpPr>
          <p:cNvPr id="55" name="TextBox 54"/>
          <p:cNvSpPr txBox="1"/>
          <p:nvPr/>
        </p:nvSpPr>
        <p:spPr>
          <a:xfrm>
            <a:off x="8862003" y="3738766"/>
            <a:ext cx="1382208" cy="246221"/>
          </a:xfrm>
          <a:prstGeom prst="rect">
            <a:avLst/>
          </a:prstGeom>
          <a:noFill/>
        </p:spPr>
        <p:txBody>
          <a:bodyPr wrap="square" lIns="0" tIns="0" rIns="0" bIns="0" rtlCol="0" anchor="t">
            <a:spAutoFit/>
          </a:bodyPr>
          <a:lstStyle/>
          <a:p>
            <a:pPr algn="ctr"/>
            <a:r>
              <a:rPr lang="zh-CN" altLang="en-US" sz="1600" b="1" dirty="0">
                <a:solidFill>
                  <a:schemeClr val="accent4"/>
                </a:solidFill>
                <a:latin typeface="Arial" panose="020B0604020202020204" pitchFamily="34" charset="0"/>
                <a:cs typeface="Arial" panose="020B0604020202020204" pitchFamily="34" charset="0"/>
              </a:rPr>
              <a:t>添加标题</a:t>
            </a:r>
            <a:endParaRPr lang="en-US" sz="1600" b="1" dirty="0">
              <a:solidFill>
                <a:schemeClr val="accent4"/>
              </a:solidFill>
              <a:latin typeface="Arial" panose="020B0604020202020204" pitchFamily="34" charset="0"/>
              <a:cs typeface="Arial" panose="020B0604020202020204" pitchFamily="34" charset="0"/>
            </a:endParaRPr>
          </a:p>
        </p:txBody>
      </p:sp>
      <p:sp>
        <p:nvSpPr>
          <p:cNvPr id="56" name="TextBox 55"/>
          <p:cNvSpPr txBox="1"/>
          <p:nvPr/>
        </p:nvSpPr>
        <p:spPr>
          <a:xfrm>
            <a:off x="10284628" y="3738766"/>
            <a:ext cx="1188213" cy="246221"/>
          </a:xfrm>
          <a:prstGeom prst="rect">
            <a:avLst/>
          </a:prstGeom>
          <a:noFill/>
        </p:spPr>
        <p:txBody>
          <a:bodyPr wrap="square" lIns="0" tIns="0" rIns="0" bIns="0" rtlCol="0" anchor="t">
            <a:spAutoFit/>
          </a:bodyPr>
          <a:lstStyle/>
          <a:p>
            <a:pPr algn="ctr"/>
            <a:r>
              <a:rPr lang="zh-CN" altLang="en-US" sz="1600" b="1" dirty="0">
                <a:solidFill>
                  <a:schemeClr val="accent6"/>
                </a:solidFill>
                <a:latin typeface="Arial" panose="020B0604020202020204" pitchFamily="34" charset="0"/>
                <a:cs typeface="Arial" panose="020B0604020202020204" pitchFamily="34" charset="0"/>
              </a:rPr>
              <a:t>添加标题</a:t>
            </a:r>
            <a:endParaRPr lang="en-US" sz="1600" b="1" dirty="0">
              <a:solidFill>
                <a:schemeClr val="accent6"/>
              </a:solidFill>
              <a:latin typeface="Arial" panose="020B0604020202020204" pitchFamily="34" charset="0"/>
              <a:cs typeface="Arial" panose="020B0604020202020204" pitchFamily="34" charset="0"/>
            </a:endParaRPr>
          </a:p>
        </p:txBody>
      </p:sp>
      <p:sp>
        <p:nvSpPr>
          <p:cNvPr id="62" name="Footer Text"/>
          <p:cNvSpPr txBox="1"/>
          <p:nvPr/>
        </p:nvSpPr>
        <p:spPr>
          <a:xfrm>
            <a:off x="4561802" y="1509267"/>
            <a:ext cx="6716037" cy="1046056"/>
          </a:xfrm>
          <a:prstGeom prst="rect">
            <a:avLst/>
          </a:prstGeom>
          <a:noFill/>
        </p:spPr>
        <p:txBody>
          <a:bodyPr wrap="square" lIns="0" tIns="0" rIns="0" bIns="0" rtlCol="0">
            <a:spAutoFit/>
          </a:bodyPr>
          <a:lstStyle/>
          <a:p>
            <a:pPr algn="just"/>
            <a:r>
              <a:rPr lang="zh-CN" altLang="en-US" sz="1466" b="1" dirty="0">
                <a:solidFill>
                  <a:schemeClr val="tx1">
                    <a:lumMod val="75000"/>
                    <a:lumOff val="25000"/>
                  </a:schemeClr>
                </a:solidFill>
                <a:latin typeface="Arial" panose="020B0604020202020204" pitchFamily="34" charset="0"/>
                <a:cs typeface="Arial" panose="020B0604020202020204" pitchFamily="34" charset="0"/>
              </a:rPr>
              <a:t>添加标题</a:t>
            </a:r>
            <a:endParaRPr lang="en-US" altLang="zh-CN" sz="1466" b="1" dirty="0">
              <a:solidFill>
                <a:schemeClr val="tx1">
                  <a:lumMod val="75000"/>
                  <a:lumOff val="25000"/>
                </a:schemeClr>
              </a:solidFill>
              <a:latin typeface="Arial" panose="020B0604020202020204" pitchFamily="34" charset="0"/>
              <a:cs typeface="Arial" panose="020B0604020202020204" pitchFamily="34" charset="0"/>
            </a:endParaRPr>
          </a:p>
          <a:p>
            <a:pPr algn="just"/>
            <a:r>
              <a:rPr lang="en-US" sz="1333" dirty="0">
                <a:solidFill>
                  <a:schemeClr val="tx1">
                    <a:lumMod val="50000"/>
                    <a:lumOff val="50000"/>
                  </a:schemeClr>
                </a:solidFill>
                <a:latin typeface="Arial" panose="020B0604020202020204" pitchFamily="34" charset="0"/>
                <a:cs typeface="Arial" panose="020B0604020202020204" pitchFamily="34" charset="0"/>
              </a:rPr>
              <a:t>passages of lorem ipsum available, but the majority have suffered alteration in some form, by injected humour randomized words which don't look even slightly believable. If you are going to use A passage of lorem ipsum, you need to be sure there embarrassing hidden in the middle of text. All the lorem ipsum generators.</a:t>
            </a:r>
          </a:p>
        </p:txBody>
      </p:sp>
      <p:grpSp>
        <p:nvGrpSpPr>
          <p:cNvPr id="112" name="Group 111"/>
          <p:cNvGrpSpPr/>
          <p:nvPr/>
        </p:nvGrpSpPr>
        <p:grpSpPr>
          <a:xfrm>
            <a:off x="10566136" y="2965345"/>
            <a:ext cx="625198" cy="607299"/>
            <a:chOff x="7924284" y="2223917"/>
            <a:chExt cx="469021" cy="455593"/>
          </a:xfrm>
        </p:grpSpPr>
        <p:sp>
          <p:nvSpPr>
            <p:cNvPr id="61" name="Teardrop 60"/>
            <p:cNvSpPr>
              <a:spLocks noChangeAspect="1"/>
            </p:cNvSpPr>
            <p:nvPr/>
          </p:nvSpPr>
          <p:spPr>
            <a:xfrm>
              <a:off x="7924284" y="2223917"/>
              <a:ext cx="469021" cy="455593"/>
            </a:xfrm>
            <a:prstGeom prst="teardrop">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dirty="0">
                <a:solidFill>
                  <a:schemeClr val="accent5"/>
                </a:solidFill>
                <a:latin typeface="Arial" panose="020B0604020202020204" pitchFamily="34" charset="0"/>
                <a:cs typeface="Arial" panose="020B0604020202020204" pitchFamily="34" charset="0"/>
              </a:endParaRPr>
            </a:p>
          </p:txBody>
        </p:sp>
        <p:sp>
          <p:nvSpPr>
            <p:cNvPr id="64" name="Freeform 13"/>
            <p:cNvSpPr>
              <a:spLocks noEditPoints="1"/>
            </p:cNvSpPr>
            <p:nvPr/>
          </p:nvSpPr>
          <p:spPr bwMode="auto">
            <a:xfrm>
              <a:off x="8034808" y="2338100"/>
              <a:ext cx="250825" cy="188913"/>
            </a:xfrm>
            <a:custGeom>
              <a:avLst/>
              <a:gdLst/>
              <a:ahLst/>
              <a:cxnLst>
                <a:cxn ang="0">
                  <a:pos x="158" y="119"/>
                </a:cxn>
                <a:cxn ang="0">
                  <a:pos x="0" y="119"/>
                </a:cxn>
                <a:cxn ang="0">
                  <a:pos x="0" y="0"/>
                </a:cxn>
                <a:cxn ang="0">
                  <a:pos x="8" y="0"/>
                </a:cxn>
                <a:cxn ang="0">
                  <a:pos x="8" y="108"/>
                </a:cxn>
                <a:cxn ang="0">
                  <a:pos x="158" y="108"/>
                </a:cxn>
                <a:cxn ang="0">
                  <a:pos x="158" y="119"/>
                </a:cxn>
                <a:cxn ang="0">
                  <a:pos x="147" y="98"/>
                </a:cxn>
                <a:cxn ang="0">
                  <a:pos x="19" y="98"/>
                </a:cxn>
                <a:cxn ang="0">
                  <a:pos x="19" y="54"/>
                </a:cxn>
                <a:cxn ang="0">
                  <a:pos x="54" y="9"/>
                </a:cxn>
                <a:cxn ang="0">
                  <a:pos x="97" y="54"/>
                </a:cxn>
                <a:cxn ang="0">
                  <a:pos x="127" y="28"/>
                </a:cxn>
                <a:cxn ang="0">
                  <a:pos x="147" y="98"/>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chemeClr val="accent6"/>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08" name="Group 107"/>
          <p:cNvGrpSpPr/>
          <p:nvPr/>
        </p:nvGrpSpPr>
        <p:grpSpPr>
          <a:xfrm>
            <a:off x="9188155" y="2883293"/>
            <a:ext cx="625198" cy="607299"/>
            <a:chOff x="6890529" y="2162362"/>
            <a:chExt cx="469021" cy="455593"/>
          </a:xfrm>
        </p:grpSpPr>
        <p:sp>
          <p:nvSpPr>
            <p:cNvPr id="60" name="Teardrop 59"/>
            <p:cNvSpPr>
              <a:spLocks noChangeAspect="1"/>
            </p:cNvSpPr>
            <p:nvPr/>
          </p:nvSpPr>
          <p:spPr>
            <a:xfrm>
              <a:off x="6890529" y="2162362"/>
              <a:ext cx="469021" cy="455593"/>
            </a:xfrm>
            <a:prstGeom prst="teardrop">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accent4"/>
                </a:solidFill>
                <a:latin typeface="Arial" panose="020B0604020202020204" pitchFamily="34" charset="0"/>
                <a:cs typeface="Arial" panose="020B0604020202020204" pitchFamily="34" charset="0"/>
              </a:endParaRPr>
            </a:p>
          </p:txBody>
        </p:sp>
        <p:sp>
          <p:nvSpPr>
            <p:cNvPr id="65" name="Freeform 103"/>
            <p:cNvSpPr>
              <a:spLocks noEditPoints="1"/>
            </p:cNvSpPr>
            <p:nvPr/>
          </p:nvSpPr>
          <p:spPr bwMode="auto">
            <a:xfrm>
              <a:off x="7030053" y="2231059"/>
              <a:ext cx="196634" cy="289547"/>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102" name="Group 101"/>
          <p:cNvGrpSpPr/>
          <p:nvPr/>
        </p:nvGrpSpPr>
        <p:grpSpPr>
          <a:xfrm>
            <a:off x="6432325" y="2965345"/>
            <a:ext cx="625198" cy="607299"/>
            <a:chOff x="4823118" y="2223917"/>
            <a:chExt cx="469021" cy="455593"/>
          </a:xfrm>
        </p:grpSpPr>
        <p:sp>
          <p:nvSpPr>
            <p:cNvPr id="58" name="Teardrop 57"/>
            <p:cNvSpPr>
              <a:spLocks noChangeAspect="1"/>
            </p:cNvSpPr>
            <p:nvPr/>
          </p:nvSpPr>
          <p:spPr>
            <a:xfrm>
              <a:off x="4823118" y="2223917"/>
              <a:ext cx="469021" cy="455593"/>
            </a:xfrm>
            <a:prstGeom prst="teardrop">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accent2"/>
                </a:solidFill>
                <a:latin typeface="Arial" panose="020B0604020202020204" pitchFamily="34" charset="0"/>
                <a:cs typeface="Arial" panose="020B0604020202020204" pitchFamily="34" charset="0"/>
              </a:endParaRPr>
            </a:p>
          </p:txBody>
        </p:sp>
        <p:sp>
          <p:nvSpPr>
            <p:cNvPr id="66" name="Freeform 5"/>
            <p:cNvSpPr>
              <a:spLocks noEditPoints="1"/>
            </p:cNvSpPr>
            <p:nvPr/>
          </p:nvSpPr>
          <p:spPr bwMode="auto">
            <a:xfrm>
              <a:off x="4949420" y="2334408"/>
              <a:ext cx="235936" cy="235936"/>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dirty="0">
                <a:latin typeface="Arial" panose="020B0604020202020204" pitchFamily="34" charset="0"/>
                <a:cs typeface="Arial" panose="020B0604020202020204" pitchFamily="34" charset="0"/>
              </a:endParaRPr>
            </a:p>
          </p:txBody>
        </p:sp>
      </p:grpSp>
      <p:grpSp>
        <p:nvGrpSpPr>
          <p:cNvPr id="105" name="Group 104"/>
          <p:cNvGrpSpPr/>
          <p:nvPr/>
        </p:nvGrpSpPr>
        <p:grpSpPr>
          <a:xfrm>
            <a:off x="7901042" y="2965345"/>
            <a:ext cx="625198" cy="607299"/>
            <a:chOff x="5924943" y="2223917"/>
            <a:chExt cx="469021" cy="455593"/>
          </a:xfrm>
        </p:grpSpPr>
        <p:sp>
          <p:nvSpPr>
            <p:cNvPr id="59" name="Teardrop 58"/>
            <p:cNvSpPr>
              <a:spLocks noChangeAspect="1"/>
            </p:cNvSpPr>
            <p:nvPr/>
          </p:nvSpPr>
          <p:spPr>
            <a:xfrm>
              <a:off x="5924943" y="2223917"/>
              <a:ext cx="469021" cy="455593"/>
            </a:xfrm>
            <a:prstGeom prst="teardrop">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accent3"/>
                </a:solidFill>
                <a:latin typeface="Arial" panose="020B0604020202020204" pitchFamily="34" charset="0"/>
                <a:cs typeface="Arial" panose="020B0604020202020204" pitchFamily="34" charset="0"/>
              </a:endParaRPr>
            </a:p>
          </p:txBody>
        </p:sp>
        <p:sp>
          <p:nvSpPr>
            <p:cNvPr id="67" name="Freeform 36"/>
            <p:cNvSpPr>
              <a:spLocks noEditPoints="1"/>
            </p:cNvSpPr>
            <p:nvPr/>
          </p:nvSpPr>
          <p:spPr bwMode="auto">
            <a:xfrm>
              <a:off x="6069782" y="2334408"/>
              <a:ext cx="203200" cy="220663"/>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99" name="Group 98"/>
          <p:cNvGrpSpPr/>
          <p:nvPr/>
        </p:nvGrpSpPr>
        <p:grpSpPr>
          <a:xfrm>
            <a:off x="4934933" y="2965345"/>
            <a:ext cx="625198" cy="607299"/>
            <a:chOff x="3699782" y="2223917"/>
            <a:chExt cx="469021" cy="455593"/>
          </a:xfrm>
        </p:grpSpPr>
        <p:sp>
          <p:nvSpPr>
            <p:cNvPr id="57" name="Teardrop 56"/>
            <p:cNvSpPr>
              <a:spLocks noChangeAspect="1"/>
            </p:cNvSpPr>
            <p:nvPr/>
          </p:nvSpPr>
          <p:spPr>
            <a:xfrm>
              <a:off x="3699782" y="2223917"/>
              <a:ext cx="469021" cy="455593"/>
            </a:xfrm>
            <a:prstGeom prst="teardrop">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accent1"/>
                </a:solidFill>
                <a:latin typeface="Arial" panose="020B0604020202020204" pitchFamily="34" charset="0"/>
                <a:cs typeface="Arial" panose="020B0604020202020204" pitchFamily="34" charset="0"/>
              </a:endParaRPr>
            </a:p>
          </p:txBody>
        </p:sp>
        <p:sp>
          <p:nvSpPr>
            <p:cNvPr id="69" name="Freeform 117"/>
            <p:cNvSpPr>
              <a:spLocks/>
            </p:cNvSpPr>
            <p:nvPr/>
          </p:nvSpPr>
          <p:spPr bwMode="auto">
            <a:xfrm>
              <a:off x="3850236" y="2359808"/>
              <a:ext cx="195263" cy="1952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sp>
        <p:nvSpPr>
          <p:cNvPr id="70" name="Freeform 5"/>
          <p:cNvSpPr>
            <a:spLocks noEditPoints="1"/>
          </p:cNvSpPr>
          <p:nvPr/>
        </p:nvSpPr>
        <p:spPr bwMode="auto">
          <a:xfrm>
            <a:off x="3342405" y="2315758"/>
            <a:ext cx="664016" cy="664016"/>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dirty="0">
              <a:latin typeface="Arial" panose="020B0604020202020204" pitchFamily="34" charset="0"/>
              <a:cs typeface="Arial" panose="020B0604020202020204" pitchFamily="34" charset="0"/>
            </a:endParaRPr>
          </a:p>
        </p:txBody>
      </p:sp>
      <p:sp>
        <p:nvSpPr>
          <p:cNvPr id="71" name="Freeform 36"/>
          <p:cNvSpPr>
            <a:spLocks noEditPoints="1"/>
          </p:cNvSpPr>
          <p:nvPr/>
        </p:nvSpPr>
        <p:spPr bwMode="auto">
          <a:xfrm>
            <a:off x="3489914" y="3779658"/>
            <a:ext cx="427630" cy="464380"/>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72" name="Freeform 103"/>
          <p:cNvSpPr>
            <a:spLocks noEditPoints="1"/>
          </p:cNvSpPr>
          <p:nvPr/>
        </p:nvSpPr>
        <p:spPr bwMode="auto">
          <a:xfrm>
            <a:off x="2201919" y="3672066"/>
            <a:ext cx="324661" cy="478069"/>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73" name="Freeform 13"/>
          <p:cNvSpPr>
            <a:spLocks noEditPoints="1"/>
          </p:cNvSpPr>
          <p:nvPr/>
        </p:nvSpPr>
        <p:spPr bwMode="auto">
          <a:xfrm>
            <a:off x="2328036" y="4821366"/>
            <a:ext cx="334346" cy="251818"/>
          </a:xfrm>
          <a:custGeom>
            <a:avLst/>
            <a:gdLst/>
            <a:ahLst/>
            <a:cxnLst>
              <a:cxn ang="0">
                <a:pos x="158" y="119"/>
              </a:cxn>
              <a:cxn ang="0">
                <a:pos x="0" y="119"/>
              </a:cxn>
              <a:cxn ang="0">
                <a:pos x="0" y="0"/>
              </a:cxn>
              <a:cxn ang="0">
                <a:pos x="8" y="0"/>
              </a:cxn>
              <a:cxn ang="0">
                <a:pos x="8" y="108"/>
              </a:cxn>
              <a:cxn ang="0">
                <a:pos x="158" y="108"/>
              </a:cxn>
              <a:cxn ang="0">
                <a:pos x="158" y="119"/>
              </a:cxn>
              <a:cxn ang="0">
                <a:pos x="147" y="98"/>
              </a:cxn>
              <a:cxn ang="0">
                <a:pos x="19" y="98"/>
              </a:cxn>
              <a:cxn ang="0">
                <a:pos x="19" y="54"/>
              </a:cxn>
              <a:cxn ang="0">
                <a:pos x="54" y="9"/>
              </a:cxn>
              <a:cxn ang="0">
                <a:pos x="97" y="54"/>
              </a:cxn>
              <a:cxn ang="0">
                <a:pos x="127" y="28"/>
              </a:cxn>
              <a:cxn ang="0">
                <a:pos x="147" y="98"/>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74" name="Freeform 145"/>
          <p:cNvSpPr>
            <a:spLocks/>
          </p:cNvSpPr>
          <p:nvPr/>
        </p:nvSpPr>
        <p:spPr bwMode="auto">
          <a:xfrm>
            <a:off x="1633434" y="2055302"/>
            <a:ext cx="667843" cy="575895"/>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75" name="TextBox 74"/>
          <p:cNvSpPr txBox="1"/>
          <p:nvPr/>
        </p:nvSpPr>
        <p:spPr>
          <a:xfrm>
            <a:off x="5614992" y="4794882"/>
            <a:ext cx="2479118" cy="615361"/>
          </a:xfrm>
          <a:prstGeom prst="rect">
            <a:avLst/>
          </a:prstGeom>
          <a:noFill/>
        </p:spPr>
        <p:txBody>
          <a:bodyPr wrap="square" lIns="0" tIns="0" rIns="0" bIns="0" rtlCol="0">
            <a:spAutoFit/>
          </a:bodyPr>
          <a:lstStyle/>
          <a:p>
            <a:r>
              <a:rPr lang="en-US" sz="1333" dirty="0">
                <a:solidFill>
                  <a:schemeClr val="bg1">
                    <a:lumMod val="65000"/>
                  </a:schemeClr>
                </a:solidFill>
                <a:latin typeface="Arial" panose="020B0604020202020204" pitchFamily="34" charset="0"/>
                <a:cs typeface="Arial" panose="020B0604020202020204" pitchFamily="34" charset="0"/>
              </a:rPr>
              <a:t>There are many variations of passages of lorem ipsum </a:t>
            </a:r>
            <a:br>
              <a:rPr lang="en-US" sz="1333" dirty="0">
                <a:solidFill>
                  <a:schemeClr val="bg1">
                    <a:lumMod val="65000"/>
                  </a:schemeClr>
                </a:solidFill>
                <a:latin typeface="Arial" panose="020B0604020202020204" pitchFamily="34" charset="0"/>
                <a:cs typeface="Arial" panose="020B0604020202020204" pitchFamily="34" charset="0"/>
              </a:rPr>
            </a:br>
            <a:r>
              <a:rPr lang="en-US" sz="1333" dirty="0">
                <a:solidFill>
                  <a:schemeClr val="bg1">
                    <a:lumMod val="65000"/>
                  </a:schemeClr>
                </a:solidFill>
                <a:latin typeface="Arial" panose="020B0604020202020204" pitchFamily="34" charset="0"/>
                <a:cs typeface="Arial" panose="020B0604020202020204" pitchFamily="34" charset="0"/>
              </a:rPr>
              <a:t> majority have suffered </a:t>
            </a:r>
          </a:p>
        </p:txBody>
      </p:sp>
      <p:sp>
        <p:nvSpPr>
          <p:cNvPr id="76" name="TextBox 75"/>
          <p:cNvSpPr txBox="1"/>
          <p:nvPr/>
        </p:nvSpPr>
        <p:spPr>
          <a:xfrm>
            <a:off x="5614992" y="4569238"/>
            <a:ext cx="756617" cy="225575"/>
          </a:xfrm>
          <a:prstGeom prst="rect">
            <a:avLst/>
          </a:prstGeom>
          <a:noFill/>
        </p:spPr>
        <p:txBody>
          <a:bodyPr wrap="none" lIns="0" tIns="0" rIns="0" bIns="0" rtlCol="0" anchor="t">
            <a:spAutoFit/>
          </a:bodyPr>
          <a:lstStyle/>
          <a:p>
            <a:r>
              <a:rPr lang="zh-CN" altLang="en-US" sz="1466" b="1" dirty="0">
                <a:solidFill>
                  <a:schemeClr val="bg1">
                    <a:lumMod val="65000"/>
                  </a:schemeClr>
                </a:solidFill>
                <a:latin typeface="Arial" panose="020B0604020202020204" pitchFamily="34" charset="0"/>
                <a:cs typeface="Arial" panose="020B0604020202020204" pitchFamily="34" charset="0"/>
              </a:rPr>
              <a:t>添加标题</a:t>
            </a:r>
            <a:endParaRPr lang="en-US" sz="1466" b="1" dirty="0">
              <a:solidFill>
                <a:schemeClr val="bg1">
                  <a:lumMod val="65000"/>
                </a:schemeClr>
              </a:solidFill>
              <a:latin typeface="Arial" panose="020B0604020202020204" pitchFamily="34" charset="0"/>
              <a:cs typeface="Arial" panose="020B0604020202020204" pitchFamily="34" charset="0"/>
            </a:endParaRPr>
          </a:p>
        </p:txBody>
      </p:sp>
      <p:sp>
        <p:nvSpPr>
          <p:cNvPr id="78" name="TextBox 77"/>
          <p:cNvSpPr txBox="1"/>
          <p:nvPr/>
        </p:nvSpPr>
        <p:spPr>
          <a:xfrm>
            <a:off x="4408222" y="4646712"/>
            <a:ext cx="1206768" cy="656462"/>
          </a:xfrm>
          <a:prstGeom prst="rect">
            <a:avLst/>
          </a:prstGeom>
          <a:noFill/>
        </p:spPr>
        <p:txBody>
          <a:bodyPr wrap="square" lIns="0" tIns="0" rIns="0" bIns="0" rtlCol="0" anchor="ctr">
            <a:spAutoFit/>
          </a:bodyPr>
          <a:lstStyle/>
          <a:p>
            <a:pPr algn="ctr"/>
            <a:r>
              <a:rPr lang="en-US" sz="4266" b="1" dirty="0">
                <a:solidFill>
                  <a:schemeClr val="accent1"/>
                </a:solidFill>
                <a:latin typeface="Arial" panose="020B0604020202020204" pitchFamily="34" charset="0"/>
                <a:cs typeface="Arial" panose="020B0604020202020204" pitchFamily="34" charset="0"/>
              </a:rPr>
              <a:t>80%</a:t>
            </a:r>
            <a:endParaRPr lang="en-US" sz="3199" b="1" dirty="0">
              <a:solidFill>
                <a:schemeClr val="accent1"/>
              </a:solidFill>
              <a:latin typeface="Arial" panose="020B0604020202020204" pitchFamily="34" charset="0"/>
              <a:cs typeface="Arial" panose="020B0604020202020204" pitchFamily="34" charset="0"/>
            </a:endParaRPr>
          </a:p>
        </p:txBody>
      </p:sp>
      <p:sp>
        <p:nvSpPr>
          <p:cNvPr id="90" name="TextBox 89"/>
          <p:cNvSpPr txBox="1"/>
          <p:nvPr/>
        </p:nvSpPr>
        <p:spPr>
          <a:xfrm>
            <a:off x="9107812" y="4794882"/>
            <a:ext cx="2479118" cy="615361"/>
          </a:xfrm>
          <a:prstGeom prst="rect">
            <a:avLst/>
          </a:prstGeom>
          <a:noFill/>
        </p:spPr>
        <p:txBody>
          <a:bodyPr wrap="square" lIns="0" tIns="0" rIns="0" bIns="0" rtlCol="0">
            <a:spAutoFit/>
          </a:bodyPr>
          <a:lstStyle/>
          <a:p>
            <a:r>
              <a:rPr lang="en-US" sz="1333" dirty="0">
                <a:solidFill>
                  <a:schemeClr val="bg1">
                    <a:lumMod val="65000"/>
                  </a:schemeClr>
                </a:solidFill>
                <a:latin typeface="Arial" panose="020B0604020202020204" pitchFamily="34" charset="0"/>
                <a:cs typeface="Arial" panose="020B0604020202020204" pitchFamily="34" charset="0"/>
              </a:rPr>
              <a:t>There are many variations of passages of lorem ipsum </a:t>
            </a:r>
            <a:br>
              <a:rPr lang="en-US" sz="1333" dirty="0">
                <a:solidFill>
                  <a:schemeClr val="bg1">
                    <a:lumMod val="65000"/>
                  </a:schemeClr>
                </a:solidFill>
                <a:latin typeface="Arial" panose="020B0604020202020204" pitchFamily="34" charset="0"/>
                <a:cs typeface="Arial" panose="020B0604020202020204" pitchFamily="34" charset="0"/>
              </a:rPr>
            </a:br>
            <a:r>
              <a:rPr lang="en-US" sz="1333" dirty="0">
                <a:solidFill>
                  <a:schemeClr val="bg1">
                    <a:lumMod val="65000"/>
                  </a:schemeClr>
                </a:solidFill>
                <a:latin typeface="Arial" panose="020B0604020202020204" pitchFamily="34" charset="0"/>
                <a:cs typeface="Arial" panose="020B0604020202020204" pitchFamily="34" charset="0"/>
              </a:rPr>
              <a:t> majority have suffered </a:t>
            </a:r>
          </a:p>
        </p:txBody>
      </p:sp>
      <p:sp>
        <p:nvSpPr>
          <p:cNvPr id="93" name="TextBox 92"/>
          <p:cNvSpPr txBox="1"/>
          <p:nvPr/>
        </p:nvSpPr>
        <p:spPr>
          <a:xfrm>
            <a:off x="9107811" y="4569238"/>
            <a:ext cx="756617" cy="225575"/>
          </a:xfrm>
          <a:prstGeom prst="rect">
            <a:avLst/>
          </a:prstGeom>
          <a:noFill/>
        </p:spPr>
        <p:txBody>
          <a:bodyPr wrap="none" lIns="0" tIns="0" rIns="0" bIns="0" rtlCol="0" anchor="t">
            <a:spAutoFit/>
          </a:bodyPr>
          <a:lstStyle/>
          <a:p>
            <a:r>
              <a:rPr lang="zh-CN" altLang="en-US" sz="1466" b="1" dirty="0">
                <a:solidFill>
                  <a:schemeClr val="bg1">
                    <a:lumMod val="65000"/>
                  </a:schemeClr>
                </a:solidFill>
                <a:latin typeface="Arial" panose="020B0604020202020204" pitchFamily="34" charset="0"/>
                <a:cs typeface="Arial" panose="020B0604020202020204" pitchFamily="34" charset="0"/>
              </a:rPr>
              <a:t>添加标题</a:t>
            </a:r>
            <a:endParaRPr lang="en-US" sz="1466" b="1" dirty="0">
              <a:solidFill>
                <a:schemeClr val="bg1">
                  <a:lumMod val="65000"/>
                </a:schemeClr>
              </a:solidFill>
              <a:latin typeface="Arial" panose="020B0604020202020204" pitchFamily="34" charset="0"/>
              <a:cs typeface="Arial" panose="020B0604020202020204" pitchFamily="34" charset="0"/>
            </a:endParaRPr>
          </a:p>
        </p:txBody>
      </p:sp>
      <p:sp>
        <p:nvSpPr>
          <p:cNvPr id="96" name="TextBox 95"/>
          <p:cNvSpPr txBox="1"/>
          <p:nvPr/>
        </p:nvSpPr>
        <p:spPr>
          <a:xfrm>
            <a:off x="7901041" y="4646712"/>
            <a:ext cx="1206768" cy="656462"/>
          </a:xfrm>
          <a:prstGeom prst="rect">
            <a:avLst/>
          </a:prstGeom>
          <a:noFill/>
        </p:spPr>
        <p:txBody>
          <a:bodyPr wrap="square" lIns="0" tIns="0" rIns="0" bIns="0" rtlCol="0" anchor="ctr">
            <a:spAutoFit/>
          </a:bodyPr>
          <a:lstStyle/>
          <a:p>
            <a:pPr algn="ctr"/>
            <a:r>
              <a:rPr lang="en-US" sz="4266" b="1" dirty="0">
                <a:solidFill>
                  <a:schemeClr val="accent2"/>
                </a:solidFill>
                <a:latin typeface="Arial" panose="020B0604020202020204" pitchFamily="34" charset="0"/>
                <a:cs typeface="Arial" panose="020B0604020202020204" pitchFamily="34" charset="0"/>
              </a:rPr>
              <a:t>90%</a:t>
            </a:r>
            <a:endParaRPr lang="en-US" sz="3199" b="1" dirty="0">
              <a:solidFill>
                <a:schemeClr val="accent2"/>
              </a:solidFill>
              <a:latin typeface="Arial" panose="020B0604020202020204" pitchFamily="34" charset="0"/>
              <a:cs typeface="Arial" panose="020B0604020202020204" pitchFamily="34" charset="0"/>
            </a:endParaRPr>
          </a:p>
        </p:txBody>
      </p:sp>
      <p:sp>
        <p:nvSpPr>
          <p:cNvPr id="81"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84" name="直接连接符 83"/>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557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strips(downLeft)">
                                      <p:cBhvr>
                                        <p:cTn id="7" dur="500"/>
                                        <p:tgtEl>
                                          <p:spTgt spid="6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053"/>
                                        </p:tgtEl>
                                        <p:attrNameLst>
                                          <p:attrName>style.visibility</p:attrName>
                                        </p:attrNameLst>
                                      </p:cBhvr>
                                      <p:to>
                                        <p:strVal val="visible"/>
                                      </p:to>
                                    </p:set>
                                    <p:animEffect transition="in" filter="wipe(down)">
                                      <p:cBhvr>
                                        <p:cTn id="11" dur="500"/>
                                        <p:tgtEl>
                                          <p:spTgt spid="2053"/>
                                        </p:tgtEl>
                                      </p:cBhvr>
                                    </p:animEffect>
                                  </p:childTnLst>
                                </p:cTn>
                              </p:par>
                            </p:childTnLst>
                          </p:cTn>
                        </p:par>
                        <p:par>
                          <p:cTn id="12" fill="hold">
                            <p:stCondLst>
                              <p:cond delay="1000"/>
                            </p:stCondLst>
                            <p:childTnLst>
                              <p:par>
                                <p:cTn id="13" presetID="53" presetClass="entr" presetSubtype="0"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p:cTn id="15" dur="500" fill="hold"/>
                                        <p:tgtEl>
                                          <p:spTgt spid="63"/>
                                        </p:tgtEl>
                                        <p:attrNameLst>
                                          <p:attrName>ppt_w</p:attrName>
                                        </p:attrNameLst>
                                      </p:cBhvr>
                                      <p:tavLst>
                                        <p:tav tm="0">
                                          <p:val>
                                            <p:fltVal val="0"/>
                                          </p:val>
                                        </p:tav>
                                        <p:tav tm="100000">
                                          <p:val>
                                            <p:strVal val="#ppt_w"/>
                                          </p:val>
                                        </p:tav>
                                      </p:tavLst>
                                    </p:anim>
                                    <p:anim calcmode="lin" valueType="num">
                                      <p:cBhvr>
                                        <p:cTn id="16" dur="500" fill="hold"/>
                                        <p:tgtEl>
                                          <p:spTgt spid="63"/>
                                        </p:tgtEl>
                                        <p:attrNameLst>
                                          <p:attrName>ppt_h</p:attrName>
                                        </p:attrNameLst>
                                      </p:cBhvr>
                                      <p:tavLst>
                                        <p:tav tm="0">
                                          <p:val>
                                            <p:fltVal val="0"/>
                                          </p:val>
                                        </p:tav>
                                        <p:tav tm="100000">
                                          <p:val>
                                            <p:strVal val="#ppt_h"/>
                                          </p:val>
                                        </p:tav>
                                      </p:tavLst>
                                    </p:anim>
                                    <p:animEffect transition="in" filter="fade">
                                      <p:cBhvr>
                                        <p:cTn id="17" dur="500"/>
                                        <p:tgtEl>
                                          <p:spTgt spid="63"/>
                                        </p:tgtEl>
                                      </p:cBhvr>
                                    </p:animEffect>
                                  </p:childTnLst>
                                </p:cTn>
                              </p:par>
                            </p:childTnLst>
                          </p:cTn>
                        </p:par>
                        <p:par>
                          <p:cTn id="18" fill="hold">
                            <p:stCondLst>
                              <p:cond delay="1500"/>
                            </p:stCondLst>
                            <p:childTnLst>
                              <p:par>
                                <p:cTn id="19" presetID="53" presetClass="entr" presetSubtype="0" fill="hold" grpId="0" nodeType="afterEffect">
                                  <p:stCondLst>
                                    <p:cond delay="0"/>
                                  </p:stCondLst>
                                  <p:childTnLst>
                                    <p:set>
                                      <p:cBhvr>
                                        <p:cTn id="20" dur="1" fill="hold">
                                          <p:stCondLst>
                                            <p:cond delay="0"/>
                                          </p:stCondLst>
                                        </p:cTn>
                                        <p:tgtEl>
                                          <p:spTgt spid="77"/>
                                        </p:tgtEl>
                                        <p:attrNameLst>
                                          <p:attrName>style.visibility</p:attrName>
                                        </p:attrNameLst>
                                      </p:cBhvr>
                                      <p:to>
                                        <p:strVal val="visible"/>
                                      </p:to>
                                    </p:set>
                                    <p:anim calcmode="lin" valueType="num">
                                      <p:cBhvr>
                                        <p:cTn id="21" dur="500" fill="hold"/>
                                        <p:tgtEl>
                                          <p:spTgt spid="77"/>
                                        </p:tgtEl>
                                        <p:attrNameLst>
                                          <p:attrName>ppt_w</p:attrName>
                                        </p:attrNameLst>
                                      </p:cBhvr>
                                      <p:tavLst>
                                        <p:tav tm="0">
                                          <p:val>
                                            <p:fltVal val="0"/>
                                          </p:val>
                                        </p:tav>
                                        <p:tav tm="100000">
                                          <p:val>
                                            <p:strVal val="#ppt_w"/>
                                          </p:val>
                                        </p:tav>
                                      </p:tavLst>
                                    </p:anim>
                                    <p:anim calcmode="lin" valueType="num">
                                      <p:cBhvr>
                                        <p:cTn id="22" dur="500" fill="hold"/>
                                        <p:tgtEl>
                                          <p:spTgt spid="77"/>
                                        </p:tgtEl>
                                        <p:attrNameLst>
                                          <p:attrName>ppt_h</p:attrName>
                                        </p:attrNameLst>
                                      </p:cBhvr>
                                      <p:tavLst>
                                        <p:tav tm="0">
                                          <p:val>
                                            <p:fltVal val="0"/>
                                          </p:val>
                                        </p:tav>
                                        <p:tav tm="100000">
                                          <p:val>
                                            <p:strVal val="#ppt_h"/>
                                          </p:val>
                                        </p:tav>
                                      </p:tavLst>
                                    </p:anim>
                                    <p:animEffect transition="in" filter="fade">
                                      <p:cBhvr>
                                        <p:cTn id="23" dur="500"/>
                                        <p:tgtEl>
                                          <p:spTgt spid="77"/>
                                        </p:tgtEl>
                                      </p:cBhvr>
                                    </p:animEffect>
                                  </p:childTnLst>
                                </p:cTn>
                              </p:par>
                            </p:childTnLst>
                          </p:cTn>
                        </p:par>
                        <p:par>
                          <p:cTn id="24" fill="hold">
                            <p:stCondLst>
                              <p:cond delay="2000"/>
                            </p:stCondLst>
                            <p:childTnLst>
                              <p:par>
                                <p:cTn id="25" presetID="53"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par>
                          <p:cTn id="30" fill="hold">
                            <p:stCondLst>
                              <p:cond delay="2500"/>
                            </p:stCondLst>
                            <p:childTnLst>
                              <p:par>
                                <p:cTn id="31" presetID="53" presetClass="entr" presetSubtype="0" fill="hold" grpId="0" nodeType="afterEffect">
                                  <p:stCondLst>
                                    <p:cond delay="0"/>
                                  </p:stCondLst>
                                  <p:childTnLst>
                                    <p:set>
                                      <p:cBhvr>
                                        <p:cTn id="32" dur="1" fill="hold">
                                          <p:stCondLst>
                                            <p:cond delay="0"/>
                                          </p:stCondLst>
                                        </p:cTn>
                                        <p:tgtEl>
                                          <p:spTgt spid="74"/>
                                        </p:tgtEl>
                                        <p:attrNameLst>
                                          <p:attrName>style.visibility</p:attrName>
                                        </p:attrNameLst>
                                      </p:cBhvr>
                                      <p:to>
                                        <p:strVal val="visible"/>
                                      </p:to>
                                    </p:set>
                                    <p:anim calcmode="lin" valueType="num">
                                      <p:cBhvr>
                                        <p:cTn id="33" dur="500" fill="hold"/>
                                        <p:tgtEl>
                                          <p:spTgt spid="74"/>
                                        </p:tgtEl>
                                        <p:attrNameLst>
                                          <p:attrName>ppt_w</p:attrName>
                                        </p:attrNameLst>
                                      </p:cBhvr>
                                      <p:tavLst>
                                        <p:tav tm="0">
                                          <p:val>
                                            <p:fltVal val="0"/>
                                          </p:val>
                                        </p:tav>
                                        <p:tav tm="100000">
                                          <p:val>
                                            <p:strVal val="#ppt_w"/>
                                          </p:val>
                                        </p:tav>
                                      </p:tavLst>
                                    </p:anim>
                                    <p:anim calcmode="lin" valueType="num">
                                      <p:cBhvr>
                                        <p:cTn id="34" dur="500" fill="hold"/>
                                        <p:tgtEl>
                                          <p:spTgt spid="74"/>
                                        </p:tgtEl>
                                        <p:attrNameLst>
                                          <p:attrName>ppt_h</p:attrName>
                                        </p:attrNameLst>
                                      </p:cBhvr>
                                      <p:tavLst>
                                        <p:tav tm="0">
                                          <p:val>
                                            <p:fltVal val="0"/>
                                          </p:val>
                                        </p:tav>
                                        <p:tav tm="100000">
                                          <p:val>
                                            <p:strVal val="#ppt_h"/>
                                          </p:val>
                                        </p:tav>
                                      </p:tavLst>
                                    </p:anim>
                                    <p:animEffect transition="in" filter="fade">
                                      <p:cBhvr>
                                        <p:cTn id="35" dur="500"/>
                                        <p:tgtEl>
                                          <p:spTgt spid="74"/>
                                        </p:tgtEl>
                                      </p:cBhvr>
                                    </p:animEffect>
                                  </p:childTnLst>
                                </p:cTn>
                              </p:par>
                            </p:childTnLst>
                          </p:cTn>
                        </p:par>
                        <p:par>
                          <p:cTn id="36" fill="hold">
                            <p:stCondLst>
                              <p:cond delay="3000"/>
                            </p:stCondLst>
                            <p:childTnLst>
                              <p:par>
                                <p:cTn id="37" presetID="53" presetClass="entr" presetSubtype="0"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ppt_w</p:attrName>
                                        </p:attrNameLst>
                                      </p:cBhvr>
                                      <p:tavLst>
                                        <p:tav tm="0">
                                          <p:val>
                                            <p:fltVal val="0"/>
                                          </p:val>
                                        </p:tav>
                                        <p:tav tm="100000">
                                          <p:val>
                                            <p:strVal val="#ppt_w"/>
                                          </p:val>
                                        </p:tav>
                                      </p:tavLst>
                                    </p:anim>
                                    <p:anim calcmode="lin" valueType="num">
                                      <p:cBhvr>
                                        <p:cTn id="40" dur="500" fill="hold"/>
                                        <p:tgtEl>
                                          <p:spTgt spid="4"/>
                                        </p:tgtEl>
                                        <p:attrNameLst>
                                          <p:attrName>ppt_h</p:attrName>
                                        </p:attrNameLst>
                                      </p:cBhvr>
                                      <p:tavLst>
                                        <p:tav tm="0">
                                          <p:val>
                                            <p:fltVal val="0"/>
                                          </p:val>
                                        </p:tav>
                                        <p:tav tm="100000">
                                          <p:val>
                                            <p:strVal val="#ppt_h"/>
                                          </p:val>
                                        </p:tav>
                                      </p:tavLst>
                                    </p:anim>
                                    <p:animEffect transition="in" filter="fade">
                                      <p:cBhvr>
                                        <p:cTn id="41" dur="500"/>
                                        <p:tgtEl>
                                          <p:spTgt spid="4"/>
                                        </p:tgtEl>
                                      </p:cBhvr>
                                    </p:animEffect>
                                  </p:childTnLst>
                                </p:cTn>
                              </p:par>
                            </p:childTnLst>
                          </p:cTn>
                        </p:par>
                        <p:par>
                          <p:cTn id="42" fill="hold">
                            <p:stCondLst>
                              <p:cond delay="3500"/>
                            </p:stCondLst>
                            <p:childTnLst>
                              <p:par>
                                <p:cTn id="43" presetID="53" presetClass="entr" presetSubtype="0" fill="hold" grpId="0" nodeType="afterEffect">
                                  <p:stCondLst>
                                    <p:cond delay="0"/>
                                  </p:stCondLst>
                                  <p:childTnLst>
                                    <p:set>
                                      <p:cBhvr>
                                        <p:cTn id="44" dur="1" fill="hold">
                                          <p:stCondLst>
                                            <p:cond delay="0"/>
                                          </p:stCondLst>
                                        </p:cTn>
                                        <p:tgtEl>
                                          <p:spTgt spid="70"/>
                                        </p:tgtEl>
                                        <p:attrNameLst>
                                          <p:attrName>style.visibility</p:attrName>
                                        </p:attrNameLst>
                                      </p:cBhvr>
                                      <p:to>
                                        <p:strVal val="visible"/>
                                      </p:to>
                                    </p:set>
                                    <p:anim calcmode="lin" valueType="num">
                                      <p:cBhvr>
                                        <p:cTn id="45" dur="500" fill="hold"/>
                                        <p:tgtEl>
                                          <p:spTgt spid="70"/>
                                        </p:tgtEl>
                                        <p:attrNameLst>
                                          <p:attrName>ppt_w</p:attrName>
                                        </p:attrNameLst>
                                      </p:cBhvr>
                                      <p:tavLst>
                                        <p:tav tm="0">
                                          <p:val>
                                            <p:fltVal val="0"/>
                                          </p:val>
                                        </p:tav>
                                        <p:tav tm="100000">
                                          <p:val>
                                            <p:strVal val="#ppt_w"/>
                                          </p:val>
                                        </p:tav>
                                      </p:tavLst>
                                    </p:anim>
                                    <p:anim calcmode="lin" valueType="num">
                                      <p:cBhvr>
                                        <p:cTn id="46" dur="500" fill="hold"/>
                                        <p:tgtEl>
                                          <p:spTgt spid="70"/>
                                        </p:tgtEl>
                                        <p:attrNameLst>
                                          <p:attrName>ppt_h</p:attrName>
                                        </p:attrNameLst>
                                      </p:cBhvr>
                                      <p:tavLst>
                                        <p:tav tm="0">
                                          <p:val>
                                            <p:fltVal val="0"/>
                                          </p:val>
                                        </p:tav>
                                        <p:tav tm="100000">
                                          <p:val>
                                            <p:strVal val="#ppt_h"/>
                                          </p:val>
                                        </p:tav>
                                      </p:tavLst>
                                    </p:anim>
                                    <p:animEffect transition="in" filter="fade">
                                      <p:cBhvr>
                                        <p:cTn id="47" dur="500"/>
                                        <p:tgtEl>
                                          <p:spTgt spid="70"/>
                                        </p:tgtEl>
                                      </p:cBhvr>
                                    </p:animEffect>
                                  </p:childTnLst>
                                </p:cTn>
                              </p:par>
                            </p:childTnLst>
                          </p:cTn>
                        </p:par>
                        <p:par>
                          <p:cTn id="48" fill="hold">
                            <p:stCondLst>
                              <p:cond delay="4000"/>
                            </p:stCondLst>
                            <p:childTnLst>
                              <p:par>
                                <p:cTn id="49" presetID="53" presetClass="entr" presetSubtype="0"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4500"/>
                            </p:stCondLst>
                            <p:childTnLst>
                              <p:par>
                                <p:cTn id="55" presetID="53" presetClass="entr" presetSubtype="0" fill="hold" grpId="0" nodeType="afterEffect">
                                  <p:stCondLst>
                                    <p:cond delay="0"/>
                                  </p:stCondLst>
                                  <p:childTnLst>
                                    <p:set>
                                      <p:cBhvr>
                                        <p:cTn id="56" dur="1" fill="hold">
                                          <p:stCondLst>
                                            <p:cond delay="0"/>
                                          </p:stCondLst>
                                        </p:cTn>
                                        <p:tgtEl>
                                          <p:spTgt spid="71"/>
                                        </p:tgtEl>
                                        <p:attrNameLst>
                                          <p:attrName>style.visibility</p:attrName>
                                        </p:attrNameLst>
                                      </p:cBhvr>
                                      <p:to>
                                        <p:strVal val="visible"/>
                                      </p:to>
                                    </p:set>
                                    <p:anim calcmode="lin" valueType="num">
                                      <p:cBhvr>
                                        <p:cTn id="57" dur="500" fill="hold"/>
                                        <p:tgtEl>
                                          <p:spTgt spid="71"/>
                                        </p:tgtEl>
                                        <p:attrNameLst>
                                          <p:attrName>ppt_w</p:attrName>
                                        </p:attrNameLst>
                                      </p:cBhvr>
                                      <p:tavLst>
                                        <p:tav tm="0">
                                          <p:val>
                                            <p:fltVal val="0"/>
                                          </p:val>
                                        </p:tav>
                                        <p:tav tm="100000">
                                          <p:val>
                                            <p:strVal val="#ppt_w"/>
                                          </p:val>
                                        </p:tav>
                                      </p:tavLst>
                                    </p:anim>
                                    <p:anim calcmode="lin" valueType="num">
                                      <p:cBhvr>
                                        <p:cTn id="58" dur="500" fill="hold"/>
                                        <p:tgtEl>
                                          <p:spTgt spid="71"/>
                                        </p:tgtEl>
                                        <p:attrNameLst>
                                          <p:attrName>ppt_h</p:attrName>
                                        </p:attrNameLst>
                                      </p:cBhvr>
                                      <p:tavLst>
                                        <p:tav tm="0">
                                          <p:val>
                                            <p:fltVal val="0"/>
                                          </p:val>
                                        </p:tav>
                                        <p:tav tm="100000">
                                          <p:val>
                                            <p:strVal val="#ppt_h"/>
                                          </p:val>
                                        </p:tav>
                                      </p:tavLst>
                                    </p:anim>
                                    <p:animEffect transition="in" filter="fade">
                                      <p:cBhvr>
                                        <p:cTn id="59" dur="500"/>
                                        <p:tgtEl>
                                          <p:spTgt spid="71"/>
                                        </p:tgtEl>
                                      </p:cBhvr>
                                    </p:animEffect>
                                  </p:childTnLst>
                                </p:cTn>
                              </p:par>
                            </p:childTnLst>
                          </p:cTn>
                        </p:par>
                        <p:par>
                          <p:cTn id="60" fill="hold">
                            <p:stCondLst>
                              <p:cond delay="5000"/>
                            </p:stCondLst>
                            <p:childTnLst>
                              <p:par>
                                <p:cTn id="61" presetID="53" presetClass="entr" presetSubtype="0" fill="hold" nodeType="after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cTn>
                              </p:par>
                            </p:childTnLst>
                          </p:cTn>
                        </p:par>
                        <p:par>
                          <p:cTn id="66" fill="hold">
                            <p:stCondLst>
                              <p:cond delay="5500"/>
                            </p:stCondLst>
                            <p:childTnLst>
                              <p:par>
                                <p:cTn id="67" presetID="53" presetClass="entr" presetSubtype="0" fill="hold" grpId="0" nodeType="afterEffect">
                                  <p:stCondLst>
                                    <p:cond delay="0"/>
                                  </p:stCondLst>
                                  <p:childTnLst>
                                    <p:set>
                                      <p:cBhvr>
                                        <p:cTn id="68" dur="1" fill="hold">
                                          <p:stCondLst>
                                            <p:cond delay="0"/>
                                          </p:stCondLst>
                                        </p:cTn>
                                        <p:tgtEl>
                                          <p:spTgt spid="72"/>
                                        </p:tgtEl>
                                        <p:attrNameLst>
                                          <p:attrName>style.visibility</p:attrName>
                                        </p:attrNameLst>
                                      </p:cBhvr>
                                      <p:to>
                                        <p:strVal val="visible"/>
                                      </p:to>
                                    </p:set>
                                    <p:anim calcmode="lin" valueType="num">
                                      <p:cBhvr>
                                        <p:cTn id="69" dur="500" fill="hold"/>
                                        <p:tgtEl>
                                          <p:spTgt spid="72"/>
                                        </p:tgtEl>
                                        <p:attrNameLst>
                                          <p:attrName>ppt_w</p:attrName>
                                        </p:attrNameLst>
                                      </p:cBhvr>
                                      <p:tavLst>
                                        <p:tav tm="0">
                                          <p:val>
                                            <p:fltVal val="0"/>
                                          </p:val>
                                        </p:tav>
                                        <p:tav tm="100000">
                                          <p:val>
                                            <p:strVal val="#ppt_w"/>
                                          </p:val>
                                        </p:tav>
                                      </p:tavLst>
                                    </p:anim>
                                    <p:anim calcmode="lin" valueType="num">
                                      <p:cBhvr>
                                        <p:cTn id="70" dur="500" fill="hold"/>
                                        <p:tgtEl>
                                          <p:spTgt spid="72"/>
                                        </p:tgtEl>
                                        <p:attrNameLst>
                                          <p:attrName>ppt_h</p:attrName>
                                        </p:attrNameLst>
                                      </p:cBhvr>
                                      <p:tavLst>
                                        <p:tav tm="0">
                                          <p:val>
                                            <p:fltVal val="0"/>
                                          </p:val>
                                        </p:tav>
                                        <p:tav tm="100000">
                                          <p:val>
                                            <p:strVal val="#ppt_h"/>
                                          </p:val>
                                        </p:tav>
                                      </p:tavLst>
                                    </p:anim>
                                    <p:animEffect transition="in" filter="fade">
                                      <p:cBhvr>
                                        <p:cTn id="71" dur="500"/>
                                        <p:tgtEl>
                                          <p:spTgt spid="72"/>
                                        </p:tgtEl>
                                      </p:cBhvr>
                                    </p:animEffect>
                                  </p:childTnLst>
                                </p:cTn>
                              </p:par>
                            </p:childTnLst>
                          </p:cTn>
                        </p:par>
                        <p:par>
                          <p:cTn id="72" fill="hold">
                            <p:stCondLst>
                              <p:cond delay="6000"/>
                            </p:stCondLst>
                            <p:childTnLst>
                              <p:par>
                                <p:cTn id="73" presetID="53" presetClass="entr" presetSubtype="0" fill="hold" grpId="0" nodeType="afterEffect">
                                  <p:stCondLst>
                                    <p:cond delay="0"/>
                                  </p:stCondLst>
                                  <p:childTnLst>
                                    <p:set>
                                      <p:cBhvr>
                                        <p:cTn id="74" dur="1" fill="hold">
                                          <p:stCondLst>
                                            <p:cond delay="0"/>
                                          </p:stCondLst>
                                        </p:cTn>
                                        <p:tgtEl>
                                          <p:spTgt spid="121"/>
                                        </p:tgtEl>
                                        <p:attrNameLst>
                                          <p:attrName>style.visibility</p:attrName>
                                        </p:attrNameLst>
                                      </p:cBhvr>
                                      <p:to>
                                        <p:strVal val="visible"/>
                                      </p:to>
                                    </p:set>
                                    <p:anim calcmode="lin" valueType="num">
                                      <p:cBhvr>
                                        <p:cTn id="75" dur="500" fill="hold"/>
                                        <p:tgtEl>
                                          <p:spTgt spid="121"/>
                                        </p:tgtEl>
                                        <p:attrNameLst>
                                          <p:attrName>ppt_w</p:attrName>
                                        </p:attrNameLst>
                                      </p:cBhvr>
                                      <p:tavLst>
                                        <p:tav tm="0">
                                          <p:val>
                                            <p:fltVal val="0"/>
                                          </p:val>
                                        </p:tav>
                                        <p:tav tm="100000">
                                          <p:val>
                                            <p:strVal val="#ppt_w"/>
                                          </p:val>
                                        </p:tav>
                                      </p:tavLst>
                                    </p:anim>
                                    <p:anim calcmode="lin" valueType="num">
                                      <p:cBhvr>
                                        <p:cTn id="76" dur="500" fill="hold"/>
                                        <p:tgtEl>
                                          <p:spTgt spid="121"/>
                                        </p:tgtEl>
                                        <p:attrNameLst>
                                          <p:attrName>ppt_h</p:attrName>
                                        </p:attrNameLst>
                                      </p:cBhvr>
                                      <p:tavLst>
                                        <p:tav tm="0">
                                          <p:val>
                                            <p:fltVal val="0"/>
                                          </p:val>
                                        </p:tav>
                                        <p:tav tm="100000">
                                          <p:val>
                                            <p:strVal val="#ppt_h"/>
                                          </p:val>
                                        </p:tav>
                                      </p:tavLst>
                                    </p:anim>
                                    <p:animEffect transition="in" filter="fade">
                                      <p:cBhvr>
                                        <p:cTn id="77" dur="500"/>
                                        <p:tgtEl>
                                          <p:spTgt spid="121"/>
                                        </p:tgtEl>
                                      </p:cBhvr>
                                    </p:animEffect>
                                  </p:childTnLst>
                                </p:cTn>
                              </p:par>
                            </p:childTnLst>
                          </p:cTn>
                        </p:par>
                        <p:par>
                          <p:cTn id="78" fill="hold">
                            <p:stCondLst>
                              <p:cond delay="6500"/>
                            </p:stCondLst>
                            <p:childTnLst>
                              <p:par>
                                <p:cTn id="79" presetID="53" presetClass="entr" presetSubtype="0"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 calcmode="lin" valueType="num">
                                      <p:cBhvr>
                                        <p:cTn id="81" dur="500" fill="hold"/>
                                        <p:tgtEl>
                                          <p:spTgt spid="6"/>
                                        </p:tgtEl>
                                        <p:attrNameLst>
                                          <p:attrName>ppt_w</p:attrName>
                                        </p:attrNameLst>
                                      </p:cBhvr>
                                      <p:tavLst>
                                        <p:tav tm="0">
                                          <p:val>
                                            <p:fltVal val="0"/>
                                          </p:val>
                                        </p:tav>
                                        <p:tav tm="100000">
                                          <p:val>
                                            <p:strVal val="#ppt_w"/>
                                          </p:val>
                                        </p:tav>
                                      </p:tavLst>
                                    </p:anim>
                                    <p:anim calcmode="lin" valueType="num">
                                      <p:cBhvr>
                                        <p:cTn id="82" dur="500" fill="hold"/>
                                        <p:tgtEl>
                                          <p:spTgt spid="6"/>
                                        </p:tgtEl>
                                        <p:attrNameLst>
                                          <p:attrName>ppt_h</p:attrName>
                                        </p:attrNameLst>
                                      </p:cBhvr>
                                      <p:tavLst>
                                        <p:tav tm="0">
                                          <p:val>
                                            <p:fltVal val="0"/>
                                          </p:val>
                                        </p:tav>
                                        <p:tav tm="100000">
                                          <p:val>
                                            <p:strVal val="#ppt_h"/>
                                          </p:val>
                                        </p:tav>
                                      </p:tavLst>
                                    </p:anim>
                                    <p:animEffect transition="in" filter="fade">
                                      <p:cBhvr>
                                        <p:cTn id="83" dur="500"/>
                                        <p:tgtEl>
                                          <p:spTgt spid="6"/>
                                        </p:tgtEl>
                                      </p:cBhvr>
                                    </p:animEffect>
                                  </p:childTnLst>
                                </p:cTn>
                              </p:par>
                            </p:childTnLst>
                          </p:cTn>
                        </p:par>
                        <p:par>
                          <p:cTn id="84" fill="hold">
                            <p:stCondLst>
                              <p:cond delay="7000"/>
                            </p:stCondLst>
                            <p:childTnLst>
                              <p:par>
                                <p:cTn id="85" presetID="53" presetClass="entr" presetSubtype="0" fill="hold" grpId="0" nodeType="afterEffect">
                                  <p:stCondLst>
                                    <p:cond delay="0"/>
                                  </p:stCondLst>
                                  <p:childTnLst>
                                    <p:set>
                                      <p:cBhvr>
                                        <p:cTn id="86" dur="1" fill="hold">
                                          <p:stCondLst>
                                            <p:cond delay="0"/>
                                          </p:stCondLst>
                                        </p:cTn>
                                        <p:tgtEl>
                                          <p:spTgt spid="73"/>
                                        </p:tgtEl>
                                        <p:attrNameLst>
                                          <p:attrName>style.visibility</p:attrName>
                                        </p:attrNameLst>
                                      </p:cBhvr>
                                      <p:to>
                                        <p:strVal val="visible"/>
                                      </p:to>
                                    </p:set>
                                    <p:anim calcmode="lin" valueType="num">
                                      <p:cBhvr>
                                        <p:cTn id="87" dur="500" fill="hold"/>
                                        <p:tgtEl>
                                          <p:spTgt spid="73"/>
                                        </p:tgtEl>
                                        <p:attrNameLst>
                                          <p:attrName>ppt_w</p:attrName>
                                        </p:attrNameLst>
                                      </p:cBhvr>
                                      <p:tavLst>
                                        <p:tav tm="0">
                                          <p:val>
                                            <p:fltVal val="0"/>
                                          </p:val>
                                        </p:tav>
                                        <p:tav tm="100000">
                                          <p:val>
                                            <p:strVal val="#ppt_w"/>
                                          </p:val>
                                        </p:tav>
                                      </p:tavLst>
                                    </p:anim>
                                    <p:anim calcmode="lin" valueType="num">
                                      <p:cBhvr>
                                        <p:cTn id="88" dur="500" fill="hold"/>
                                        <p:tgtEl>
                                          <p:spTgt spid="73"/>
                                        </p:tgtEl>
                                        <p:attrNameLst>
                                          <p:attrName>ppt_h</p:attrName>
                                        </p:attrNameLst>
                                      </p:cBhvr>
                                      <p:tavLst>
                                        <p:tav tm="0">
                                          <p:val>
                                            <p:fltVal val="0"/>
                                          </p:val>
                                        </p:tav>
                                        <p:tav tm="100000">
                                          <p:val>
                                            <p:strVal val="#ppt_h"/>
                                          </p:val>
                                        </p:tav>
                                      </p:tavLst>
                                    </p:anim>
                                    <p:animEffect transition="in" filter="fade">
                                      <p:cBhvr>
                                        <p:cTn id="89" dur="500"/>
                                        <p:tgtEl>
                                          <p:spTgt spid="73"/>
                                        </p:tgtEl>
                                      </p:cBhvr>
                                    </p:animEffect>
                                  </p:childTnLst>
                                </p:cTn>
                              </p:par>
                            </p:childTnLst>
                          </p:cTn>
                        </p:par>
                        <p:par>
                          <p:cTn id="90" fill="hold">
                            <p:stCondLst>
                              <p:cond delay="7500"/>
                            </p:stCondLst>
                            <p:childTnLst>
                              <p:par>
                                <p:cTn id="91" presetID="10" presetClass="entr" presetSubtype="0" fill="hold" grpId="0" nodeType="afterEffect">
                                  <p:stCondLst>
                                    <p:cond delay="0"/>
                                  </p:stCondLst>
                                  <p:childTnLst>
                                    <p:set>
                                      <p:cBhvr>
                                        <p:cTn id="92" dur="1" fill="hold">
                                          <p:stCondLst>
                                            <p:cond delay="0"/>
                                          </p:stCondLst>
                                        </p:cTn>
                                        <p:tgtEl>
                                          <p:spTgt spid="62"/>
                                        </p:tgtEl>
                                        <p:attrNameLst>
                                          <p:attrName>style.visibility</p:attrName>
                                        </p:attrNameLst>
                                      </p:cBhvr>
                                      <p:to>
                                        <p:strVal val="visible"/>
                                      </p:to>
                                    </p:set>
                                    <p:animEffect transition="in" filter="fade">
                                      <p:cBhvr>
                                        <p:cTn id="93" dur="1000"/>
                                        <p:tgtEl>
                                          <p:spTgt spid="62"/>
                                        </p:tgtEl>
                                      </p:cBhvr>
                                    </p:animEffect>
                                  </p:childTnLst>
                                </p:cTn>
                              </p:par>
                            </p:childTnLst>
                          </p:cTn>
                        </p:par>
                        <p:par>
                          <p:cTn id="94" fill="hold">
                            <p:stCondLst>
                              <p:cond delay="8500"/>
                            </p:stCondLst>
                            <p:childTnLst>
                              <p:par>
                                <p:cTn id="95" presetID="53" presetClass="entr" presetSubtype="0" fill="hold" nodeType="afterEffect">
                                  <p:stCondLst>
                                    <p:cond delay="0"/>
                                  </p:stCondLst>
                                  <p:childTnLst>
                                    <p:set>
                                      <p:cBhvr>
                                        <p:cTn id="96" dur="1" fill="hold">
                                          <p:stCondLst>
                                            <p:cond delay="0"/>
                                          </p:stCondLst>
                                        </p:cTn>
                                        <p:tgtEl>
                                          <p:spTgt spid="99"/>
                                        </p:tgtEl>
                                        <p:attrNameLst>
                                          <p:attrName>style.visibility</p:attrName>
                                        </p:attrNameLst>
                                      </p:cBhvr>
                                      <p:to>
                                        <p:strVal val="visible"/>
                                      </p:to>
                                    </p:set>
                                    <p:anim calcmode="lin" valueType="num">
                                      <p:cBhvr>
                                        <p:cTn id="97" dur="500" fill="hold"/>
                                        <p:tgtEl>
                                          <p:spTgt spid="99"/>
                                        </p:tgtEl>
                                        <p:attrNameLst>
                                          <p:attrName>ppt_w</p:attrName>
                                        </p:attrNameLst>
                                      </p:cBhvr>
                                      <p:tavLst>
                                        <p:tav tm="0">
                                          <p:val>
                                            <p:fltVal val="0"/>
                                          </p:val>
                                        </p:tav>
                                        <p:tav tm="100000">
                                          <p:val>
                                            <p:strVal val="#ppt_w"/>
                                          </p:val>
                                        </p:tav>
                                      </p:tavLst>
                                    </p:anim>
                                    <p:anim calcmode="lin" valueType="num">
                                      <p:cBhvr>
                                        <p:cTn id="98" dur="500" fill="hold"/>
                                        <p:tgtEl>
                                          <p:spTgt spid="99"/>
                                        </p:tgtEl>
                                        <p:attrNameLst>
                                          <p:attrName>ppt_h</p:attrName>
                                        </p:attrNameLst>
                                      </p:cBhvr>
                                      <p:tavLst>
                                        <p:tav tm="0">
                                          <p:val>
                                            <p:fltVal val="0"/>
                                          </p:val>
                                        </p:tav>
                                        <p:tav tm="100000">
                                          <p:val>
                                            <p:strVal val="#ppt_h"/>
                                          </p:val>
                                        </p:tav>
                                      </p:tavLst>
                                    </p:anim>
                                    <p:animEffect transition="in" filter="fade">
                                      <p:cBhvr>
                                        <p:cTn id="99" dur="500"/>
                                        <p:tgtEl>
                                          <p:spTgt spid="99"/>
                                        </p:tgtEl>
                                      </p:cBhvr>
                                    </p:animEffect>
                                  </p:childTnLst>
                                </p:cTn>
                              </p:par>
                              <p:par>
                                <p:cTn id="100" presetID="2" presetClass="entr" presetSubtype="4" accel="50000" decel="50000" fill="hold" grpId="0" nodeType="withEffect">
                                  <p:stCondLst>
                                    <p:cond delay="0"/>
                                  </p:stCondLst>
                                  <p:childTnLst>
                                    <p:set>
                                      <p:cBhvr>
                                        <p:cTn id="101" dur="1" fill="hold">
                                          <p:stCondLst>
                                            <p:cond delay="0"/>
                                          </p:stCondLst>
                                        </p:cTn>
                                        <p:tgtEl>
                                          <p:spTgt spid="52"/>
                                        </p:tgtEl>
                                        <p:attrNameLst>
                                          <p:attrName>style.visibility</p:attrName>
                                        </p:attrNameLst>
                                      </p:cBhvr>
                                      <p:to>
                                        <p:strVal val="visible"/>
                                      </p:to>
                                    </p:set>
                                    <p:anim calcmode="lin" valueType="num">
                                      <p:cBhvr additive="base">
                                        <p:cTn id="102" dur="500" fill="hold"/>
                                        <p:tgtEl>
                                          <p:spTgt spid="52"/>
                                        </p:tgtEl>
                                        <p:attrNameLst>
                                          <p:attrName>ppt_x</p:attrName>
                                        </p:attrNameLst>
                                      </p:cBhvr>
                                      <p:tavLst>
                                        <p:tav tm="0">
                                          <p:val>
                                            <p:strVal val="#ppt_x"/>
                                          </p:val>
                                        </p:tav>
                                        <p:tav tm="100000">
                                          <p:val>
                                            <p:strVal val="#ppt_x"/>
                                          </p:val>
                                        </p:tav>
                                      </p:tavLst>
                                    </p:anim>
                                    <p:anim calcmode="lin" valueType="num">
                                      <p:cBhvr additive="base">
                                        <p:cTn id="103" dur="500" fill="hold"/>
                                        <p:tgtEl>
                                          <p:spTgt spid="52"/>
                                        </p:tgtEl>
                                        <p:attrNameLst>
                                          <p:attrName>ppt_y</p:attrName>
                                        </p:attrNameLst>
                                      </p:cBhvr>
                                      <p:tavLst>
                                        <p:tav tm="0">
                                          <p:val>
                                            <p:strVal val="1+#ppt_h/2"/>
                                          </p:val>
                                        </p:tav>
                                        <p:tav tm="100000">
                                          <p:val>
                                            <p:strVal val="#ppt_y"/>
                                          </p:val>
                                        </p:tav>
                                      </p:tavLst>
                                    </p:anim>
                                  </p:childTnLst>
                                </p:cTn>
                              </p:par>
                            </p:childTnLst>
                          </p:cTn>
                        </p:par>
                        <p:par>
                          <p:cTn id="104" fill="hold">
                            <p:stCondLst>
                              <p:cond delay="9000"/>
                            </p:stCondLst>
                            <p:childTnLst>
                              <p:par>
                                <p:cTn id="105" presetID="53" presetClass="entr" presetSubtype="0" fill="hold" nodeType="afterEffect">
                                  <p:stCondLst>
                                    <p:cond delay="0"/>
                                  </p:stCondLst>
                                  <p:childTnLst>
                                    <p:set>
                                      <p:cBhvr>
                                        <p:cTn id="106" dur="1" fill="hold">
                                          <p:stCondLst>
                                            <p:cond delay="0"/>
                                          </p:stCondLst>
                                        </p:cTn>
                                        <p:tgtEl>
                                          <p:spTgt spid="102"/>
                                        </p:tgtEl>
                                        <p:attrNameLst>
                                          <p:attrName>style.visibility</p:attrName>
                                        </p:attrNameLst>
                                      </p:cBhvr>
                                      <p:to>
                                        <p:strVal val="visible"/>
                                      </p:to>
                                    </p:set>
                                    <p:anim calcmode="lin" valueType="num">
                                      <p:cBhvr>
                                        <p:cTn id="107" dur="500" fill="hold"/>
                                        <p:tgtEl>
                                          <p:spTgt spid="102"/>
                                        </p:tgtEl>
                                        <p:attrNameLst>
                                          <p:attrName>ppt_w</p:attrName>
                                        </p:attrNameLst>
                                      </p:cBhvr>
                                      <p:tavLst>
                                        <p:tav tm="0">
                                          <p:val>
                                            <p:fltVal val="0"/>
                                          </p:val>
                                        </p:tav>
                                        <p:tav tm="100000">
                                          <p:val>
                                            <p:strVal val="#ppt_w"/>
                                          </p:val>
                                        </p:tav>
                                      </p:tavLst>
                                    </p:anim>
                                    <p:anim calcmode="lin" valueType="num">
                                      <p:cBhvr>
                                        <p:cTn id="108" dur="500" fill="hold"/>
                                        <p:tgtEl>
                                          <p:spTgt spid="102"/>
                                        </p:tgtEl>
                                        <p:attrNameLst>
                                          <p:attrName>ppt_h</p:attrName>
                                        </p:attrNameLst>
                                      </p:cBhvr>
                                      <p:tavLst>
                                        <p:tav tm="0">
                                          <p:val>
                                            <p:fltVal val="0"/>
                                          </p:val>
                                        </p:tav>
                                        <p:tav tm="100000">
                                          <p:val>
                                            <p:strVal val="#ppt_h"/>
                                          </p:val>
                                        </p:tav>
                                      </p:tavLst>
                                    </p:anim>
                                    <p:animEffect transition="in" filter="fade">
                                      <p:cBhvr>
                                        <p:cTn id="109" dur="500"/>
                                        <p:tgtEl>
                                          <p:spTgt spid="102"/>
                                        </p:tgtEl>
                                      </p:cBhvr>
                                    </p:animEffect>
                                  </p:childTnLst>
                                </p:cTn>
                              </p:par>
                              <p:par>
                                <p:cTn id="110" presetID="2" presetClass="entr" presetSubtype="4" accel="50000" decel="50000" fill="hold" grpId="0" nodeType="withEffect">
                                  <p:stCondLst>
                                    <p:cond delay="0"/>
                                  </p:stCondLst>
                                  <p:childTnLst>
                                    <p:set>
                                      <p:cBhvr>
                                        <p:cTn id="111" dur="1" fill="hold">
                                          <p:stCondLst>
                                            <p:cond delay="0"/>
                                          </p:stCondLst>
                                        </p:cTn>
                                        <p:tgtEl>
                                          <p:spTgt spid="53"/>
                                        </p:tgtEl>
                                        <p:attrNameLst>
                                          <p:attrName>style.visibility</p:attrName>
                                        </p:attrNameLst>
                                      </p:cBhvr>
                                      <p:to>
                                        <p:strVal val="visible"/>
                                      </p:to>
                                    </p:set>
                                    <p:anim calcmode="lin" valueType="num">
                                      <p:cBhvr additive="base">
                                        <p:cTn id="112" dur="500" fill="hold"/>
                                        <p:tgtEl>
                                          <p:spTgt spid="53"/>
                                        </p:tgtEl>
                                        <p:attrNameLst>
                                          <p:attrName>ppt_x</p:attrName>
                                        </p:attrNameLst>
                                      </p:cBhvr>
                                      <p:tavLst>
                                        <p:tav tm="0">
                                          <p:val>
                                            <p:strVal val="#ppt_x"/>
                                          </p:val>
                                        </p:tav>
                                        <p:tav tm="100000">
                                          <p:val>
                                            <p:strVal val="#ppt_x"/>
                                          </p:val>
                                        </p:tav>
                                      </p:tavLst>
                                    </p:anim>
                                    <p:anim calcmode="lin" valueType="num">
                                      <p:cBhvr additive="base">
                                        <p:cTn id="113" dur="500" fill="hold"/>
                                        <p:tgtEl>
                                          <p:spTgt spid="53"/>
                                        </p:tgtEl>
                                        <p:attrNameLst>
                                          <p:attrName>ppt_y</p:attrName>
                                        </p:attrNameLst>
                                      </p:cBhvr>
                                      <p:tavLst>
                                        <p:tav tm="0">
                                          <p:val>
                                            <p:strVal val="1+#ppt_h/2"/>
                                          </p:val>
                                        </p:tav>
                                        <p:tav tm="100000">
                                          <p:val>
                                            <p:strVal val="#ppt_y"/>
                                          </p:val>
                                        </p:tav>
                                      </p:tavLst>
                                    </p:anim>
                                  </p:childTnLst>
                                </p:cTn>
                              </p:par>
                            </p:childTnLst>
                          </p:cTn>
                        </p:par>
                        <p:par>
                          <p:cTn id="114" fill="hold">
                            <p:stCondLst>
                              <p:cond delay="9500"/>
                            </p:stCondLst>
                            <p:childTnLst>
                              <p:par>
                                <p:cTn id="115" presetID="53" presetClass="entr" presetSubtype="0" fill="hold" nodeType="afterEffect">
                                  <p:stCondLst>
                                    <p:cond delay="0"/>
                                  </p:stCondLst>
                                  <p:childTnLst>
                                    <p:set>
                                      <p:cBhvr>
                                        <p:cTn id="116" dur="1" fill="hold">
                                          <p:stCondLst>
                                            <p:cond delay="0"/>
                                          </p:stCondLst>
                                        </p:cTn>
                                        <p:tgtEl>
                                          <p:spTgt spid="105"/>
                                        </p:tgtEl>
                                        <p:attrNameLst>
                                          <p:attrName>style.visibility</p:attrName>
                                        </p:attrNameLst>
                                      </p:cBhvr>
                                      <p:to>
                                        <p:strVal val="visible"/>
                                      </p:to>
                                    </p:set>
                                    <p:anim calcmode="lin" valueType="num">
                                      <p:cBhvr>
                                        <p:cTn id="117" dur="500" fill="hold"/>
                                        <p:tgtEl>
                                          <p:spTgt spid="105"/>
                                        </p:tgtEl>
                                        <p:attrNameLst>
                                          <p:attrName>ppt_w</p:attrName>
                                        </p:attrNameLst>
                                      </p:cBhvr>
                                      <p:tavLst>
                                        <p:tav tm="0">
                                          <p:val>
                                            <p:fltVal val="0"/>
                                          </p:val>
                                        </p:tav>
                                        <p:tav tm="100000">
                                          <p:val>
                                            <p:strVal val="#ppt_w"/>
                                          </p:val>
                                        </p:tav>
                                      </p:tavLst>
                                    </p:anim>
                                    <p:anim calcmode="lin" valueType="num">
                                      <p:cBhvr>
                                        <p:cTn id="118" dur="500" fill="hold"/>
                                        <p:tgtEl>
                                          <p:spTgt spid="105"/>
                                        </p:tgtEl>
                                        <p:attrNameLst>
                                          <p:attrName>ppt_h</p:attrName>
                                        </p:attrNameLst>
                                      </p:cBhvr>
                                      <p:tavLst>
                                        <p:tav tm="0">
                                          <p:val>
                                            <p:fltVal val="0"/>
                                          </p:val>
                                        </p:tav>
                                        <p:tav tm="100000">
                                          <p:val>
                                            <p:strVal val="#ppt_h"/>
                                          </p:val>
                                        </p:tav>
                                      </p:tavLst>
                                    </p:anim>
                                    <p:animEffect transition="in" filter="fade">
                                      <p:cBhvr>
                                        <p:cTn id="119" dur="500"/>
                                        <p:tgtEl>
                                          <p:spTgt spid="105"/>
                                        </p:tgtEl>
                                      </p:cBhvr>
                                    </p:animEffect>
                                  </p:childTnLst>
                                </p:cTn>
                              </p:par>
                              <p:par>
                                <p:cTn id="120" presetID="2" presetClass="entr" presetSubtype="4" accel="50000" decel="5000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 calcmode="lin" valueType="num">
                                      <p:cBhvr additive="base">
                                        <p:cTn id="122" dur="500" fill="hold"/>
                                        <p:tgtEl>
                                          <p:spTgt spid="54"/>
                                        </p:tgtEl>
                                        <p:attrNameLst>
                                          <p:attrName>ppt_x</p:attrName>
                                        </p:attrNameLst>
                                      </p:cBhvr>
                                      <p:tavLst>
                                        <p:tav tm="0">
                                          <p:val>
                                            <p:strVal val="#ppt_x"/>
                                          </p:val>
                                        </p:tav>
                                        <p:tav tm="100000">
                                          <p:val>
                                            <p:strVal val="#ppt_x"/>
                                          </p:val>
                                        </p:tav>
                                      </p:tavLst>
                                    </p:anim>
                                    <p:anim calcmode="lin" valueType="num">
                                      <p:cBhvr additive="base">
                                        <p:cTn id="123" dur="500" fill="hold"/>
                                        <p:tgtEl>
                                          <p:spTgt spid="54"/>
                                        </p:tgtEl>
                                        <p:attrNameLst>
                                          <p:attrName>ppt_y</p:attrName>
                                        </p:attrNameLst>
                                      </p:cBhvr>
                                      <p:tavLst>
                                        <p:tav tm="0">
                                          <p:val>
                                            <p:strVal val="1+#ppt_h/2"/>
                                          </p:val>
                                        </p:tav>
                                        <p:tav tm="100000">
                                          <p:val>
                                            <p:strVal val="#ppt_y"/>
                                          </p:val>
                                        </p:tav>
                                      </p:tavLst>
                                    </p:anim>
                                  </p:childTnLst>
                                </p:cTn>
                              </p:par>
                            </p:childTnLst>
                          </p:cTn>
                        </p:par>
                        <p:par>
                          <p:cTn id="124" fill="hold">
                            <p:stCondLst>
                              <p:cond delay="10000"/>
                            </p:stCondLst>
                            <p:childTnLst>
                              <p:par>
                                <p:cTn id="125" presetID="53" presetClass="entr" presetSubtype="0" fill="hold" nodeType="afterEffect">
                                  <p:stCondLst>
                                    <p:cond delay="0"/>
                                  </p:stCondLst>
                                  <p:childTnLst>
                                    <p:set>
                                      <p:cBhvr>
                                        <p:cTn id="126" dur="1" fill="hold">
                                          <p:stCondLst>
                                            <p:cond delay="0"/>
                                          </p:stCondLst>
                                        </p:cTn>
                                        <p:tgtEl>
                                          <p:spTgt spid="108"/>
                                        </p:tgtEl>
                                        <p:attrNameLst>
                                          <p:attrName>style.visibility</p:attrName>
                                        </p:attrNameLst>
                                      </p:cBhvr>
                                      <p:to>
                                        <p:strVal val="visible"/>
                                      </p:to>
                                    </p:set>
                                    <p:anim calcmode="lin" valueType="num">
                                      <p:cBhvr>
                                        <p:cTn id="127" dur="500" fill="hold"/>
                                        <p:tgtEl>
                                          <p:spTgt spid="108"/>
                                        </p:tgtEl>
                                        <p:attrNameLst>
                                          <p:attrName>ppt_w</p:attrName>
                                        </p:attrNameLst>
                                      </p:cBhvr>
                                      <p:tavLst>
                                        <p:tav tm="0">
                                          <p:val>
                                            <p:fltVal val="0"/>
                                          </p:val>
                                        </p:tav>
                                        <p:tav tm="100000">
                                          <p:val>
                                            <p:strVal val="#ppt_w"/>
                                          </p:val>
                                        </p:tav>
                                      </p:tavLst>
                                    </p:anim>
                                    <p:anim calcmode="lin" valueType="num">
                                      <p:cBhvr>
                                        <p:cTn id="128" dur="500" fill="hold"/>
                                        <p:tgtEl>
                                          <p:spTgt spid="108"/>
                                        </p:tgtEl>
                                        <p:attrNameLst>
                                          <p:attrName>ppt_h</p:attrName>
                                        </p:attrNameLst>
                                      </p:cBhvr>
                                      <p:tavLst>
                                        <p:tav tm="0">
                                          <p:val>
                                            <p:fltVal val="0"/>
                                          </p:val>
                                        </p:tav>
                                        <p:tav tm="100000">
                                          <p:val>
                                            <p:strVal val="#ppt_h"/>
                                          </p:val>
                                        </p:tav>
                                      </p:tavLst>
                                    </p:anim>
                                    <p:animEffect transition="in" filter="fade">
                                      <p:cBhvr>
                                        <p:cTn id="129" dur="500"/>
                                        <p:tgtEl>
                                          <p:spTgt spid="108"/>
                                        </p:tgtEl>
                                      </p:cBhvr>
                                    </p:animEffect>
                                  </p:childTnLst>
                                </p:cTn>
                              </p:par>
                              <p:par>
                                <p:cTn id="130" presetID="2" presetClass="entr" presetSubtype="4" accel="50000" decel="50000" fill="hold" grpId="0" nodeType="withEffect">
                                  <p:stCondLst>
                                    <p:cond delay="0"/>
                                  </p:stCondLst>
                                  <p:childTnLst>
                                    <p:set>
                                      <p:cBhvr>
                                        <p:cTn id="131" dur="1" fill="hold">
                                          <p:stCondLst>
                                            <p:cond delay="0"/>
                                          </p:stCondLst>
                                        </p:cTn>
                                        <p:tgtEl>
                                          <p:spTgt spid="55"/>
                                        </p:tgtEl>
                                        <p:attrNameLst>
                                          <p:attrName>style.visibility</p:attrName>
                                        </p:attrNameLst>
                                      </p:cBhvr>
                                      <p:to>
                                        <p:strVal val="visible"/>
                                      </p:to>
                                    </p:set>
                                    <p:anim calcmode="lin" valueType="num">
                                      <p:cBhvr additive="base">
                                        <p:cTn id="132" dur="500" fill="hold"/>
                                        <p:tgtEl>
                                          <p:spTgt spid="55"/>
                                        </p:tgtEl>
                                        <p:attrNameLst>
                                          <p:attrName>ppt_x</p:attrName>
                                        </p:attrNameLst>
                                      </p:cBhvr>
                                      <p:tavLst>
                                        <p:tav tm="0">
                                          <p:val>
                                            <p:strVal val="#ppt_x"/>
                                          </p:val>
                                        </p:tav>
                                        <p:tav tm="100000">
                                          <p:val>
                                            <p:strVal val="#ppt_x"/>
                                          </p:val>
                                        </p:tav>
                                      </p:tavLst>
                                    </p:anim>
                                    <p:anim calcmode="lin" valueType="num">
                                      <p:cBhvr additive="base">
                                        <p:cTn id="133" dur="500" fill="hold"/>
                                        <p:tgtEl>
                                          <p:spTgt spid="55"/>
                                        </p:tgtEl>
                                        <p:attrNameLst>
                                          <p:attrName>ppt_y</p:attrName>
                                        </p:attrNameLst>
                                      </p:cBhvr>
                                      <p:tavLst>
                                        <p:tav tm="0">
                                          <p:val>
                                            <p:strVal val="1+#ppt_h/2"/>
                                          </p:val>
                                        </p:tav>
                                        <p:tav tm="100000">
                                          <p:val>
                                            <p:strVal val="#ppt_y"/>
                                          </p:val>
                                        </p:tav>
                                      </p:tavLst>
                                    </p:anim>
                                  </p:childTnLst>
                                </p:cTn>
                              </p:par>
                            </p:childTnLst>
                          </p:cTn>
                        </p:par>
                        <p:par>
                          <p:cTn id="134" fill="hold">
                            <p:stCondLst>
                              <p:cond delay="10500"/>
                            </p:stCondLst>
                            <p:childTnLst>
                              <p:par>
                                <p:cTn id="135" presetID="53" presetClass="entr" presetSubtype="0" fill="hold" nodeType="afterEffect">
                                  <p:stCondLst>
                                    <p:cond delay="0"/>
                                  </p:stCondLst>
                                  <p:childTnLst>
                                    <p:set>
                                      <p:cBhvr>
                                        <p:cTn id="136" dur="1" fill="hold">
                                          <p:stCondLst>
                                            <p:cond delay="0"/>
                                          </p:stCondLst>
                                        </p:cTn>
                                        <p:tgtEl>
                                          <p:spTgt spid="112"/>
                                        </p:tgtEl>
                                        <p:attrNameLst>
                                          <p:attrName>style.visibility</p:attrName>
                                        </p:attrNameLst>
                                      </p:cBhvr>
                                      <p:to>
                                        <p:strVal val="visible"/>
                                      </p:to>
                                    </p:set>
                                    <p:anim calcmode="lin" valueType="num">
                                      <p:cBhvr>
                                        <p:cTn id="137" dur="500" fill="hold"/>
                                        <p:tgtEl>
                                          <p:spTgt spid="112"/>
                                        </p:tgtEl>
                                        <p:attrNameLst>
                                          <p:attrName>ppt_w</p:attrName>
                                        </p:attrNameLst>
                                      </p:cBhvr>
                                      <p:tavLst>
                                        <p:tav tm="0">
                                          <p:val>
                                            <p:fltVal val="0"/>
                                          </p:val>
                                        </p:tav>
                                        <p:tav tm="100000">
                                          <p:val>
                                            <p:strVal val="#ppt_w"/>
                                          </p:val>
                                        </p:tav>
                                      </p:tavLst>
                                    </p:anim>
                                    <p:anim calcmode="lin" valueType="num">
                                      <p:cBhvr>
                                        <p:cTn id="138" dur="500" fill="hold"/>
                                        <p:tgtEl>
                                          <p:spTgt spid="112"/>
                                        </p:tgtEl>
                                        <p:attrNameLst>
                                          <p:attrName>ppt_h</p:attrName>
                                        </p:attrNameLst>
                                      </p:cBhvr>
                                      <p:tavLst>
                                        <p:tav tm="0">
                                          <p:val>
                                            <p:fltVal val="0"/>
                                          </p:val>
                                        </p:tav>
                                        <p:tav tm="100000">
                                          <p:val>
                                            <p:strVal val="#ppt_h"/>
                                          </p:val>
                                        </p:tav>
                                      </p:tavLst>
                                    </p:anim>
                                    <p:animEffect transition="in" filter="fade">
                                      <p:cBhvr>
                                        <p:cTn id="139" dur="500"/>
                                        <p:tgtEl>
                                          <p:spTgt spid="112"/>
                                        </p:tgtEl>
                                      </p:cBhvr>
                                    </p:animEffect>
                                  </p:childTnLst>
                                </p:cTn>
                              </p:par>
                              <p:par>
                                <p:cTn id="140" presetID="2" presetClass="entr" presetSubtype="4" accel="50000" decel="50000" fill="hold" grpId="0" nodeType="withEffect">
                                  <p:stCondLst>
                                    <p:cond delay="0"/>
                                  </p:stCondLst>
                                  <p:childTnLst>
                                    <p:set>
                                      <p:cBhvr>
                                        <p:cTn id="141" dur="1" fill="hold">
                                          <p:stCondLst>
                                            <p:cond delay="0"/>
                                          </p:stCondLst>
                                        </p:cTn>
                                        <p:tgtEl>
                                          <p:spTgt spid="56"/>
                                        </p:tgtEl>
                                        <p:attrNameLst>
                                          <p:attrName>style.visibility</p:attrName>
                                        </p:attrNameLst>
                                      </p:cBhvr>
                                      <p:to>
                                        <p:strVal val="visible"/>
                                      </p:to>
                                    </p:set>
                                    <p:anim calcmode="lin" valueType="num">
                                      <p:cBhvr additive="base">
                                        <p:cTn id="142" dur="500" fill="hold"/>
                                        <p:tgtEl>
                                          <p:spTgt spid="56"/>
                                        </p:tgtEl>
                                        <p:attrNameLst>
                                          <p:attrName>ppt_x</p:attrName>
                                        </p:attrNameLst>
                                      </p:cBhvr>
                                      <p:tavLst>
                                        <p:tav tm="0">
                                          <p:val>
                                            <p:strVal val="#ppt_x"/>
                                          </p:val>
                                        </p:tav>
                                        <p:tav tm="100000">
                                          <p:val>
                                            <p:strVal val="#ppt_x"/>
                                          </p:val>
                                        </p:tav>
                                      </p:tavLst>
                                    </p:anim>
                                    <p:anim calcmode="lin" valueType="num">
                                      <p:cBhvr additive="base">
                                        <p:cTn id="143" dur="500" fill="hold"/>
                                        <p:tgtEl>
                                          <p:spTgt spid="56"/>
                                        </p:tgtEl>
                                        <p:attrNameLst>
                                          <p:attrName>ppt_y</p:attrName>
                                        </p:attrNameLst>
                                      </p:cBhvr>
                                      <p:tavLst>
                                        <p:tav tm="0">
                                          <p:val>
                                            <p:strVal val="1+#ppt_h/2"/>
                                          </p:val>
                                        </p:tav>
                                        <p:tav tm="100000">
                                          <p:val>
                                            <p:strVal val="#ppt_y"/>
                                          </p:val>
                                        </p:tav>
                                      </p:tavLst>
                                    </p:anim>
                                  </p:childTnLst>
                                </p:cTn>
                              </p:par>
                            </p:childTnLst>
                          </p:cTn>
                        </p:par>
                        <p:par>
                          <p:cTn id="144" fill="hold">
                            <p:stCondLst>
                              <p:cond delay="11000"/>
                            </p:stCondLst>
                            <p:childTnLst>
                              <p:par>
                                <p:cTn id="145" presetID="53" presetClass="entr" presetSubtype="0" fill="hold" grpId="0" nodeType="afterEffect">
                                  <p:stCondLst>
                                    <p:cond delay="0"/>
                                  </p:stCondLst>
                                  <p:childTnLst>
                                    <p:set>
                                      <p:cBhvr>
                                        <p:cTn id="146" dur="1" fill="hold">
                                          <p:stCondLst>
                                            <p:cond delay="0"/>
                                          </p:stCondLst>
                                        </p:cTn>
                                        <p:tgtEl>
                                          <p:spTgt spid="78"/>
                                        </p:tgtEl>
                                        <p:attrNameLst>
                                          <p:attrName>style.visibility</p:attrName>
                                        </p:attrNameLst>
                                      </p:cBhvr>
                                      <p:to>
                                        <p:strVal val="visible"/>
                                      </p:to>
                                    </p:set>
                                    <p:anim calcmode="lin" valueType="num">
                                      <p:cBhvr>
                                        <p:cTn id="147" dur="500" fill="hold"/>
                                        <p:tgtEl>
                                          <p:spTgt spid="78"/>
                                        </p:tgtEl>
                                        <p:attrNameLst>
                                          <p:attrName>ppt_w</p:attrName>
                                        </p:attrNameLst>
                                      </p:cBhvr>
                                      <p:tavLst>
                                        <p:tav tm="0">
                                          <p:val>
                                            <p:fltVal val="0"/>
                                          </p:val>
                                        </p:tav>
                                        <p:tav tm="100000">
                                          <p:val>
                                            <p:strVal val="#ppt_w"/>
                                          </p:val>
                                        </p:tav>
                                      </p:tavLst>
                                    </p:anim>
                                    <p:anim calcmode="lin" valueType="num">
                                      <p:cBhvr>
                                        <p:cTn id="148" dur="500" fill="hold"/>
                                        <p:tgtEl>
                                          <p:spTgt spid="78"/>
                                        </p:tgtEl>
                                        <p:attrNameLst>
                                          <p:attrName>ppt_h</p:attrName>
                                        </p:attrNameLst>
                                      </p:cBhvr>
                                      <p:tavLst>
                                        <p:tav tm="0">
                                          <p:val>
                                            <p:fltVal val="0"/>
                                          </p:val>
                                        </p:tav>
                                        <p:tav tm="100000">
                                          <p:val>
                                            <p:strVal val="#ppt_h"/>
                                          </p:val>
                                        </p:tav>
                                      </p:tavLst>
                                    </p:anim>
                                    <p:animEffect transition="in" filter="fade">
                                      <p:cBhvr>
                                        <p:cTn id="149" dur="500"/>
                                        <p:tgtEl>
                                          <p:spTgt spid="78"/>
                                        </p:tgtEl>
                                      </p:cBhvr>
                                    </p:animEffect>
                                  </p:childTnLst>
                                </p:cTn>
                              </p:par>
                            </p:childTnLst>
                          </p:cTn>
                        </p:par>
                        <p:par>
                          <p:cTn id="150" fill="hold">
                            <p:stCondLst>
                              <p:cond delay="11500"/>
                            </p:stCondLst>
                            <p:childTnLst>
                              <p:par>
                                <p:cTn id="151" presetID="2" presetClass="entr" presetSubtype="2" accel="50000" decel="50000" fill="hold" grpId="0" nodeType="afterEffect">
                                  <p:stCondLst>
                                    <p:cond delay="0"/>
                                  </p:stCondLst>
                                  <p:childTnLst>
                                    <p:set>
                                      <p:cBhvr>
                                        <p:cTn id="152" dur="1" fill="hold">
                                          <p:stCondLst>
                                            <p:cond delay="0"/>
                                          </p:stCondLst>
                                        </p:cTn>
                                        <p:tgtEl>
                                          <p:spTgt spid="76"/>
                                        </p:tgtEl>
                                        <p:attrNameLst>
                                          <p:attrName>style.visibility</p:attrName>
                                        </p:attrNameLst>
                                      </p:cBhvr>
                                      <p:to>
                                        <p:strVal val="visible"/>
                                      </p:to>
                                    </p:set>
                                    <p:anim calcmode="lin" valueType="num">
                                      <p:cBhvr additive="base">
                                        <p:cTn id="153" dur="500" fill="hold"/>
                                        <p:tgtEl>
                                          <p:spTgt spid="76"/>
                                        </p:tgtEl>
                                        <p:attrNameLst>
                                          <p:attrName>ppt_x</p:attrName>
                                        </p:attrNameLst>
                                      </p:cBhvr>
                                      <p:tavLst>
                                        <p:tav tm="0">
                                          <p:val>
                                            <p:strVal val="1+#ppt_w/2"/>
                                          </p:val>
                                        </p:tav>
                                        <p:tav tm="100000">
                                          <p:val>
                                            <p:strVal val="#ppt_x"/>
                                          </p:val>
                                        </p:tav>
                                      </p:tavLst>
                                    </p:anim>
                                    <p:anim calcmode="lin" valueType="num">
                                      <p:cBhvr additive="base">
                                        <p:cTn id="154" dur="500" fill="hold"/>
                                        <p:tgtEl>
                                          <p:spTgt spid="76"/>
                                        </p:tgtEl>
                                        <p:attrNameLst>
                                          <p:attrName>ppt_y</p:attrName>
                                        </p:attrNameLst>
                                      </p:cBhvr>
                                      <p:tavLst>
                                        <p:tav tm="0">
                                          <p:val>
                                            <p:strVal val="#ppt_y"/>
                                          </p:val>
                                        </p:tav>
                                        <p:tav tm="100000">
                                          <p:val>
                                            <p:strVal val="#ppt_y"/>
                                          </p:val>
                                        </p:tav>
                                      </p:tavLst>
                                    </p:anim>
                                  </p:childTnLst>
                                </p:cTn>
                              </p:par>
                              <p:par>
                                <p:cTn id="155" presetID="2" presetClass="entr" presetSubtype="4" accel="50000" decel="50000" fill="hold" grpId="0" nodeType="withEffect">
                                  <p:stCondLst>
                                    <p:cond delay="0"/>
                                  </p:stCondLst>
                                  <p:childTnLst>
                                    <p:set>
                                      <p:cBhvr>
                                        <p:cTn id="156" dur="1" fill="hold">
                                          <p:stCondLst>
                                            <p:cond delay="0"/>
                                          </p:stCondLst>
                                        </p:cTn>
                                        <p:tgtEl>
                                          <p:spTgt spid="75"/>
                                        </p:tgtEl>
                                        <p:attrNameLst>
                                          <p:attrName>style.visibility</p:attrName>
                                        </p:attrNameLst>
                                      </p:cBhvr>
                                      <p:to>
                                        <p:strVal val="visible"/>
                                      </p:to>
                                    </p:set>
                                    <p:anim calcmode="lin" valueType="num">
                                      <p:cBhvr additive="base">
                                        <p:cTn id="157" dur="500" fill="hold"/>
                                        <p:tgtEl>
                                          <p:spTgt spid="75"/>
                                        </p:tgtEl>
                                        <p:attrNameLst>
                                          <p:attrName>ppt_x</p:attrName>
                                        </p:attrNameLst>
                                      </p:cBhvr>
                                      <p:tavLst>
                                        <p:tav tm="0">
                                          <p:val>
                                            <p:strVal val="#ppt_x"/>
                                          </p:val>
                                        </p:tav>
                                        <p:tav tm="100000">
                                          <p:val>
                                            <p:strVal val="#ppt_x"/>
                                          </p:val>
                                        </p:tav>
                                      </p:tavLst>
                                    </p:anim>
                                    <p:anim calcmode="lin" valueType="num">
                                      <p:cBhvr additive="base">
                                        <p:cTn id="158" dur="500" fill="hold"/>
                                        <p:tgtEl>
                                          <p:spTgt spid="75"/>
                                        </p:tgtEl>
                                        <p:attrNameLst>
                                          <p:attrName>ppt_y</p:attrName>
                                        </p:attrNameLst>
                                      </p:cBhvr>
                                      <p:tavLst>
                                        <p:tav tm="0">
                                          <p:val>
                                            <p:strVal val="1+#ppt_h/2"/>
                                          </p:val>
                                        </p:tav>
                                        <p:tav tm="100000">
                                          <p:val>
                                            <p:strVal val="#ppt_y"/>
                                          </p:val>
                                        </p:tav>
                                      </p:tavLst>
                                    </p:anim>
                                  </p:childTnLst>
                                </p:cTn>
                              </p:par>
                            </p:childTnLst>
                          </p:cTn>
                        </p:par>
                        <p:par>
                          <p:cTn id="159" fill="hold">
                            <p:stCondLst>
                              <p:cond delay="12000"/>
                            </p:stCondLst>
                            <p:childTnLst>
                              <p:par>
                                <p:cTn id="160" presetID="53" presetClass="entr" presetSubtype="0" fill="hold" grpId="0" nodeType="afterEffect">
                                  <p:stCondLst>
                                    <p:cond delay="0"/>
                                  </p:stCondLst>
                                  <p:childTnLst>
                                    <p:set>
                                      <p:cBhvr>
                                        <p:cTn id="161" dur="1" fill="hold">
                                          <p:stCondLst>
                                            <p:cond delay="0"/>
                                          </p:stCondLst>
                                        </p:cTn>
                                        <p:tgtEl>
                                          <p:spTgt spid="96"/>
                                        </p:tgtEl>
                                        <p:attrNameLst>
                                          <p:attrName>style.visibility</p:attrName>
                                        </p:attrNameLst>
                                      </p:cBhvr>
                                      <p:to>
                                        <p:strVal val="visible"/>
                                      </p:to>
                                    </p:set>
                                    <p:anim calcmode="lin" valueType="num">
                                      <p:cBhvr>
                                        <p:cTn id="162" dur="500" fill="hold"/>
                                        <p:tgtEl>
                                          <p:spTgt spid="96"/>
                                        </p:tgtEl>
                                        <p:attrNameLst>
                                          <p:attrName>ppt_w</p:attrName>
                                        </p:attrNameLst>
                                      </p:cBhvr>
                                      <p:tavLst>
                                        <p:tav tm="0">
                                          <p:val>
                                            <p:fltVal val="0"/>
                                          </p:val>
                                        </p:tav>
                                        <p:tav tm="100000">
                                          <p:val>
                                            <p:strVal val="#ppt_w"/>
                                          </p:val>
                                        </p:tav>
                                      </p:tavLst>
                                    </p:anim>
                                    <p:anim calcmode="lin" valueType="num">
                                      <p:cBhvr>
                                        <p:cTn id="163" dur="500" fill="hold"/>
                                        <p:tgtEl>
                                          <p:spTgt spid="96"/>
                                        </p:tgtEl>
                                        <p:attrNameLst>
                                          <p:attrName>ppt_h</p:attrName>
                                        </p:attrNameLst>
                                      </p:cBhvr>
                                      <p:tavLst>
                                        <p:tav tm="0">
                                          <p:val>
                                            <p:fltVal val="0"/>
                                          </p:val>
                                        </p:tav>
                                        <p:tav tm="100000">
                                          <p:val>
                                            <p:strVal val="#ppt_h"/>
                                          </p:val>
                                        </p:tav>
                                      </p:tavLst>
                                    </p:anim>
                                    <p:animEffect transition="in" filter="fade">
                                      <p:cBhvr>
                                        <p:cTn id="164" dur="500"/>
                                        <p:tgtEl>
                                          <p:spTgt spid="96"/>
                                        </p:tgtEl>
                                      </p:cBhvr>
                                    </p:animEffect>
                                  </p:childTnLst>
                                </p:cTn>
                              </p:par>
                            </p:childTnLst>
                          </p:cTn>
                        </p:par>
                        <p:par>
                          <p:cTn id="165" fill="hold">
                            <p:stCondLst>
                              <p:cond delay="12500"/>
                            </p:stCondLst>
                            <p:childTnLst>
                              <p:par>
                                <p:cTn id="166" presetID="2" presetClass="entr" presetSubtype="2" accel="50000" decel="50000" fill="hold" grpId="0" nodeType="afterEffect">
                                  <p:stCondLst>
                                    <p:cond delay="0"/>
                                  </p:stCondLst>
                                  <p:childTnLst>
                                    <p:set>
                                      <p:cBhvr>
                                        <p:cTn id="167" dur="1" fill="hold">
                                          <p:stCondLst>
                                            <p:cond delay="0"/>
                                          </p:stCondLst>
                                        </p:cTn>
                                        <p:tgtEl>
                                          <p:spTgt spid="93"/>
                                        </p:tgtEl>
                                        <p:attrNameLst>
                                          <p:attrName>style.visibility</p:attrName>
                                        </p:attrNameLst>
                                      </p:cBhvr>
                                      <p:to>
                                        <p:strVal val="visible"/>
                                      </p:to>
                                    </p:set>
                                    <p:anim calcmode="lin" valueType="num">
                                      <p:cBhvr additive="base">
                                        <p:cTn id="168" dur="500" fill="hold"/>
                                        <p:tgtEl>
                                          <p:spTgt spid="93"/>
                                        </p:tgtEl>
                                        <p:attrNameLst>
                                          <p:attrName>ppt_x</p:attrName>
                                        </p:attrNameLst>
                                      </p:cBhvr>
                                      <p:tavLst>
                                        <p:tav tm="0">
                                          <p:val>
                                            <p:strVal val="1+#ppt_w/2"/>
                                          </p:val>
                                        </p:tav>
                                        <p:tav tm="100000">
                                          <p:val>
                                            <p:strVal val="#ppt_x"/>
                                          </p:val>
                                        </p:tav>
                                      </p:tavLst>
                                    </p:anim>
                                    <p:anim calcmode="lin" valueType="num">
                                      <p:cBhvr additive="base">
                                        <p:cTn id="169" dur="500" fill="hold"/>
                                        <p:tgtEl>
                                          <p:spTgt spid="93"/>
                                        </p:tgtEl>
                                        <p:attrNameLst>
                                          <p:attrName>ppt_y</p:attrName>
                                        </p:attrNameLst>
                                      </p:cBhvr>
                                      <p:tavLst>
                                        <p:tav tm="0">
                                          <p:val>
                                            <p:strVal val="#ppt_y"/>
                                          </p:val>
                                        </p:tav>
                                        <p:tav tm="100000">
                                          <p:val>
                                            <p:strVal val="#ppt_y"/>
                                          </p:val>
                                        </p:tav>
                                      </p:tavLst>
                                    </p:anim>
                                  </p:childTnLst>
                                </p:cTn>
                              </p:par>
                              <p:par>
                                <p:cTn id="170" presetID="2" presetClass="entr" presetSubtype="4" accel="50000" decel="50000" fill="hold" grpId="0" nodeType="withEffect">
                                  <p:stCondLst>
                                    <p:cond delay="0"/>
                                  </p:stCondLst>
                                  <p:childTnLst>
                                    <p:set>
                                      <p:cBhvr>
                                        <p:cTn id="171" dur="1" fill="hold">
                                          <p:stCondLst>
                                            <p:cond delay="0"/>
                                          </p:stCondLst>
                                        </p:cTn>
                                        <p:tgtEl>
                                          <p:spTgt spid="90"/>
                                        </p:tgtEl>
                                        <p:attrNameLst>
                                          <p:attrName>style.visibility</p:attrName>
                                        </p:attrNameLst>
                                      </p:cBhvr>
                                      <p:to>
                                        <p:strVal val="visible"/>
                                      </p:to>
                                    </p:set>
                                    <p:anim calcmode="lin" valueType="num">
                                      <p:cBhvr additive="base">
                                        <p:cTn id="172" dur="500" fill="hold"/>
                                        <p:tgtEl>
                                          <p:spTgt spid="90"/>
                                        </p:tgtEl>
                                        <p:attrNameLst>
                                          <p:attrName>ppt_x</p:attrName>
                                        </p:attrNameLst>
                                      </p:cBhvr>
                                      <p:tavLst>
                                        <p:tav tm="0">
                                          <p:val>
                                            <p:strVal val="#ppt_x"/>
                                          </p:val>
                                        </p:tav>
                                        <p:tav tm="100000">
                                          <p:val>
                                            <p:strVal val="#ppt_x"/>
                                          </p:val>
                                        </p:tav>
                                      </p:tavLst>
                                    </p:anim>
                                    <p:anim calcmode="lin" valueType="num">
                                      <p:cBhvr additive="base">
                                        <p:cTn id="173"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2053" grpId="0" animBg="1"/>
      <p:bldP spid="63" grpId="0" animBg="1"/>
      <p:bldP spid="68" grpId="0" animBg="1"/>
      <p:bldP spid="121" grpId="0" animBg="1"/>
      <p:bldP spid="52" grpId="0"/>
      <p:bldP spid="53" grpId="0"/>
      <p:bldP spid="54" grpId="0"/>
      <p:bldP spid="55" grpId="0"/>
      <p:bldP spid="56" grpId="0"/>
      <p:bldP spid="62" grpId="0"/>
      <p:bldP spid="70" grpId="0" animBg="1"/>
      <p:bldP spid="71" grpId="0" animBg="1"/>
      <p:bldP spid="72" grpId="0" animBg="1"/>
      <p:bldP spid="73" grpId="0" animBg="1"/>
      <p:bldP spid="74" grpId="0" animBg="1"/>
      <p:bldP spid="75" grpId="0"/>
      <p:bldP spid="76" grpId="0"/>
      <p:bldP spid="78" grpId="0"/>
      <p:bldP spid="90" grpId="0"/>
      <p:bldP spid="93" grpId="0"/>
      <p:bldP spid="9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62"/>
          <p:cNvGrpSpPr/>
          <p:nvPr/>
        </p:nvGrpSpPr>
        <p:grpSpPr>
          <a:xfrm>
            <a:off x="5016363" y="1396320"/>
            <a:ext cx="2162450" cy="620857"/>
            <a:chOff x="1353708" y="1329747"/>
            <a:chExt cx="1622260" cy="465764"/>
          </a:xfrm>
        </p:grpSpPr>
        <p:sp>
          <p:nvSpPr>
            <p:cNvPr id="316" name="TextBox 315"/>
            <p:cNvSpPr txBox="1"/>
            <p:nvPr/>
          </p:nvSpPr>
          <p:spPr>
            <a:xfrm>
              <a:off x="1854575" y="1329747"/>
              <a:ext cx="620525" cy="184714"/>
            </a:xfrm>
            <a:prstGeom prst="rect">
              <a:avLst/>
            </a:prstGeom>
            <a:noFill/>
          </p:spPr>
          <p:txBody>
            <a:bodyPr wrap="none" lIns="0" tIns="0" rIns="0" bIns="0" rtlCol="0" anchor="t">
              <a:spAutoFit/>
            </a:bodyPr>
            <a:lstStyle/>
            <a:p>
              <a:pPr algn="ctr"/>
              <a:r>
                <a:rPr lang="zh-CN" altLang="en-US" sz="1600" b="1" dirty="0">
                  <a:solidFill>
                    <a:schemeClr val="accent5"/>
                  </a:solidFill>
                  <a:latin typeface="Arial" panose="020B0604020202020204" pitchFamily="34" charset="0"/>
                  <a:cs typeface="Arial" panose="020B0604020202020204" pitchFamily="34" charset="0"/>
                </a:rPr>
                <a:t>添加标题</a:t>
              </a:r>
              <a:endParaRPr lang="en-US" sz="1600" b="1" dirty="0">
                <a:solidFill>
                  <a:schemeClr val="accent5"/>
                </a:solidFill>
                <a:latin typeface="Arial" panose="020B0604020202020204" pitchFamily="34" charset="0"/>
                <a:cs typeface="Arial" panose="020B0604020202020204" pitchFamily="34" charset="0"/>
              </a:endParaRPr>
            </a:p>
          </p:txBody>
        </p:sp>
        <p:sp>
          <p:nvSpPr>
            <p:cNvPr id="317" name="TextBox 316"/>
            <p:cNvSpPr txBox="1"/>
            <p:nvPr/>
          </p:nvSpPr>
          <p:spPr>
            <a:xfrm>
              <a:off x="1353708" y="1487750"/>
              <a:ext cx="1622260" cy="307761"/>
            </a:xfrm>
            <a:prstGeom prst="rect">
              <a:avLst/>
            </a:prstGeom>
            <a:noFill/>
          </p:spPr>
          <p:txBody>
            <a:bodyPr wrap="none" lIns="0" tIns="0" rIns="0" bIns="0" rtlCol="0" anchor="t">
              <a:spAutoFit/>
            </a:bodyPr>
            <a:lstStyle/>
            <a:p>
              <a:pPr algn="ct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46" name="Group 62"/>
          <p:cNvGrpSpPr/>
          <p:nvPr/>
        </p:nvGrpSpPr>
        <p:grpSpPr>
          <a:xfrm>
            <a:off x="2506955" y="2261109"/>
            <a:ext cx="2162451" cy="620857"/>
            <a:chOff x="1252708" y="1329747"/>
            <a:chExt cx="1622261" cy="465764"/>
          </a:xfrm>
        </p:grpSpPr>
        <p:sp>
          <p:nvSpPr>
            <p:cNvPr id="47" name="TextBox 46"/>
            <p:cNvSpPr txBox="1"/>
            <p:nvPr/>
          </p:nvSpPr>
          <p:spPr>
            <a:xfrm>
              <a:off x="2254445" y="1329747"/>
              <a:ext cx="620524" cy="184714"/>
            </a:xfrm>
            <a:prstGeom prst="rect">
              <a:avLst/>
            </a:prstGeom>
            <a:noFill/>
          </p:spPr>
          <p:txBody>
            <a:bodyPr wrap="none" lIns="0" tIns="0" rIns="0" bIns="0" rtlCol="0" anchor="t">
              <a:spAutoFit/>
            </a:bodyPr>
            <a:lstStyle/>
            <a:p>
              <a:pPr algn="r"/>
              <a:r>
                <a:rPr lang="zh-CN" altLang="en-US" sz="1600" b="1" dirty="0">
                  <a:solidFill>
                    <a:schemeClr val="accent4"/>
                  </a:solidFill>
                  <a:latin typeface="Arial" panose="020B0604020202020204" pitchFamily="34" charset="0"/>
                  <a:cs typeface="Arial" panose="020B0604020202020204" pitchFamily="34" charset="0"/>
                </a:rPr>
                <a:t>添加标题</a:t>
              </a:r>
              <a:endParaRPr lang="en-US" sz="1600" b="1" dirty="0">
                <a:solidFill>
                  <a:schemeClr val="accent4"/>
                </a:solidFill>
                <a:latin typeface="Arial" panose="020B0604020202020204" pitchFamily="34" charset="0"/>
                <a:cs typeface="Arial" panose="020B0604020202020204" pitchFamily="34" charset="0"/>
              </a:endParaRPr>
            </a:p>
          </p:txBody>
        </p:sp>
        <p:sp>
          <p:nvSpPr>
            <p:cNvPr id="48" name="TextBox 47"/>
            <p:cNvSpPr txBox="1"/>
            <p:nvPr/>
          </p:nvSpPr>
          <p:spPr>
            <a:xfrm>
              <a:off x="1252708" y="1487750"/>
              <a:ext cx="1622261" cy="307761"/>
            </a:xfrm>
            <a:prstGeom prst="rect">
              <a:avLst/>
            </a:prstGeom>
            <a:noFill/>
          </p:spPr>
          <p:txBody>
            <a:bodyPr wrap="none" lIns="0" tIns="0" rIns="0" bIns="0" rtlCol="0" anchor="t">
              <a:spAutoFit/>
            </a:bodyPr>
            <a:lstStyle/>
            <a:p>
              <a:pPr algn="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49" name="Group 62"/>
          <p:cNvGrpSpPr/>
          <p:nvPr/>
        </p:nvGrpSpPr>
        <p:grpSpPr>
          <a:xfrm>
            <a:off x="1912070" y="3085685"/>
            <a:ext cx="2162451" cy="620857"/>
            <a:chOff x="1252708" y="1329747"/>
            <a:chExt cx="1622261" cy="465764"/>
          </a:xfrm>
        </p:grpSpPr>
        <p:sp>
          <p:nvSpPr>
            <p:cNvPr id="50" name="TextBox 49"/>
            <p:cNvSpPr txBox="1"/>
            <p:nvPr/>
          </p:nvSpPr>
          <p:spPr>
            <a:xfrm>
              <a:off x="2254445" y="1329747"/>
              <a:ext cx="620524" cy="184714"/>
            </a:xfrm>
            <a:prstGeom prst="rect">
              <a:avLst/>
            </a:prstGeom>
            <a:noFill/>
          </p:spPr>
          <p:txBody>
            <a:bodyPr wrap="none" lIns="0" tIns="0" rIns="0" bIns="0" rtlCol="0" anchor="t">
              <a:spAutoFit/>
            </a:bodyPr>
            <a:lstStyle/>
            <a:p>
              <a:pPr algn="r"/>
              <a:r>
                <a:rPr lang="zh-CN" altLang="en-US" sz="1600" b="1" dirty="0">
                  <a:solidFill>
                    <a:schemeClr val="accent3"/>
                  </a:solidFill>
                  <a:latin typeface="Arial" panose="020B0604020202020204" pitchFamily="34" charset="0"/>
                  <a:cs typeface="Arial" panose="020B0604020202020204" pitchFamily="34" charset="0"/>
                </a:rPr>
                <a:t>添加标题</a:t>
              </a:r>
              <a:endParaRPr lang="en-US" sz="1600" b="1" dirty="0">
                <a:solidFill>
                  <a:schemeClr val="accent3"/>
                </a:solidFill>
                <a:latin typeface="Arial" panose="020B0604020202020204" pitchFamily="34" charset="0"/>
                <a:cs typeface="Arial" panose="020B0604020202020204" pitchFamily="34" charset="0"/>
              </a:endParaRPr>
            </a:p>
          </p:txBody>
        </p:sp>
        <p:sp>
          <p:nvSpPr>
            <p:cNvPr id="51" name="TextBox 50"/>
            <p:cNvSpPr txBox="1"/>
            <p:nvPr/>
          </p:nvSpPr>
          <p:spPr>
            <a:xfrm>
              <a:off x="1252708" y="1487750"/>
              <a:ext cx="1622261" cy="307761"/>
            </a:xfrm>
            <a:prstGeom prst="rect">
              <a:avLst/>
            </a:prstGeom>
            <a:noFill/>
          </p:spPr>
          <p:txBody>
            <a:bodyPr wrap="none" lIns="0" tIns="0" rIns="0" bIns="0" rtlCol="0" anchor="t">
              <a:spAutoFit/>
            </a:bodyPr>
            <a:lstStyle/>
            <a:p>
              <a:pPr algn="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52" name="Group 62"/>
          <p:cNvGrpSpPr/>
          <p:nvPr/>
        </p:nvGrpSpPr>
        <p:grpSpPr>
          <a:xfrm>
            <a:off x="1912070" y="4012965"/>
            <a:ext cx="2162451" cy="620857"/>
            <a:chOff x="1252708" y="1329747"/>
            <a:chExt cx="1622261" cy="465764"/>
          </a:xfrm>
        </p:grpSpPr>
        <p:sp>
          <p:nvSpPr>
            <p:cNvPr id="53" name="TextBox 52"/>
            <p:cNvSpPr txBox="1"/>
            <p:nvPr/>
          </p:nvSpPr>
          <p:spPr>
            <a:xfrm>
              <a:off x="2254445" y="1329747"/>
              <a:ext cx="620524" cy="184714"/>
            </a:xfrm>
            <a:prstGeom prst="rect">
              <a:avLst/>
            </a:prstGeom>
            <a:noFill/>
          </p:spPr>
          <p:txBody>
            <a:bodyPr wrap="none" lIns="0" tIns="0" rIns="0" bIns="0" rtlCol="0" anchor="t">
              <a:spAutoFit/>
            </a:bodyPr>
            <a:lstStyle/>
            <a:p>
              <a:pPr algn="r"/>
              <a:r>
                <a:rPr lang="zh-CN" altLang="en-US" sz="1600" b="1" dirty="0">
                  <a:solidFill>
                    <a:schemeClr val="accent2"/>
                  </a:solidFill>
                  <a:latin typeface="Arial" panose="020B0604020202020204" pitchFamily="34" charset="0"/>
                  <a:cs typeface="Arial" panose="020B0604020202020204" pitchFamily="34" charset="0"/>
                </a:rPr>
                <a:t>添加标题</a:t>
              </a:r>
              <a:endParaRPr lang="en-US" sz="1600" b="1" dirty="0">
                <a:solidFill>
                  <a:schemeClr val="accent2"/>
                </a:solidFill>
                <a:latin typeface="Arial" panose="020B0604020202020204" pitchFamily="34" charset="0"/>
                <a:cs typeface="Arial" panose="020B0604020202020204" pitchFamily="34" charset="0"/>
              </a:endParaRPr>
            </a:p>
          </p:txBody>
        </p:sp>
        <p:sp>
          <p:nvSpPr>
            <p:cNvPr id="54" name="TextBox 53"/>
            <p:cNvSpPr txBox="1"/>
            <p:nvPr/>
          </p:nvSpPr>
          <p:spPr>
            <a:xfrm>
              <a:off x="1252708" y="1487750"/>
              <a:ext cx="1622261" cy="307761"/>
            </a:xfrm>
            <a:prstGeom prst="rect">
              <a:avLst/>
            </a:prstGeom>
            <a:noFill/>
          </p:spPr>
          <p:txBody>
            <a:bodyPr wrap="none" lIns="0" tIns="0" rIns="0" bIns="0" rtlCol="0" anchor="t">
              <a:spAutoFit/>
            </a:bodyPr>
            <a:lstStyle/>
            <a:p>
              <a:pPr algn="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55" name="Group 62"/>
          <p:cNvGrpSpPr/>
          <p:nvPr/>
        </p:nvGrpSpPr>
        <p:grpSpPr>
          <a:xfrm>
            <a:off x="2168983" y="4876352"/>
            <a:ext cx="2162451" cy="620857"/>
            <a:chOff x="1252708" y="1329747"/>
            <a:chExt cx="1622261" cy="465764"/>
          </a:xfrm>
        </p:grpSpPr>
        <p:sp>
          <p:nvSpPr>
            <p:cNvPr id="56" name="TextBox 55"/>
            <p:cNvSpPr txBox="1"/>
            <p:nvPr/>
          </p:nvSpPr>
          <p:spPr>
            <a:xfrm>
              <a:off x="2254445" y="1329747"/>
              <a:ext cx="620524" cy="184714"/>
            </a:xfrm>
            <a:prstGeom prst="rect">
              <a:avLst/>
            </a:prstGeom>
            <a:noFill/>
          </p:spPr>
          <p:txBody>
            <a:bodyPr wrap="none" lIns="0" tIns="0" rIns="0" bIns="0" rtlCol="0" anchor="t">
              <a:spAutoFit/>
            </a:bodyPr>
            <a:lstStyle/>
            <a:p>
              <a:pPr algn="r"/>
              <a:r>
                <a:rPr lang="zh-CN" altLang="en-US" sz="1600" b="1" dirty="0">
                  <a:solidFill>
                    <a:schemeClr val="accent1"/>
                  </a:solidFill>
                  <a:latin typeface="Arial" panose="020B0604020202020204" pitchFamily="34" charset="0"/>
                  <a:cs typeface="Arial" panose="020B0604020202020204" pitchFamily="34" charset="0"/>
                </a:rPr>
                <a:t>添加标题</a:t>
              </a:r>
              <a:endParaRPr lang="en-US" sz="1600" b="1" dirty="0">
                <a:solidFill>
                  <a:schemeClr val="accent1"/>
                </a:solidFill>
                <a:latin typeface="Arial" panose="020B0604020202020204" pitchFamily="34" charset="0"/>
                <a:cs typeface="Arial" panose="020B0604020202020204" pitchFamily="34" charset="0"/>
              </a:endParaRPr>
            </a:p>
          </p:txBody>
        </p:sp>
        <p:sp>
          <p:nvSpPr>
            <p:cNvPr id="57" name="TextBox 56"/>
            <p:cNvSpPr txBox="1"/>
            <p:nvPr/>
          </p:nvSpPr>
          <p:spPr>
            <a:xfrm>
              <a:off x="1252708" y="1487750"/>
              <a:ext cx="1622261" cy="307761"/>
            </a:xfrm>
            <a:prstGeom prst="rect">
              <a:avLst/>
            </a:prstGeom>
            <a:noFill/>
          </p:spPr>
          <p:txBody>
            <a:bodyPr wrap="none" lIns="0" tIns="0" rIns="0" bIns="0" rtlCol="0" anchor="t">
              <a:spAutoFit/>
            </a:bodyPr>
            <a:lstStyle/>
            <a:p>
              <a:pPr algn="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70" name="Group 69"/>
          <p:cNvGrpSpPr/>
          <p:nvPr/>
        </p:nvGrpSpPr>
        <p:grpSpPr>
          <a:xfrm>
            <a:off x="7540945" y="2261109"/>
            <a:ext cx="2162451" cy="620857"/>
            <a:chOff x="6183120" y="1602591"/>
            <a:chExt cx="1622261" cy="465764"/>
          </a:xfrm>
        </p:grpSpPr>
        <p:sp>
          <p:nvSpPr>
            <p:cNvPr id="59" name="TextBox 58"/>
            <p:cNvSpPr txBox="1"/>
            <p:nvPr/>
          </p:nvSpPr>
          <p:spPr>
            <a:xfrm>
              <a:off x="6183120" y="1602591"/>
              <a:ext cx="620524" cy="184714"/>
            </a:xfrm>
            <a:prstGeom prst="rect">
              <a:avLst/>
            </a:prstGeom>
            <a:noFill/>
          </p:spPr>
          <p:txBody>
            <a:bodyPr wrap="none" lIns="0" tIns="0" rIns="0" bIns="0" rtlCol="0" anchor="t">
              <a:spAutoFit/>
            </a:bodyPr>
            <a:lstStyle/>
            <a:p>
              <a:r>
                <a:rPr lang="zh-CN" altLang="en-US" sz="1600" b="1" dirty="0">
                  <a:solidFill>
                    <a:schemeClr val="accent6"/>
                  </a:solidFill>
                  <a:latin typeface="Arial" panose="020B0604020202020204" pitchFamily="34" charset="0"/>
                  <a:cs typeface="Arial" panose="020B0604020202020204" pitchFamily="34" charset="0"/>
                </a:rPr>
                <a:t>添加标题</a:t>
              </a:r>
              <a:endParaRPr lang="en-US" sz="1600" b="1" dirty="0">
                <a:solidFill>
                  <a:schemeClr val="accent6"/>
                </a:solidFill>
                <a:latin typeface="Arial" panose="020B0604020202020204" pitchFamily="34" charset="0"/>
                <a:cs typeface="Arial" panose="020B0604020202020204" pitchFamily="34" charset="0"/>
              </a:endParaRPr>
            </a:p>
          </p:txBody>
        </p:sp>
        <p:sp>
          <p:nvSpPr>
            <p:cNvPr id="60" name="TextBox 59"/>
            <p:cNvSpPr txBox="1"/>
            <p:nvPr/>
          </p:nvSpPr>
          <p:spPr>
            <a:xfrm>
              <a:off x="6183120" y="1760594"/>
              <a:ext cx="1622261"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71" name="Group 70"/>
          <p:cNvGrpSpPr/>
          <p:nvPr/>
        </p:nvGrpSpPr>
        <p:grpSpPr>
          <a:xfrm>
            <a:off x="8191016" y="3085686"/>
            <a:ext cx="2162451" cy="620857"/>
            <a:chOff x="6183120" y="2221184"/>
            <a:chExt cx="1622261" cy="465764"/>
          </a:xfrm>
        </p:grpSpPr>
        <p:sp>
          <p:nvSpPr>
            <p:cNvPr id="62" name="TextBox 61"/>
            <p:cNvSpPr txBox="1"/>
            <p:nvPr/>
          </p:nvSpPr>
          <p:spPr>
            <a:xfrm>
              <a:off x="6183120" y="2221184"/>
              <a:ext cx="620524" cy="184714"/>
            </a:xfrm>
            <a:prstGeom prst="rect">
              <a:avLst/>
            </a:prstGeom>
            <a:noFill/>
          </p:spPr>
          <p:txBody>
            <a:bodyPr wrap="none" lIns="0" tIns="0" rIns="0" bIns="0" rtlCol="0" anchor="t">
              <a:spAutoFit/>
            </a:bodyPr>
            <a:lstStyle/>
            <a:p>
              <a:r>
                <a:rPr lang="zh-CN" altLang="en-US" sz="1600" b="1" dirty="0">
                  <a:solidFill>
                    <a:schemeClr val="accent3">
                      <a:lumMod val="75000"/>
                    </a:schemeClr>
                  </a:solidFill>
                  <a:latin typeface="Arial" panose="020B0604020202020204" pitchFamily="34" charset="0"/>
                  <a:cs typeface="Arial" panose="020B0604020202020204" pitchFamily="34" charset="0"/>
                </a:rPr>
                <a:t>添加标题</a:t>
              </a:r>
              <a:endParaRPr lang="en-US" sz="1600" b="1" dirty="0">
                <a:solidFill>
                  <a:schemeClr val="accent3">
                    <a:lumMod val="75000"/>
                  </a:schemeClr>
                </a:solidFill>
                <a:latin typeface="Arial" panose="020B0604020202020204" pitchFamily="34" charset="0"/>
                <a:cs typeface="Arial" panose="020B0604020202020204" pitchFamily="34" charset="0"/>
              </a:endParaRPr>
            </a:p>
          </p:txBody>
        </p:sp>
        <p:sp>
          <p:nvSpPr>
            <p:cNvPr id="63" name="TextBox 62"/>
            <p:cNvSpPr txBox="1"/>
            <p:nvPr/>
          </p:nvSpPr>
          <p:spPr>
            <a:xfrm>
              <a:off x="6183120" y="2379187"/>
              <a:ext cx="1622261"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72" name="Group 71"/>
          <p:cNvGrpSpPr/>
          <p:nvPr/>
        </p:nvGrpSpPr>
        <p:grpSpPr>
          <a:xfrm>
            <a:off x="8191016" y="4012966"/>
            <a:ext cx="2162451" cy="620857"/>
            <a:chOff x="6183120" y="2916825"/>
            <a:chExt cx="1622261" cy="465764"/>
          </a:xfrm>
        </p:grpSpPr>
        <p:sp>
          <p:nvSpPr>
            <p:cNvPr id="65" name="TextBox 64"/>
            <p:cNvSpPr txBox="1"/>
            <p:nvPr/>
          </p:nvSpPr>
          <p:spPr>
            <a:xfrm>
              <a:off x="6183120" y="2916825"/>
              <a:ext cx="620524" cy="184714"/>
            </a:xfrm>
            <a:prstGeom prst="rect">
              <a:avLst/>
            </a:prstGeom>
            <a:noFill/>
          </p:spPr>
          <p:txBody>
            <a:bodyPr wrap="none" lIns="0" tIns="0" rIns="0" bIns="0" rtlCol="0" anchor="t">
              <a:spAutoFit/>
            </a:bodyPr>
            <a:lstStyle/>
            <a:p>
              <a:r>
                <a:rPr lang="zh-CN" altLang="en-US" sz="1600" b="1" dirty="0">
                  <a:solidFill>
                    <a:schemeClr val="accent5">
                      <a:lumMod val="75000"/>
                    </a:schemeClr>
                  </a:solidFill>
                  <a:latin typeface="Arial" panose="020B0604020202020204" pitchFamily="34" charset="0"/>
                  <a:cs typeface="Arial" panose="020B0604020202020204" pitchFamily="34" charset="0"/>
                </a:rPr>
                <a:t>添加标题</a:t>
              </a:r>
              <a:endParaRPr lang="en-US" sz="1600" b="1" dirty="0">
                <a:solidFill>
                  <a:schemeClr val="accent5">
                    <a:lumMod val="75000"/>
                  </a:schemeClr>
                </a:solidFill>
                <a:latin typeface="Arial" panose="020B0604020202020204" pitchFamily="34" charset="0"/>
                <a:cs typeface="Arial" panose="020B0604020202020204" pitchFamily="34" charset="0"/>
              </a:endParaRPr>
            </a:p>
          </p:txBody>
        </p:sp>
        <p:sp>
          <p:nvSpPr>
            <p:cNvPr id="66" name="TextBox 65"/>
            <p:cNvSpPr txBox="1"/>
            <p:nvPr/>
          </p:nvSpPr>
          <p:spPr>
            <a:xfrm>
              <a:off x="6183120" y="3074828"/>
              <a:ext cx="1622261"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73" name="Group 72"/>
          <p:cNvGrpSpPr/>
          <p:nvPr/>
        </p:nvGrpSpPr>
        <p:grpSpPr>
          <a:xfrm>
            <a:off x="7786953" y="4876354"/>
            <a:ext cx="2162451" cy="620857"/>
            <a:chOff x="6183120" y="3564534"/>
            <a:chExt cx="1622261" cy="465764"/>
          </a:xfrm>
        </p:grpSpPr>
        <p:sp>
          <p:nvSpPr>
            <p:cNvPr id="68" name="TextBox 67"/>
            <p:cNvSpPr txBox="1"/>
            <p:nvPr/>
          </p:nvSpPr>
          <p:spPr>
            <a:xfrm>
              <a:off x="6183120" y="3564534"/>
              <a:ext cx="620524" cy="184714"/>
            </a:xfrm>
            <a:prstGeom prst="rect">
              <a:avLst/>
            </a:prstGeom>
            <a:noFill/>
          </p:spPr>
          <p:txBody>
            <a:bodyPr wrap="none" lIns="0" tIns="0" rIns="0" bIns="0" rtlCol="0" anchor="t">
              <a:spAutoFit/>
            </a:bodyPr>
            <a:lstStyle/>
            <a:p>
              <a:r>
                <a:rPr lang="zh-CN" altLang="en-US" sz="1600" b="1" dirty="0">
                  <a:solidFill>
                    <a:schemeClr val="accent1">
                      <a:lumMod val="75000"/>
                    </a:schemeClr>
                  </a:solidFill>
                  <a:latin typeface="Arial" panose="020B0604020202020204" pitchFamily="34" charset="0"/>
                  <a:cs typeface="Arial" panose="020B0604020202020204" pitchFamily="34" charset="0"/>
                </a:rPr>
                <a:t>添加标题</a:t>
              </a:r>
              <a:endParaRPr lang="en-US" sz="1600" b="1" dirty="0">
                <a:solidFill>
                  <a:schemeClr val="accent1">
                    <a:lumMod val="75000"/>
                  </a:schemeClr>
                </a:solidFill>
                <a:latin typeface="Arial" panose="020B0604020202020204" pitchFamily="34" charset="0"/>
                <a:cs typeface="Arial" panose="020B0604020202020204" pitchFamily="34" charset="0"/>
              </a:endParaRPr>
            </a:p>
          </p:txBody>
        </p:sp>
        <p:sp>
          <p:nvSpPr>
            <p:cNvPr id="69" name="TextBox 68"/>
            <p:cNvSpPr txBox="1"/>
            <p:nvPr/>
          </p:nvSpPr>
          <p:spPr>
            <a:xfrm>
              <a:off x="6183120" y="3722537"/>
              <a:ext cx="1622261" cy="307761"/>
            </a:xfrm>
            <a:prstGeom prst="rect">
              <a:avLst/>
            </a:prstGeom>
            <a:noFill/>
          </p:spPr>
          <p:txBody>
            <a:bodyPr wrap="none" lIns="0" tIns="0" rIns="0" bIns="0" rtlCol="0" anchor="t">
              <a:spAutoFit/>
            </a:bodyPr>
            <a:lstStyle/>
            <a:p>
              <a:pPr defTabSz="1218895">
                <a:spcBef>
                  <a:spcPct val="20000"/>
                </a:spcBef>
                <a:defRPr/>
              </a:pPr>
              <a:r>
                <a:rPr lang="en-US" sz="1333" dirty="0">
                  <a:solidFill>
                    <a:schemeClr val="tx1">
                      <a:lumMod val="65000"/>
                      <a:lumOff val="35000"/>
                    </a:schemeClr>
                  </a:solidFill>
                  <a:latin typeface="Arial" panose="020B0604020202020204" pitchFamily="34" charset="0"/>
                  <a:cs typeface="Arial" panose="020B0604020202020204" pitchFamily="34" charset="0"/>
                </a:rPr>
                <a:t>many variations of passages</a:t>
              </a:r>
              <a:br>
                <a:rPr lang="en-US" sz="1333" dirty="0">
                  <a:solidFill>
                    <a:schemeClr val="tx1">
                      <a:lumMod val="65000"/>
                      <a:lumOff val="35000"/>
                    </a:schemeClr>
                  </a:solidFill>
                  <a:latin typeface="Arial" panose="020B0604020202020204" pitchFamily="34" charset="0"/>
                  <a:cs typeface="Arial" panose="020B0604020202020204" pitchFamily="34" charset="0"/>
                </a:rPr>
              </a:br>
              <a:r>
                <a:rPr lang="en-US" sz="1333" dirty="0">
                  <a:solidFill>
                    <a:schemeClr val="tx1">
                      <a:lumMod val="65000"/>
                      <a:lumOff val="35000"/>
                    </a:schemeClr>
                  </a:solidFill>
                  <a:latin typeface="Arial" panose="020B0604020202020204" pitchFamily="34" charset="0"/>
                  <a:cs typeface="Arial" panose="020B0604020202020204" pitchFamily="34" charset="0"/>
                </a:rPr>
                <a:t>lorem ipsum available</a:t>
              </a:r>
            </a:p>
          </p:txBody>
        </p:sp>
      </p:grpSp>
      <p:grpSp>
        <p:nvGrpSpPr>
          <p:cNvPr id="75" name="Group 74"/>
          <p:cNvGrpSpPr/>
          <p:nvPr/>
        </p:nvGrpSpPr>
        <p:grpSpPr>
          <a:xfrm>
            <a:off x="5039572" y="2861879"/>
            <a:ext cx="2116033" cy="3143821"/>
            <a:chOff x="3778281" y="2115818"/>
            <a:chExt cx="1587438" cy="2358480"/>
          </a:xfrm>
        </p:grpSpPr>
        <p:grpSp>
          <p:nvGrpSpPr>
            <p:cNvPr id="5" name="Group 245"/>
            <p:cNvGrpSpPr/>
            <p:nvPr/>
          </p:nvGrpSpPr>
          <p:grpSpPr>
            <a:xfrm>
              <a:off x="3778281" y="2115818"/>
              <a:ext cx="1587438" cy="2358480"/>
              <a:chOff x="4168751" y="1735138"/>
              <a:chExt cx="1000125" cy="1485900"/>
            </a:xfrm>
            <a:solidFill>
              <a:schemeClr val="tx2">
                <a:lumMod val="25000"/>
                <a:lumOff val="75000"/>
              </a:schemeClr>
            </a:solidFill>
          </p:grpSpPr>
          <p:sp>
            <p:nvSpPr>
              <p:cNvPr id="242" name="Freeform 123"/>
              <p:cNvSpPr>
                <a:spLocks/>
              </p:cNvSpPr>
              <p:nvPr/>
            </p:nvSpPr>
            <p:spPr bwMode="auto">
              <a:xfrm>
                <a:off x="4429102" y="3038475"/>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solidFill>
                <a:schemeClr val="bg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243" name="Freeform 124"/>
              <p:cNvSpPr>
                <a:spLocks/>
              </p:cNvSpPr>
              <p:nvPr/>
            </p:nvSpPr>
            <p:spPr bwMode="auto">
              <a:xfrm>
                <a:off x="4429102" y="2952750"/>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solidFill>
                <a:schemeClr val="bg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244" name="Freeform 125"/>
              <p:cNvSpPr>
                <a:spLocks/>
              </p:cNvSpPr>
              <p:nvPr/>
            </p:nvSpPr>
            <p:spPr bwMode="auto">
              <a:xfrm>
                <a:off x="4470377" y="3125788"/>
                <a:ext cx="379413" cy="95250"/>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solidFill>
                <a:schemeClr val="bg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245" name="Freeform 237"/>
              <p:cNvSpPr>
                <a:spLocks noEditPoints="1"/>
              </p:cNvSpPr>
              <p:nvPr/>
            </p:nvSpPr>
            <p:spPr bwMode="auto">
              <a:xfrm>
                <a:off x="4168751" y="1735138"/>
                <a:ext cx="1000125" cy="1179513"/>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solidFill>
                <a:schemeClr val="bg1">
                  <a:lumMod val="75000"/>
                </a:schemeClr>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sp>
          <p:nvSpPr>
            <p:cNvPr id="74" name="Rectangle 73"/>
            <p:cNvSpPr/>
            <p:nvPr/>
          </p:nvSpPr>
          <p:spPr>
            <a:xfrm>
              <a:off x="4024112" y="2802345"/>
              <a:ext cx="1095777" cy="500075"/>
            </a:xfrm>
            <a:prstGeom prst="rect">
              <a:avLst/>
            </a:prstGeom>
          </p:spPr>
          <p:txBody>
            <a:bodyPr wrap="none">
              <a:spAutoFit/>
            </a:bodyPr>
            <a:lstStyle/>
            <a:p>
              <a:pPr algn="ctr"/>
              <a:r>
                <a:rPr lang="en-US" sz="1866" b="1" dirty="0">
                  <a:solidFill>
                    <a:schemeClr val="tx1">
                      <a:lumMod val="25000"/>
                      <a:lumOff val="75000"/>
                    </a:schemeClr>
                  </a:solidFill>
                  <a:latin typeface="Arial" panose="020B0604020202020204" pitchFamily="34" charset="0"/>
                  <a:cs typeface="Arial" panose="020B0604020202020204" pitchFamily="34" charset="0"/>
                </a:rPr>
                <a:t>Brainstorm</a:t>
              </a:r>
            </a:p>
            <a:p>
              <a:pPr algn="ctr"/>
              <a:r>
                <a:rPr lang="en-US" sz="1866" b="1" dirty="0">
                  <a:solidFill>
                    <a:schemeClr val="tx1">
                      <a:lumMod val="25000"/>
                      <a:lumOff val="75000"/>
                    </a:schemeClr>
                  </a:solidFill>
                  <a:latin typeface="Arial" panose="020B0604020202020204" pitchFamily="34" charset="0"/>
                  <a:cs typeface="Arial" panose="020B0604020202020204" pitchFamily="34" charset="0"/>
                </a:rPr>
                <a:t> Ideas</a:t>
              </a:r>
            </a:p>
          </p:txBody>
        </p:sp>
      </p:grpSp>
      <p:grpSp>
        <p:nvGrpSpPr>
          <p:cNvPr id="76" name="Group 75"/>
          <p:cNvGrpSpPr/>
          <p:nvPr/>
        </p:nvGrpSpPr>
        <p:grpSpPr>
          <a:xfrm>
            <a:off x="4775542" y="2337898"/>
            <a:ext cx="657655" cy="638827"/>
            <a:chOff x="3580207" y="1753209"/>
            <a:chExt cx="493370" cy="479245"/>
          </a:xfrm>
        </p:grpSpPr>
        <p:sp>
          <p:nvSpPr>
            <p:cNvPr id="309" name="Oval 308"/>
            <p:cNvSpPr/>
            <p:nvPr/>
          </p:nvSpPr>
          <p:spPr>
            <a:xfrm>
              <a:off x="3580207" y="1753209"/>
              <a:ext cx="493370" cy="4792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bIns="121888"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67" name="Freeform 64"/>
            <p:cNvSpPr>
              <a:spLocks noEditPoints="1"/>
            </p:cNvSpPr>
            <p:nvPr/>
          </p:nvSpPr>
          <p:spPr bwMode="auto">
            <a:xfrm>
              <a:off x="3694336" y="1882500"/>
              <a:ext cx="265113" cy="220663"/>
            </a:xfrm>
            <a:custGeom>
              <a:avLst/>
              <a:gdLst/>
              <a:ahLst/>
              <a:cxnLst>
                <a:cxn ang="0">
                  <a:pos x="77" y="51"/>
                </a:cxn>
                <a:cxn ang="0">
                  <a:pos x="75" y="55"/>
                </a:cxn>
                <a:cxn ang="0">
                  <a:pos x="59" y="63"/>
                </a:cxn>
                <a:cxn ang="0">
                  <a:pos x="57" y="64"/>
                </a:cxn>
                <a:cxn ang="0">
                  <a:pos x="55" y="63"/>
                </a:cxn>
                <a:cxn ang="0">
                  <a:pos x="39" y="55"/>
                </a:cxn>
                <a:cxn ang="0">
                  <a:pos x="39" y="55"/>
                </a:cxn>
                <a:cxn ang="0">
                  <a:pos x="38" y="55"/>
                </a:cxn>
                <a:cxn ang="0">
                  <a:pos x="22" y="63"/>
                </a:cxn>
                <a:cxn ang="0">
                  <a:pos x="20" y="64"/>
                </a:cxn>
                <a:cxn ang="0">
                  <a:pos x="18" y="63"/>
                </a:cxn>
                <a:cxn ang="0">
                  <a:pos x="2" y="55"/>
                </a:cxn>
                <a:cxn ang="0">
                  <a:pos x="0" y="51"/>
                </a:cxn>
                <a:cxn ang="0">
                  <a:pos x="0" y="37"/>
                </a:cxn>
                <a:cxn ang="0">
                  <a:pos x="3" y="32"/>
                </a:cxn>
                <a:cxn ang="0">
                  <a:pos x="18" y="26"/>
                </a:cxn>
                <a:cxn ang="0">
                  <a:pos x="18" y="11"/>
                </a:cxn>
                <a:cxn ang="0">
                  <a:pos x="21" y="7"/>
                </a:cxn>
                <a:cxn ang="0">
                  <a:pos x="37" y="0"/>
                </a:cxn>
                <a:cxn ang="0">
                  <a:pos x="39" y="0"/>
                </a:cxn>
                <a:cxn ang="0">
                  <a:pos x="40" y="0"/>
                </a:cxn>
                <a:cxn ang="0">
                  <a:pos x="56" y="7"/>
                </a:cxn>
                <a:cxn ang="0">
                  <a:pos x="59" y="11"/>
                </a:cxn>
                <a:cxn ang="0">
                  <a:pos x="59" y="26"/>
                </a:cxn>
                <a:cxn ang="0">
                  <a:pos x="75" y="32"/>
                </a:cxn>
                <a:cxn ang="0">
                  <a:pos x="77" y="37"/>
                </a:cxn>
                <a:cxn ang="0">
                  <a:pos x="77" y="51"/>
                </a:cxn>
                <a:cxn ang="0">
                  <a:pos x="35" y="36"/>
                </a:cxn>
                <a:cxn ang="0">
                  <a:pos x="20" y="30"/>
                </a:cxn>
                <a:cxn ang="0">
                  <a:pos x="6" y="36"/>
                </a:cxn>
                <a:cxn ang="0">
                  <a:pos x="20" y="42"/>
                </a:cxn>
                <a:cxn ang="0">
                  <a:pos x="35" y="36"/>
                </a:cxn>
                <a:cxn ang="0">
                  <a:pos x="36" y="51"/>
                </a:cxn>
                <a:cxn ang="0">
                  <a:pos x="36" y="40"/>
                </a:cxn>
                <a:cxn ang="0">
                  <a:pos x="23" y="46"/>
                </a:cxn>
                <a:cxn ang="0">
                  <a:pos x="23" y="58"/>
                </a:cxn>
                <a:cxn ang="0">
                  <a:pos x="36" y="51"/>
                </a:cxn>
                <a:cxn ang="0">
                  <a:pos x="54" y="11"/>
                </a:cxn>
                <a:cxn ang="0">
                  <a:pos x="39" y="5"/>
                </a:cxn>
                <a:cxn ang="0">
                  <a:pos x="23" y="11"/>
                </a:cxn>
                <a:cxn ang="0">
                  <a:pos x="39" y="18"/>
                </a:cxn>
                <a:cxn ang="0">
                  <a:pos x="54" y="11"/>
                </a:cxn>
                <a:cxn ang="0">
                  <a:pos x="55" y="26"/>
                </a:cxn>
                <a:cxn ang="0">
                  <a:pos x="55" y="16"/>
                </a:cxn>
                <a:cxn ang="0">
                  <a:pos x="41" y="22"/>
                </a:cxn>
                <a:cxn ang="0">
                  <a:pos x="41" y="32"/>
                </a:cxn>
                <a:cxn ang="0">
                  <a:pos x="55" y="26"/>
                </a:cxn>
                <a:cxn ang="0">
                  <a:pos x="71" y="36"/>
                </a:cxn>
                <a:cxn ang="0">
                  <a:pos x="57" y="30"/>
                </a:cxn>
                <a:cxn ang="0">
                  <a:pos x="42" y="36"/>
                </a:cxn>
                <a:cxn ang="0">
                  <a:pos x="57" y="42"/>
                </a:cxn>
                <a:cxn ang="0">
                  <a:pos x="71" y="36"/>
                </a:cxn>
                <a:cxn ang="0">
                  <a:pos x="73" y="51"/>
                </a:cxn>
                <a:cxn ang="0">
                  <a:pos x="73" y="40"/>
                </a:cxn>
                <a:cxn ang="0">
                  <a:pos x="59" y="46"/>
                </a:cxn>
                <a:cxn ang="0">
                  <a:pos x="59" y="58"/>
                </a:cxn>
                <a:cxn ang="0">
                  <a:pos x="73" y="51"/>
                </a:cxn>
              </a:cxnLst>
              <a:rect l="0" t="0" r="r" b="b"/>
              <a:pathLst>
                <a:path w="77" h="64">
                  <a:moveTo>
                    <a:pt x="77" y="51"/>
                  </a:moveTo>
                  <a:cubicBezTo>
                    <a:pt x="77" y="53"/>
                    <a:pt x="76" y="55"/>
                    <a:pt x="75" y="55"/>
                  </a:cubicBezTo>
                  <a:cubicBezTo>
                    <a:pt x="59" y="63"/>
                    <a:pt x="59" y="63"/>
                    <a:pt x="59" y="63"/>
                  </a:cubicBezTo>
                  <a:cubicBezTo>
                    <a:pt x="58" y="64"/>
                    <a:pt x="58" y="64"/>
                    <a:pt x="57" y="64"/>
                  </a:cubicBezTo>
                  <a:cubicBezTo>
                    <a:pt x="56" y="64"/>
                    <a:pt x="55" y="64"/>
                    <a:pt x="55" y="63"/>
                  </a:cubicBezTo>
                  <a:cubicBezTo>
                    <a:pt x="39" y="55"/>
                    <a:pt x="39" y="55"/>
                    <a:pt x="39" y="55"/>
                  </a:cubicBezTo>
                  <a:cubicBezTo>
                    <a:pt x="39" y="55"/>
                    <a:pt x="39" y="55"/>
                    <a:pt x="39" y="55"/>
                  </a:cubicBezTo>
                  <a:cubicBezTo>
                    <a:pt x="39" y="55"/>
                    <a:pt x="38" y="55"/>
                    <a:pt x="38" y="55"/>
                  </a:cubicBezTo>
                  <a:cubicBezTo>
                    <a:pt x="22" y="63"/>
                    <a:pt x="22" y="63"/>
                    <a:pt x="22" y="63"/>
                  </a:cubicBezTo>
                  <a:cubicBezTo>
                    <a:pt x="22" y="64"/>
                    <a:pt x="21" y="64"/>
                    <a:pt x="20" y="64"/>
                  </a:cubicBezTo>
                  <a:cubicBezTo>
                    <a:pt x="20" y="64"/>
                    <a:pt x="19" y="64"/>
                    <a:pt x="18" y="63"/>
                  </a:cubicBezTo>
                  <a:cubicBezTo>
                    <a:pt x="2" y="55"/>
                    <a:pt x="2" y="55"/>
                    <a:pt x="2" y="55"/>
                  </a:cubicBezTo>
                  <a:cubicBezTo>
                    <a:pt x="1" y="55"/>
                    <a:pt x="0" y="53"/>
                    <a:pt x="0" y="51"/>
                  </a:cubicBezTo>
                  <a:cubicBezTo>
                    <a:pt x="0" y="37"/>
                    <a:pt x="0" y="37"/>
                    <a:pt x="0" y="37"/>
                  </a:cubicBezTo>
                  <a:cubicBezTo>
                    <a:pt x="0" y="35"/>
                    <a:pt x="1" y="33"/>
                    <a:pt x="3" y="32"/>
                  </a:cubicBezTo>
                  <a:cubicBezTo>
                    <a:pt x="18" y="26"/>
                    <a:pt x="18" y="26"/>
                    <a:pt x="18" y="26"/>
                  </a:cubicBezTo>
                  <a:cubicBezTo>
                    <a:pt x="18" y="11"/>
                    <a:pt x="18" y="11"/>
                    <a:pt x="18" y="11"/>
                  </a:cubicBezTo>
                  <a:cubicBezTo>
                    <a:pt x="18" y="10"/>
                    <a:pt x="19" y="8"/>
                    <a:pt x="21" y="7"/>
                  </a:cubicBezTo>
                  <a:cubicBezTo>
                    <a:pt x="37" y="0"/>
                    <a:pt x="37" y="0"/>
                    <a:pt x="37" y="0"/>
                  </a:cubicBezTo>
                  <a:cubicBezTo>
                    <a:pt x="37" y="0"/>
                    <a:pt x="38" y="0"/>
                    <a:pt x="39" y="0"/>
                  </a:cubicBezTo>
                  <a:cubicBezTo>
                    <a:pt x="39" y="0"/>
                    <a:pt x="40" y="0"/>
                    <a:pt x="40" y="0"/>
                  </a:cubicBezTo>
                  <a:cubicBezTo>
                    <a:pt x="56" y="7"/>
                    <a:pt x="56" y="7"/>
                    <a:pt x="56" y="7"/>
                  </a:cubicBezTo>
                  <a:cubicBezTo>
                    <a:pt x="58" y="8"/>
                    <a:pt x="59" y="10"/>
                    <a:pt x="59" y="11"/>
                  </a:cubicBezTo>
                  <a:cubicBezTo>
                    <a:pt x="59" y="26"/>
                    <a:pt x="59" y="26"/>
                    <a:pt x="59" y="26"/>
                  </a:cubicBezTo>
                  <a:cubicBezTo>
                    <a:pt x="75" y="32"/>
                    <a:pt x="75" y="32"/>
                    <a:pt x="75" y="32"/>
                  </a:cubicBezTo>
                  <a:cubicBezTo>
                    <a:pt x="76" y="33"/>
                    <a:pt x="77" y="35"/>
                    <a:pt x="77" y="37"/>
                  </a:cubicBezTo>
                  <a:lnTo>
                    <a:pt x="77" y="51"/>
                  </a:lnTo>
                  <a:close/>
                  <a:moveTo>
                    <a:pt x="35" y="36"/>
                  </a:moveTo>
                  <a:cubicBezTo>
                    <a:pt x="20" y="30"/>
                    <a:pt x="20" y="30"/>
                    <a:pt x="20" y="30"/>
                  </a:cubicBezTo>
                  <a:cubicBezTo>
                    <a:pt x="6" y="36"/>
                    <a:pt x="6" y="36"/>
                    <a:pt x="6" y="36"/>
                  </a:cubicBezTo>
                  <a:cubicBezTo>
                    <a:pt x="20" y="42"/>
                    <a:pt x="20" y="42"/>
                    <a:pt x="20" y="42"/>
                  </a:cubicBezTo>
                  <a:lnTo>
                    <a:pt x="35" y="36"/>
                  </a:lnTo>
                  <a:close/>
                  <a:moveTo>
                    <a:pt x="36" y="51"/>
                  </a:moveTo>
                  <a:cubicBezTo>
                    <a:pt x="36" y="40"/>
                    <a:pt x="36" y="40"/>
                    <a:pt x="36" y="40"/>
                  </a:cubicBezTo>
                  <a:cubicBezTo>
                    <a:pt x="23" y="46"/>
                    <a:pt x="23" y="46"/>
                    <a:pt x="23" y="46"/>
                  </a:cubicBezTo>
                  <a:cubicBezTo>
                    <a:pt x="23" y="58"/>
                    <a:pt x="23" y="58"/>
                    <a:pt x="23" y="58"/>
                  </a:cubicBezTo>
                  <a:lnTo>
                    <a:pt x="36" y="51"/>
                  </a:lnTo>
                  <a:close/>
                  <a:moveTo>
                    <a:pt x="54" y="11"/>
                  </a:moveTo>
                  <a:cubicBezTo>
                    <a:pt x="39" y="5"/>
                    <a:pt x="39" y="5"/>
                    <a:pt x="39" y="5"/>
                  </a:cubicBezTo>
                  <a:cubicBezTo>
                    <a:pt x="23" y="11"/>
                    <a:pt x="23" y="11"/>
                    <a:pt x="23" y="11"/>
                  </a:cubicBezTo>
                  <a:cubicBezTo>
                    <a:pt x="39" y="18"/>
                    <a:pt x="39" y="18"/>
                    <a:pt x="39" y="18"/>
                  </a:cubicBezTo>
                  <a:lnTo>
                    <a:pt x="54" y="11"/>
                  </a:lnTo>
                  <a:close/>
                  <a:moveTo>
                    <a:pt x="55" y="26"/>
                  </a:moveTo>
                  <a:cubicBezTo>
                    <a:pt x="55" y="16"/>
                    <a:pt x="55" y="16"/>
                    <a:pt x="55" y="16"/>
                  </a:cubicBezTo>
                  <a:cubicBezTo>
                    <a:pt x="41" y="22"/>
                    <a:pt x="41" y="22"/>
                    <a:pt x="41" y="22"/>
                  </a:cubicBezTo>
                  <a:cubicBezTo>
                    <a:pt x="41" y="32"/>
                    <a:pt x="41" y="32"/>
                    <a:pt x="41" y="32"/>
                  </a:cubicBezTo>
                  <a:lnTo>
                    <a:pt x="55" y="26"/>
                  </a:lnTo>
                  <a:close/>
                  <a:moveTo>
                    <a:pt x="71" y="36"/>
                  </a:moveTo>
                  <a:cubicBezTo>
                    <a:pt x="57" y="30"/>
                    <a:pt x="57" y="30"/>
                    <a:pt x="57" y="30"/>
                  </a:cubicBezTo>
                  <a:cubicBezTo>
                    <a:pt x="42" y="36"/>
                    <a:pt x="42" y="36"/>
                    <a:pt x="42" y="36"/>
                  </a:cubicBezTo>
                  <a:cubicBezTo>
                    <a:pt x="57" y="42"/>
                    <a:pt x="57" y="42"/>
                    <a:pt x="57" y="42"/>
                  </a:cubicBezTo>
                  <a:lnTo>
                    <a:pt x="71" y="36"/>
                  </a:lnTo>
                  <a:close/>
                  <a:moveTo>
                    <a:pt x="73" y="51"/>
                  </a:moveTo>
                  <a:cubicBezTo>
                    <a:pt x="73" y="40"/>
                    <a:pt x="73" y="40"/>
                    <a:pt x="73" y="40"/>
                  </a:cubicBezTo>
                  <a:cubicBezTo>
                    <a:pt x="59" y="46"/>
                    <a:pt x="59" y="46"/>
                    <a:pt x="59" y="46"/>
                  </a:cubicBezTo>
                  <a:cubicBezTo>
                    <a:pt x="59" y="58"/>
                    <a:pt x="59" y="58"/>
                    <a:pt x="59" y="58"/>
                  </a:cubicBezTo>
                  <a:lnTo>
                    <a:pt x="73" y="51"/>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78" name="Group 77"/>
          <p:cNvGrpSpPr/>
          <p:nvPr/>
        </p:nvGrpSpPr>
        <p:grpSpPr>
          <a:xfrm>
            <a:off x="4518461" y="4858403"/>
            <a:ext cx="657655" cy="638827"/>
            <a:chOff x="3387346" y="3644080"/>
            <a:chExt cx="493370" cy="479245"/>
          </a:xfrm>
        </p:grpSpPr>
        <p:sp>
          <p:nvSpPr>
            <p:cNvPr id="296" name="Oval 295"/>
            <p:cNvSpPr/>
            <p:nvPr/>
          </p:nvSpPr>
          <p:spPr>
            <a:xfrm>
              <a:off x="3387346" y="3644080"/>
              <a:ext cx="493370" cy="4792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77" name="Freeform 145"/>
            <p:cNvSpPr>
              <a:spLocks/>
            </p:cNvSpPr>
            <p:nvPr/>
          </p:nvSpPr>
          <p:spPr bwMode="auto">
            <a:xfrm>
              <a:off x="3524494" y="3789246"/>
              <a:ext cx="219075" cy="188913"/>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80" name="Group 79"/>
          <p:cNvGrpSpPr/>
          <p:nvPr/>
        </p:nvGrpSpPr>
        <p:grpSpPr>
          <a:xfrm>
            <a:off x="4134514" y="4012964"/>
            <a:ext cx="657655" cy="638827"/>
            <a:chOff x="3099311" y="3009836"/>
            <a:chExt cx="493370" cy="479245"/>
          </a:xfrm>
        </p:grpSpPr>
        <p:sp>
          <p:nvSpPr>
            <p:cNvPr id="292" name="Oval 291"/>
            <p:cNvSpPr/>
            <p:nvPr/>
          </p:nvSpPr>
          <p:spPr>
            <a:xfrm>
              <a:off x="3099311" y="3009836"/>
              <a:ext cx="493370" cy="47924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79" name="Freeform 171"/>
            <p:cNvSpPr>
              <a:spLocks/>
            </p:cNvSpPr>
            <p:nvPr/>
          </p:nvSpPr>
          <p:spPr bwMode="auto">
            <a:xfrm>
              <a:off x="3236459" y="3170083"/>
              <a:ext cx="219075" cy="158750"/>
            </a:xfrm>
            <a:custGeom>
              <a:avLst/>
              <a:gdLst/>
              <a:ahLst/>
              <a:cxnLst>
                <a:cxn ang="0">
                  <a:pos x="64" y="42"/>
                </a:cxn>
                <a:cxn ang="0">
                  <a:pos x="62" y="44"/>
                </a:cxn>
                <a:cxn ang="0">
                  <a:pos x="61" y="45"/>
                </a:cxn>
                <a:cxn ang="0">
                  <a:pos x="60" y="44"/>
                </a:cxn>
                <a:cxn ang="0">
                  <a:pos x="45" y="30"/>
                </a:cxn>
                <a:cxn ang="0">
                  <a:pos x="45" y="36"/>
                </a:cxn>
                <a:cxn ang="0">
                  <a:pos x="35" y="46"/>
                </a:cxn>
                <a:cxn ang="0">
                  <a:pos x="10" y="46"/>
                </a:cxn>
                <a:cxn ang="0">
                  <a:pos x="0" y="36"/>
                </a:cxn>
                <a:cxn ang="0">
                  <a:pos x="0" y="10"/>
                </a:cxn>
                <a:cxn ang="0">
                  <a:pos x="10" y="0"/>
                </a:cxn>
                <a:cxn ang="0">
                  <a:pos x="35" y="0"/>
                </a:cxn>
                <a:cxn ang="0">
                  <a:pos x="45" y="10"/>
                </a:cxn>
                <a:cxn ang="0">
                  <a:pos x="45" y="16"/>
                </a:cxn>
                <a:cxn ang="0">
                  <a:pos x="60" y="2"/>
                </a:cxn>
                <a:cxn ang="0">
                  <a:pos x="61" y="1"/>
                </a:cxn>
                <a:cxn ang="0">
                  <a:pos x="62" y="1"/>
                </a:cxn>
                <a:cxn ang="0">
                  <a:pos x="64" y="4"/>
                </a:cxn>
                <a:cxn ang="0">
                  <a:pos x="64" y="42"/>
                </a:cxn>
              </a:cxnLst>
              <a:rect l="0" t="0" r="r" b="b"/>
              <a:pathLst>
                <a:path w="64" h="46">
                  <a:moveTo>
                    <a:pt x="64" y="42"/>
                  </a:moveTo>
                  <a:cubicBezTo>
                    <a:pt x="64" y="43"/>
                    <a:pt x="63" y="44"/>
                    <a:pt x="62" y="44"/>
                  </a:cubicBezTo>
                  <a:cubicBezTo>
                    <a:pt x="62" y="45"/>
                    <a:pt x="62" y="45"/>
                    <a:pt x="61" y="45"/>
                  </a:cubicBezTo>
                  <a:cubicBezTo>
                    <a:pt x="61" y="45"/>
                    <a:pt x="60" y="44"/>
                    <a:pt x="60" y="44"/>
                  </a:cubicBezTo>
                  <a:cubicBezTo>
                    <a:pt x="45" y="30"/>
                    <a:pt x="45" y="30"/>
                    <a:pt x="45" y="30"/>
                  </a:cubicBezTo>
                  <a:cubicBezTo>
                    <a:pt x="45" y="36"/>
                    <a:pt x="45" y="36"/>
                    <a:pt x="45" y="36"/>
                  </a:cubicBezTo>
                  <a:cubicBezTo>
                    <a:pt x="45" y="41"/>
                    <a:pt x="41" y="46"/>
                    <a:pt x="35" y="46"/>
                  </a:cubicBezTo>
                  <a:cubicBezTo>
                    <a:pt x="10" y="46"/>
                    <a:pt x="10" y="46"/>
                    <a:pt x="10" y="46"/>
                  </a:cubicBezTo>
                  <a:cubicBezTo>
                    <a:pt x="4" y="46"/>
                    <a:pt x="0" y="41"/>
                    <a:pt x="0" y="36"/>
                  </a:cubicBezTo>
                  <a:cubicBezTo>
                    <a:pt x="0" y="10"/>
                    <a:pt x="0" y="10"/>
                    <a:pt x="0" y="10"/>
                  </a:cubicBezTo>
                  <a:cubicBezTo>
                    <a:pt x="0" y="5"/>
                    <a:pt x="4" y="0"/>
                    <a:pt x="10" y="0"/>
                  </a:cubicBezTo>
                  <a:cubicBezTo>
                    <a:pt x="35" y="0"/>
                    <a:pt x="35" y="0"/>
                    <a:pt x="35" y="0"/>
                  </a:cubicBezTo>
                  <a:cubicBezTo>
                    <a:pt x="41" y="0"/>
                    <a:pt x="45" y="5"/>
                    <a:pt x="45" y="10"/>
                  </a:cubicBezTo>
                  <a:cubicBezTo>
                    <a:pt x="45" y="16"/>
                    <a:pt x="45" y="16"/>
                    <a:pt x="45" y="16"/>
                  </a:cubicBezTo>
                  <a:cubicBezTo>
                    <a:pt x="60" y="2"/>
                    <a:pt x="60" y="2"/>
                    <a:pt x="60" y="2"/>
                  </a:cubicBezTo>
                  <a:cubicBezTo>
                    <a:pt x="60" y="1"/>
                    <a:pt x="61" y="1"/>
                    <a:pt x="61" y="1"/>
                  </a:cubicBezTo>
                  <a:cubicBezTo>
                    <a:pt x="62" y="1"/>
                    <a:pt x="62" y="1"/>
                    <a:pt x="62" y="1"/>
                  </a:cubicBezTo>
                  <a:cubicBezTo>
                    <a:pt x="63" y="2"/>
                    <a:pt x="64" y="3"/>
                    <a:pt x="64" y="4"/>
                  </a:cubicBezTo>
                  <a:lnTo>
                    <a:pt x="64" y="42"/>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82" name="Group 81"/>
          <p:cNvGrpSpPr/>
          <p:nvPr/>
        </p:nvGrpSpPr>
        <p:grpSpPr>
          <a:xfrm>
            <a:off x="4189633" y="3092248"/>
            <a:ext cx="657655" cy="638827"/>
            <a:chOff x="3140661" y="2319119"/>
            <a:chExt cx="493370" cy="479245"/>
          </a:xfrm>
        </p:grpSpPr>
        <p:sp>
          <p:nvSpPr>
            <p:cNvPr id="288" name="Oval 287"/>
            <p:cNvSpPr/>
            <p:nvPr/>
          </p:nvSpPr>
          <p:spPr>
            <a:xfrm>
              <a:off x="3140661" y="2319119"/>
              <a:ext cx="493370" cy="4792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81" name="Freeform 115"/>
            <p:cNvSpPr>
              <a:spLocks noEditPoints="1"/>
            </p:cNvSpPr>
            <p:nvPr/>
          </p:nvSpPr>
          <p:spPr bwMode="auto">
            <a:xfrm>
              <a:off x="3277809" y="2448410"/>
              <a:ext cx="219075" cy="220663"/>
            </a:xfrm>
            <a:custGeom>
              <a:avLst/>
              <a:gdLst/>
              <a:ahLst/>
              <a:cxnLst>
                <a:cxn ang="0">
                  <a:pos x="64" y="32"/>
                </a:cxn>
                <a:cxn ang="0">
                  <a:pos x="32" y="64"/>
                </a:cxn>
                <a:cxn ang="0">
                  <a:pos x="0" y="32"/>
                </a:cxn>
                <a:cxn ang="0">
                  <a:pos x="32" y="0"/>
                </a:cxn>
                <a:cxn ang="0">
                  <a:pos x="64" y="32"/>
                </a:cxn>
                <a:cxn ang="0">
                  <a:pos x="14" y="38"/>
                </a:cxn>
                <a:cxn ang="0">
                  <a:pos x="13" y="32"/>
                </a:cxn>
                <a:cxn ang="0">
                  <a:pos x="14" y="26"/>
                </a:cxn>
                <a:cxn ang="0">
                  <a:pos x="8" y="19"/>
                </a:cxn>
                <a:cxn ang="0">
                  <a:pos x="4" y="32"/>
                </a:cxn>
                <a:cxn ang="0">
                  <a:pos x="8" y="45"/>
                </a:cxn>
                <a:cxn ang="0">
                  <a:pos x="14" y="38"/>
                </a:cxn>
                <a:cxn ang="0">
                  <a:pos x="45" y="32"/>
                </a:cxn>
                <a:cxn ang="0">
                  <a:pos x="32" y="18"/>
                </a:cxn>
                <a:cxn ang="0">
                  <a:pos x="18" y="32"/>
                </a:cxn>
                <a:cxn ang="0">
                  <a:pos x="32" y="46"/>
                </a:cxn>
                <a:cxn ang="0">
                  <a:pos x="45" y="32"/>
                </a:cxn>
                <a:cxn ang="0">
                  <a:pos x="19" y="8"/>
                </a:cxn>
                <a:cxn ang="0">
                  <a:pos x="26" y="15"/>
                </a:cxn>
                <a:cxn ang="0">
                  <a:pos x="32" y="14"/>
                </a:cxn>
                <a:cxn ang="0">
                  <a:pos x="38" y="15"/>
                </a:cxn>
                <a:cxn ang="0">
                  <a:pos x="45" y="8"/>
                </a:cxn>
                <a:cxn ang="0">
                  <a:pos x="32" y="5"/>
                </a:cxn>
                <a:cxn ang="0">
                  <a:pos x="19" y="8"/>
                </a:cxn>
                <a:cxn ang="0">
                  <a:pos x="45" y="56"/>
                </a:cxn>
                <a:cxn ang="0">
                  <a:pos x="38" y="49"/>
                </a:cxn>
                <a:cxn ang="0">
                  <a:pos x="32" y="50"/>
                </a:cxn>
                <a:cxn ang="0">
                  <a:pos x="26" y="49"/>
                </a:cxn>
                <a:cxn ang="0">
                  <a:pos x="19" y="56"/>
                </a:cxn>
                <a:cxn ang="0">
                  <a:pos x="32" y="60"/>
                </a:cxn>
                <a:cxn ang="0">
                  <a:pos x="45" y="56"/>
                </a:cxn>
                <a:cxn ang="0">
                  <a:pos x="56" y="45"/>
                </a:cxn>
                <a:cxn ang="0">
                  <a:pos x="59" y="32"/>
                </a:cxn>
                <a:cxn ang="0">
                  <a:pos x="56" y="19"/>
                </a:cxn>
                <a:cxn ang="0">
                  <a:pos x="49" y="26"/>
                </a:cxn>
                <a:cxn ang="0">
                  <a:pos x="50" y="32"/>
                </a:cxn>
                <a:cxn ang="0">
                  <a:pos x="49" y="38"/>
                </a:cxn>
                <a:cxn ang="0">
                  <a:pos x="56" y="45"/>
                </a:cxn>
              </a:cxnLst>
              <a:rect l="0" t="0" r="r" b="b"/>
              <a:pathLst>
                <a:path w="64" h="64">
                  <a:moveTo>
                    <a:pt x="64" y="32"/>
                  </a:moveTo>
                  <a:cubicBezTo>
                    <a:pt x="64" y="50"/>
                    <a:pt x="49" y="64"/>
                    <a:pt x="32" y="64"/>
                  </a:cubicBezTo>
                  <a:cubicBezTo>
                    <a:pt x="14" y="64"/>
                    <a:pt x="0" y="50"/>
                    <a:pt x="0" y="32"/>
                  </a:cubicBezTo>
                  <a:cubicBezTo>
                    <a:pt x="0" y="14"/>
                    <a:pt x="14" y="0"/>
                    <a:pt x="32" y="0"/>
                  </a:cubicBezTo>
                  <a:cubicBezTo>
                    <a:pt x="49" y="0"/>
                    <a:pt x="64" y="14"/>
                    <a:pt x="64" y="32"/>
                  </a:cubicBezTo>
                  <a:close/>
                  <a:moveTo>
                    <a:pt x="14" y="38"/>
                  </a:moveTo>
                  <a:cubicBezTo>
                    <a:pt x="14" y="36"/>
                    <a:pt x="13" y="34"/>
                    <a:pt x="13" y="32"/>
                  </a:cubicBezTo>
                  <a:cubicBezTo>
                    <a:pt x="13" y="30"/>
                    <a:pt x="14" y="28"/>
                    <a:pt x="14" y="26"/>
                  </a:cubicBezTo>
                  <a:cubicBezTo>
                    <a:pt x="8" y="19"/>
                    <a:pt x="8" y="19"/>
                    <a:pt x="8" y="19"/>
                  </a:cubicBezTo>
                  <a:cubicBezTo>
                    <a:pt x="6" y="23"/>
                    <a:pt x="4" y="28"/>
                    <a:pt x="4" y="32"/>
                  </a:cubicBezTo>
                  <a:cubicBezTo>
                    <a:pt x="4" y="37"/>
                    <a:pt x="6" y="41"/>
                    <a:pt x="8" y="45"/>
                  </a:cubicBezTo>
                  <a:lnTo>
                    <a:pt x="14" y="38"/>
                  </a:lnTo>
                  <a:close/>
                  <a:moveTo>
                    <a:pt x="45" y="32"/>
                  </a:moveTo>
                  <a:cubicBezTo>
                    <a:pt x="45" y="25"/>
                    <a:pt x="39" y="18"/>
                    <a:pt x="32" y="18"/>
                  </a:cubicBezTo>
                  <a:cubicBezTo>
                    <a:pt x="24" y="18"/>
                    <a:pt x="18" y="25"/>
                    <a:pt x="18" y="32"/>
                  </a:cubicBezTo>
                  <a:cubicBezTo>
                    <a:pt x="18" y="40"/>
                    <a:pt x="24" y="46"/>
                    <a:pt x="32" y="46"/>
                  </a:cubicBezTo>
                  <a:cubicBezTo>
                    <a:pt x="39" y="46"/>
                    <a:pt x="45" y="40"/>
                    <a:pt x="45" y="32"/>
                  </a:cubicBezTo>
                  <a:close/>
                  <a:moveTo>
                    <a:pt x="19" y="8"/>
                  </a:moveTo>
                  <a:cubicBezTo>
                    <a:pt x="26" y="15"/>
                    <a:pt x="26" y="15"/>
                    <a:pt x="26" y="15"/>
                  </a:cubicBezTo>
                  <a:cubicBezTo>
                    <a:pt x="28" y="14"/>
                    <a:pt x="30" y="14"/>
                    <a:pt x="32" y="14"/>
                  </a:cubicBezTo>
                  <a:cubicBezTo>
                    <a:pt x="34" y="14"/>
                    <a:pt x="36" y="14"/>
                    <a:pt x="38" y="15"/>
                  </a:cubicBezTo>
                  <a:cubicBezTo>
                    <a:pt x="45" y="8"/>
                    <a:pt x="45" y="8"/>
                    <a:pt x="45" y="8"/>
                  </a:cubicBezTo>
                  <a:cubicBezTo>
                    <a:pt x="41" y="6"/>
                    <a:pt x="36" y="5"/>
                    <a:pt x="32" y="5"/>
                  </a:cubicBezTo>
                  <a:cubicBezTo>
                    <a:pt x="27" y="5"/>
                    <a:pt x="23" y="6"/>
                    <a:pt x="19" y="8"/>
                  </a:cubicBezTo>
                  <a:close/>
                  <a:moveTo>
                    <a:pt x="45" y="56"/>
                  </a:moveTo>
                  <a:cubicBezTo>
                    <a:pt x="38" y="49"/>
                    <a:pt x="38" y="49"/>
                    <a:pt x="38" y="49"/>
                  </a:cubicBezTo>
                  <a:cubicBezTo>
                    <a:pt x="36" y="50"/>
                    <a:pt x="34" y="50"/>
                    <a:pt x="32" y="50"/>
                  </a:cubicBezTo>
                  <a:cubicBezTo>
                    <a:pt x="30" y="50"/>
                    <a:pt x="28" y="50"/>
                    <a:pt x="26" y="49"/>
                  </a:cubicBezTo>
                  <a:cubicBezTo>
                    <a:pt x="19" y="56"/>
                    <a:pt x="19" y="56"/>
                    <a:pt x="19" y="56"/>
                  </a:cubicBezTo>
                  <a:cubicBezTo>
                    <a:pt x="23" y="58"/>
                    <a:pt x="27" y="60"/>
                    <a:pt x="32" y="60"/>
                  </a:cubicBezTo>
                  <a:cubicBezTo>
                    <a:pt x="36" y="60"/>
                    <a:pt x="41" y="58"/>
                    <a:pt x="45" y="56"/>
                  </a:cubicBezTo>
                  <a:close/>
                  <a:moveTo>
                    <a:pt x="56" y="45"/>
                  </a:moveTo>
                  <a:cubicBezTo>
                    <a:pt x="58" y="41"/>
                    <a:pt x="59" y="37"/>
                    <a:pt x="59" y="32"/>
                  </a:cubicBezTo>
                  <a:cubicBezTo>
                    <a:pt x="59" y="28"/>
                    <a:pt x="58" y="23"/>
                    <a:pt x="56" y="19"/>
                  </a:cubicBezTo>
                  <a:cubicBezTo>
                    <a:pt x="49" y="26"/>
                    <a:pt x="49" y="26"/>
                    <a:pt x="49" y="26"/>
                  </a:cubicBezTo>
                  <a:cubicBezTo>
                    <a:pt x="50" y="28"/>
                    <a:pt x="50" y="30"/>
                    <a:pt x="50" y="32"/>
                  </a:cubicBezTo>
                  <a:cubicBezTo>
                    <a:pt x="50" y="34"/>
                    <a:pt x="50" y="36"/>
                    <a:pt x="49" y="38"/>
                  </a:cubicBezTo>
                  <a:lnTo>
                    <a:pt x="56" y="45"/>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84" name="Group 83"/>
          <p:cNvGrpSpPr/>
          <p:nvPr/>
        </p:nvGrpSpPr>
        <p:grpSpPr>
          <a:xfrm>
            <a:off x="5768761" y="2069474"/>
            <a:ext cx="657655" cy="638827"/>
            <a:chOff x="4325315" y="1551839"/>
            <a:chExt cx="493370" cy="479245"/>
          </a:xfrm>
        </p:grpSpPr>
        <p:sp>
          <p:nvSpPr>
            <p:cNvPr id="310" name="Oval 309"/>
            <p:cNvSpPr/>
            <p:nvPr/>
          </p:nvSpPr>
          <p:spPr>
            <a:xfrm>
              <a:off x="4325315" y="1551839"/>
              <a:ext cx="493370" cy="47924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83" name="Freeform 24"/>
            <p:cNvSpPr>
              <a:spLocks noEditPoints="1"/>
            </p:cNvSpPr>
            <p:nvPr/>
          </p:nvSpPr>
          <p:spPr bwMode="auto">
            <a:xfrm>
              <a:off x="4470400" y="1681130"/>
              <a:ext cx="203200" cy="220663"/>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86" name="Group 85"/>
          <p:cNvGrpSpPr/>
          <p:nvPr/>
        </p:nvGrpSpPr>
        <p:grpSpPr>
          <a:xfrm>
            <a:off x="6767022" y="2335693"/>
            <a:ext cx="657655" cy="638827"/>
            <a:chOff x="5074206" y="1751555"/>
            <a:chExt cx="493370" cy="479245"/>
          </a:xfrm>
        </p:grpSpPr>
        <p:sp>
          <p:nvSpPr>
            <p:cNvPr id="300" name="Oval 299"/>
            <p:cNvSpPr/>
            <p:nvPr/>
          </p:nvSpPr>
          <p:spPr>
            <a:xfrm>
              <a:off x="5074206" y="1751555"/>
              <a:ext cx="493370" cy="47924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85" name="Freeform 100"/>
            <p:cNvSpPr>
              <a:spLocks noEditPoints="1"/>
            </p:cNvSpPr>
            <p:nvPr/>
          </p:nvSpPr>
          <p:spPr bwMode="auto">
            <a:xfrm>
              <a:off x="5205797" y="1880846"/>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88" name="Group 87"/>
          <p:cNvGrpSpPr/>
          <p:nvPr/>
        </p:nvGrpSpPr>
        <p:grpSpPr>
          <a:xfrm>
            <a:off x="7424677" y="3092248"/>
            <a:ext cx="657655" cy="638827"/>
            <a:chOff x="5567576" y="2319119"/>
            <a:chExt cx="493370" cy="479245"/>
          </a:xfrm>
        </p:grpSpPr>
        <p:sp>
          <p:nvSpPr>
            <p:cNvPr id="304" name="Oval 303"/>
            <p:cNvSpPr/>
            <p:nvPr/>
          </p:nvSpPr>
          <p:spPr>
            <a:xfrm>
              <a:off x="5567576" y="2319119"/>
              <a:ext cx="493370" cy="479245"/>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87" name="Freeform 131"/>
            <p:cNvSpPr>
              <a:spLocks/>
            </p:cNvSpPr>
            <p:nvPr/>
          </p:nvSpPr>
          <p:spPr bwMode="auto">
            <a:xfrm>
              <a:off x="5709486" y="2452379"/>
              <a:ext cx="209550" cy="212725"/>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90" name="Group 89"/>
          <p:cNvGrpSpPr/>
          <p:nvPr/>
        </p:nvGrpSpPr>
        <p:grpSpPr>
          <a:xfrm>
            <a:off x="7436455" y="4012964"/>
            <a:ext cx="657655" cy="638827"/>
            <a:chOff x="5576412" y="3009836"/>
            <a:chExt cx="493370" cy="479245"/>
          </a:xfrm>
        </p:grpSpPr>
        <p:sp>
          <p:nvSpPr>
            <p:cNvPr id="308" name="Oval 307"/>
            <p:cNvSpPr/>
            <p:nvPr/>
          </p:nvSpPr>
          <p:spPr>
            <a:xfrm>
              <a:off x="5576412" y="3009836"/>
              <a:ext cx="493370" cy="479245"/>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89" name="Freeform 66"/>
            <p:cNvSpPr>
              <a:spLocks noEditPoints="1"/>
            </p:cNvSpPr>
            <p:nvPr/>
          </p:nvSpPr>
          <p:spPr bwMode="auto">
            <a:xfrm>
              <a:off x="5699272" y="3153414"/>
              <a:ext cx="247650" cy="192088"/>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grpSp>
        <p:nvGrpSpPr>
          <p:cNvPr id="92" name="Group 91"/>
          <p:cNvGrpSpPr/>
          <p:nvPr/>
        </p:nvGrpSpPr>
        <p:grpSpPr>
          <a:xfrm>
            <a:off x="7019060" y="4858403"/>
            <a:ext cx="657655" cy="638827"/>
            <a:chOff x="5263284" y="3644080"/>
            <a:chExt cx="493370" cy="479245"/>
          </a:xfrm>
        </p:grpSpPr>
        <p:sp>
          <p:nvSpPr>
            <p:cNvPr id="45" name="Oval 44"/>
            <p:cNvSpPr/>
            <p:nvPr/>
          </p:nvSpPr>
          <p:spPr>
            <a:xfrm>
              <a:off x="5263284" y="3644080"/>
              <a:ext cx="493370" cy="479245"/>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solidFill>
                  <a:schemeClr val="bg1"/>
                </a:solidFill>
                <a:latin typeface="Arial" panose="020B0604020202020204" pitchFamily="34" charset="0"/>
                <a:cs typeface="Arial" panose="020B0604020202020204" pitchFamily="34" charset="0"/>
              </a:endParaRPr>
            </a:p>
          </p:txBody>
        </p:sp>
        <p:sp>
          <p:nvSpPr>
            <p:cNvPr id="91" name="Freeform 101"/>
            <p:cNvSpPr>
              <a:spLocks noEditPoints="1"/>
            </p:cNvSpPr>
            <p:nvPr/>
          </p:nvSpPr>
          <p:spPr bwMode="auto">
            <a:xfrm>
              <a:off x="5378207" y="3796390"/>
              <a:ext cx="263525" cy="174625"/>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sp>
        <p:nvSpPr>
          <p:cNvPr id="93"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94" name="直接连接符 93"/>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550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78"/>
                                        </p:tgtEl>
                                        <p:attrNameLst>
                                          <p:attrName>style.visibility</p:attrName>
                                        </p:attrNameLst>
                                      </p:cBhvr>
                                      <p:to>
                                        <p:strVal val="visible"/>
                                      </p:to>
                                    </p:set>
                                    <p:anim calcmode="lin" valueType="num">
                                      <p:cBhvr>
                                        <p:cTn id="12" dur="500" fill="hold"/>
                                        <p:tgtEl>
                                          <p:spTgt spid="78"/>
                                        </p:tgtEl>
                                        <p:attrNameLst>
                                          <p:attrName>ppt_w</p:attrName>
                                        </p:attrNameLst>
                                      </p:cBhvr>
                                      <p:tavLst>
                                        <p:tav tm="0">
                                          <p:val>
                                            <p:fltVal val="0"/>
                                          </p:val>
                                        </p:tav>
                                        <p:tav tm="100000">
                                          <p:val>
                                            <p:strVal val="#ppt_w"/>
                                          </p:val>
                                        </p:tav>
                                      </p:tavLst>
                                    </p:anim>
                                    <p:anim calcmode="lin" valueType="num">
                                      <p:cBhvr>
                                        <p:cTn id="13" dur="500" fill="hold"/>
                                        <p:tgtEl>
                                          <p:spTgt spid="78"/>
                                        </p:tgtEl>
                                        <p:attrNameLst>
                                          <p:attrName>ppt_h</p:attrName>
                                        </p:attrNameLst>
                                      </p:cBhvr>
                                      <p:tavLst>
                                        <p:tav tm="0">
                                          <p:val>
                                            <p:fltVal val="0"/>
                                          </p:val>
                                        </p:tav>
                                        <p:tav tm="100000">
                                          <p:val>
                                            <p:strVal val="#ppt_h"/>
                                          </p:val>
                                        </p:tav>
                                      </p:tavLst>
                                    </p:anim>
                                    <p:animEffect transition="in" filter="fade">
                                      <p:cBhvr>
                                        <p:cTn id="14" dur="500"/>
                                        <p:tgtEl>
                                          <p:spTgt spid="78"/>
                                        </p:tgtEl>
                                      </p:cBhvr>
                                    </p:animEffect>
                                  </p:childTnLst>
                                </p:cTn>
                              </p:par>
                              <p:par>
                                <p:cTn id="15" presetID="2" presetClass="entr" presetSubtype="8" accel="50000" decel="50000" fill="hold"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additive="base">
                                        <p:cTn id="17" dur="500" fill="hold"/>
                                        <p:tgtEl>
                                          <p:spTgt spid="55"/>
                                        </p:tgtEl>
                                        <p:attrNameLst>
                                          <p:attrName>ppt_x</p:attrName>
                                        </p:attrNameLst>
                                      </p:cBhvr>
                                      <p:tavLst>
                                        <p:tav tm="0">
                                          <p:val>
                                            <p:strVal val="0-#ppt_w/2"/>
                                          </p:val>
                                        </p:tav>
                                        <p:tav tm="100000">
                                          <p:val>
                                            <p:strVal val="#ppt_x"/>
                                          </p:val>
                                        </p:tav>
                                      </p:tavLst>
                                    </p:anim>
                                    <p:anim calcmode="lin" valueType="num">
                                      <p:cBhvr additive="base">
                                        <p:cTn id="18" dur="500" fill="hold"/>
                                        <p:tgtEl>
                                          <p:spTgt spid="55"/>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53" presetClass="entr" presetSubtype="0" fill="hold" nodeType="afterEffect">
                                  <p:stCondLst>
                                    <p:cond delay="0"/>
                                  </p:stCondLst>
                                  <p:childTnLst>
                                    <p:set>
                                      <p:cBhvr>
                                        <p:cTn id="21" dur="1" fill="hold">
                                          <p:stCondLst>
                                            <p:cond delay="0"/>
                                          </p:stCondLst>
                                        </p:cTn>
                                        <p:tgtEl>
                                          <p:spTgt spid="80"/>
                                        </p:tgtEl>
                                        <p:attrNameLst>
                                          <p:attrName>style.visibility</p:attrName>
                                        </p:attrNameLst>
                                      </p:cBhvr>
                                      <p:to>
                                        <p:strVal val="visible"/>
                                      </p:to>
                                    </p:set>
                                    <p:anim calcmode="lin" valueType="num">
                                      <p:cBhvr>
                                        <p:cTn id="22" dur="500" fill="hold"/>
                                        <p:tgtEl>
                                          <p:spTgt spid="80"/>
                                        </p:tgtEl>
                                        <p:attrNameLst>
                                          <p:attrName>ppt_w</p:attrName>
                                        </p:attrNameLst>
                                      </p:cBhvr>
                                      <p:tavLst>
                                        <p:tav tm="0">
                                          <p:val>
                                            <p:fltVal val="0"/>
                                          </p:val>
                                        </p:tav>
                                        <p:tav tm="100000">
                                          <p:val>
                                            <p:strVal val="#ppt_w"/>
                                          </p:val>
                                        </p:tav>
                                      </p:tavLst>
                                    </p:anim>
                                    <p:anim calcmode="lin" valueType="num">
                                      <p:cBhvr>
                                        <p:cTn id="23" dur="500" fill="hold"/>
                                        <p:tgtEl>
                                          <p:spTgt spid="80"/>
                                        </p:tgtEl>
                                        <p:attrNameLst>
                                          <p:attrName>ppt_h</p:attrName>
                                        </p:attrNameLst>
                                      </p:cBhvr>
                                      <p:tavLst>
                                        <p:tav tm="0">
                                          <p:val>
                                            <p:fltVal val="0"/>
                                          </p:val>
                                        </p:tav>
                                        <p:tav tm="100000">
                                          <p:val>
                                            <p:strVal val="#ppt_h"/>
                                          </p:val>
                                        </p:tav>
                                      </p:tavLst>
                                    </p:anim>
                                    <p:animEffect transition="in" filter="fade">
                                      <p:cBhvr>
                                        <p:cTn id="24" dur="500"/>
                                        <p:tgtEl>
                                          <p:spTgt spid="80"/>
                                        </p:tgtEl>
                                      </p:cBhvr>
                                    </p:animEffect>
                                  </p:childTnLst>
                                </p:cTn>
                              </p:par>
                              <p:par>
                                <p:cTn id="25" presetID="2" presetClass="entr" presetSubtype="8" accel="50000" decel="50000" fill="hold" nodeType="with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additive="base">
                                        <p:cTn id="27" dur="500" fill="hold"/>
                                        <p:tgtEl>
                                          <p:spTgt spid="52"/>
                                        </p:tgtEl>
                                        <p:attrNameLst>
                                          <p:attrName>ppt_x</p:attrName>
                                        </p:attrNameLst>
                                      </p:cBhvr>
                                      <p:tavLst>
                                        <p:tav tm="0">
                                          <p:val>
                                            <p:strVal val="0-#ppt_w/2"/>
                                          </p:val>
                                        </p:tav>
                                        <p:tav tm="100000">
                                          <p:val>
                                            <p:strVal val="#ppt_x"/>
                                          </p:val>
                                        </p:tav>
                                      </p:tavLst>
                                    </p:anim>
                                    <p:anim calcmode="lin" valueType="num">
                                      <p:cBhvr additive="base">
                                        <p:cTn id="28" dur="500" fill="hold"/>
                                        <p:tgtEl>
                                          <p:spTgt spid="52"/>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53" presetClass="entr" presetSubtype="0" fill="hold" nodeType="afterEffect">
                                  <p:stCondLst>
                                    <p:cond delay="0"/>
                                  </p:stCondLst>
                                  <p:childTnLst>
                                    <p:set>
                                      <p:cBhvr>
                                        <p:cTn id="31" dur="1" fill="hold">
                                          <p:stCondLst>
                                            <p:cond delay="0"/>
                                          </p:stCondLst>
                                        </p:cTn>
                                        <p:tgtEl>
                                          <p:spTgt spid="82"/>
                                        </p:tgtEl>
                                        <p:attrNameLst>
                                          <p:attrName>style.visibility</p:attrName>
                                        </p:attrNameLst>
                                      </p:cBhvr>
                                      <p:to>
                                        <p:strVal val="visible"/>
                                      </p:to>
                                    </p:set>
                                    <p:anim calcmode="lin" valueType="num">
                                      <p:cBhvr>
                                        <p:cTn id="32" dur="500" fill="hold"/>
                                        <p:tgtEl>
                                          <p:spTgt spid="82"/>
                                        </p:tgtEl>
                                        <p:attrNameLst>
                                          <p:attrName>ppt_w</p:attrName>
                                        </p:attrNameLst>
                                      </p:cBhvr>
                                      <p:tavLst>
                                        <p:tav tm="0">
                                          <p:val>
                                            <p:fltVal val="0"/>
                                          </p:val>
                                        </p:tav>
                                        <p:tav tm="100000">
                                          <p:val>
                                            <p:strVal val="#ppt_w"/>
                                          </p:val>
                                        </p:tav>
                                      </p:tavLst>
                                    </p:anim>
                                    <p:anim calcmode="lin" valueType="num">
                                      <p:cBhvr>
                                        <p:cTn id="33" dur="500" fill="hold"/>
                                        <p:tgtEl>
                                          <p:spTgt spid="82"/>
                                        </p:tgtEl>
                                        <p:attrNameLst>
                                          <p:attrName>ppt_h</p:attrName>
                                        </p:attrNameLst>
                                      </p:cBhvr>
                                      <p:tavLst>
                                        <p:tav tm="0">
                                          <p:val>
                                            <p:fltVal val="0"/>
                                          </p:val>
                                        </p:tav>
                                        <p:tav tm="100000">
                                          <p:val>
                                            <p:strVal val="#ppt_h"/>
                                          </p:val>
                                        </p:tav>
                                      </p:tavLst>
                                    </p:anim>
                                    <p:animEffect transition="in" filter="fade">
                                      <p:cBhvr>
                                        <p:cTn id="34" dur="500"/>
                                        <p:tgtEl>
                                          <p:spTgt spid="82"/>
                                        </p:tgtEl>
                                      </p:cBhvr>
                                    </p:animEffect>
                                  </p:childTnLst>
                                </p:cTn>
                              </p:par>
                              <p:par>
                                <p:cTn id="35" presetID="2" presetClass="entr" presetSubtype="8" accel="50000" decel="50000" fill="hold" nodeType="with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additive="base">
                                        <p:cTn id="37" dur="500" fill="hold"/>
                                        <p:tgtEl>
                                          <p:spTgt spid="49"/>
                                        </p:tgtEl>
                                        <p:attrNameLst>
                                          <p:attrName>ppt_x</p:attrName>
                                        </p:attrNameLst>
                                      </p:cBhvr>
                                      <p:tavLst>
                                        <p:tav tm="0">
                                          <p:val>
                                            <p:strVal val="0-#ppt_w/2"/>
                                          </p:val>
                                        </p:tav>
                                        <p:tav tm="100000">
                                          <p:val>
                                            <p:strVal val="#ppt_x"/>
                                          </p:val>
                                        </p:tav>
                                      </p:tavLst>
                                    </p:anim>
                                    <p:anim calcmode="lin" valueType="num">
                                      <p:cBhvr additive="base">
                                        <p:cTn id="38" dur="500" fill="hold"/>
                                        <p:tgtEl>
                                          <p:spTgt spid="49"/>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53" presetClass="entr" presetSubtype="0" fill="hold" nodeType="afterEffect">
                                  <p:stCondLst>
                                    <p:cond delay="0"/>
                                  </p:stCondLst>
                                  <p:childTnLst>
                                    <p:set>
                                      <p:cBhvr>
                                        <p:cTn id="41" dur="1" fill="hold">
                                          <p:stCondLst>
                                            <p:cond delay="0"/>
                                          </p:stCondLst>
                                        </p:cTn>
                                        <p:tgtEl>
                                          <p:spTgt spid="76"/>
                                        </p:tgtEl>
                                        <p:attrNameLst>
                                          <p:attrName>style.visibility</p:attrName>
                                        </p:attrNameLst>
                                      </p:cBhvr>
                                      <p:to>
                                        <p:strVal val="visible"/>
                                      </p:to>
                                    </p:set>
                                    <p:anim calcmode="lin" valueType="num">
                                      <p:cBhvr>
                                        <p:cTn id="42" dur="500" fill="hold"/>
                                        <p:tgtEl>
                                          <p:spTgt spid="76"/>
                                        </p:tgtEl>
                                        <p:attrNameLst>
                                          <p:attrName>ppt_w</p:attrName>
                                        </p:attrNameLst>
                                      </p:cBhvr>
                                      <p:tavLst>
                                        <p:tav tm="0">
                                          <p:val>
                                            <p:fltVal val="0"/>
                                          </p:val>
                                        </p:tav>
                                        <p:tav tm="100000">
                                          <p:val>
                                            <p:strVal val="#ppt_w"/>
                                          </p:val>
                                        </p:tav>
                                      </p:tavLst>
                                    </p:anim>
                                    <p:anim calcmode="lin" valueType="num">
                                      <p:cBhvr>
                                        <p:cTn id="43" dur="500" fill="hold"/>
                                        <p:tgtEl>
                                          <p:spTgt spid="76"/>
                                        </p:tgtEl>
                                        <p:attrNameLst>
                                          <p:attrName>ppt_h</p:attrName>
                                        </p:attrNameLst>
                                      </p:cBhvr>
                                      <p:tavLst>
                                        <p:tav tm="0">
                                          <p:val>
                                            <p:fltVal val="0"/>
                                          </p:val>
                                        </p:tav>
                                        <p:tav tm="100000">
                                          <p:val>
                                            <p:strVal val="#ppt_h"/>
                                          </p:val>
                                        </p:tav>
                                      </p:tavLst>
                                    </p:anim>
                                    <p:animEffect transition="in" filter="fade">
                                      <p:cBhvr>
                                        <p:cTn id="44" dur="500"/>
                                        <p:tgtEl>
                                          <p:spTgt spid="76"/>
                                        </p:tgtEl>
                                      </p:cBhvr>
                                    </p:animEffect>
                                  </p:childTnLst>
                                </p:cTn>
                              </p:par>
                              <p:par>
                                <p:cTn id="45" presetID="2" presetClass="entr" presetSubtype="8" accel="50000" decel="50000" fill="hold"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additive="base">
                                        <p:cTn id="47" dur="500" fill="hold"/>
                                        <p:tgtEl>
                                          <p:spTgt spid="46"/>
                                        </p:tgtEl>
                                        <p:attrNameLst>
                                          <p:attrName>ppt_x</p:attrName>
                                        </p:attrNameLst>
                                      </p:cBhvr>
                                      <p:tavLst>
                                        <p:tav tm="0">
                                          <p:val>
                                            <p:strVal val="0-#ppt_w/2"/>
                                          </p:val>
                                        </p:tav>
                                        <p:tav tm="100000">
                                          <p:val>
                                            <p:strVal val="#ppt_x"/>
                                          </p:val>
                                        </p:tav>
                                      </p:tavLst>
                                    </p:anim>
                                    <p:anim calcmode="lin" valueType="num">
                                      <p:cBhvr additive="base">
                                        <p:cTn id="48" dur="500" fill="hold"/>
                                        <p:tgtEl>
                                          <p:spTgt spid="46"/>
                                        </p:tgtEl>
                                        <p:attrNameLst>
                                          <p:attrName>ppt_y</p:attrName>
                                        </p:attrNameLst>
                                      </p:cBhvr>
                                      <p:tavLst>
                                        <p:tav tm="0">
                                          <p:val>
                                            <p:strVal val="#ppt_y"/>
                                          </p:val>
                                        </p:tav>
                                        <p:tav tm="100000">
                                          <p:val>
                                            <p:strVal val="#ppt_y"/>
                                          </p:val>
                                        </p:tav>
                                      </p:tavLst>
                                    </p:anim>
                                  </p:childTnLst>
                                </p:cTn>
                              </p:par>
                            </p:childTnLst>
                          </p:cTn>
                        </p:par>
                        <p:par>
                          <p:cTn id="49" fill="hold">
                            <p:stCondLst>
                              <p:cond delay="2500"/>
                            </p:stCondLst>
                            <p:childTnLst>
                              <p:par>
                                <p:cTn id="50" presetID="53" presetClass="entr" presetSubtype="0" fill="hold" nodeType="afterEffect">
                                  <p:stCondLst>
                                    <p:cond delay="0"/>
                                  </p:stCondLst>
                                  <p:childTnLst>
                                    <p:set>
                                      <p:cBhvr>
                                        <p:cTn id="51" dur="1" fill="hold">
                                          <p:stCondLst>
                                            <p:cond delay="0"/>
                                          </p:stCondLst>
                                        </p:cTn>
                                        <p:tgtEl>
                                          <p:spTgt spid="84"/>
                                        </p:tgtEl>
                                        <p:attrNameLst>
                                          <p:attrName>style.visibility</p:attrName>
                                        </p:attrNameLst>
                                      </p:cBhvr>
                                      <p:to>
                                        <p:strVal val="visible"/>
                                      </p:to>
                                    </p:set>
                                    <p:anim calcmode="lin" valueType="num">
                                      <p:cBhvr>
                                        <p:cTn id="52" dur="500" fill="hold"/>
                                        <p:tgtEl>
                                          <p:spTgt spid="84"/>
                                        </p:tgtEl>
                                        <p:attrNameLst>
                                          <p:attrName>ppt_w</p:attrName>
                                        </p:attrNameLst>
                                      </p:cBhvr>
                                      <p:tavLst>
                                        <p:tav tm="0">
                                          <p:val>
                                            <p:fltVal val="0"/>
                                          </p:val>
                                        </p:tav>
                                        <p:tav tm="100000">
                                          <p:val>
                                            <p:strVal val="#ppt_w"/>
                                          </p:val>
                                        </p:tav>
                                      </p:tavLst>
                                    </p:anim>
                                    <p:anim calcmode="lin" valueType="num">
                                      <p:cBhvr>
                                        <p:cTn id="53" dur="500" fill="hold"/>
                                        <p:tgtEl>
                                          <p:spTgt spid="84"/>
                                        </p:tgtEl>
                                        <p:attrNameLst>
                                          <p:attrName>ppt_h</p:attrName>
                                        </p:attrNameLst>
                                      </p:cBhvr>
                                      <p:tavLst>
                                        <p:tav tm="0">
                                          <p:val>
                                            <p:fltVal val="0"/>
                                          </p:val>
                                        </p:tav>
                                        <p:tav tm="100000">
                                          <p:val>
                                            <p:strVal val="#ppt_h"/>
                                          </p:val>
                                        </p:tav>
                                      </p:tavLst>
                                    </p:anim>
                                    <p:animEffect transition="in" filter="fade">
                                      <p:cBhvr>
                                        <p:cTn id="54" dur="500"/>
                                        <p:tgtEl>
                                          <p:spTgt spid="84"/>
                                        </p:tgtEl>
                                      </p:cBhvr>
                                    </p:animEffect>
                                  </p:childTnLst>
                                </p:cTn>
                              </p:par>
                              <p:par>
                                <p:cTn id="55" presetID="2" presetClass="entr" presetSubtype="2" accel="50000" decel="5000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1+#ppt_w/2"/>
                                          </p:val>
                                        </p:tav>
                                        <p:tav tm="100000">
                                          <p:val>
                                            <p:strVal val="#ppt_x"/>
                                          </p:val>
                                        </p:tav>
                                      </p:tavLst>
                                    </p:anim>
                                    <p:anim calcmode="lin" valueType="num">
                                      <p:cBhvr additive="base">
                                        <p:cTn id="58" dur="500" fill="hold"/>
                                        <p:tgtEl>
                                          <p:spTgt spid="13"/>
                                        </p:tgtEl>
                                        <p:attrNameLst>
                                          <p:attrName>ppt_y</p:attrName>
                                        </p:attrNameLst>
                                      </p:cBhvr>
                                      <p:tavLst>
                                        <p:tav tm="0">
                                          <p:val>
                                            <p:strVal val="#ppt_y"/>
                                          </p:val>
                                        </p:tav>
                                        <p:tav tm="100000">
                                          <p:val>
                                            <p:strVal val="#ppt_y"/>
                                          </p:val>
                                        </p:tav>
                                      </p:tavLst>
                                    </p:anim>
                                  </p:childTnLst>
                                </p:cTn>
                              </p:par>
                            </p:childTnLst>
                          </p:cTn>
                        </p:par>
                        <p:par>
                          <p:cTn id="59" fill="hold">
                            <p:stCondLst>
                              <p:cond delay="3000"/>
                            </p:stCondLst>
                            <p:childTnLst>
                              <p:par>
                                <p:cTn id="60" presetID="53" presetClass="entr" presetSubtype="0" fill="hold" nodeType="afterEffect">
                                  <p:stCondLst>
                                    <p:cond delay="0"/>
                                  </p:stCondLst>
                                  <p:childTnLst>
                                    <p:set>
                                      <p:cBhvr>
                                        <p:cTn id="61" dur="1" fill="hold">
                                          <p:stCondLst>
                                            <p:cond delay="0"/>
                                          </p:stCondLst>
                                        </p:cTn>
                                        <p:tgtEl>
                                          <p:spTgt spid="86"/>
                                        </p:tgtEl>
                                        <p:attrNameLst>
                                          <p:attrName>style.visibility</p:attrName>
                                        </p:attrNameLst>
                                      </p:cBhvr>
                                      <p:to>
                                        <p:strVal val="visible"/>
                                      </p:to>
                                    </p:set>
                                    <p:anim calcmode="lin" valueType="num">
                                      <p:cBhvr>
                                        <p:cTn id="62" dur="500" fill="hold"/>
                                        <p:tgtEl>
                                          <p:spTgt spid="86"/>
                                        </p:tgtEl>
                                        <p:attrNameLst>
                                          <p:attrName>ppt_w</p:attrName>
                                        </p:attrNameLst>
                                      </p:cBhvr>
                                      <p:tavLst>
                                        <p:tav tm="0">
                                          <p:val>
                                            <p:fltVal val="0"/>
                                          </p:val>
                                        </p:tav>
                                        <p:tav tm="100000">
                                          <p:val>
                                            <p:strVal val="#ppt_w"/>
                                          </p:val>
                                        </p:tav>
                                      </p:tavLst>
                                    </p:anim>
                                    <p:anim calcmode="lin" valueType="num">
                                      <p:cBhvr>
                                        <p:cTn id="63" dur="500" fill="hold"/>
                                        <p:tgtEl>
                                          <p:spTgt spid="86"/>
                                        </p:tgtEl>
                                        <p:attrNameLst>
                                          <p:attrName>ppt_h</p:attrName>
                                        </p:attrNameLst>
                                      </p:cBhvr>
                                      <p:tavLst>
                                        <p:tav tm="0">
                                          <p:val>
                                            <p:fltVal val="0"/>
                                          </p:val>
                                        </p:tav>
                                        <p:tav tm="100000">
                                          <p:val>
                                            <p:strVal val="#ppt_h"/>
                                          </p:val>
                                        </p:tav>
                                      </p:tavLst>
                                    </p:anim>
                                    <p:animEffect transition="in" filter="fade">
                                      <p:cBhvr>
                                        <p:cTn id="64" dur="500"/>
                                        <p:tgtEl>
                                          <p:spTgt spid="86"/>
                                        </p:tgtEl>
                                      </p:cBhvr>
                                    </p:animEffect>
                                  </p:childTnLst>
                                </p:cTn>
                              </p:par>
                              <p:par>
                                <p:cTn id="65" presetID="2" presetClass="entr" presetSubtype="2" accel="50000" decel="50000" fill="hold" nodeType="withEffect">
                                  <p:stCondLst>
                                    <p:cond delay="0"/>
                                  </p:stCondLst>
                                  <p:childTnLst>
                                    <p:set>
                                      <p:cBhvr>
                                        <p:cTn id="66" dur="1" fill="hold">
                                          <p:stCondLst>
                                            <p:cond delay="0"/>
                                          </p:stCondLst>
                                        </p:cTn>
                                        <p:tgtEl>
                                          <p:spTgt spid="70"/>
                                        </p:tgtEl>
                                        <p:attrNameLst>
                                          <p:attrName>style.visibility</p:attrName>
                                        </p:attrNameLst>
                                      </p:cBhvr>
                                      <p:to>
                                        <p:strVal val="visible"/>
                                      </p:to>
                                    </p:set>
                                    <p:anim calcmode="lin" valueType="num">
                                      <p:cBhvr additive="base">
                                        <p:cTn id="67" dur="500" fill="hold"/>
                                        <p:tgtEl>
                                          <p:spTgt spid="70"/>
                                        </p:tgtEl>
                                        <p:attrNameLst>
                                          <p:attrName>ppt_x</p:attrName>
                                        </p:attrNameLst>
                                      </p:cBhvr>
                                      <p:tavLst>
                                        <p:tav tm="0">
                                          <p:val>
                                            <p:strVal val="1+#ppt_w/2"/>
                                          </p:val>
                                        </p:tav>
                                        <p:tav tm="100000">
                                          <p:val>
                                            <p:strVal val="#ppt_x"/>
                                          </p:val>
                                        </p:tav>
                                      </p:tavLst>
                                    </p:anim>
                                    <p:anim calcmode="lin" valueType="num">
                                      <p:cBhvr additive="base">
                                        <p:cTn id="68" dur="500" fill="hold"/>
                                        <p:tgtEl>
                                          <p:spTgt spid="70"/>
                                        </p:tgtEl>
                                        <p:attrNameLst>
                                          <p:attrName>ppt_y</p:attrName>
                                        </p:attrNameLst>
                                      </p:cBhvr>
                                      <p:tavLst>
                                        <p:tav tm="0">
                                          <p:val>
                                            <p:strVal val="#ppt_y"/>
                                          </p:val>
                                        </p:tav>
                                        <p:tav tm="100000">
                                          <p:val>
                                            <p:strVal val="#ppt_y"/>
                                          </p:val>
                                        </p:tav>
                                      </p:tavLst>
                                    </p:anim>
                                  </p:childTnLst>
                                </p:cTn>
                              </p:par>
                            </p:childTnLst>
                          </p:cTn>
                        </p:par>
                        <p:par>
                          <p:cTn id="69" fill="hold">
                            <p:stCondLst>
                              <p:cond delay="3500"/>
                            </p:stCondLst>
                            <p:childTnLst>
                              <p:par>
                                <p:cTn id="70" presetID="53" presetClass="entr" presetSubtype="0" fill="hold" nodeType="afterEffect">
                                  <p:stCondLst>
                                    <p:cond delay="0"/>
                                  </p:stCondLst>
                                  <p:childTnLst>
                                    <p:set>
                                      <p:cBhvr>
                                        <p:cTn id="71" dur="1" fill="hold">
                                          <p:stCondLst>
                                            <p:cond delay="0"/>
                                          </p:stCondLst>
                                        </p:cTn>
                                        <p:tgtEl>
                                          <p:spTgt spid="88"/>
                                        </p:tgtEl>
                                        <p:attrNameLst>
                                          <p:attrName>style.visibility</p:attrName>
                                        </p:attrNameLst>
                                      </p:cBhvr>
                                      <p:to>
                                        <p:strVal val="visible"/>
                                      </p:to>
                                    </p:set>
                                    <p:anim calcmode="lin" valueType="num">
                                      <p:cBhvr>
                                        <p:cTn id="72" dur="500" fill="hold"/>
                                        <p:tgtEl>
                                          <p:spTgt spid="88"/>
                                        </p:tgtEl>
                                        <p:attrNameLst>
                                          <p:attrName>ppt_w</p:attrName>
                                        </p:attrNameLst>
                                      </p:cBhvr>
                                      <p:tavLst>
                                        <p:tav tm="0">
                                          <p:val>
                                            <p:fltVal val="0"/>
                                          </p:val>
                                        </p:tav>
                                        <p:tav tm="100000">
                                          <p:val>
                                            <p:strVal val="#ppt_w"/>
                                          </p:val>
                                        </p:tav>
                                      </p:tavLst>
                                    </p:anim>
                                    <p:anim calcmode="lin" valueType="num">
                                      <p:cBhvr>
                                        <p:cTn id="73" dur="500" fill="hold"/>
                                        <p:tgtEl>
                                          <p:spTgt spid="88"/>
                                        </p:tgtEl>
                                        <p:attrNameLst>
                                          <p:attrName>ppt_h</p:attrName>
                                        </p:attrNameLst>
                                      </p:cBhvr>
                                      <p:tavLst>
                                        <p:tav tm="0">
                                          <p:val>
                                            <p:fltVal val="0"/>
                                          </p:val>
                                        </p:tav>
                                        <p:tav tm="100000">
                                          <p:val>
                                            <p:strVal val="#ppt_h"/>
                                          </p:val>
                                        </p:tav>
                                      </p:tavLst>
                                    </p:anim>
                                    <p:animEffect transition="in" filter="fade">
                                      <p:cBhvr>
                                        <p:cTn id="74" dur="500"/>
                                        <p:tgtEl>
                                          <p:spTgt spid="88"/>
                                        </p:tgtEl>
                                      </p:cBhvr>
                                    </p:animEffect>
                                  </p:childTnLst>
                                </p:cTn>
                              </p:par>
                              <p:par>
                                <p:cTn id="75" presetID="2" presetClass="entr" presetSubtype="2" accel="50000" decel="50000" fill="hold" nodeType="withEffect">
                                  <p:stCondLst>
                                    <p:cond delay="0"/>
                                  </p:stCondLst>
                                  <p:childTnLst>
                                    <p:set>
                                      <p:cBhvr>
                                        <p:cTn id="76" dur="1" fill="hold">
                                          <p:stCondLst>
                                            <p:cond delay="0"/>
                                          </p:stCondLst>
                                        </p:cTn>
                                        <p:tgtEl>
                                          <p:spTgt spid="71"/>
                                        </p:tgtEl>
                                        <p:attrNameLst>
                                          <p:attrName>style.visibility</p:attrName>
                                        </p:attrNameLst>
                                      </p:cBhvr>
                                      <p:to>
                                        <p:strVal val="visible"/>
                                      </p:to>
                                    </p:set>
                                    <p:anim calcmode="lin" valueType="num">
                                      <p:cBhvr additive="base">
                                        <p:cTn id="77" dur="500" fill="hold"/>
                                        <p:tgtEl>
                                          <p:spTgt spid="71"/>
                                        </p:tgtEl>
                                        <p:attrNameLst>
                                          <p:attrName>ppt_x</p:attrName>
                                        </p:attrNameLst>
                                      </p:cBhvr>
                                      <p:tavLst>
                                        <p:tav tm="0">
                                          <p:val>
                                            <p:strVal val="1+#ppt_w/2"/>
                                          </p:val>
                                        </p:tav>
                                        <p:tav tm="100000">
                                          <p:val>
                                            <p:strVal val="#ppt_x"/>
                                          </p:val>
                                        </p:tav>
                                      </p:tavLst>
                                    </p:anim>
                                    <p:anim calcmode="lin" valueType="num">
                                      <p:cBhvr additive="base">
                                        <p:cTn id="78" dur="500" fill="hold"/>
                                        <p:tgtEl>
                                          <p:spTgt spid="71"/>
                                        </p:tgtEl>
                                        <p:attrNameLst>
                                          <p:attrName>ppt_y</p:attrName>
                                        </p:attrNameLst>
                                      </p:cBhvr>
                                      <p:tavLst>
                                        <p:tav tm="0">
                                          <p:val>
                                            <p:strVal val="#ppt_y"/>
                                          </p:val>
                                        </p:tav>
                                        <p:tav tm="100000">
                                          <p:val>
                                            <p:strVal val="#ppt_y"/>
                                          </p:val>
                                        </p:tav>
                                      </p:tavLst>
                                    </p:anim>
                                  </p:childTnLst>
                                </p:cTn>
                              </p:par>
                            </p:childTnLst>
                          </p:cTn>
                        </p:par>
                        <p:par>
                          <p:cTn id="79" fill="hold">
                            <p:stCondLst>
                              <p:cond delay="4000"/>
                            </p:stCondLst>
                            <p:childTnLst>
                              <p:par>
                                <p:cTn id="80" presetID="53" presetClass="entr" presetSubtype="0" fill="hold" nodeType="afterEffect">
                                  <p:stCondLst>
                                    <p:cond delay="0"/>
                                  </p:stCondLst>
                                  <p:childTnLst>
                                    <p:set>
                                      <p:cBhvr>
                                        <p:cTn id="81" dur="1" fill="hold">
                                          <p:stCondLst>
                                            <p:cond delay="0"/>
                                          </p:stCondLst>
                                        </p:cTn>
                                        <p:tgtEl>
                                          <p:spTgt spid="90"/>
                                        </p:tgtEl>
                                        <p:attrNameLst>
                                          <p:attrName>style.visibility</p:attrName>
                                        </p:attrNameLst>
                                      </p:cBhvr>
                                      <p:to>
                                        <p:strVal val="visible"/>
                                      </p:to>
                                    </p:set>
                                    <p:anim calcmode="lin" valueType="num">
                                      <p:cBhvr>
                                        <p:cTn id="82" dur="500" fill="hold"/>
                                        <p:tgtEl>
                                          <p:spTgt spid="90"/>
                                        </p:tgtEl>
                                        <p:attrNameLst>
                                          <p:attrName>ppt_w</p:attrName>
                                        </p:attrNameLst>
                                      </p:cBhvr>
                                      <p:tavLst>
                                        <p:tav tm="0">
                                          <p:val>
                                            <p:fltVal val="0"/>
                                          </p:val>
                                        </p:tav>
                                        <p:tav tm="100000">
                                          <p:val>
                                            <p:strVal val="#ppt_w"/>
                                          </p:val>
                                        </p:tav>
                                      </p:tavLst>
                                    </p:anim>
                                    <p:anim calcmode="lin" valueType="num">
                                      <p:cBhvr>
                                        <p:cTn id="83" dur="500" fill="hold"/>
                                        <p:tgtEl>
                                          <p:spTgt spid="90"/>
                                        </p:tgtEl>
                                        <p:attrNameLst>
                                          <p:attrName>ppt_h</p:attrName>
                                        </p:attrNameLst>
                                      </p:cBhvr>
                                      <p:tavLst>
                                        <p:tav tm="0">
                                          <p:val>
                                            <p:fltVal val="0"/>
                                          </p:val>
                                        </p:tav>
                                        <p:tav tm="100000">
                                          <p:val>
                                            <p:strVal val="#ppt_h"/>
                                          </p:val>
                                        </p:tav>
                                      </p:tavLst>
                                    </p:anim>
                                    <p:animEffect transition="in" filter="fade">
                                      <p:cBhvr>
                                        <p:cTn id="84" dur="500"/>
                                        <p:tgtEl>
                                          <p:spTgt spid="90"/>
                                        </p:tgtEl>
                                      </p:cBhvr>
                                    </p:animEffect>
                                  </p:childTnLst>
                                </p:cTn>
                              </p:par>
                              <p:par>
                                <p:cTn id="85" presetID="2" presetClass="entr" presetSubtype="2" accel="50000" decel="50000" fill="hold" nodeType="with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500" fill="hold"/>
                                        <p:tgtEl>
                                          <p:spTgt spid="72"/>
                                        </p:tgtEl>
                                        <p:attrNameLst>
                                          <p:attrName>ppt_x</p:attrName>
                                        </p:attrNameLst>
                                      </p:cBhvr>
                                      <p:tavLst>
                                        <p:tav tm="0">
                                          <p:val>
                                            <p:strVal val="1+#ppt_w/2"/>
                                          </p:val>
                                        </p:tav>
                                        <p:tav tm="100000">
                                          <p:val>
                                            <p:strVal val="#ppt_x"/>
                                          </p:val>
                                        </p:tav>
                                      </p:tavLst>
                                    </p:anim>
                                    <p:anim calcmode="lin" valueType="num">
                                      <p:cBhvr additive="base">
                                        <p:cTn id="88" dur="500" fill="hold"/>
                                        <p:tgtEl>
                                          <p:spTgt spid="72"/>
                                        </p:tgtEl>
                                        <p:attrNameLst>
                                          <p:attrName>ppt_y</p:attrName>
                                        </p:attrNameLst>
                                      </p:cBhvr>
                                      <p:tavLst>
                                        <p:tav tm="0">
                                          <p:val>
                                            <p:strVal val="#ppt_y"/>
                                          </p:val>
                                        </p:tav>
                                        <p:tav tm="100000">
                                          <p:val>
                                            <p:strVal val="#ppt_y"/>
                                          </p:val>
                                        </p:tav>
                                      </p:tavLst>
                                    </p:anim>
                                  </p:childTnLst>
                                </p:cTn>
                              </p:par>
                            </p:childTnLst>
                          </p:cTn>
                        </p:par>
                        <p:par>
                          <p:cTn id="89" fill="hold">
                            <p:stCondLst>
                              <p:cond delay="4500"/>
                            </p:stCondLst>
                            <p:childTnLst>
                              <p:par>
                                <p:cTn id="90" presetID="53" presetClass="entr" presetSubtype="0" fill="hold" nodeType="afterEffect">
                                  <p:stCondLst>
                                    <p:cond delay="0"/>
                                  </p:stCondLst>
                                  <p:childTnLst>
                                    <p:set>
                                      <p:cBhvr>
                                        <p:cTn id="91" dur="1" fill="hold">
                                          <p:stCondLst>
                                            <p:cond delay="0"/>
                                          </p:stCondLst>
                                        </p:cTn>
                                        <p:tgtEl>
                                          <p:spTgt spid="92"/>
                                        </p:tgtEl>
                                        <p:attrNameLst>
                                          <p:attrName>style.visibility</p:attrName>
                                        </p:attrNameLst>
                                      </p:cBhvr>
                                      <p:to>
                                        <p:strVal val="visible"/>
                                      </p:to>
                                    </p:set>
                                    <p:anim calcmode="lin" valueType="num">
                                      <p:cBhvr>
                                        <p:cTn id="92" dur="500" fill="hold"/>
                                        <p:tgtEl>
                                          <p:spTgt spid="92"/>
                                        </p:tgtEl>
                                        <p:attrNameLst>
                                          <p:attrName>ppt_w</p:attrName>
                                        </p:attrNameLst>
                                      </p:cBhvr>
                                      <p:tavLst>
                                        <p:tav tm="0">
                                          <p:val>
                                            <p:fltVal val="0"/>
                                          </p:val>
                                        </p:tav>
                                        <p:tav tm="100000">
                                          <p:val>
                                            <p:strVal val="#ppt_w"/>
                                          </p:val>
                                        </p:tav>
                                      </p:tavLst>
                                    </p:anim>
                                    <p:anim calcmode="lin" valueType="num">
                                      <p:cBhvr>
                                        <p:cTn id="93" dur="500" fill="hold"/>
                                        <p:tgtEl>
                                          <p:spTgt spid="92"/>
                                        </p:tgtEl>
                                        <p:attrNameLst>
                                          <p:attrName>ppt_h</p:attrName>
                                        </p:attrNameLst>
                                      </p:cBhvr>
                                      <p:tavLst>
                                        <p:tav tm="0">
                                          <p:val>
                                            <p:fltVal val="0"/>
                                          </p:val>
                                        </p:tav>
                                        <p:tav tm="100000">
                                          <p:val>
                                            <p:strVal val="#ppt_h"/>
                                          </p:val>
                                        </p:tav>
                                      </p:tavLst>
                                    </p:anim>
                                    <p:animEffect transition="in" filter="fade">
                                      <p:cBhvr>
                                        <p:cTn id="94" dur="500"/>
                                        <p:tgtEl>
                                          <p:spTgt spid="92"/>
                                        </p:tgtEl>
                                      </p:cBhvr>
                                    </p:animEffect>
                                  </p:childTnLst>
                                </p:cTn>
                              </p:par>
                              <p:par>
                                <p:cTn id="95" presetID="2" presetClass="entr" presetSubtype="2" accel="50000" decel="50000" fill="hold" nodeType="withEffect">
                                  <p:stCondLst>
                                    <p:cond delay="0"/>
                                  </p:stCondLst>
                                  <p:childTnLst>
                                    <p:set>
                                      <p:cBhvr>
                                        <p:cTn id="96" dur="1" fill="hold">
                                          <p:stCondLst>
                                            <p:cond delay="0"/>
                                          </p:stCondLst>
                                        </p:cTn>
                                        <p:tgtEl>
                                          <p:spTgt spid="73"/>
                                        </p:tgtEl>
                                        <p:attrNameLst>
                                          <p:attrName>style.visibility</p:attrName>
                                        </p:attrNameLst>
                                      </p:cBhvr>
                                      <p:to>
                                        <p:strVal val="visible"/>
                                      </p:to>
                                    </p:set>
                                    <p:anim calcmode="lin" valueType="num">
                                      <p:cBhvr additive="base">
                                        <p:cTn id="97" dur="500" fill="hold"/>
                                        <p:tgtEl>
                                          <p:spTgt spid="73"/>
                                        </p:tgtEl>
                                        <p:attrNameLst>
                                          <p:attrName>ppt_x</p:attrName>
                                        </p:attrNameLst>
                                      </p:cBhvr>
                                      <p:tavLst>
                                        <p:tav tm="0">
                                          <p:val>
                                            <p:strVal val="1+#ppt_w/2"/>
                                          </p:val>
                                        </p:tav>
                                        <p:tav tm="100000">
                                          <p:val>
                                            <p:strVal val="#ppt_x"/>
                                          </p:val>
                                        </p:tav>
                                      </p:tavLst>
                                    </p:anim>
                                    <p:anim calcmode="lin" valueType="num">
                                      <p:cBhvr additive="base">
                                        <p:cTn id="98" dur="5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3177" y="2337012"/>
            <a:ext cx="2040432" cy="7562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66" name="Rectangle 65"/>
          <p:cNvSpPr/>
          <p:nvPr/>
        </p:nvSpPr>
        <p:spPr>
          <a:xfrm>
            <a:off x="3177" y="3093242"/>
            <a:ext cx="2040432" cy="7562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67" name="Rectangle 66"/>
          <p:cNvSpPr/>
          <p:nvPr/>
        </p:nvSpPr>
        <p:spPr>
          <a:xfrm>
            <a:off x="3177" y="3849472"/>
            <a:ext cx="2040432" cy="75623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70" name="Rectangle 69"/>
          <p:cNvSpPr/>
          <p:nvPr/>
        </p:nvSpPr>
        <p:spPr>
          <a:xfrm>
            <a:off x="3177" y="4605700"/>
            <a:ext cx="2040432" cy="7562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73" name="Rectangle 72"/>
          <p:cNvSpPr/>
          <p:nvPr/>
        </p:nvSpPr>
        <p:spPr>
          <a:xfrm>
            <a:off x="3980101" y="2337012"/>
            <a:ext cx="2101367" cy="75623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75" name="Rectangle 74"/>
          <p:cNvSpPr/>
          <p:nvPr/>
        </p:nvSpPr>
        <p:spPr>
          <a:xfrm>
            <a:off x="3980101" y="3093242"/>
            <a:ext cx="2101367" cy="75623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78" name="Rectangle 77"/>
          <p:cNvSpPr/>
          <p:nvPr/>
        </p:nvSpPr>
        <p:spPr>
          <a:xfrm>
            <a:off x="3980101" y="3849472"/>
            <a:ext cx="2101367" cy="75623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79" name="Rectangle 78"/>
          <p:cNvSpPr/>
          <p:nvPr/>
        </p:nvSpPr>
        <p:spPr>
          <a:xfrm>
            <a:off x="3980101" y="4605700"/>
            <a:ext cx="2101367" cy="756230"/>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nvGrpSpPr>
          <p:cNvPr id="15" name="Group 29"/>
          <p:cNvGrpSpPr/>
          <p:nvPr/>
        </p:nvGrpSpPr>
        <p:grpSpPr>
          <a:xfrm>
            <a:off x="2012068" y="1756565"/>
            <a:ext cx="1966043" cy="4154468"/>
            <a:chOff x="3189614" y="1562392"/>
            <a:chExt cx="1474916" cy="3116662"/>
          </a:xfrm>
          <a:effectLst/>
        </p:grpSpPr>
        <p:sp>
          <p:nvSpPr>
            <p:cNvPr id="87" name="Freeform 86"/>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nvGrpSpPr>
            <p:cNvPr id="16" name="Group 20"/>
            <p:cNvGrpSpPr/>
            <p:nvPr/>
          </p:nvGrpSpPr>
          <p:grpSpPr>
            <a:xfrm>
              <a:off x="3189614" y="1991493"/>
              <a:ext cx="23662" cy="645898"/>
              <a:chOff x="3392428" y="1951545"/>
              <a:chExt cx="27432" cy="735419"/>
            </a:xfrm>
          </p:grpSpPr>
          <p:sp>
            <p:nvSpPr>
              <p:cNvPr id="109" name="Rectangle 108"/>
              <p:cNvSpPr/>
              <p:nvPr/>
            </p:nvSpPr>
            <p:spPr>
              <a:xfrm>
                <a:off x="3392428" y="1951545"/>
                <a:ext cx="18288" cy="17282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18" name="Rectangle 117"/>
              <p:cNvSpPr/>
              <p:nvPr/>
            </p:nvSpPr>
            <p:spPr>
              <a:xfrm>
                <a:off x="3401572" y="2289545"/>
                <a:ext cx="18288" cy="11887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19" name="Rectangle 118"/>
              <p:cNvSpPr/>
              <p:nvPr/>
            </p:nvSpPr>
            <p:spPr>
              <a:xfrm>
                <a:off x="3401572" y="2568092"/>
                <a:ext cx="18288" cy="11887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sp>
          <p:nvSpPr>
            <p:cNvPr id="94" name="Freeform 93"/>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97" name="Freeform 96"/>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00" name="Freeform 99"/>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04" name="Freeform 103"/>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sp>
          <p:nvSpPr>
            <p:cNvPr id="105" name="Freeform 104"/>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4" dirty="0">
                <a:latin typeface="Arial" panose="020B0604020202020204" pitchFamily="34" charset="0"/>
                <a:cs typeface="Arial" panose="020B0604020202020204" pitchFamily="34" charset="0"/>
              </a:endParaRPr>
            </a:p>
          </p:txBody>
        </p:sp>
      </p:grpSp>
      <p:grpSp>
        <p:nvGrpSpPr>
          <p:cNvPr id="50" name="Group 49"/>
          <p:cNvGrpSpPr/>
          <p:nvPr/>
        </p:nvGrpSpPr>
        <p:grpSpPr>
          <a:xfrm>
            <a:off x="7686006" y="1773689"/>
            <a:ext cx="3479679" cy="1121846"/>
            <a:chOff x="1270277" y="1192718"/>
            <a:chExt cx="2610439" cy="841604"/>
          </a:xfrm>
        </p:grpSpPr>
        <p:sp>
          <p:nvSpPr>
            <p:cNvPr id="51" name="Text Placeholder 3"/>
            <p:cNvSpPr txBox="1">
              <a:spLocks/>
            </p:cNvSpPr>
            <p:nvPr/>
          </p:nvSpPr>
          <p:spPr>
            <a:xfrm>
              <a:off x="1270277" y="1192718"/>
              <a:ext cx="721539" cy="21540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zh-CN" altLang="en-US" sz="1866" b="1" dirty="0">
                  <a:solidFill>
                    <a:schemeClr val="accent1"/>
                  </a:solidFill>
                  <a:latin typeface="Arial" panose="020B0604020202020204" pitchFamily="34" charset="0"/>
                  <a:cs typeface="Arial" panose="020B0604020202020204" pitchFamily="34" charset="0"/>
                </a:rPr>
                <a:t>添加标题</a:t>
              </a:r>
              <a:endParaRPr lang="en-US" sz="1866" b="1" dirty="0">
                <a:solidFill>
                  <a:schemeClr val="accent1"/>
                </a:solidFill>
                <a:latin typeface="Arial" panose="020B0604020202020204" pitchFamily="34" charset="0"/>
                <a:cs typeface="Arial" panose="020B0604020202020204" pitchFamily="34" charset="0"/>
              </a:endParaRPr>
            </a:p>
          </p:txBody>
        </p:sp>
        <p:sp>
          <p:nvSpPr>
            <p:cNvPr id="52" name="Text Placeholder 3"/>
            <p:cNvSpPr txBox="1">
              <a:spLocks/>
            </p:cNvSpPr>
            <p:nvPr/>
          </p:nvSpPr>
          <p:spPr>
            <a:xfrm>
              <a:off x="1270278" y="1418801"/>
              <a:ext cx="2610438" cy="61552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333" dirty="0">
                  <a:solidFill>
                    <a:schemeClr val="tx1">
                      <a:lumMod val="50000"/>
                      <a:lumOff val="50000"/>
                    </a:schemeClr>
                  </a:solidFill>
                  <a:latin typeface="Arial" panose="020B0604020202020204" pitchFamily="34" charset="0"/>
                  <a:cs typeface="Arial" panose="020B0604020202020204" pitchFamily="34" charset="0"/>
                </a:rPr>
                <a:t>There are many variations of passages but the majority have  suffered alteration in some form</a:t>
              </a:r>
              <a:br>
                <a:rPr lang="en-US" sz="1333" dirty="0">
                  <a:solidFill>
                    <a:schemeClr val="tx1">
                      <a:lumMod val="50000"/>
                      <a:lumOff val="50000"/>
                    </a:schemeClr>
                  </a:solidFill>
                  <a:latin typeface="Arial" panose="020B0604020202020204" pitchFamily="34" charset="0"/>
                  <a:cs typeface="Arial" panose="020B0604020202020204" pitchFamily="34" charset="0"/>
                </a:rPr>
              </a:br>
              <a:r>
                <a:rPr lang="en-US" sz="1333" dirty="0">
                  <a:solidFill>
                    <a:schemeClr val="tx1">
                      <a:lumMod val="50000"/>
                      <a:lumOff val="50000"/>
                    </a:schemeClr>
                  </a:solidFill>
                  <a:latin typeface="Arial" panose="020B0604020202020204" pitchFamily="34" charset="0"/>
                  <a:cs typeface="Arial" panose="020B0604020202020204" pitchFamily="34" charset="0"/>
                </a:rPr>
                <a:t>by injected.</a:t>
              </a:r>
            </a:p>
          </p:txBody>
        </p:sp>
      </p:grpSp>
      <p:grpSp>
        <p:nvGrpSpPr>
          <p:cNvPr id="53" name="Group 52"/>
          <p:cNvGrpSpPr/>
          <p:nvPr/>
        </p:nvGrpSpPr>
        <p:grpSpPr>
          <a:xfrm>
            <a:off x="7686006" y="2863998"/>
            <a:ext cx="3479679" cy="1121846"/>
            <a:chOff x="1270277" y="2114430"/>
            <a:chExt cx="2610439" cy="841604"/>
          </a:xfrm>
        </p:grpSpPr>
        <p:sp>
          <p:nvSpPr>
            <p:cNvPr id="57" name="Text Placeholder 3"/>
            <p:cNvSpPr txBox="1">
              <a:spLocks/>
            </p:cNvSpPr>
            <p:nvPr/>
          </p:nvSpPr>
          <p:spPr>
            <a:xfrm>
              <a:off x="1270277" y="2114430"/>
              <a:ext cx="721539" cy="21540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zh-CN" altLang="en-US" sz="1866" b="1" dirty="0">
                  <a:solidFill>
                    <a:schemeClr val="accent2"/>
                  </a:solidFill>
                  <a:latin typeface="Arial" panose="020B0604020202020204" pitchFamily="34" charset="0"/>
                  <a:cs typeface="Arial" panose="020B0604020202020204" pitchFamily="34" charset="0"/>
                </a:rPr>
                <a:t>添加标题</a:t>
              </a:r>
              <a:endParaRPr lang="en-US" sz="1866" b="1" dirty="0">
                <a:solidFill>
                  <a:schemeClr val="accent2"/>
                </a:solidFill>
                <a:latin typeface="Arial" panose="020B0604020202020204" pitchFamily="34" charset="0"/>
                <a:cs typeface="Arial" panose="020B0604020202020204" pitchFamily="34" charset="0"/>
              </a:endParaRPr>
            </a:p>
          </p:txBody>
        </p:sp>
        <p:sp>
          <p:nvSpPr>
            <p:cNvPr id="58" name="Text Placeholder 3"/>
            <p:cNvSpPr txBox="1">
              <a:spLocks/>
            </p:cNvSpPr>
            <p:nvPr/>
          </p:nvSpPr>
          <p:spPr>
            <a:xfrm>
              <a:off x="1270277" y="2340513"/>
              <a:ext cx="2610439" cy="61552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333" dirty="0">
                  <a:solidFill>
                    <a:schemeClr val="tx1">
                      <a:lumMod val="50000"/>
                      <a:lumOff val="50000"/>
                    </a:schemeClr>
                  </a:solidFill>
                  <a:latin typeface="Arial" panose="020B0604020202020204" pitchFamily="34" charset="0"/>
                  <a:cs typeface="Arial" panose="020B0604020202020204" pitchFamily="34" charset="0"/>
                </a:rPr>
                <a:t>There are many variations of passages but the majority have  suffered alteration in some form</a:t>
              </a:r>
              <a:br>
                <a:rPr lang="en-US" sz="1333" dirty="0">
                  <a:solidFill>
                    <a:schemeClr val="tx1">
                      <a:lumMod val="50000"/>
                      <a:lumOff val="50000"/>
                    </a:schemeClr>
                  </a:solidFill>
                  <a:latin typeface="Arial" panose="020B0604020202020204" pitchFamily="34" charset="0"/>
                  <a:cs typeface="Arial" panose="020B0604020202020204" pitchFamily="34" charset="0"/>
                </a:rPr>
              </a:br>
              <a:r>
                <a:rPr lang="en-US" sz="1333" dirty="0">
                  <a:solidFill>
                    <a:schemeClr val="tx1">
                      <a:lumMod val="50000"/>
                      <a:lumOff val="50000"/>
                    </a:schemeClr>
                  </a:solidFill>
                  <a:latin typeface="Arial" panose="020B0604020202020204" pitchFamily="34" charset="0"/>
                  <a:cs typeface="Arial" panose="020B0604020202020204" pitchFamily="34" charset="0"/>
                </a:rPr>
                <a:t>by injected.</a:t>
              </a:r>
            </a:p>
          </p:txBody>
        </p:sp>
      </p:grpSp>
      <p:grpSp>
        <p:nvGrpSpPr>
          <p:cNvPr id="59" name="Group 58"/>
          <p:cNvGrpSpPr/>
          <p:nvPr/>
        </p:nvGrpSpPr>
        <p:grpSpPr>
          <a:xfrm>
            <a:off x="7686006" y="3954309"/>
            <a:ext cx="3479679" cy="1121846"/>
            <a:chOff x="1270277" y="3036142"/>
            <a:chExt cx="2610439" cy="841604"/>
          </a:xfrm>
        </p:grpSpPr>
        <p:sp>
          <p:nvSpPr>
            <p:cNvPr id="60" name="Text Placeholder 3"/>
            <p:cNvSpPr txBox="1">
              <a:spLocks/>
            </p:cNvSpPr>
            <p:nvPr/>
          </p:nvSpPr>
          <p:spPr>
            <a:xfrm>
              <a:off x="1270277" y="3036142"/>
              <a:ext cx="721539" cy="21540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zh-CN" altLang="en-US" sz="1866" b="1" dirty="0">
                  <a:solidFill>
                    <a:schemeClr val="accent3"/>
                  </a:solidFill>
                  <a:latin typeface="Arial" panose="020B0604020202020204" pitchFamily="34" charset="0"/>
                  <a:cs typeface="Arial" panose="020B0604020202020204" pitchFamily="34" charset="0"/>
                </a:rPr>
                <a:t>添加标题</a:t>
              </a:r>
              <a:endParaRPr lang="en-US" sz="1866" b="1" dirty="0">
                <a:solidFill>
                  <a:schemeClr val="accent3"/>
                </a:solidFill>
                <a:latin typeface="Arial" panose="020B0604020202020204" pitchFamily="34" charset="0"/>
                <a:cs typeface="Arial" panose="020B0604020202020204" pitchFamily="34" charset="0"/>
              </a:endParaRPr>
            </a:p>
          </p:txBody>
        </p:sp>
        <p:sp>
          <p:nvSpPr>
            <p:cNvPr id="61" name="Text Placeholder 3"/>
            <p:cNvSpPr txBox="1">
              <a:spLocks/>
            </p:cNvSpPr>
            <p:nvPr/>
          </p:nvSpPr>
          <p:spPr>
            <a:xfrm>
              <a:off x="1270277" y="3262225"/>
              <a:ext cx="2610439" cy="61552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333" dirty="0">
                  <a:solidFill>
                    <a:schemeClr val="tx1">
                      <a:lumMod val="50000"/>
                      <a:lumOff val="50000"/>
                    </a:schemeClr>
                  </a:solidFill>
                  <a:latin typeface="Arial" panose="020B0604020202020204" pitchFamily="34" charset="0"/>
                  <a:cs typeface="Arial" panose="020B0604020202020204" pitchFamily="34" charset="0"/>
                </a:rPr>
                <a:t>There are many variations of passages but the majority have  suffered alteration in some form</a:t>
              </a:r>
              <a:br>
                <a:rPr lang="en-US" sz="1333" dirty="0">
                  <a:solidFill>
                    <a:schemeClr val="tx1">
                      <a:lumMod val="50000"/>
                      <a:lumOff val="50000"/>
                    </a:schemeClr>
                  </a:solidFill>
                  <a:latin typeface="Arial" panose="020B0604020202020204" pitchFamily="34" charset="0"/>
                  <a:cs typeface="Arial" panose="020B0604020202020204" pitchFamily="34" charset="0"/>
                </a:rPr>
              </a:br>
              <a:r>
                <a:rPr lang="en-US" sz="1333" dirty="0">
                  <a:solidFill>
                    <a:schemeClr val="tx1">
                      <a:lumMod val="50000"/>
                      <a:lumOff val="50000"/>
                    </a:schemeClr>
                  </a:solidFill>
                  <a:latin typeface="Arial" panose="020B0604020202020204" pitchFamily="34" charset="0"/>
                  <a:cs typeface="Arial" panose="020B0604020202020204" pitchFamily="34" charset="0"/>
                </a:rPr>
                <a:t>by injected.</a:t>
              </a:r>
            </a:p>
          </p:txBody>
        </p:sp>
      </p:grpSp>
      <p:grpSp>
        <p:nvGrpSpPr>
          <p:cNvPr id="62" name="Group 61"/>
          <p:cNvGrpSpPr/>
          <p:nvPr/>
        </p:nvGrpSpPr>
        <p:grpSpPr>
          <a:xfrm>
            <a:off x="7686006" y="5044620"/>
            <a:ext cx="3479679" cy="1106586"/>
            <a:chOff x="1270277" y="3047590"/>
            <a:chExt cx="2610439" cy="830156"/>
          </a:xfrm>
        </p:grpSpPr>
        <p:sp>
          <p:nvSpPr>
            <p:cNvPr id="63" name="Text Placeholder 3"/>
            <p:cNvSpPr txBox="1">
              <a:spLocks/>
            </p:cNvSpPr>
            <p:nvPr/>
          </p:nvSpPr>
          <p:spPr>
            <a:xfrm>
              <a:off x="1270277" y="3047590"/>
              <a:ext cx="721539" cy="21540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zh-CN" altLang="en-US" sz="1866" b="1" dirty="0">
                  <a:solidFill>
                    <a:schemeClr val="accent4"/>
                  </a:solidFill>
                  <a:latin typeface="Arial" panose="020B0604020202020204" pitchFamily="34" charset="0"/>
                  <a:cs typeface="Arial" panose="020B0604020202020204" pitchFamily="34" charset="0"/>
                </a:rPr>
                <a:t>添加标题</a:t>
              </a:r>
              <a:endParaRPr lang="en-US" sz="1866" b="1" dirty="0">
                <a:solidFill>
                  <a:schemeClr val="accent4"/>
                </a:solidFill>
                <a:latin typeface="Arial" panose="020B0604020202020204" pitchFamily="34" charset="0"/>
                <a:cs typeface="Arial" panose="020B0604020202020204" pitchFamily="34" charset="0"/>
              </a:endParaRPr>
            </a:p>
          </p:txBody>
        </p:sp>
        <p:sp>
          <p:nvSpPr>
            <p:cNvPr id="71" name="Text Placeholder 3"/>
            <p:cNvSpPr txBox="1">
              <a:spLocks/>
            </p:cNvSpPr>
            <p:nvPr/>
          </p:nvSpPr>
          <p:spPr>
            <a:xfrm>
              <a:off x="1270277" y="3262225"/>
              <a:ext cx="2610439" cy="61552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895">
                <a:spcBef>
                  <a:spcPct val="20000"/>
                </a:spcBef>
                <a:defRPr/>
              </a:pPr>
              <a:r>
                <a:rPr lang="en-US" sz="1333" dirty="0">
                  <a:solidFill>
                    <a:schemeClr val="tx1">
                      <a:lumMod val="50000"/>
                      <a:lumOff val="50000"/>
                    </a:schemeClr>
                  </a:solidFill>
                  <a:latin typeface="Arial" panose="020B0604020202020204" pitchFamily="34" charset="0"/>
                  <a:cs typeface="Arial" panose="020B0604020202020204" pitchFamily="34" charset="0"/>
                </a:rPr>
                <a:t>There are many variations of passages but the majority have  suffered alteration in some form</a:t>
              </a:r>
              <a:br>
                <a:rPr lang="en-US" sz="1333" dirty="0">
                  <a:solidFill>
                    <a:schemeClr val="tx1">
                      <a:lumMod val="50000"/>
                      <a:lumOff val="50000"/>
                    </a:schemeClr>
                  </a:solidFill>
                  <a:latin typeface="Arial" panose="020B0604020202020204" pitchFamily="34" charset="0"/>
                  <a:cs typeface="Arial" panose="020B0604020202020204" pitchFamily="34" charset="0"/>
                </a:rPr>
              </a:br>
              <a:r>
                <a:rPr lang="en-US" sz="1333" dirty="0">
                  <a:solidFill>
                    <a:schemeClr val="tx1">
                      <a:lumMod val="50000"/>
                      <a:lumOff val="50000"/>
                    </a:schemeClr>
                  </a:solidFill>
                  <a:latin typeface="Arial" panose="020B0604020202020204" pitchFamily="34" charset="0"/>
                  <a:cs typeface="Arial" panose="020B0604020202020204" pitchFamily="34" charset="0"/>
                </a:rPr>
                <a:t>by injected.</a:t>
              </a:r>
            </a:p>
          </p:txBody>
        </p:sp>
      </p:grpSp>
      <p:sp>
        <p:nvSpPr>
          <p:cNvPr id="72" name="Freeform 45"/>
          <p:cNvSpPr>
            <a:spLocks noEditPoints="1"/>
          </p:cNvSpPr>
          <p:nvPr/>
        </p:nvSpPr>
        <p:spPr bwMode="auto">
          <a:xfrm>
            <a:off x="7157944" y="2175756"/>
            <a:ext cx="414516" cy="4145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80" name="Freeform 45"/>
          <p:cNvSpPr>
            <a:spLocks noEditPoints="1"/>
          </p:cNvSpPr>
          <p:nvPr/>
        </p:nvSpPr>
        <p:spPr bwMode="auto">
          <a:xfrm>
            <a:off x="7157944" y="3259252"/>
            <a:ext cx="414516" cy="4145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81" name="Freeform 45"/>
          <p:cNvSpPr>
            <a:spLocks noEditPoints="1"/>
          </p:cNvSpPr>
          <p:nvPr/>
        </p:nvSpPr>
        <p:spPr bwMode="auto">
          <a:xfrm>
            <a:off x="7157944" y="4342749"/>
            <a:ext cx="414516" cy="4145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82" name="Freeform 45"/>
          <p:cNvSpPr>
            <a:spLocks noEditPoints="1"/>
          </p:cNvSpPr>
          <p:nvPr/>
        </p:nvSpPr>
        <p:spPr bwMode="auto">
          <a:xfrm>
            <a:off x="7157944" y="5426244"/>
            <a:ext cx="414516" cy="4145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4"/>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grpSp>
        <p:nvGrpSpPr>
          <p:cNvPr id="96" name="Group 95"/>
          <p:cNvGrpSpPr/>
          <p:nvPr/>
        </p:nvGrpSpPr>
        <p:grpSpPr>
          <a:xfrm>
            <a:off x="2168198" y="2337014"/>
            <a:ext cx="1674808" cy="3024917"/>
            <a:chOff x="1624190" y="1624632"/>
            <a:chExt cx="1256433" cy="2269279"/>
          </a:xfrm>
          <a:solidFill>
            <a:schemeClr val="bg1">
              <a:lumMod val="85000"/>
            </a:schemeClr>
          </a:solidFill>
        </p:grpSpPr>
        <p:sp>
          <p:nvSpPr>
            <p:cNvPr id="91" name="Rectangle 90"/>
            <p:cNvSpPr/>
            <p:nvPr/>
          </p:nvSpPr>
          <p:spPr>
            <a:xfrm>
              <a:off x="1624190" y="1624632"/>
              <a:ext cx="1256433" cy="567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9" dirty="0">
                <a:latin typeface="Arial" panose="020B0604020202020204" pitchFamily="34" charset="0"/>
                <a:cs typeface="Arial" panose="020B0604020202020204" pitchFamily="34" charset="0"/>
              </a:endParaRPr>
            </a:p>
          </p:txBody>
        </p:sp>
        <p:sp>
          <p:nvSpPr>
            <p:cNvPr id="92" name="Rectangle 91"/>
            <p:cNvSpPr/>
            <p:nvPr/>
          </p:nvSpPr>
          <p:spPr>
            <a:xfrm>
              <a:off x="1624190" y="2191952"/>
              <a:ext cx="1256433" cy="567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9" dirty="0">
                <a:latin typeface="Arial" panose="020B0604020202020204" pitchFamily="34" charset="0"/>
                <a:cs typeface="Arial" panose="020B0604020202020204" pitchFamily="34" charset="0"/>
              </a:endParaRPr>
            </a:p>
          </p:txBody>
        </p:sp>
        <p:sp>
          <p:nvSpPr>
            <p:cNvPr id="93" name="Rectangle 92"/>
            <p:cNvSpPr/>
            <p:nvPr/>
          </p:nvSpPr>
          <p:spPr>
            <a:xfrm>
              <a:off x="1624190" y="2759272"/>
              <a:ext cx="1256433" cy="567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9" dirty="0">
                <a:latin typeface="Arial" panose="020B0604020202020204" pitchFamily="34" charset="0"/>
                <a:cs typeface="Arial" panose="020B0604020202020204" pitchFamily="34" charset="0"/>
              </a:endParaRPr>
            </a:p>
          </p:txBody>
        </p:sp>
        <p:sp>
          <p:nvSpPr>
            <p:cNvPr id="95" name="Rectangle 94"/>
            <p:cNvSpPr/>
            <p:nvPr/>
          </p:nvSpPr>
          <p:spPr>
            <a:xfrm>
              <a:off x="1624190" y="3326591"/>
              <a:ext cx="1256433" cy="567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9" dirty="0">
                <a:latin typeface="Arial" panose="020B0604020202020204" pitchFamily="34" charset="0"/>
                <a:cs typeface="Arial" panose="020B0604020202020204" pitchFamily="34" charset="0"/>
              </a:endParaRPr>
            </a:p>
          </p:txBody>
        </p:sp>
      </p:grpSp>
      <p:sp>
        <p:nvSpPr>
          <p:cNvPr id="99" name="Rectangle 98"/>
          <p:cNvSpPr/>
          <p:nvPr/>
        </p:nvSpPr>
        <p:spPr>
          <a:xfrm>
            <a:off x="2165566" y="2334733"/>
            <a:ext cx="1674808" cy="7562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9" dirty="0">
              <a:latin typeface="Arial" panose="020B0604020202020204" pitchFamily="34" charset="0"/>
              <a:cs typeface="Arial" panose="020B0604020202020204" pitchFamily="34" charset="0"/>
            </a:endParaRPr>
          </a:p>
        </p:txBody>
      </p:sp>
      <p:sp>
        <p:nvSpPr>
          <p:cNvPr id="101" name="Rectangle 100"/>
          <p:cNvSpPr/>
          <p:nvPr/>
        </p:nvSpPr>
        <p:spPr>
          <a:xfrm>
            <a:off x="2165566" y="3090963"/>
            <a:ext cx="1674808" cy="7562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9" dirty="0">
              <a:latin typeface="Arial" panose="020B0604020202020204" pitchFamily="34" charset="0"/>
              <a:cs typeface="Arial" panose="020B0604020202020204" pitchFamily="34" charset="0"/>
            </a:endParaRPr>
          </a:p>
        </p:txBody>
      </p:sp>
      <p:sp>
        <p:nvSpPr>
          <p:cNvPr id="102" name="Rectangle 101"/>
          <p:cNvSpPr/>
          <p:nvPr/>
        </p:nvSpPr>
        <p:spPr>
          <a:xfrm>
            <a:off x="2165566" y="3847192"/>
            <a:ext cx="1674808" cy="75623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9" dirty="0">
              <a:latin typeface="Arial" panose="020B0604020202020204" pitchFamily="34" charset="0"/>
              <a:cs typeface="Arial" panose="020B0604020202020204" pitchFamily="34" charset="0"/>
            </a:endParaRPr>
          </a:p>
        </p:txBody>
      </p:sp>
      <p:sp>
        <p:nvSpPr>
          <p:cNvPr id="103" name="Rectangle 102"/>
          <p:cNvSpPr/>
          <p:nvPr/>
        </p:nvSpPr>
        <p:spPr>
          <a:xfrm>
            <a:off x="2165566" y="4603421"/>
            <a:ext cx="1674808" cy="7562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199" dirty="0">
              <a:latin typeface="Arial" panose="020B0604020202020204" pitchFamily="34" charset="0"/>
              <a:cs typeface="Arial" panose="020B0604020202020204" pitchFamily="34" charset="0"/>
            </a:endParaRPr>
          </a:p>
        </p:txBody>
      </p:sp>
      <p:sp>
        <p:nvSpPr>
          <p:cNvPr id="108" name="Freeform 117"/>
          <p:cNvSpPr>
            <a:spLocks/>
          </p:cNvSpPr>
          <p:nvPr/>
        </p:nvSpPr>
        <p:spPr bwMode="auto">
          <a:xfrm>
            <a:off x="2822775" y="2532654"/>
            <a:ext cx="360390" cy="360390"/>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10" name="Freeform 36"/>
          <p:cNvSpPr>
            <a:spLocks noEditPoints="1"/>
          </p:cNvSpPr>
          <p:nvPr/>
        </p:nvSpPr>
        <p:spPr bwMode="auto">
          <a:xfrm>
            <a:off x="2828912" y="3280062"/>
            <a:ext cx="348116" cy="378032"/>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11" name="Freeform 83"/>
          <p:cNvSpPr>
            <a:spLocks noEditPoints="1"/>
          </p:cNvSpPr>
          <p:nvPr/>
        </p:nvSpPr>
        <p:spPr bwMode="auto">
          <a:xfrm>
            <a:off x="2834617" y="3972780"/>
            <a:ext cx="336707" cy="505058"/>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a:latin typeface="Arial" panose="020B0604020202020204" pitchFamily="34" charset="0"/>
              <a:cs typeface="Arial" panose="020B0604020202020204" pitchFamily="34" charset="0"/>
            </a:endParaRPr>
          </a:p>
        </p:txBody>
      </p:sp>
      <p:sp>
        <p:nvSpPr>
          <p:cNvPr id="112" name="Freeform 63"/>
          <p:cNvSpPr>
            <a:spLocks noEditPoints="1"/>
          </p:cNvSpPr>
          <p:nvPr/>
        </p:nvSpPr>
        <p:spPr bwMode="auto">
          <a:xfrm>
            <a:off x="2755419" y="4801366"/>
            <a:ext cx="495103" cy="36034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headEnd/>
            <a:tailEnd/>
          </a:ln>
        </p:spPr>
        <p:txBody>
          <a:bodyPr vert="horz" wrap="square" lIns="121888" tIns="60944" rIns="121888" bIns="60944" numCol="1" anchor="t" anchorCtr="0" compatLnSpc="1">
            <a:prstTxWarp prst="textNoShape">
              <a:avLst/>
            </a:prstTxWarp>
          </a:bodyPr>
          <a:lstStyle/>
          <a:p>
            <a:endParaRPr lang="en-US" sz="3554" dirty="0">
              <a:latin typeface="Arial" panose="020B0604020202020204" pitchFamily="34" charset="0"/>
              <a:cs typeface="Arial" panose="020B0604020202020204" pitchFamily="34" charset="0"/>
            </a:endParaRPr>
          </a:p>
        </p:txBody>
      </p:sp>
      <p:sp>
        <p:nvSpPr>
          <p:cNvPr id="54" name="TextBox 3"/>
          <p:cNvSpPr txBox="1"/>
          <p:nvPr/>
        </p:nvSpPr>
        <p:spPr>
          <a:xfrm>
            <a:off x="4101047" y="192458"/>
            <a:ext cx="4087133" cy="523220"/>
          </a:xfrm>
          <a:prstGeom prst="rect">
            <a:avLst/>
          </a:prstGeom>
          <a:noFill/>
          <a:ln>
            <a:solidFill>
              <a:schemeClr val="tx1">
                <a:lumMod val="65000"/>
                <a:lumOff val="35000"/>
              </a:schemeClr>
            </a:solidFill>
          </a:ln>
        </p:spPr>
        <p:txBody>
          <a:bodyPr wrap="square" rtlCol="0">
            <a:spAutoFit/>
          </a:bodyPr>
          <a:lstStyle/>
          <a:p>
            <a:pPr algn="ctr"/>
            <a:r>
              <a:rPr lang="zh-CN" altLang="en-US" sz="2800" b="1" dirty="0">
                <a:ea typeface="幼圆" panose="02010509060101010101" pitchFamily="49" charset="-122"/>
              </a:rPr>
              <a:t>单击添加您的标题</a:t>
            </a:r>
          </a:p>
        </p:txBody>
      </p:sp>
      <p:cxnSp>
        <p:nvCxnSpPr>
          <p:cNvPr id="55" name="直接连接符 54"/>
          <p:cNvCxnSpPr/>
          <p:nvPr/>
        </p:nvCxnSpPr>
        <p:spPr>
          <a:xfrm flipH="1">
            <a:off x="6093414" y="-84213"/>
            <a:ext cx="4174" cy="27667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4076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0-#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99"/>
                                        </p:tgtEl>
                                        <p:attrNameLst>
                                          <p:attrName>style.visibility</p:attrName>
                                        </p:attrNameLst>
                                      </p:cBhvr>
                                      <p:to>
                                        <p:strVal val="visible"/>
                                      </p:to>
                                    </p:set>
                                    <p:animEffect transition="in" filter="slide(fromLeft)">
                                      <p:cBhvr>
                                        <p:cTn id="12" dur="500"/>
                                        <p:tgtEl>
                                          <p:spTgt spid="99"/>
                                        </p:tgtEl>
                                      </p:cBhvr>
                                    </p:animEffect>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08"/>
                                        </p:tgtEl>
                                        <p:attrNameLst>
                                          <p:attrName>style.visibility</p:attrName>
                                        </p:attrNameLst>
                                      </p:cBhvr>
                                      <p:to>
                                        <p:strVal val="visible"/>
                                      </p:to>
                                    </p:set>
                                    <p:anim calcmode="lin" valueType="num">
                                      <p:cBhvr>
                                        <p:cTn id="16" dur="500" fill="hold"/>
                                        <p:tgtEl>
                                          <p:spTgt spid="108"/>
                                        </p:tgtEl>
                                        <p:attrNameLst>
                                          <p:attrName>ppt_w</p:attrName>
                                        </p:attrNameLst>
                                      </p:cBhvr>
                                      <p:tavLst>
                                        <p:tav tm="0">
                                          <p:val>
                                            <p:fltVal val="0"/>
                                          </p:val>
                                        </p:tav>
                                        <p:tav tm="100000">
                                          <p:val>
                                            <p:strVal val="#ppt_w"/>
                                          </p:val>
                                        </p:tav>
                                      </p:tavLst>
                                    </p:anim>
                                    <p:anim calcmode="lin" valueType="num">
                                      <p:cBhvr>
                                        <p:cTn id="17" dur="500" fill="hold"/>
                                        <p:tgtEl>
                                          <p:spTgt spid="108"/>
                                        </p:tgtEl>
                                        <p:attrNameLst>
                                          <p:attrName>ppt_h</p:attrName>
                                        </p:attrNameLst>
                                      </p:cBhvr>
                                      <p:tavLst>
                                        <p:tav tm="0">
                                          <p:val>
                                            <p:fltVal val="0"/>
                                          </p:val>
                                        </p:tav>
                                        <p:tav tm="100000">
                                          <p:val>
                                            <p:strVal val="#ppt_h"/>
                                          </p:val>
                                        </p:tav>
                                      </p:tavLst>
                                    </p:anim>
                                    <p:animEffect transition="in" filter="fade">
                                      <p:cBhvr>
                                        <p:cTn id="18" dur="500"/>
                                        <p:tgtEl>
                                          <p:spTgt spid="108"/>
                                        </p:tgtEl>
                                      </p:cBhvr>
                                    </p:animEffect>
                                  </p:childTnLst>
                                </p:cTn>
                              </p:par>
                            </p:childTnLst>
                          </p:cTn>
                        </p:par>
                        <p:par>
                          <p:cTn id="19" fill="hold">
                            <p:stCondLst>
                              <p:cond delay="1500"/>
                            </p:stCondLst>
                            <p:childTnLst>
                              <p:par>
                                <p:cTn id="20" presetID="12" presetClass="entr" presetSubtype="8" fill="hold" grpId="0" nodeType="after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slide(fromLeft)">
                                      <p:cBhvr>
                                        <p:cTn id="22" dur="500"/>
                                        <p:tgtEl>
                                          <p:spTgt spid="73"/>
                                        </p:tgtEl>
                                      </p:cBhvr>
                                    </p:animEffect>
                                  </p:childTnLst>
                                </p:cTn>
                              </p:par>
                            </p:childTnLst>
                          </p:cTn>
                        </p:par>
                        <p:par>
                          <p:cTn id="23" fill="hold">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66"/>
                                        </p:tgtEl>
                                        <p:attrNameLst>
                                          <p:attrName>style.visibility</p:attrName>
                                        </p:attrNameLst>
                                      </p:cBhvr>
                                      <p:to>
                                        <p:strVal val="visible"/>
                                      </p:to>
                                    </p:set>
                                    <p:anim calcmode="lin" valueType="num">
                                      <p:cBhvr additive="base">
                                        <p:cTn id="26" dur="500" fill="hold"/>
                                        <p:tgtEl>
                                          <p:spTgt spid="66"/>
                                        </p:tgtEl>
                                        <p:attrNameLst>
                                          <p:attrName>ppt_x</p:attrName>
                                        </p:attrNameLst>
                                      </p:cBhvr>
                                      <p:tavLst>
                                        <p:tav tm="0">
                                          <p:val>
                                            <p:strVal val="0-#ppt_w/2"/>
                                          </p:val>
                                        </p:tav>
                                        <p:tav tm="100000">
                                          <p:val>
                                            <p:strVal val="#ppt_x"/>
                                          </p:val>
                                        </p:tav>
                                      </p:tavLst>
                                    </p:anim>
                                    <p:anim calcmode="lin" valueType="num">
                                      <p:cBhvr additive="base">
                                        <p:cTn id="27" dur="500" fill="hold"/>
                                        <p:tgtEl>
                                          <p:spTgt spid="66"/>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101"/>
                                        </p:tgtEl>
                                        <p:attrNameLst>
                                          <p:attrName>style.visibility</p:attrName>
                                        </p:attrNameLst>
                                      </p:cBhvr>
                                      <p:to>
                                        <p:strVal val="visible"/>
                                      </p:to>
                                    </p:set>
                                    <p:animEffect transition="in" filter="slide(fromLeft)">
                                      <p:cBhvr>
                                        <p:cTn id="31" dur="500"/>
                                        <p:tgtEl>
                                          <p:spTgt spid="101"/>
                                        </p:tgtEl>
                                      </p:cBhvr>
                                    </p:animEffect>
                                  </p:childTnLst>
                                </p:cTn>
                              </p:par>
                            </p:childTnLst>
                          </p:cTn>
                        </p:par>
                        <p:par>
                          <p:cTn id="32" fill="hold">
                            <p:stCondLst>
                              <p:cond delay="3000"/>
                            </p:stCondLst>
                            <p:childTnLst>
                              <p:par>
                                <p:cTn id="33" presetID="53" presetClass="entr" presetSubtype="0" fill="hold" grpId="0" nodeType="afterEffect">
                                  <p:stCondLst>
                                    <p:cond delay="0"/>
                                  </p:stCondLst>
                                  <p:childTnLst>
                                    <p:set>
                                      <p:cBhvr>
                                        <p:cTn id="34" dur="1" fill="hold">
                                          <p:stCondLst>
                                            <p:cond delay="0"/>
                                          </p:stCondLst>
                                        </p:cTn>
                                        <p:tgtEl>
                                          <p:spTgt spid="110"/>
                                        </p:tgtEl>
                                        <p:attrNameLst>
                                          <p:attrName>style.visibility</p:attrName>
                                        </p:attrNameLst>
                                      </p:cBhvr>
                                      <p:to>
                                        <p:strVal val="visible"/>
                                      </p:to>
                                    </p:set>
                                    <p:anim calcmode="lin" valueType="num">
                                      <p:cBhvr>
                                        <p:cTn id="35" dur="500" fill="hold"/>
                                        <p:tgtEl>
                                          <p:spTgt spid="110"/>
                                        </p:tgtEl>
                                        <p:attrNameLst>
                                          <p:attrName>ppt_w</p:attrName>
                                        </p:attrNameLst>
                                      </p:cBhvr>
                                      <p:tavLst>
                                        <p:tav tm="0">
                                          <p:val>
                                            <p:fltVal val="0"/>
                                          </p:val>
                                        </p:tav>
                                        <p:tav tm="100000">
                                          <p:val>
                                            <p:strVal val="#ppt_w"/>
                                          </p:val>
                                        </p:tav>
                                      </p:tavLst>
                                    </p:anim>
                                    <p:anim calcmode="lin" valueType="num">
                                      <p:cBhvr>
                                        <p:cTn id="36" dur="500" fill="hold"/>
                                        <p:tgtEl>
                                          <p:spTgt spid="110"/>
                                        </p:tgtEl>
                                        <p:attrNameLst>
                                          <p:attrName>ppt_h</p:attrName>
                                        </p:attrNameLst>
                                      </p:cBhvr>
                                      <p:tavLst>
                                        <p:tav tm="0">
                                          <p:val>
                                            <p:fltVal val="0"/>
                                          </p:val>
                                        </p:tav>
                                        <p:tav tm="100000">
                                          <p:val>
                                            <p:strVal val="#ppt_h"/>
                                          </p:val>
                                        </p:tav>
                                      </p:tavLst>
                                    </p:anim>
                                    <p:animEffect transition="in" filter="fade">
                                      <p:cBhvr>
                                        <p:cTn id="37" dur="500"/>
                                        <p:tgtEl>
                                          <p:spTgt spid="110"/>
                                        </p:tgtEl>
                                      </p:cBhvr>
                                    </p:animEffect>
                                  </p:childTnLst>
                                </p:cTn>
                              </p:par>
                            </p:childTnLst>
                          </p:cTn>
                        </p:par>
                        <p:par>
                          <p:cTn id="38" fill="hold">
                            <p:stCondLst>
                              <p:cond delay="3500"/>
                            </p:stCondLst>
                            <p:childTnLst>
                              <p:par>
                                <p:cTn id="39" presetID="12" presetClass="entr" presetSubtype="8" fill="hold" grpId="0" nodeType="afterEffect">
                                  <p:stCondLst>
                                    <p:cond delay="0"/>
                                  </p:stCondLst>
                                  <p:childTnLst>
                                    <p:set>
                                      <p:cBhvr>
                                        <p:cTn id="40" dur="1" fill="hold">
                                          <p:stCondLst>
                                            <p:cond delay="0"/>
                                          </p:stCondLst>
                                        </p:cTn>
                                        <p:tgtEl>
                                          <p:spTgt spid="75"/>
                                        </p:tgtEl>
                                        <p:attrNameLst>
                                          <p:attrName>style.visibility</p:attrName>
                                        </p:attrNameLst>
                                      </p:cBhvr>
                                      <p:to>
                                        <p:strVal val="visible"/>
                                      </p:to>
                                    </p:set>
                                    <p:animEffect transition="in" filter="slide(fromLeft)">
                                      <p:cBhvr>
                                        <p:cTn id="41" dur="500"/>
                                        <p:tgtEl>
                                          <p:spTgt spid="75"/>
                                        </p:tgtEl>
                                      </p:cBhvr>
                                    </p:animEffect>
                                  </p:childTnLst>
                                </p:cTn>
                              </p:par>
                            </p:childTnLst>
                          </p:cTn>
                        </p:par>
                        <p:par>
                          <p:cTn id="42" fill="hold">
                            <p:stCondLst>
                              <p:cond delay="4000"/>
                            </p:stCondLst>
                            <p:childTnLst>
                              <p:par>
                                <p:cTn id="43" presetID="2" presetClass="entr" presetSubtype="8"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cBhvr additive="base">
                                        <p:cTn id="45" dur="500" fill="hold"/>
                                        <p:tgtEl>
                                          <p:spTgt spid="67"/>
                                        </p:tgtEl>
                                        <p:attrNameLst>
                                          <p:attrName>ppt_x</p:attrName>
                                        </p:attrNameLst>
                                      </p:cBhvr>
                                      <p:tavLst>
                                        <p:tav tm="0">
                                          <p:val>
                                            <p:strVal val="0-#ppt_w/2"/>
                                          </p:val>
                                        </p:tav>
                                        <p:tav tm="100000">
                                          <p:val>
                                            <p:strVal val="#ppt_x"/>
                                          </p:val>
                                        </p:tav>
                                      </p:tavLst>
                                    </p:anim>
                                    <p:anim calcmode="lin" valueType="num">
                                      <p:cBhvr additive="base">
                                        <p:cTn id="46" dur="500" fill="hold"/>
                                        <p:tgtEl>
                                          <p:spTgt spid="67"/>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12" presetClass="entr" presetSubtype="8" fill="hold" grpId="0" nodeType="afterEffect">
                                  <p:stCondLst>
                                    <p:cond delay="0"/>
                                  </p:stCondLst>
                                  <p:childTnLst>
                                    <p:set>
                                      <p:cBhvr>
                                        <p:cTn id="49" dur="1" fill="hold">
                                          <p:stCondLst>
                                            <p:cond delay="0"/>
                                          </p:stCondLst>
                                        </p:cTn>
                                        <p:tgtEl>
                                          <p:spTgt spid="102"/>
                                        </p:tgtEl>
                                        <p:attrNameLst>
                                          <p:attrName>style.visibility</p:attrName>
                                        </p:attrNameLst>
                                      </p:cBhvr>
                                      <p:to>
                                        <p:strVal val="visible"/>
                                      </p:to>
                                    </p:set>
                                    <p:animEffect transition="in" filter="slide(fromLeft)">
                                      <p:cBhvr>
                                        <p:cTn id="50" dur="500"/>
                                        <p:tgtEl>
                                          <p:spTgt spid="102"/>
                                        </p:tgtEl>
                                      </p:cBhvr>
                                    </p:animEffect>
                                  </p:childTnLst>
                                </p:cTn>
                              </p:par>
                            </p:childTnLst>
                          </p:cTn>
                        </p:par>
                        <p:par>
                          <p:cTn id="51" fill="hold">
                            <p:stCondLst>
                              <p:cond delay="5000"/>
                            </p:stCondLst>
                            <p:childTnLst>
                              <p:par>
                                <p:cTn id="52" presetID="53" presetClass="entr" presetSubtype="0" fill="hold" grpId="0" nodeType="afterEffect">
                                  <p:stCondLst>
                                    <p:cond delay="0"/>
                                  </p:stCondLst>
                                  <p:childTnLst>
                                    <p:set>
                                      <p:cBhvr>
                                        <p:cTn id="53" dur="1" fill="hold">
                                          <p:stCondLst>
                                            <p:cond delay="0"/>
                                          </p:stCondLst>
                                        </p:cTn>
                                        <p:tgtEl>
                                          <p:spTgt spid="111"/>
                                        </p:tgtEl>
                                        <p:attrNameLst>
                                          <p:attrName>style.visibility</p:attrName>
                                        </p:attrNameLst>
                                      </p:cBhvr>
                                      <p:to>
                                        <p:strVal val="visible"/>
                                      </p:to>
                                    </p:set>
                                    <p:anim calcmode="lin" valueType="num">
                                      <p:cBhvr>
                                        <p:cTn id="54" dur="500" fill="hold"/>
                                        <p:tgtEl>
                                          <p:spTgt spid="111"/>
                                        </p:tgtEl>
                                        <p:attrNameLst>
                                          <p:attrName>ppt_w</p:attrName>
                                        </p:attrNameLst>
                                      </p:cBhvr>
                                      <p:tavLst>
                                        <p:tav tm="0">
                                          <p:val>
                                            <p:fltVal val="0"/>
                                          </p:val>
                                        </p:tav>
                                        <p:tav tm="100000">
                                          <p:val>
                                            <p:strVal val="#ppt_w"/>
                                          </p:val>
                                        </p:tav>
                                      </p:tavLst>
                                    </p:anim>
                                    <p:anim calcmode="lin" valueType="num">
                                      <p:cBhvr>
                                        <p:cTn id="55" dur="500" fill="hold"/>
                                        <p:tgtEl>
                                          <p:spTgt spid="111"/>
                                        </p:tgtEl>
                                        <p:attrNameLst>
                                          <p:attrName>ppt_h</p:attrName>
                                        </p:attrNameLst>
                                      </p:cBhvr>
                                      <p:tavLst>
                                        <p:tav tm="0">
                                          <p:val>
                                            <p:fltVal val="0"/>
                                          </p:val>
                                        </p:tav>
                                        <p:tav tm="100000">
                                          <p:val>
                                            <p:strVal val="#ppt_h"/>
                                          </p:val>
                                        </p:tav>
                                      </p:tavLst>
                                    </p:anim>
                                    <p:animEffect transition="in" filter="fade">
                                      <p:cBhvr>
                                        <p:cTn id="56" dur="500"/>
                                        <p:tgtEl>
                                          <p:spTgt spid="111"/>
                                        </p:tgtEl>
                                      </p:cBhvr>
                                    </p:animEffect>
                                  </p:childTnLst>
                                </p:cTn>
                              </p:par>
                            </p:childTnLst>
                          </p:cTn>
                        </p:par>
                        <p:par>
                          <p:cTn id="57" fill="hold">
                            <p:stCondLst>
                              <p:cond delay="5500"/>
                            </p:stCondLst>
                            <p:childTnLst>
                              <p:par>
                                <p:cTn id="58" presetID="12" presetClass="entr" presetSubtype="8" fill="hold" grpId="0" nodeType="afterEffect">
                                  <p:stCondLst>
                                    <p:cond delay="0"/>
                                  </p:stCondLst>
                                  <p:childTnLst>
                                    <p:set>
                                      <p:cBhvr>
                                        <p:cTn id="59" dur="1" fill="hold">
                                          <p:stCondLst>
                                            <p:cond delay="0"/>
                                          </p:stCondLst>
                                        </p:cTn>
                                        <p:tgtEl>
                                          <p:spTgt spid="78"/>
                                        </p:tgtEl>
                                        <p:attrNameLst>
                                          <p:attrName>style.visibility</p:attrName>
                                        </p:attrNameLst>
                                      </p:cBhvr>
                                      <p:to>
                                        <p:strVal val="visible"/>
                                      </p:to>
                                    </p:set>
                                    <p:animEffect transition="in" filter="slide(fromLeft)">
                                      <p:cBhvr>
                                        <p:cTn id="60" dur="500"/>
                                        <p:tgtEl>
                                          <p:spTgt spid="78"/>
                                        </p:tgtEl>
                                      </p:cBhvr>
                                    </p:animEffect>
                                  </p:childTnLst>
                                </p:cTn>
                              </p:par>
                            </p:childTnLst>
                          </p:cTn>
                        </p:par>
                        <p:par>
                          <p:cTn id="61" fill="hold">
                            <p:stCondLst>
                              <p:cond delay="6000"/>
                            </p:stCondLst>
                            <p:childTnLst>
                              <p:par>
                                <p:cTn id="62" presetID="2" presetClass="entr" presetSubtype="8" fill="hold" grpId="0" nodeType="afterEffect">
                                  <p:stCondLst>
                                    <p:cond delay="0"/>
                                  </p:stCondLst>
                                  <p:childTnLst>
                                    <p:set>
                                      <p:cBhvr>
                                        <p:cTn id="63" dur="1" fill="hold">
                                          <p:stCondLst>
                                            <p:cond delay="0"/>
                                          </p:stCondLst>
                                        </p:cTn>
                                        <p:tgtEl>
                                          <p:spTgt spid="70"/>
                                        </p:tgtEl>
                                        <p:attrNameLst>
                                          <p:attrName>style.visibility</p:attrName>
                                        </p:attrNameLst>
                                      </p:cBhvr>
                                      <p:to>
                                        <p:strVal val="visible"/>
                                      </p:to>
                                    </p:set>
                                    <p:anim calcmode="lin" valueType="num">
                                      <p:cBhvr additive="base">
                                        <p:cTn id="64" dur="500" fill="hold"/>
                                        <p:tgtEl>
                                          <p:spTgt spid="70"/>
                                        </p:tgtEl>
                                        <p:attrNameLst>
                                          <p:attrName>ppt_x</p:attrName>
                                        </p:attrNameLst>
                                      </p:cBhvr>
                                      <p:tavLst>
                                        <p:tav tm="0">
                                          <p:val>
                                            <p:strVal val="0-#ppt_w/2"/>
                                          </p:val>
                                        </p:tav>
                                        <p:tav tm="100000">
                                          <p:val>
                                            <p:strVal val="#ppt_x"/>
                                          </p:val>
                                        </p:tav>
                                      </p:tavLst>
                                    </p:anim>
                                    <p:anim calcmode="lin" valueType="num">
                                      <p:cBhvr additive="base">
                                        <p:cTn id="65" dur="500" fill="hold"/>
                                        <p:tgtEl>
                                          <p:spTgt spid="70"/>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12" presetClass="entr" presetSubtype="8" fill="hold" grpId="0"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slide(fromLeft)">
                                      <p:cBhvr>
                                        <p:cTn id="69" dur="500"/>
                                        <p:tgtEl>
                                          <p:spTgt spid="103"/>
                                        </p:tgtEl>
                                      </p:cBhvr>
                                    </p:animEffect>
                                  </p:childTnLst>
                                </p:cTn>
                              </p:par>
                            </p:childTnLst>
                          </p:cTn>
                        </p:par>
                        <p:par>
                          <p:cTn id="70" fill="hold">
                            <p:stCondLst>
                              <p:cond delay="7000"/>
                            </p:stCondLst>
                            <p:childTnLst>
                              <p:par>
                                <p:cTn id="71" presetID="53" presetClass="entr" presetSubtype="0" fill="hold" grpId="0" nodeType="afterEffect">
                                  <p:stCondLst>
                                    <p:cond delay="0"/>
                                  </p:stCondLst>
                                  <p:childTnLst>
                                    <p:set>
                                      <p:cBhvr>
                                        <p:cTn id="72" dur="1" fill="hold">
                                          <p:stCondLst>
                                            <p:cond delay="0"/>
                                          </p:stCondLst>
                                        </p:cTn>
                                        <p:tgtEl>
                                          <p:spTgt spid="112"/>
                                        </p:tgtEl>
                                        <p:attrNameLst>
                                          <p:attrName>style.visibility</p:attrName>
                                        </p:attrNameLst>
                                      </p:cBhvr>
                                      <p:to>
                                        <p:strVal val="visible"/>
                                      </p:to>
                                    </p:set>
                                    <p:anim calcmode="lin" valueType="num">
                                      <p:cBhvr>
                                        <p:cTn id="73" dur="500" fill="hold"/>
                                        <p:tgtEl>
                                          <p:spTgt spid="112"/>
                                        </p:tgtEl>
                                        <p:attrNameLst>
                                          <p:attrName>ppt_w</p:attrName>
                                        </p:attrNameLst>
                                      </p:cBhvr>
                                      <p:tavLst>
                                        <p:tav tm="0">
                                          <p:val>
                                            <p:fltVal val="0"/>
                                          </p:val>
                                        </p:tav>
                                        <p:tav tm="100000">
                                          <p:val>
                                            <p:strVal val="#ppt_w"/>
                                          </p:val>
                                        </p:tav>
                                      </p:tavLst>
                                    </p:anim>
                                    <p:anim calcmode="lin" valueType="num">
                                      <p:cBhvr>
                                        <p:cTn id="74" dur="500" fill="hold"/>
                                        <p:tgtEl>
                                          <p:spTgt spid="112"/>
                                        </p:tgtEl>
                                        <p:attrNameLst>
                                          <p:attrName>ppt_h</p:attrName>
                                        </p:attrNameLst>
                                      </p:cBhvr>
                                      <p:tavLst>
                                        <p:tav tm="0">
                                          <p:val>
                                            <p:fltVal val="0"/>
                                          </p:val>
                                        </p:tav>
                                        <p:tav tm="100000">
                                          <p:val>
                                            <p:strVal val="#ppt_h"/>
                                          </p:val>
                                        </p:tav>
                                      </p:tavLst>
                                    </p:anim>
                                    <p:animEffect transition="in" filter="fade">
                                      <p:cBhvr>
                                        <p:cTn id="75" dur="500"/>
                                        <p:tgtEl>
                                          <p:spTgt spid="112"/>
                                        </p:tgtEl>
                                      </p:cBhvr>
                                    </p:animEffect>
                                  </p:childTnLst>
                                </p:cTn>
                              </p:par>
                            </p:childTnLst>
                          </p:cTn>
                        </p:par>
                        <p:par>
                          <p:cTn id="76" fill="hold">
                            <p:stCondLst>
                              <p:cond delay="7500"/>
                            </p:stCondLst>
                            <p:childTnLst>
                              <p:par>
                                <p:cTn id="77" presetID="12" presetClass="entr" presetSubtype="8" fill="hold" grpId="0"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slide(fromLeft)">
                                      <p:cBhvr>
                                        <p:cTn id="79" dur="500"/>
                                        <p:tgtEl>
                                          <p:spTgt spid="79"/>
                                        </p:tgtEl>
                                      </p:cBhvr>
                                    </p:animEffect>
                                  </p:childTnLst>
                                </p:cTn>
                              </p:par>
                            </p:childTnLst>
                          </p:cTn>
                        </p:par>
                        <p:par>
                          <p:cTn id="80" fill="hold">
                            <p:stCondLst>
                              <p:cond delay="8000"/>
                            </p:stCondLst>
                            <p:childTnLst>
                              <p:par>
                                <p:cTn id="81" presetID="53" presetClass="entr" presetSubtype="0" fill="hold" grpId="0" nodeType="afterEffect">
                                  <p:stCondLst>
                                    <p:cond delay="0"/>
                                  </p:stCondLst>
                                  <p:childTnLst>
                                    <p:set>
                                      <p:cBhvr>
                                        <p:cTn id="82" dur="1" fill="hold">
                                          <p:stCondLst>
                                            <p:cond delay="0"/>
                                          </p:stCondLst>
                                        </p:cTn>
                                        <p:tgtEl>
                                          <p:spTgt spid="72"/>
                                        </p:tgtEl>
                                        <p:attrNameLst>
                                          <p:attrName>style.visibility</p:attrName>
                                        </p:attrNameLst>
                                      </p:cBhvr>
                                      <p:to>
                                        <p:strVal val="visible"/>
                                      </p:to>
                                    </p:set>
                                    <p:anim calcmode="lin" valueType="num">
                                      <p:cBhvr>
                                        <p:cTn id="83" dur="500" fill="hold"/>
                                        <p:tgtEl>
                                          <p:spTgt spid="72"/>
                                        </p:tgtEl>
                                        <p:attrNameLst>
                                          <p:attrName>ppt_w</p:attrName>
                                        </p:attrNameLst>
                                      </p:cBhvr>
                                      <p:tavLst>
                                        <p:tav tm="0">
                                          <p:val>
                                            <p:fltVal val="0"/>
                                          </p:val>
                                        </p:tav>
                                        <p:tav tm="100000">
                                          <p:val>
                                            <p:strVal val="#ppt_w"/>
                                          </p:val>
                                        </p:tav>
                                      </p:tavLst>
                                    </p:anim>
                                    <p:anim calcmode="lin" valueType="num">
                                      <p:cBhvr>
                                        <p:cTn id="84" dur="500" fill="hold"/>
                                        <p:tgtEl>
                                          <p:spTgt spid="72"/>
                                        </p:tgtEl>
                                        <p:attrNameLst>
                                          <p:attrName>ppt_h</p:attrName>
                                        </p:attrNameLst>
                                      </p:cBhvr>
                                      <p:tavLst>
                                        <p:tav tm="0">
                                          <p:val>
                                            <p:fltVal val="0"/>
                                          </p:val>
                                        </p:tav>
                                        <p:tav tm="100000">
                                          <p:val>
                                            <p:strVal val="#ppt_h"/>
                                          </p:val>
                                        </p:tav>
                                      </p:tavLst>
                                    </p:anim>
                                    <p:animEffect transition="in" filter="fade">
                                      <p:cBhvr>
                                        <p:cTn id="85" dur="500"/>
                                        <p:tgtEl>
                                          <p:spTgt spid="72"/>
                                        </p:tgtEl>
                                      </p:cBhvr>
                                    </p:animEffect>
                                  </p:childTnLst>
                                </p:cTn>
                              </p:par>
                            </p:childTnLst>
                          </p:cTn>
                        </p:par>
                        <p:par>
                          <p:cTn id="86" fill="hold">
                            <p:stCondLst>
                              <p:cond delay="8500"/>
                            </p:stCondLst>
                            <p:childTnLst>
                              <p:par>
                                <p:cTn id="87" presetID="2" presetClass="entr" presetSubtype="4" accel="50000" decel="50000" fill="hold" nodeType="afterEffect">
                                  <p:stCondLst>
                                    <p:cond delay="0"/>
                                  </p:stCondLst>
                                  <p:childTnLst>
                                    <p:set>
                                      <p:cBhvr>
                                        <p:cTn id="88" dur="1" fill="hold">
                                          <p:stCondLst>
                                            <p:cond delay="0"/>
                                          </p:stCondLst>
                                        </p:cTn>
                                        <p:tgtEl>
                                          <p:spTgt spid="50"/>
                                        </p:tgtEl>
                                        <p:attrNameLst>
                                          <p:attrName>style.visibility</p:attrName>
                                        </p:attrNameLst>
                                      </p:cBhvr>
                                      <p:to>
                                        <p:strVal val="visible"/>
                                      </p:to>
                                    </p:set>
                                    <p:anim calcmode="lin" valueType="num">
                                      <p:cBhvr additive="base">
                                        <p:cTn id="89" dur="500" fill="hold"/>
                                        <p:tgtEl>
                                          <p:spTgt spid="50"/>
                                        </p:tgtEl>
                                        <p:attrNameLst>
                                          <p:attrName>ppt_x</p:attrName>
                                        </p:attrNameLst>
                                      </p:cBhvr>
                                      <p:tavLst>
                                        <p:tav tm="0">
                                          <p:val>
                                            <p:strVal val="#ppt_x"/>
                                          </p:val>
                                        </p:tav>
                                        <p:tav tm="100000">
                                          <p:val>
                                            <p:strVal val="#ppt_x"/>
                                          </p:val>
                                        </p:tav>
                                      </p:tavLst>
                                    </p:anim>
                                    <p:anim calcmode="lin" valueType="num">
                                      <p:cBhvr additive="base">
                                        <p:cTn id="90" dur="500" fill="hold"/>
                                        <p:tgtEl>
                                          <p:spTgt spid="50"/>
                                        </p:tgtEl>
                                        <p:attrNameLst>
                                          <p:attrName>ppt_y</p:attrName>
                                        </p:attrNameLst>
                                      </p:cBhvr>
                                      <p:tavLst>
                                        <p:tav tm="0">
                                          <p:val>
                                            <p:strVal val="1+#ppt_h/2"/>
                                          </p:val>
                                        </p:tav>
                                        <p:tav tm="100000">
                                          <p:val>
                                            <p:strVal val="#ppt_y"/>
                                          </p:val>
                                        </p:tav>
                                      </p:tavLst>
                                    </p:anim>
                                  </p:childTnLst>
                                </p:cTn>
                              </p:par>
                            </p:childTnLst>
                          </p:cTn>
                        </p:par>
                        <p:par>
                          <p:cTn id="91" fill="hold">
                            <p:stCondLst>
                              <p:cond delay="9000"/>
                            </p:stCondLst>
                            <p:childTnLst>
                              <p:par>
                                <p:cTn id="92" presetID="53" presetClass="entr" presetSubtype="0" fill="hold" grpId="0" nodeType="afterEffect">
                                  <p:stCondLst>
                                    <p:cond delay="0"/>
                                  </p:stCondLst>
                                  <p:childTnLst>
                                    <p:set>
                                      <p:cBhvr>
                                        <p:cTn id="93" dur="1" fill="hold">
                                          <p:stCondLst>
                                            <p:cond delay="0"/>
                                          </p:stCondLst>
                                        </p:cTn>
                                        <p:tgtEl>
                                          <p:spTgt spid="80"/>
                                        </p:tgtEl>
                                        <p:attrNameLst>
                                          <p:attrName>style.visibility</p:attrName>
                                        </p:attrNameLst>
                                      </p:cBhvr>
                                      <p:to>
                                        <p:strVal val="visible"/>
                                      </p:to>
                                    </p:set>
                                    <p:anim calcmode="lin" valueType="num">
                                      <p:cBhvr>
                                        <p:cTn id="94" dur="500" fill="hold"/>
                                        <p:tgtEl>
                                          <p:spTgt spid="80"/>
                                        </p:tgtEl>
                                        <p:attrNameLst>
                                          <p:attrName>ppt_w</p:attrName>
                                        </p:attrNameLst>
                                      </p:cBhvr>
                                      <p:tavLst>
                                        <p:tav tm="0">
                                          <p:val>
                                            <p:fltVal val="0"/>
                                          </p:val>
                                        </p:tav>
                                        <p:tav tm="100000">
                                          <p:val>
                                            <p:strVal val="#ppt_w"/>
                                          </p:val>
                                        </p:tav>
                                      </p:tavLst>
                                    </p:anim>
                                    <p:anim calcmode="lin" valueType="num">
                                      <p:cBhvr>
                                        <p:cTn id="95" dur="500" fill="hold"/>
                                        <p:tgtEl>
                                          <p:spTgt spid="80"/>
                                        </p:tgtEl>
                                        <p:attrNameLst>
                                          <p:attrName>ppt_h</p:attrName>
                                        </p:attrNameLst>
                                      </p:cBhvr>
                                      <p:tavLst>
                                        <p:tav tm="0">
                                          <p:val>
                                            <p:fltVal val="0"/>
                                          </p:val>
                                        </p:tav>
                                        <p:tav tm="100000">
                                          <p:val>
                                            <p:strVal val="#ppt_h"/>
                                          </p:val>
                                        </p:tav>
                                      </p:tavLst>
                                    </p:anim>
                                    <p:animEffect transition="in" filter="fade">
                                      <p:cBhvr>
                                        <p:cTn id="96" dur="500"/>
                                        <p:tgtEl>
                                          <p:spTgt spid="80"/>
                                        </p:tgtEl>
                                      </p:cBhvr>
                                    </p:animEffect>
                                  </p:childTnLst>
                                </p:cTn>
                              </p:par>
                            </p:childTnLst>
                          </p:cTn>
                        </p:par>
                        <p:par>
                          <p:cTn id="97" fill="hold">
                            <p:stCondLst>
                              <p:cond delay="9500"/>
                            </p:stCondLst>
                            <p:childTnLst>
                              <p:par>
                                <p:cTn id="98" presetID="2" presetClass="entr" presetSubtype="4" accel="50000" decel="50000" fill="hold" nodeType="afterEffect">
                                  <p:stCondLst>
                                    <p:cond delay="0"/>
                                  </p:stCondLst>
                                  <p:childTnLst>
                                    <p:set>
                                      <p:cBhvr>
                                        <p:cTn id="99" dur="1" fill="hold">
                                          <p:stCondLst>
                                            <p:cond delay="0"/>
                                          </p:stCondLst>
                                        </p:cTn>
                                        <p:tgtEl>
                                          <p:spTgt spid="53"/>
                                        </p:tgtEl>
                                        <p:attrNameLst>
                                          <p:attrName>style.visibility</p:attrName>
                                        </p:attrNameLst>
                                      </p:cBhvr>
                                      <p:to>
                                        <p:strVal val="visible"/>
                                      </p:to>
                                    </p:set>
                                    <p:anim calcmode="lin" valueType="num">
                                      <p:cBhvr additive="base">
                                        <p:cTn id="100" dur="500" fill="hold"/>
                                        <p:tgtEl>
                                          <p:spTgt spid="53"/>
                                        </p:tgtEl>
                                        <p:attrNameLst>
                                          <p:attrName>ppt_x</p:attrName>
                                        </p:attrNameLst>
                                      </p:cBhvr>
                                      <p:tavLst>
                                        <p:tav tm="0">
                                          <p:val>
                                            <p:strVal val="#ppt_x"/>
                                          </p:val>
                                        </p:tav>
                                        <p:tav tm="100000">
                                          <p:val>
                                            <p:strVal val="#ppt_x"/>
                                          </p:val>
                                        </p:tav>
                                      </p:tavLst>
                                    </p:anim>
                                    <p:anim calcmode="lin" valueType="num">
                                      <p:cBhvr additive="base">
                                        <p:cTn id="101" dur="500" fill="hold"/>
                                        <p:tgtEl>
                                          <p:spTgt spid="53"/>
                                        </p:tgtEl>
                                        <p:attrNameLst>
                                          <p:attrName>ppt_y</p:attrName>
                                        </p:attrNameLst>
                                      </p:cBhvr>
                                      <p:tavLst>
                                        <p:tav tm="0">
                                          <p:val>
                                            <p:strVal val="1+#ppt_h/2"/>
                                          </p:val>
                                        </p:tav>
                                        <p:tav tm="100000">
                                          <p:val>
                                            <p:strVal val="#ppt_y"/>
                                          </p:val>
                                        </p:tav>
                                      </p:tavLst>
                                    </p:anim>
                                  </p:childTnLst>
                                </p:cTn>
                              </p:par>
                            </p:childTnLst>
                          </p:cTn>
                        </p:par>
                        <p:par>
                          <p:cTn id="102" fill="hold">
                            <p:stCondLst>
                              <p:cond delay="10000"/>
                            </p:stCondLst>
                            <p:childTnLst>
                              <p:par>
                                <p:cTn id="103" presetID="53" presetClass="entr" presetSubtype="0" fill="hold" grpId="0" nodeType="afterEffect">
                                  <p:stCondLst>
                                    <p:cond delay="0"/>
                                  </p:stCondLst>
                                  <p:childTnLst>
                                    <p:set>
                                      <p:cBhvr>
                                        <p:cTn id="104" dur="1" fill="hold">
                                          <p:stCondLst>
                                            <p:cond delay="0"/>
                                          </p:stCondLst>
                                        </p:cTn>
                                        <p:tgtEl>
                                          <p:spTgt spid="81"/>
                                        </p:tgtEl>
                                        <p:attrNameLst>
                                          <p:attrName>style.visibility</p:attrName>
                                        </p:attrNameLst>
                                      </p:cBhvr>
                                      <p:to>
                                        <p:strVal val="visible"/>
                                      </p:to>
                                    </p:set>
                                    <p:anim calcmode="lin" valueType="num">
                                      <p:cBhvr>
                                        <p:cTn id="105" dur="500" fill="hold"/>
                                        <p:tgtEl>
                                          <p:spTgt spid="81"/>
                                        </p:tgtEl>
                                        <p:attrNameLst>
                                          <p:attrName>ppt_w</p:attrName>
                                        </p:attrNameLst>
                                      </p:cBhvr>
                                      <p:tavLst>
                                        <p:tav tm="0">
                                          <p:val>
                                            <p:fltVal val="0"/>
                                          </p:val>
                                        </p:tav>
                                        <p:tav tm="100000">
                                          <p:val>
                                            <p:strVal val="#ppt_w"/>
                                          </p:val>
                                        </p:tav>
                                      </p:tavLst>
                                    </p:anim>
                                    <p:anim calcmode="lin" valueType="num">
                                      <p:cBhvr>
                                        <p:cTn id="106" dur="500" fill="hold"/>
                                        <p:tgtEl>
                                          <p:spTgt spid="81"/>
                                        </p:tgtEl>
                                        <p:attrNameLst>
                                          <p:attrName>ppt_h</p:attrName>
                                        </p:attrNameLst>
                                      </p:cBhvr>
                                      <p:tavLst>
                                        <p:tav tm="0">
                                          <p:val>
                                            <p:fltVal val="0"/>
                                          </p:val>
                                        </p:tav>
                                        <p:tav tm="100000">
                                          <p:val>
                                            <p:strVal val="#ppt_h"/>
                                          </p:val>
                                        </p:tav>
                                      </p:tavLst>
                                    </p:anim>
                                    <p:animEffect transition="in" filter="fade">
                                      <p:cBhvr>
                                        <p:cTn id="107" dur="500"/>
                                        <p:tgtEl>
                                          <p:spTgt spid="81"/>
                                        </p:tgtEl>
                                      </p:cBhvr>
                                    </p:animEffect>
                                  </p:childTnLst>
                                </p:cTn>
                              </p:par>
                            </p:childTnLst>
                          </p:cTn>
                        </p:par>
                        <p:par>
                          <p:cTn id="108" fill="hold">
                            <p:stCondLst>
                              <p:cond delay="10500"/>
                            </p:stCondLst>
                            <p:childTnLst>
                              <p:par>
                                <p:cTn id="109" presetID="2" presetClass="entr" presetSubtype="4" accel="50000" decel="50000" fill="hold" nodeType="afterEffect">
                                  <p:stCondLst>
                                    <p:cond delay="0"/>
                                  </p:stCondLst>
                                  <p:childTnLst>
                                    <p:set>
                                      <p:cBhvr>
                                        <p:cTn id="110" dur="1" fill="hold">
                                          <p:stCondLst>
                                            <p:cond delay="0"/>
                                          </p:stCondLst>
                                        </p:cTn>
                                        <p:tgtEl>
                                          <p:spTgt spid="59"/>
                                        </p:tgtEl>
                                        <p:attrNameLst>
                                          <p:attrName>style.visibility</p:attrName>
                                        </p:attrNameLst>
                                      </p:cBhvr>
                                      <p:to>
                                        <p:strVal val="visible"/>
                                      </p:to>
                                    </p:set>
                                    <p:anim calcmode="lin" valueType="num">
                                      <p:cBhvr additive="base">
                                        <p:cTn id="111" dur="500" fill="hold"/>
                                        <p:tgtEl>
                                          <p:spTgt spid="59"/>
                                        </p:tgtEl>
                                        <p:attrNameLst>
                                          <p:attrName>ppt_x</p:attrName>
                                        </p:attrNameLst>
                                      </p:cBhvr>
                                      <p:tavLst>
                                        <p:tav tm="0">
                                          <p:val>
                                            <p:strVal val="#ppt_x"/>
                                          </p:val>
                                        </p:tav>
                                        <p:tav tm="100000">
                                          <p:val>
                                            <p:strVal val="#ppt_x"/>
                                          </p:val>
                                        </p:tav>
                                      </p:tavLst>
                                    </p:anim>
                                    <p:anim calcmode="lin" valueType="num">
                                      <p:cBhvr additive="base">
                                        <p:cTn id="112" dur="500" fill="hold"/>
                                        <p:tgtEl>
                                          <p:spTgt spid="59"/>
                                        </p:tgtEl>
                                        <p:attrNameLst>
                                          <p:attrName>ppt_y</p:attrName>
                                        </p:attrNameLst>
                                      </p:cBhvr>
                                      <p:tavLst>
                                        <p:tav tm="0">
                                          <p:val>
                                            <p:strVal val="1+#ppt_h/2"/>
                                          </p:val>
                                        </p:tav>
                                        <p:tav tm="100000">
                                          <p:val>
                                            <p:strVal val="#ppt_y"/>
                                          </p:val>
                                        </p:tav>
                                      </p:tavLst>
                                    </p:anim>
                                  </p:childTnLst>
                                </p:cTn>
                              </p:par>
                            </p:childTnLst>
                          </p:cTn>
                        </p:par>
                        <p:par>
                          <p:cTn id="113" fill="hold">
                            <p:stCondLst>
                              <p:cond delay="11000"/>
                            </p:stCondLst>
                            <p:childTnLst>
                              <p:par>
                                <p:cTn id="114" presetID="53" presetClass="entr" presetSubtype="0" fill="hold" grpId="0" nodeType="afterEffect">
                                  <p:stCondLst>
                                    <p:cond delay="0"/>
                                  </p:stCondLst>
                                  <p:childTnLst>
                                    <p:set>
                                      <p:cBhvr>
                                        <p:cTn id="115" dur="1" fill="hold">
                                          <p:stCondLst>
                                            <p:cond delay="0"/>
                                          </p:stCondLst>
                                        </p:cTn>
                                        <p:tgtEl>
                                          <p:spTgt spid="82"/>
                                        </p:tgtEl>
                                        <p:attrNameLst>
                                          <p:attrName>style.visibility</p:attrName>
                                        </p:attrNameLst>
                                      </p:cBhvr>
                                      <p:to>
                                        <p:strVal val="visible"/>
                                      </p:to>
                                    </p:set>
                                    <p:anim calcmode="lin" valueType="num">
                                      <p:cBhvr>
                                        <p:cTn id="116" dur="500" fill="hold"/>
                                        <p:tgtEl>
                                          <p:spTgt spid="82"/>
                                        </p:tgtEl>
                                        <p:attrNameLst>
                                          <p:attrName>ppt_w</p:attrName>
                                        </p:attrNameLst>
                                      </p:cBhvr>
                                      <p:tavLst>
                                        <p:tav tm="0">
                                          <p:val>
                                            <p:fltVal val="0"/>
                                          </p:val>
                                        </p:tav>
                                        <p:tav tm="100000">
                                          <p:val>
                                            <p:strVal val="#ppt_w"/>
                                          </p:val>
                                        </p:tav>
                                      </p:tavLst>
                                    </p:anim>
                                    <p:anim calcmode="lin" valueType="num">
                                      <p:cBhvr>
                                        <p:cTn id="117" dur="500" fill="hold"/>
                                        <p:tgtEl>
                                          <p:spTgt spid="82"/>
                                        </p:tgtEl>
                                        <p:attrNameLst>
                                          <p:attrName>ppt_h</p:attrName>
                                        </p:attrNameLst>
                                      </p:cBhvr>
                                      <p:tavLst>
                                        <p:tav tm="0">
                                          <p:val>
                                            <p:fltVal val="0"/>
                                          </p:val>
                                        </p:tav>
                                        <p:tav tm="100000">
                                          <p:val>
                                            <p:strVal val="#ppt_h"/>
                                          </p:val>
                                        </p:tav>
                                      </p:tavLst>
                                    </p:anim>
                                    <p:animEffect transition="in" filter="fade">
                                      <p:cBhvr>
                                        <p:cTn id="118" dur="500"/>
                                        <p:tgtEl>
                                          <p:spTgt spid="82"/>
                                        </p:tgtEl>
                                      </p:cBhvr>
                                    </p:animEffect>
                                  </p:childTnLst>
                                </p:cTn>
                              </p:par>
                            </p:childTnLst>
                          </p:cTn>
                        </p:par>
                        <p:par>
                          <p:cTn id="119" fill="hold">
                            <p:stCondLst>
                              <p:cond delay="11500"/>
                            </p:stCondLst>
                            <p:childTnLst>
                              <p:par>
                                <p:cTn id="120" presetID="2" presetClass="entr" presetSubtype="4" accel="50000" decel="50000" fill="hold" nodeType="afterEffect">
                                  <p:stCondLst>
                                    <p:cond delay="0"/>
                                  </p:stCondLst>
                                  <p:childTnLst>
                                    <p:set>
                                      <p:cBhvr>
                                        <p:cTn id="121" dur="1" fill="hold">
                                          <p:stCondLst>
                                            <p:cond delay="0"/>
                                          </p:stCondLst>
                                        </p:cTn>
                                        <p:tgtEl>
                                          <p:spTgt spid="62"/>
                                        </p:tgtEl>
                                        <p:attrNameLst>
                                          <p:attrName>style.visibility</p:attrName>
                                        </p:attrNameLst>
                                      </p:cBhvr>
                                      <p:to>
                                        <p:strVal val="visible"/>
                                      </p:to>
                                    </p:set>
                                    <p:anim calcmode="lin" valueType="num">
                                      <p:cBhvr additive="base">
                                        <p:cTn id="122" dur="500" fill="hold"/>
                                        <p:tgtEl>
                                          <p:spTgt spid="62"/>
                                        </p:tgtEl>
                                        <p:attrNameLst>
                                          <p:attrName>ppt_x</p:attrName>
                                        </p:attrNameLst>
                                      </p:cBhvr>
                                      <p:tavLst>
                                        <p:tav tm="0">
                                          <p:val>
                                            <p:strVal val="#ppt_x"/>
                                          </p:val>
                                        </p:tav>
                                        <p:tav tm="100000">
                                          <p:val>
                                            <p:strVal val="#ppt_x"/>
                                          </p:val>
                                        </p:tav>
                                      </p:tavLst>
                                    </p:anim>
                                    <p:anim calcmode="lin" valueType="num">
                                      <p:cBhvr additive="base">
                                        <p:cTn id="123"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70" grpId="0" animBg="1"/>
      <p:bldP spid="73" grpId="0" animBg="1"/>
      <p:bldP spid="75" grpId="0" animBg="1"/>
      <p:bldP spid="78" grpId="0" animBg="1"/>
      <p:bldP spid="79" grpId="0" animBg="1"/>
      <p:bldP spid="72" grpId="0" animBg="1"/>
      <p:bldP spid="80" grpId="0" animBg="1"/>
      <p:bldP spid="81" grpId="0" animBg="1"/>
      <p:bldP spid="82" grpId="0" animBg="1"/>
      <p:bldP spid="99" grpId="0" animBg="1"/>
      <p:bldP spid="101" grpId="0" animBg="1"/>
      <p:bldP spid="102" grpId="0" animBg="1"/>
      <p:bldP spid="103" grpId="0" animBg="1"/>
      <p:bldP spid="108" grpId="0" animBg="1"/>
      <p:bldP spid="110" grpId="0" animBg="1"/>
      <p:bldP spid="111" grpId="0" animBg="1"/>
      <p:bldP spid="1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PA" val="v4.1.3"/>
</p:tagLst>
</file>

<file path=ppt/tags/tag3.xml><?xml version="1.0" encoding="utf-8"?>
<p:tagLst xmlns:a="http://schemas.openxmlformats.org/drawingml/2006/main" xmlns:r="http://schemas.openxmlformats.org/officeDocument/2006/relationships" xmlns:p="http://schemas.openxmlformats.org/presentationml/2006/main">
  <p:tag name="PA" val="v4.1.3"/>
</p:tagLst>
</file>

<file path=ppt/tags/tag4.xml><?xml version="1.0" encoding="utf-8"?>
<p:tagLst xmlns:a="http://schemas.openxmlformats.org/drawingml/2006/main" xmlns:r="http://schemas.openxmlformats.org/officeDocument/2006/relationships" xmlns:p="http://schemas.openxmlformats.org/presentationml/2006/main">
  <p:tag name="PA" val="v4.1.3"/>
</p:tagLst>
</file>

<file path=ppt/tags/tag5.xml><?xml version="1.0" encoding="utf-8"?>
<p:tagLst xmlns:a="http://schemas.openxmlformats.org/drawingml/2006/main" xmlns:r="http://schemas.openxmlformats.org/officeDocument/2006/relationships" xmlns:p="http://schemas.openxmlformats.org/presentationml/2006/main">
  <p:tag name="PA" val="v4.1.3"/>
</p:tagLst>
</file>

<file path=ppt/tags/tag6.xml><?xml version="1.0" encoding="utf-8"?>
<p:tagLst xmlns:a="http://schemas.openxmlformats.org/drawingml/2006/main" xmlns:r="http://schemas.openxmlformats.org/officeDocument/2006/relationships" xmlns:p="http://schemas.openxmlformats.org/presentationml/2006/main">
  <p:tag name="PA" val="v4.1.3"/>
</p:tagLst>
</file>

<file path=ppt/tags/tag7.xml><?xml version="1.0" encoding="utf-8"?>
<p:tagLst xmlns:a="http://schemas.openxmlformats.org/drawingml/2006/main" xmlns:r="http://schemas.openxmlformats.org/officeDocument/2006/relationships" xmlns:p="http://schemas.openxmlformats.org/presentationml/2006/main">
  <p:tag name="PA" val="v4.1.3"/>
</p:tagLst>
</file>

<file path=ppt/theme/theme1.xml><?xml version="1.0" encoding="utf-8"?>
<a:theme xmlns:a="http://schemas.openxmlformats.org/drawingml/2006/main" name="Office 主题​​">
  <a:themeElements>
    <a:clrScheme name="自定义 408">
      <a:dk1>
        <a:sysClr val="windowText" lastClr="000000"/>
      </a:dk1>
      <a:lt1>
        <a:sysClr val="window" lastClr="FFFFFF"/>
      </a:lt1>
      <a:dk2>
        <a:srgbClr val="39302A"/>
      </a:dk2>
      <a:lt2>
        <a:srgbClr val="262626"/>
      </a:lt2>
      <a:accent1>
        <a:srgbClr val="7F7F7F"/>
      </a:accent1>
      <a:accent2>
        <a:srgbClr val="262626"/>
      </a:accent2>
      <a:accent3>
        <a:srgbClr val="7F7F7F"/>
      </a:accent3>
      <a:accent4>
        <a:srgbClr val="262626"/>
      </a:accent4>
      <a:accent5>
        <a:srgbClr val="7F7F7F"/>
      </a:accent5>
      <a:accent6>
        <a:srgbClr val="262626"/>
      </a:accent6>
      <a:hlink>
        <a:srgbClr val="7F7F7F"/>
      </a:hlink>
      <a:folHlink>
        <a:srgbClr val="2626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2054</Words>
  <Application>Microsoft Office PowerPoint</Application>
  <PresentationFormat>自定义</PresentationFormat>
  <Paragraphs>369</Paragraphs>
  <Slides>29</Slides>
  <Notes>29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29</vt:i4>
      </vt:variant>
    </vt:vector>
  </HeadingPairs>
  <TitlesOfParts>
    <vt:vector size="36" baseType="lpstr">
      <vt:lpstr>FontAwesome</vt:lpstr>
      <vt:lpstr>方正兰亭细黑_GBK</vt:lpstr>
      <vt:lpstr>微软雅黑</vt:lpstr>
      <vt:lpstr>幼圆</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cp:lastModifiedBy> </cp:lastModifiedBy>
  <cp:revision>1</cp:revision>
  <dcterms:created xsi:type="dcterms:W3CDTF">2017-12-26T06:08:26Z</dcterms:created>
  <dcterms:modified xsi:type="dcterms:W3CDTF">2019-06-10T14:47:59Z</dcterms:modified>
  <cp:category/>
  <dc:description/>
  <cp:contentStatus/>
  <dc:identifier/>
  <cp:keywords/>
  <dc:language>utf-8</dc:language>
  <dc:subject/>
</cp:coreProperties>
</file>