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41"/>
  </p:handoutMasterIdLst>
  <p:sldIdLst>
    <p:sldId id="257" r:id="rId3"/>
    <p:sldId id="293" r:id="rId4"/>
    <p:sldId id="294" r:id="rId5"/>
    <p:sldId id="270" r:id="rId6"/>
    <p:sldId id="312" r:id="rId7"/>
    <p:sldId id="303" r:id="rId8"/>
    <p:sldId id="307" r:id="rId9"/>
    <p:sldId id="345" r:id="rId10"/>
    <p:sldId id="347" r:id="rId11"/>
    <p:sldId id="346" r:id="rId12"/>
    <p:sldId id="287" r:id="rId14"/>
    <p:sldId id="317" r:id="rId15"/>
    <p:sldId id="319" r:id="rId16"/>
    <p:sldId id="322" r:id="rId17"/>
    <p:sldId id="348" r:id="rId18"/>
    <p:sldId id="324" r:id="rId19"/>
    <p:sldId id="344" r:id="rId20"/>
    <p:sldId id="326" r:id="rId21"/>
    <p:sldId id="327" r:id="rId22"/>
    <p:sldId id="316" r:id="rId23"/>
    <p:sldId id="349" r:id="rId24"/>
    <p:sldId id="329" r:id="rId25"/>
    <p:sldId id="313" r:id="rId26"/>
    <p:sldId id="332" r:id="rId27"/>
    <p:sldId id="320" r:id="rId28"/>
    <p:sldId id="333" r:id="rId29"/>
    <p:sldId id="350" r:id="rId30"/>
    <p:sldId id="341" r:id="rId31"/>
    <p:sldId id="339" r:id="rId32"/>
    <p:sldId id="340" r:id="rId33"/>
    <p:sldId id="342" r:id="rId34"/>
    <p:sldId id="351" r:id="rId35"/>
    <p:sldId id="323" r:id="rId36"/>
    <p:sldId id="343" r:id="rId37"/>
    <p:sldId id="284" r:id="rId38"/>
    <p:sldId id="318" r:id="rId39"/>
    <p:sldId id="352"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984" autoAdjust="0"/>
    <p:restoredTop sz="94660"/>
  </p:normalViewPr>
  <p:slideViewPr>
    <p:cSldViewPr snapToGrid="0" showGuides="1">
      <p:cViewPr varScale="1">
        <p:scale>
          <a:sx n="77" d="100"/>
          <a:sy n="77" d="100"/>
        </p:scale>
        <p:origin x="120" y="210"/>
      </p:cViewPr>
      <p:guideLst>
        <p:guide orient="horz" pos="822"/>
        <p:guide pos="3817"/>
        <p:guide pos="302"/>
        <p:guide pos="7423"/>
        <p:guide orient="horz" pos="278"/>
        <p:guide orient="horz" pos="4065"/>
        <p:guide orient="horz" pos="640"/>
        <p:guide orient="horz" pos="1071"/>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A84CC-88B3-41E4-A794-4C4EC07B62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809C6-ECA2-46B8-878C-88C04114AC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4" name="组合 9"/>
          <p:cNvGrpSpPr/>
          <p:nvPr/>
        </p:nvGrpSpPr>
        <p:grpSpPr bwMode="auto">
          <a:xfrm>
            <a:off x="8513980" y="445083"/>
            <a:ext cx="205253" cy="204905"/>
            <a:chOff x="16687006" y="4125119"/>
            <a:chExt cx="17027525" cy="17025938"/>
          </a:xfrm>
        </p:grpSpPr>
        <p:sp>
          <p:nvSpPr>
            <p:cNvPr id="18" name="Freeform 6"/>
            <p:cNvSpPr/>
            <p:nvPr/>
          </p:nvSpPr>
          <p:spPr bwMode="auto">
            <a:xfrm>
              <a:off x="31230094" y="13334207"/>
              <a:ext cx="2484437" cy="7816850"/>
            </a:xfrm>
            <a:custGeom>
              <a:avLst/>
              <a:gdLst>
                <a:gd name="T0" fmla="*/ 0 w 6894"/>
                <a:gd name="T1" fmla="*/ 0 h 21705"/>
                <a:gd name="T2" fmla="*/ 0 w 6894"/>
                <a:gd name="T3" fmla="*/ 2147483646 h 21705"/>
                <a:gd name="T4" fmla="*/ 2147483646 w 6894"/>
                <a:gd name="T5" fmla="*/ 2147483646 h 21705"/>
                <a:gd name="T6" fmla="*/ 2147483646 w 6894"/>
                <a:gd name="T7" fmla="*/ 2147483646 h 21705"/>
                <a:gd name="T8" fmla="*/ 2147483646 w 6894"/>
                <a:gd name="T9" fmla="*/ 2147483646 h 21705"/>
                <a:gd name="T10" fmla="*/ 2147483646 w 6894"/>
                <a:gd name="T11" fmla="*/ 2147483646 h 21705"/>
                <a:gd name="T12" fmla="*/ 2147483646 w 6894"/>
                <a:gd name="T13" fmla="*/ 2147483646 h 21705"/>
                <a:gd name="T14" fmla="*/ 2147483646 w 6894"/>
                <a:gd name="T15" fmla="*/ 2147483646 h 21705"/>
                <a:gd name="T16" fmla="*/ 2147483646 w 6894"/>
                <a:gd name="T17" fmla="*/ 2147483646 h 21705"/>
                <a:gd name="T18" fmla="*/ 2147483646 w 6894"/>
                <a:gd name="T19" fmla="*/ 2147483646 h 21705"/>
                <a:gd name="T20" fmla="*/ 2147483646 w 6894"/>
                <a:gd name="T21" fmla="*/ 2147483646 h 21705"/>
                <a:gd name="T22" fmla="*/ 2147483646 w 6894"/>
                <a:gd name="T23" fmla="*/ 0 h 21705"/>
                <a:gd name="T24" fmla="*/ 0 w 6894"/>
                <a:gd name="T25" fmla="*/ 0 h 21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94" h="21705">
                  <a:moveTo>
                    <a:pt x="0" y="0"/>
                  </a:moveTo>
                  <a:lnTo>
                    <a:pt x="0" y="21705"/>
                  </a:lnTo>
                  <a:lnTo>
                    <a:pt x="6894" y="21705"/>
                  </a:lnTo>
                  <a:lnTo>
                    <a:pt x="6894" y="11837"/>
                  </a:lnTo>
                  <a:lnTo>
                    <a:pt x="4924" y="11837"/>
                  </a:lnTo>
                  <a:lnTo>
                    <a:pt x="4924" y="15777"/>
                  </a:lnTo>
                  <a:lnTo>
                    <a:pt x="1970" y="15777"/>
                  </a:lnTo>
                  <a:lnTo>
                    <a:pt x="1970" y="5928"/>
                  </a:lnTo>
                  <a:lnTo>
                    <a:pt x="4924" y="5928"/>
                  </a:lnTo>
                  <a:lnTo>
                    <a:pt x="4924" y="9867"/>
                  </a:lnTo>
                  <a:lnTo>
                    <a:pt x="6894" y="9867"/>
                  </a:lnTo>
                  <a:lnTo>
                    <a:pt x="6894"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7"/>
            <p:cNvSpPr/>
            <p:nvPr/>
          </p:nvSpPr>
          <p:spPr bwMode="auto">
            <a:xfrm>
              <a:off x="16687006" y="13334207"/>
              <a:ext cx="2482850" cy="7816850"/>
            </a:xfrm>
            <a:custGeom>
              <a:avLst/>
              <a:gdLst>
                <a:gd name="T0" fmla="*/ 0 w 6894"/>
                <a:gd name="T1" fmla="*/ 0 h 21705"/>
                <a:gd name="T2" fmla="*/ 0 w 6894"/>
                <a:gd name="T3" fmla="*/ 2147483646 h 21705"/>
                <a:gd name="T4" fmla="*/ 2147483646 w 6894"/>
                <a:gd name="T5" fmla="*/ 2147483646 h 21705"/>
                <a:gd name="T6" fmla="*/ 2147483646 w 6894"/>
                <a:gd name="T7" fmla="*/ 2147483646 h 21705"/>
                <a:gd name="T8" fmla="*/ 2147483646 w 6894"/>
                <a:gd name="T9" fmla="*/ 2147483646 h 21705"/>
                <a:gd name="T10" fmla="*/ 2147483646 w 6894"/>
                <a:gd name="T11" fmla="*/ 2147483646 h 21705"/>
                <a:gd name="T12" fmla="*/ 2147483646 w 6894"/>
                <a:gd name="T13" fmla="*/ 2147483646 h 21705"/>
                <a:gd name="T14" fmla="*/ 2147483646 w 6894"/>
                <a:gd name="T15" fmla="*/ 2147483646 h 21705"/>
                <a:gd name="T16" fmla="*/ 2147483646 w 6894"/>
                <a:gd name="T17" fmla="*/ 2147483646 h 21705"/>
                <a:gd name="T18" fmla="*/ 2147483646 w 6894"/>
                <a:gd name="T19" fmla="*/ 2147483646 h 21705"/>
                <a:gd name="T20" fmla="*/ 2147483646 w 6894"/>
                <a:gd name="T21" fmla="*/ 2147483646 h 21705"/>
                <a:gd name="T22" fmla="*/ 2147483646 w 6894"/>
                <a:gd name="T23" fmla="*/ 0 h 21705"/>
                <a:gd name="T24" fmla="*/ 0 w 6894"/>
                <a:gd name="T25" fmla="*/ 0 h 21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94" h="21705">
                  <a:moveTo>
                    <a:pt x="0" y="0"/>
                  </a:moveTo>
                  <a:lnTo>
                    <a:pt x="0" y="21705"/>
                  </a:lnTo>
                  <a:lnTo>
                    <a:pt x="6894" y="21705"/>
                  </a:lnTo>
                  <a:lnTo>
                    <a:pt x="6894" y="11837"/>
                  </a:lnTo>
                  <a:lnTo>
                    <a:pt x="4924" y="11837"/>
                  </a:lnTo>
                  <a:lnTo>
                    <a:pt x="4924" y="15777"/>
                  </a:lnTo>
                  <a:lnTo>
                    <a:pt x="1970" y="15777"/>
                  </a:lnTo>
                  <a:lnTo>
                    <a:pt x="1970" y="5928"/>
                  </a:lnTo>
                  <a:lnTo>
                    <a:pt x="4924" y="5928"/>
                  </a:lnTo>
                  <a:lnTo>
                    <a:pt x="4924" y="9867"/>
                  </a:lnTo>
                  <a:lnTo>
                    <a:pt x="6894" y="9867"/>
                  </a:lnTo>
                  <a:lnTo>
                    <a:pt x="6894"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8"/>
            <p:cNvSpPr/>
            <p:nvPr/>
          </p:nvSpPr>
          <p:spPr bwMode="auto">
            <a:xfrm>
              <a:off x="23781544" y="4125119"/>
              <a:ext cx="2836862" cy="17025937"/>
            </a:xfrm>
            <a:custGeom>
              <a:avLst/>
              <a:gdLst>
                <a:gd name="T0" fmla="*/ 0 w 7879"/>
                <a:gd name="T1" fmla="*/ 0 h 47273"/>
                <a:gd name="T2" fmla="*/ 0 w 7879"/>
                <a:gd name="T3" fmla="*/ 2147483646 h 47273"/>
                <a:gd name="T4" fmla="*/ 2147483646 w 7879"/>
                <a:gd name="T5" fmla="*/ 2147483646 h 47273"/>
                <a:gd name="T6" fmla="*/ 2147483646 w 7879"/>
                <a:gd name="T7" fmla="*/ 2147483646 h 47273"/>
                <a:gd name="T8" fmla="*/ 2147483646 w 7879"/>
                <a:gd name="T9" fmla="*/ 2147483646 h 47273"/>
                <a:gd name="T10" fmla="*/ 2147483646 w 7879"/>
                <a:gd name="T11" fmla="*/ 2147483646 h 47273"/>
                <a:gd name="T12" fmla="*/ 2147483646 w 7879"/>
                <a:gd name="T13" fmla="*/ 2147483646 h 47273"/>
                <a:gd name="T14" fmla="*/ 2147483646 w 7879"/>
                <a:gd name="T15" fmla="*/ 2147483646 h 47273"/>
                <a:gd name="T16" fmla="*/ 2147483646 w 7879"/>
                <a:gd name="T17" fmla="*/ 2147483646 h 47273"/>
                <a:gd name="T18" fmla="*/ 2147483646 w 7879"/>
                <a:gd name="T19" fmla="*/ 2147483646 h 47273"/>
                <a:gd name="T20" fmla="*/ 2147483646 w 7879"/>
                <a:gd name="T21" fmla="*/ 2147483646 h 47273"/>
                <a:gd name="T22" fmla="*/ 2147483646 w 7879"/>
                <a:gd name="T23" fmla="*/ 0 h 47273"/>
                <a:gd name="T24" fmla="*/ 0 w 7879"/>
                <a:gd name="T25" fmla="*/ 0 h 472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9" h="47273">
                  <a:moveTo>
                    <a:pt x="0" y="0"/>
                  </a:moveTo>
                  <a:lnTo>
                    <a:pt x="0" y="47273"/>
                  </a:lnTo>
                  <a:lnTo>
                    <a:pt x="7879" y="47273"/>
                  </a:lnTo>
                  <a:lnTo>
                    <a:pt x="7879" y="25606"/>
                  </a:lnTo>
                  <a:lnTo>
                    <a:pt x="5909" y="25606"/>
                  </a:lnTo>
                  <a:lnTo>
                    <a:pt x="5909" y="41364"/>
                  </a:lnTo>
                  <a:lnTo>
                    <a:pt x="1970" y="41364"/>
                  </a:lnTo>
                  <a:lnTo>
                    <a:pt x="1970" y="5909"/>
                  </a:lnTo>
                  <a:lnTo>
                    <a:pt x="5909" y="5909"/>
                  </a:lnTo>
                  <a:lnTo>
                    <a:pt x="5909" y="16742"/>
                  </a:lnTo>
                  <a:lnTo>
                    <a:pt x="7879" y="16742"/>
                  </a:lnTo>
                  <a:lnTo>
                    <a:pt x="7879"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9"/>
            <p:cNvSpPr/>
            <p:nvPr/>
          </p:nvSpPr>
          <p:spPr bwMode="auto">
            <a:xfrm>
              <a:off x="19879469" y="4125119"/>
              <a:ext cx="3192462" cy="17025937"/>
            </a:xfrm>
            <a:custGeom>
              <a:avLst/>
              <a:gdLst>
                <a:gd name="T0" fmla="*/ 0 w 8863"/>
                <a:gd name="T1" fmla="*/ 0 h 47273"/>
                <a:gd name="T2" fmla="*/ 0 w 8863"/>
                <a:gd name="T3" fmla="*/ 2147483646 h 47273"/>
                <a:gd name="T4" fmla="*/ 2147483646 w 8863"/>
                <a:gd name="T5" fmla="*/ 2147483646 h 47273"/>
                <a:gd name="T6" fmla="*/ 2147483646 w 8863"/>
                <a:gd name="T7" fmla="*/ 2147483646 h 47273"/>
                <a:gd name="T8" fmla="*/ 2147483646 w 8863"/>
                <a:gd name="T9" fmla="*/ 2147483646 h 47273"/>
                <a:gd name="T10" fmla="*/ 2147483646 w 8863"/>
                <a:gd name="T11" fmla="*/ 2147483646 h 47273"/>
                <a:gd name="T12" fmla="*/ 0 w 8863"/>
                <a:gd name="T13" fmla="*/ 2147483646 h 47273"/>
                <a:gd name="T14" fmla="*/ 0 w 8863"/>
                <a:gd name="T15" fmla="*/ 2147483646 h 47273"/>
                <a:gd name="T16" fmla="*/ 2147483646 w 8863"/>
                <a:gd name="T17" fmla="*/ 2147483646 h 47273"/>
                <a:gd name="T18" fmla="*/ 2147483646 w 8863"/>
                <a:gd name="T19" fmla="*/ 2147483646 h 47273"/>
                <a:gd name="T20" fmla="*/ 2147483646 w 8863"/>
                <a:gd name="T21" fmla="*/ 2147483646 h 47273"/>
                <a:gd name="T22" fmla="*/ 2147483646 w 8863"/>
                <a:gd name="T23" fmla="*/ 2147483646 h 47273"/>
                <a:gd name="T24" fmla="*/ 2147483646 w 8863"/>
                <a:gd name="T25" fmla="*/ 2147483646 h 47273"/>
                <a:gd name="T26" fmla="*/ 2147483646 w 8863"/>
                <a:gd name="T27" fmla="*/ 2147483646 h 47273"/>
                <a:gd name="T28" fmla="*/ 2147483646 w 8863"/>
                <a:gd name="T29" fmla="*/ 2147483646 h 47273"/>
                <a:gd name="T30" fmla="*/ 2147483646 w 8863"/>
                <a:gd name="T31" fmla="*/ 2147483646 h 47273"/>
                <a:gd name="T32" fmla="*/ 2147483646 w 8863"/>
                <a:gd name="T33" fmla="*/ 2147483646 h 47273"/>
                <a:gd name="T34" fmla="*/ 2147483646 w 8863"/>
                <a:gd name="T35" fmla="*/ 0 h 47273"/>
                <a:gd name="T36" fmla="*/ 0 w 8863"/>
                <a:gd name="T37" fmla="*/ 0 h 47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63" h="47273">
                  <a:moveTo>
                    <a:pt x="0" y="0"/>
                  </a:moveTo>
                  <a:lnTo>
                    <a:pt x="0" y="31497"/>
                  </a:lnTo>
                  <a:lnTo>
                    <a:pt x="6894" y="31497"/>
                  </a:lnTo>
                  <a:lnTo>
                    <a:pt x="6894" y="41364"/>
                  </a:lnTo>
                  <a:lnTo>
                    <a:pt x="1969" y="41364"/>
                  </a:lnTo>
                  <a:lnTo>
                    <a:pt x="1969" y="37406"/>
                  </a:lnTo>
                  <a:lnTo>
                    <a:pt x="0" y="37406"/>
                  </a:lnTo>
                  <a:lnTo>
                    <a:pt x="0" y="47273"/>
                  </a:lnTo>
                  <a:lnTo>
                    <a:pt x="8863" y="47273"/>
                  </a:lnTo>
                  <a:lnTo>
                    <a:pt x="8863" y="25559"/>
                  </a:lnTo>
                  <a:lnTo>
                    <a:pt x="7609" y="25559"/>
                  </a:lnTo>
                  <a:lnTo>
                    <a:pt x="1969" y="25559"/>
                  </a:lnTo>
                  <a:lnTo>
                    <a:pt x="1969" y="5909"/>
                  </a:lnTo>
                  <a:lnTo>
                    <a:pt x="6894" y="5909"/>
                  </a:lnTo>
                  <a:lnTo>
                    <a:pt x="6894" y="16742"/>
                  </a:lnTo>
                  <a:lnTo>
                    <a:pt x="8863" y="16742"/>
                  </a:lnTo>
                  <a:lnTo>
                    <a:pt x="8863"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0"/>
            <p:cNvSpPr/>
            <p:nvPr/>
          </p:nvSpPr>
          <p:spPr bwMode="auto">
            <a:xfrm>
              <a:off x="27328019" y="4125119"/>
              <a:ext cx="3192462" cy="17025937"/>
            </a:xfrm>
            <a:custGeom>
              <a:avLst/>
              <a:gdLst>
                <a:gd name="T0" fmla="*/ 0 w 8863"/>
                <a:gd name="T1" fmla="*/ 0 h 47273"/>
                <a:gd name="T2" fmla="*/ 0 w 8863"/>
                <a:gd name="T3" fmla="*/ 2147483646 h 47273"/>
                <a:gd name="T4" fmla="*/ 2147483646 w 8863"/>
                <a:gd name="T5" fmla="*/ 2147483646 h 47273"/>
                <a:gd name="T6" fmla="*/ 2147483646 w 8863"/>
                <a:gd name="T7" fmla="*/ 2147483646 h 47273"/>
                <a:gd name="T8" fmla="*/ 2147483646 w 8863"/>
                <a:gd name="T9" fmla="*/ 2147483646 h 47273"/>
                <a:gd name="T10" fmla="*/ 2147483646 w 8863"/>
                <a:gd name="T11" fmla="*/ 2147483646 h 47273"/>
                <a:gd name="T12" fmla="*/ 2147483646 w 8863"/>
                <a:gd name="T13" fmla="*/ 2147483646 h 47273"/>
                <a:gd name="T14" fmla="*/ 2147483646 w 8863"/>
                <a:gd name="T15" fmla="*/ 2147483646 h 47273"/>
                <a:gd name="T16" fmla="*/ 2147483646 w 8863"/>
                <a:gd name="T17" fmla="*/ 2147483646 h 47273"/>
                <a:gd name="T18" fmla="*/ 2147483646 w 8863"/>
                <a:gd name="T19" fmla="*/ 2147483646 h 47273"/>
                <a:gd name="T20" fmla="*/ 2147483646 w 8863"/>
                <a:gd name="T21" fmla="*/ 2147483646 h 47273"/>
                <a:gd name="T22" fmla="*/ 2147483646 w 8863"/>
                <a:gd name="T23" fmla="*/ 0 h 47273"/>
                <a:gd name="T24" fmla="*/ 0 w 8863"/>
                <a:gd name="T25" fmla="*/ 0 h 472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63" h="47273">
                  <a:moveTo>
                    <a:pt x="0" y="0"/>
                  </a:moveTo>
                  <a:lnTo>
                    <a:pt x="0" y="47273"/>
                  </a:lnTo>
                  <a:lnTo>
                    <a:pt x="8863" y="47273"/>
                  </a:lnTo>
                  <a:lnTo>
                    <a:pt x="8863" y="41375"/>
                  </a:lnTo>
                  <a:lnTo>
                    <a:pt x="1952" y="41375"/>
                  </a:lnTo>
                  <a:lnTo>
                    <a:pt x="1952" y="31527"/>
                  </a:lnTo>
                  <a:lnTo>
                    <a:pt x="8863" y="31527"/>
                  </a:lnTo>
                  <a:lnTo>
                    <a:pt x="8863" y="25586"/>
                  </a:lnTo>
                  <a:lnTo>
                    <a:pt x="1952" y="25586"/>
                  </a:lnTo>
                  <a:lnTo>
                    <a:pt x="1952" y="5889"/>
                  </a:lnTo>
                  <a:lnTo>
                    <a:pt x="8863" y="5889"/>
                  </a:lnTo>
                  <a:lnTo>
                    <a:pt x="8863"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nvGrpSpPr>
        <p:grpSpPr>
          <a:xfrm>
            <a:off x="0" y="283635"/>
            <a:ext cx="2202338" cy="523198"/>
            <a:chOff x="0" y="283635"/>
            <a:chExt cx="2202338" cy="523198"/>
          </a:xfrm>
        </p:grpSpPr>
        <p:sp>
          <p:nvSpPr>
            <p:cNvPr id="11" name="文本框 37"/>
            <p:cNvSpPr txBox="1"/>
            <p:nvPr userDrawn="1"/>
          </p:nvSpPr>
          <p:spPr>
            <a:xfrm>
              <a:off x="1222629" y="283635"/>
              <a:ext cx="979709" cy="523198"/>
            </a:xfrm>
            <a:prstGeom prst="rect">
              <a:avLst/>
            </a:prstGeom>
            <a:noFill/>
          </p:spPr>
          <p:txBody>
            <a:bodyPr wrap="none" lIns="91417" tIns="45709" rIns="91417" bIns="45709" rtlCol="0">
              <a:spAutoFit/>
            </a:bodyPr>
            <a:lstStyle/>
            <a:p>
              <a:pPr lvl="0" defTabSz="914400">
                <a:defRPr/>
              </a:pPr>
              <a:r>
                <a:rPr kumimoji="0" lang="zh-CN" altLang="en-US" sz="2800" b="1" i="0" u="none" strike="noStrike" kern="1200" cap="none" spc="300" normalizeH="0" baseline="0" noProof="0" dirty="0" smtClean="0">
                  <a:ln>
                    <a:noFill/>
                  </a:ln>
                  <a:solidFill>
                    <a:schemeClr val="tx2">
                      <a:lumMod val="75000"/>
                    </a:schemeClr>
                  </a:solidFill>
                  <a:effectLst/>
                  <a:uLnTx/>
                  <a:uFillTx/>
                  <a:latin typeface="微软雅黑" panose="020B0503020204020204" pitchFamily="34" charset="-122"/>
                  <a:ea typeface="微软雅黑" panose="020B0503020204020204" pitchFamily="34" charset="-122"/>
                </a:rPr>
                <a:t>目录</a:t>
              </a:r>
              <a:endParaRPr kumimoji="0" lang="zh-CN" altLang="en-US" sz="2800" b="1" i="0" u="none" strike="noStrike" kern="0" cap="none" spc="30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endParaRPr>
            </a:p>
          </p:txBody>
        </p:sp>
        <p:sp>
          <p:nvSpPr>
            <p:cNvPr id="12" name="五边形 2"/>
            <p:cNvSpPr>
              <a:spLocks noChangeArrowheads="1"/>
            </p:cNvSpPr>
            <p:nvPr userDrawn="1"/>
          </p:nvSpPr>
          <p:spPr bwMode="auto">
            <a:xfrm>
              <a:off x="0" y="309490"/>
              <a:ext cx="698227" cy="471488"/>
            </a:xfrm>
            <a:prstGeom prst="homePlate">
              <a:avLst>
                <a:gd name="adj" fmla="val 49904"/>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13" name="燕尾形 8"/>
            <p:cNvSpPr>
              <a:spLocks noChangeArrowheads="1"/>
            </p:cNvSpPr>
            <p:nvPr userDrawn="1"/>
          </p:nvSpPr>
          <p:spPr bwMode="auto">
            <a:xfrm>
              <a:off x="566516" y="309490"/>
              <a:ext cx="431632" cy="471488"/>
            </a:xfrm>
            <a:prstGeom prst="chevron">
              <a:avLst>
                <a:gd name="adj" fmla="val 50000"/>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grpSp>
      <p:sp>
        <p:nvSpPr>
          <p:cNvPr id="10" name="矩形 9"/>
          <p:cNvSpPr/>
          <p:nvPr/>
        </p:nvSpPr>
        <p:spPr>
          <a:xfrm>
            <a:off x="0" y="876300"/>
            <a:ext cx="121920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grpSp>
        <p:nvGrpSpPr>
          <p:cNvPr id="9" name="组合 8"/>
          <p:cNvGrpSpPr/>
          <p:nvPr/>
        </p:nvGrpSpPr>
        <p:grpSpPr>
          <a:xfrm>
            <a:off x="0" y="283635"/>
            <a:ext cx="5716120" cy="523198"/>
            <a:chOff x="0" y="283635"/>
            <a:chExt cx="5716120" cy="523198"/>
          </a:xfrm>
        </p:grpSpPr>
        <p:sp>
          <p:nvSpPr>
            <p:cNvPr id="11" name="文本框 37"/>
            <p:cNvSpPr txBox="1"/>
            <p:nvPr userDrawn="1"/>
          </p:nvSpPr>
          <p:spPr>
            <a:xfrm>
              <a:off x="1222629" y="283635"/>
              <a:ext cx="4493491" cy="523198"/>
            </a:xfrm>
            <a:prstGeom prst="rect">
              <a:avLst/>
            </a:prstGeom>
            <a:noFill/>
          </p:spPr>
          <p:txBody>
            <a:bodyPr wrap="none" lIns="91417" tIns="45709" rIns="91417" bIns="45709" rtlCol="0">
              <a:spAutoFit/>
            </a:bodyPr>
            <a:lstStyle/>
            <a:p>
              <a:pPr lvl="0" defTabSz="914400">
                <a:defRPr/>
              </a:pPr>
              <a:r>
                <a:rPr kumimoji="0" lang="zh-CN" altLang="en-US" sz="2800" b="1" i="0" u="none" strike="noStrike" kern="1200" cap="none" spc="0" normalizeH="0" baseline="0" noProof="0" dirty="0" smtClean="0">
                  <a:ln>
                    <a:noFill/>
                  </a:ln>
                  <a:solidFill>
                    <a:schemeClr val="tx2">
                      <a:lumMod val="75000"/>
                    </a:schemeClr>
                  </a:solidFill>
                  <a:effectLst/>
                  <a:uLnTx/>
                  <a:uFillTx/>
                  <a:latin typeface="微软雅黑" panose="020B0503020204020204" pitchFamily="34" charset="-122"/>
                  <a:ea typeface="微软雅黑" panose="020B0503020204020204" pitchFamily="34" charset="-122"/>
                </a:rPr>
                <a:t>单击此处添加您的文字内容</a:t>
              </a:r>
              <a:endParaRPr kumimoji="0" lang="zh-CN" altLang="en-US" sz="2800" b="1" i="0" u="none" strike="noStrike" kern="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endParaRPr>
            </a:p>
          </p:txBody>
        </p:sp>
        <p:sp>
          <p:nvSpPr>
            <p:cNvPr id="12" name="五边形 2"/>
            <p:cNvSpPr>
              <a:spLocks noChangeArrowheads="1"/>
            </p:cNvSpPr>
            <p:nvPr userDrawn="1"/>
          </p:nvSpPr>
          <p:spPr bwMode="auto">
            <a:xfrm>
              <a:off x="0" y="309490"/>
              <a:ext cx="698227" cy="471488"/>
            </a:xfrm>
            <a:prstGeom prst="homePlate">
              <a:avLst>
                <a:gd name="adj" fmla="val 49904"/>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13" name="燕尾形 8"/>
            <p:cNvSpPr>
              <a:spLocks noChangeArrowheads="1"/>
            </p:cNvSpPr>
            <p:nvPr userDrawn="1"/>
          </p:nvSpPr>
          <p:spPr bwMode="auto">
            <a:xfrm>
              <a:off x="566516" y="309490"/>
              <a:ext cx="431632" cy="471488"/>
            </a:xfrm>
            <a:prstGeom prst="chevron">
              <a:avLst>
                <a:gd name="adj" fmla="val 50000"/>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grpSp>
      <p:sp>
        <p:nvSpPr>
          <p:cNvPr id="10" name="矩形 9"/>
          <p:cNvSpPr/>
          <p:nvPr/>
        </p:nvSpPr>
        <p:spPr>
          <a:xfrm>
            <a:off x="0" y="876300"/>
            <a:ext cx="121920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6">
            <a:extLst>
              <a:ext uri="{28A0092B-C50C-407E-A947-70E740481C1C}">
                <a14:useLocalDpi xmlns:a14="http://schemas.microsoft.com/office/drawing/2010/main" val="0"/>
              </a:ext>
            </a:extLst>
          </a:blip>
          <a:srcRect t="19805" b="14175"/>
          <a:stretch>
            <a:fillRect/>
          </a:stretch>
        </p:blipFill>
        <p:spPr>
          <a:xfrm>
            <a:off x="1549237" y="0"/>
            <a:ext cx="9896002" cy="6858000"/>
          </a:xfrm>
          <a:prstGeom prst="rect">
            <a:avLst/>
          </a:prstGeom>
        </p:spPr>
      </p:pic>
      <p:sp>
        <p:nvSpPr>
          <p:cNvPr id="8" name="矩形 7"/>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jpeg"/><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microsoft.com/office/2007/relationships/hdphoto" Target="../media/image14.wdp"/><Relationship Id="rId7" Type="http://schemas.openxmlformats.org/officeDocument/2006/relationships/image" Target="../media/image13.jpeg"/><Relationship Id="rId6" Type="http://schemas.microsoft.com/office/2007/relationships/hdphoto" Target="../media/image12.wdp"/><Relationship Id="rId5" Type="http://schemas.openxmlformats.org/officeDocument/2006/relationships/image" Target="../media/image11.jpeg"/><Relationship Id="rId4" Type="http://schemas.microsoft.com/office/2007/relationships/hdphoto" Target="../media/image10.wdp"/><Relationship Id="rId3" Type="http://schemas.openxmlformats.org/officeDocument/2006/relationships/image" Target="../media/image9.jpeg"/><Relationship Id="rId2" Type="http://schemas.microsoft.com/office/2007/relationships/hdphoto" Target="../media/image8.wdp"/><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62150"/>
            <a:ext cx="12192000" cy="3336798"/>
            <a:chOff x="0" y="1962150"/>
            <a:chExt cx="12192000" cy="3336798"/>
          </a:xfrm>
        </p:grpSpPr>
        <p:sp>
          <p:nvSpPr>
            <p:cNvPr id="3" name="矩形 2"/>
            <p:cNvSpPr/>
            <p:nvPr/>
          </p:nvSpPr>
          <p:spPr>
            <a:xfrm>
              <a:off x="0" y="2057400"/>
              <a:ext cx="12192000" cy="3238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KSO_Shape"/>
            <p:cNvSpPr/>
            <p:nvPr/>
          </p:nvSpPr>
          <p:spPr bwMode="auto">
            <a:xfrm>
              <a:off x="0" y="1962150"/>
              <a:ext cx="12192000" cy="3336798"/>
            </a:xfrm>
            <a:custGeom>
              <a:avLst/>
              <a:gdLst>
                <a:gd name="T0" fmla="*/ 1827360632 w 13456"/>
                <a:gd name="T1" fmla="*/ 2147483646 h 3906"/>
                <a:gd name="T2" fmla="*/ 2122450455 w 13456"/>
                <a:gd name="T3" fmla="*/ 2147483646 h 3906"/>
                <a:gd name="T4" fmla="*/ 2147483646 w 13456"/>
                <a:gd name="T5" fmla="*/ 2147483646 h 3906"/>
                <a:gd name="T6" fmla="*/ 2147483646 w 13456"/>
                <a:gd name="T7" fmla="*/ 2147483646 h 3906"/>
                <a:gd name="T8" fmla="*/ 2147483646 w 13456"/>
                <a:gd name="T9" fmla="*/ 2147483646 h 3906"/>
                <a:gd name="T10" fmla="*/ 2147483646 w 13456"/>
                <a:gd name="T11" fmla="*/ 2147483646 h 3906"/>
                <a:gd name="T12" fmla="*/ 2147483646 w 13456"/>
                <a:gd name="T13" fmla="*/ 2147483646 h 3906"/>
                <a:gd name="T14" fmla="*/ 2147483646 w 13456"/>
                <a:gd name="T15" fmla="*/ 2147483646 h 3906"/>
                <a:gd name="T16" fmla="*/ 2147483646 w 13456"/>
                <a:gd name="T17" fmla="*/ 2147483646 h 3906"/>
                <a:gd name="T18" fmla="*/ 2147483646 w 13456"/>
                <a:gd name="T19" fmla="*/ 2147483646 h 3906"/>
                <a:gd name="T20" fmla="*/ 2147483646 w 13456"/>
                <a:gd name="T21" fmla="*/ 2147483646 h 3906"/>
                <a:gd name="T22" fmla="*/ 2147483646 w 13456"/>
                <a:gd name="T23" fmla="*/ 2147483646 h 3906"/>
                <a:gd name="T24" fmla="*/ 2147483646 w 13456"/>
                <a:gd name="T25" fmla="*/ 2147483646 h 3906"/>
                <a:gd name="T26" fmla="*/ 2147483646 w 13456"/>
                <a:gd name="T27" fmla="*/ 2147483646 h 3906"/>
                <a:gd name="T28" fmla="*/ 2147483646 w 13456"/>
                <a:gd name="T29" fmla="*/ 2147483646 h 3906"/>
                <a:gd name="T30" fmla="*/ 2147483646 w 13456"/>
                <a:gd name="T31" fmla="*/ 2147483646 h 3906"/>
                <a:gd name="T32" fmla="*/ 2147483646 w 13456"/>
                <a:gd name="T33" fmla="*/ 2147483646 h 3906"/>
                <a:gd name="T34" fmla="*/ 2147483646 w 13456"/>
                <a:gd name="T35" fmla="*/ 2147483646 h 3906"/>
                <a:gd name="T36" fmla="*/ 2147483646 w 13456"/>
                <a:gd name="T37" fmla="*/ 2147483646 h 3906"/>
                <a:gd name="T38" fmla="*/ 2147483646 w 13456"/>
                <a:gd name="T39" fmla="*/ 2147483646 h 3906"/>
                <a:gd name="T40" fmla="*/ 2147483646 w 13456"/>
                <a:gd name="T41" fmla="*/ 2147483646 h 3906"/>
                <a:gd name="T42" fmla="*/ 2147483646 w 13456"/>
                <a:gd name="T43" fmla="*/ 2147483646 h 3906"/>
                <a:gd name="T44" fmla="*/ 2147483646 w 13456"/>
                <a:gd name="T45" fmla="*/ 2147483646 h 3906"/>
                <a:gd name="T46" fmla="*/ 2147483646 w 13456"/>
                <a:gd name="T47" fmla="*/ 2147483646 h 3906"/>
                <a:gd name="T48" fmla="*/ 2147483646 w 13456"/>
                <a:gd name="T49" fmla="*/ 2147483646 h 3906"/>
                <a:gd name="T50" fmla="*/ 2147483646 w 13456"/>
                <a:gd name="T51" fmla="*/ 2147483646 h 3906"/>
                <a:gd name="T52" fmla="*/ 2147483646 w 13456"/>
                <a:gd name="T53" fmla="*/ 2147483646 h 3906"/>
                <a:gd name="T54" fmla="*/ 2147483646 w 13456"/>
                <a:gd name="T55" fmla="*/ 2147483646 h 3906"/>
                <a:gd name="T56" fmla="*/ 2147483646 w 13456"/>
                <a:gd name="T57" fmla="*/ 2147483646 h 3906"/>
                <a:gd name="T58" fmla="*/ 2147483646 w 13456"/>
                <a:gd name="T59" fmla="*/ 2147483646 h 3906"/>
                <a:gd name="T60" fmla="*/ 2147483646 w 13456"/>
                <a:gd name="T61" fmla="*/ 2147483646 h 3906"/>
                <a:gd name="T62" fmla="*/ 2147483646 w 13456"/>
                <a:gd name="T63" fmla="*/ 2147483646 h 3906"/>
                <a:gd name="T64" fmla="*/ 2147483646 w 13456"/>
                <a:gd name="T65" fmla="*/ 2147483646 h 3906"/>
                <a:gd name="T66" fmla="*/ 2147483646 w 13456"/>
                <a:gd name="T67" fmla="*/ 2147483646 h 3906"/>
                <a:gd name="T68" fmla="*/ 2147483646 w 13456"/>
                <a:gd name="T69" fmla="*/ 2147483646 h 3906"/>
                <a:gd name="T70" fmla="*/ 2147483646 w 13456"/>
                <a:gd name="T71" fmla="*/ 2147483646 h 3906"/>
                <a:gd name="T72" fmla="*/ 2147483646 w 13456"/>
                <a:gd name="T73" fmla="*/ 2147483646 h 3906"/>
                <a:gd name="T74" fmla="*/ 2147483646 w 13456"/>
                <a:gd name="T75" fmla="*/ 2147483646 h 3906"/>
                <a:gd name="T76" fmla="*/ 2147483646 w 13456"/>
                <a:gd name="T77" fmla="*/ 2147483646 h 3906"/>
                <a:gd name="T78" fmla="*/ 2147483646 w 13456"/>
                <a:gd name="T79" fmla="*/ 628592348 h 3906"/>
                <a:gd name="T80" fmla="*/ 2147483646 w 13456"/>
                <a:gd name="T81" fmla="*/ 2840606 h 3906"/>
                <a:gd name="T82" fmla="*/ 2147483646 w 13456"/>
                <a:gd name="T83" fmla="*/ 430390656 h 3906"/>
                <a:gd name="T84" fmla="*/ 2147483646 w 13456"/>
                <a:gd name="T85" fmla="*/ 1800859283 h 3906"/>
                <a:gd name="T86" fmla="*/ 2147483646 w 13456"/>
                <a:gd name="T87" fmla="*/ 2147483646 h 3906"/>
                <a:gd name="T88" fmla="*/ 2147483646 w 13456"/>
                <a:gd name="T89" fmla="*/ 2147483646 h 3906"/>
                <a:gd name="T90" fmla="*/ 2147483646 w 13456"/>
                <a:gd name="T91" fmla="*/ 2147483646 h 3906"/>
                <a:gd name="T92" fmla="*/ 2147483646 w 13456"/>
                <a:gd name="T93" fmla="*/ 2147483646 h 3906"/>
                <a:gd name="T94" fmla="*/ 2147483646 w 13456"/>
                <a:gd name="T95" fmla="*/ 2147483646 h 3906"/>
                <a:gd name="T96" fmla="*/ 2147483646 w 13456"/>
                <a:gd name="T97" fmla="*/ 2147483646 h 3906"/>
                <a:gd name="T98" fmla="*/ 2147483646 w 13456"/>
                <a:gd name="T99" fmla="*/ 2147483646 h 3906"/>
                <a:gd name="T100" fmla="*/ 2147483646 w 13456"/>
                <a:gd name="T101" fmla="*/ 2147483646 h 3906"/>
                <a:gd name="T102" fmla="*/ 2147483646 w 13456"/>
                <a:gd name="T103" fmla="*/ 2147483646 h 3906"/>
                <a:gd name="T104" fmla="*/ 2147483646 w 13456"/>
                <a:gd name="T105" fmla="*/ 2147483646 h 3906"/>
                <a:gd name="T106" fmla="*/ 2147483646 w 13456"/>
                <a:gd name="T107" fmla="*/ 2147483646 h 3906"/>
                <a:gd name="T108" fmla="*/ 2147483646 w 13456"/>
                <a:gd name="T109" fmla="*/ 2147483646 h 3906"/>
                <a:gd name="T110" fmla="*/ 2147483646 w 13456"/>
                <a:gd name="T111" fmla="*/ 2147483646 h 3906"/>
                <a:gd name="T112" fmla="*/ 2147483646 w 13456"/>
                <a:gd name="T113" fmla="*/ 2147483646 h 3906"/>
                <a:gd name="T114" fmla="*/ 2147483646 w 13456"/>
                <a:gd name="T115" fmla="*/ 2147483646 h 3906"/>
                <a:gd name="T116" fmla="*/ 2147483646 w 13456"/>
                <a:gd name="T117" fmla="*/ 2147483646 h 3906"/>
                <a:gd name="T118" fmla="*/ 2147483646 w 13456"/>
                <a:gd name="T119" fmla="*/ 2147483646 h 3906"/>
                <a:gd name="T120" fmla="*/ 2147483646 w 13456"/>
                <a:gd name="T121" fmla="*/ 2147483646 h 3906"/>
                <a:gd name="T122" fmla="*/ 2147483646 w 13456"/>
                <a:gd name="T123" fmla="*/ 2147483646 h 3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56" h="3906">
                  <a:moveTo>
                    <a:pt x="7" y="3606"/>
                  </a:moveTo>
                  <a:lnTo>
                    <a:pt x="146" y="3606"/>
                  </a:lnTo>
                  <a:lnTo>
                    <a:pt x="146" y="2423"/>
                  </a:lnTo>
                  <a:lnTo>
                    <a:pt x="209" y="2423"/>
                  </a:lnTo>
                  <a:lnTo>
                    <a:pt x="209" y="2404"/>
                  </a:lnTo>
                  <a:lnTo>
                    <a:pt x="333" y="2404"/>
                  </a:lnTo>
                  <a:lnTo>
                    <a:pt x="465" y="2414"/>
                  </a:lnTo>
                  <a:lnTo>
                    <a:pt x="494" y="2414"/>
                  </a:lnTo>
                  <a:lnTo>
                    <a:pt x="539" y="2415"/>
                  </a:lnTo>
                  <a:lnTo>
                    <a:pt x="546" y="2416"/>
                  </a:lnTo>
                  <a:lnTo>
                    <a:pt x="552" y="2416"/>
                  </a:lnTo>
                  <a:lnTo>
                    <a:pt x="561" y="2420"/>
                  </a:lnTo>
                  <a:lnTo>
                    <a:pt x="566" y="2423"/>
                  </a:lnTo>
                  <a:lnTo>
                    <a:pt x="568" y="2425"/>
                  </a:lnTo>
                  <a:lnTo>
                    <a:pt x="568" y="3440"/>
                  </a:lnTo>
                  <a:lnTo>
                    <a:pt x="644" y="3440"/>
                  </a:lnTo>
                  <a:lnTo>
                    <a:pt x="644" y="2502"/>
                  </a:lnTo>
                  <a:lnTo>
                    <a:pt x="644" y="2500"/>
                  </a:lnTo>
                  <a:lnTo>
                    <a:pt x="644" y="2498"/>
                  </a:lnTo>
                  <a:lnTo>
                    <a:pt x="645" y="2496"/>
                  </a:lnTo>
                  <a:lnTo>
                    <a:pt x="647" y="2493"/>
                  </a:lnTo>
                  <a:lnTo>
                    <a:pt x="650" y="2492"/>
                  </a:lnTo>
                  <a:lnTo>
                    <a:pt x="656" y="2490"/>
                  </a:lnTo>
                  <a:lnTo>
                    <a:pt x="665" y="2490"/>
                  </a:lnTo>
                  <a:lnTo>
                    <a:pt x="697" y="2488"/>
                  </a:lnTo>
                  <a:lnTo>
                    <a:pt x="711" y="2490"/>
                  </a:lnTo>
                  <a:lnTo>
                    <a:pt x="711" y="2095"/>
                  </a:lnTo>
                  <a:lnTo>
                    <a:pt x="727" y="2093"/>
                  </a:lnTo>
                  <a:lnTo>
                    <a:pt x="747" y="2090"/>
                  </a:lnTo>
                  <a:lnTo>
                    <a:pt x="748" y="2090"/>
                  </a:lnTo>
                  <a:lnTo>
                    <a:pt x="749" y="2089"/>
                  </a:lnTo>
                  <a:lnTo>
                    <a:pt x="748" y="2085"/>
                  </a:lnTo>
                  <a:lnTo>
                    <a:pt x="747" y="2080"/>
                  </a:lnTo>
                  <a:lnTo>
                    <a:pt x="767" y="2080"/>
                  </a:lnTo>
                  <a:lnTo>
                    <a:pt x="820" y="2083"/>
                  </a:lnTo>
                  <a:lnTo>
                    <a:pt x="902" y="2087"/>
                  </a:lnTo>
                  <a:lnTo>
                    <a:pt x="950" y="2092"/>
                  </a:lnTo>
                  <a:lnTo>
                    <a:pt x="1002" y="2097"/>
                  </a:lnTo>
                  <a:lnTo>
                    <a:pt x="1052" y="2103"/>
                  </a:lnTo>
                  <a:lnTo>
                    <a:pt x="1095" y="2109"/>
                  </a:lnTo>
                  <a:lnTo>
                    <a:pt x="1131" y="2116"/>
                  </a:lnTo>
                  <a:lnTo>
                    <a:pt x="1161" y="2124"/>
                  </a:lnTo>
                  <a:lnTo>
                    <a:pt x="1184" y="2130"/>
                  </a:lnTo>
                  <a:lnTo>
                    <a:pt x="1200" y="2136"/>
                  </a:lnTo>
                  <a:lnTo>
                    <a:pt x="1210" y="2140"/>
                  </a:lnTo>
                  <a:lnTo>
                    <a:pt x="1213" y="2142"/>
                  </a:lnTo>
                  <a:lnTo>
                    <a:pt x="1215" y="2155"/>
                  </a:lnTo>
                  <a:lnTo>
                    <a:pt x="1215" y="2188"/>
                  </a:lnTo>
                  <a:lnTo>
                    <a:pt x="1215" y="2285"/>
                  </a:lnTo>
                  <a:lnTo>
                    <a:pt x="1213" y="2425"/>
                  </a:lnTo>
                  <a:lnTo>
                    <a:pt x="1506" y="2447"/>
                  </a:lnTo>
                  <a:lnTo>
                    <a:pt x="1506" y="2508"/>
                  </a:lnTo>
                  <a:lnTo>
                    <a:pt x="1527" y="2512"/>
                  </a:lnTo>
                  <a:lnTo>
                    <a:pt x="1527" y="2150"/>
                  </a:lnTo>
                  <a:lnTo>
                    <a:pt x="1507" y="2150"/>
                  </a:lnTo>
                  <a:lnTo>
                    <a:pt x="1507" y="2041"/>
                  </a:lnTo>
                  <a:lnTo>
                    <a:pt x="1508" y="2039"/>
                  </a:lnTo>
                  <a:lnTo>
                    <a:pt x="1515" y="2035"/>
                  </a:lnTo>
                  <a:lnTo>
                    <a:pt x="1527" y="2030"/>
                  </a:lnTo>
                  <a:lnTo>
                    <a:pt x="1548" y="2022"/>
                  </a:lnTo>
                  <a:lnTo>
                    <a:pt x="1578" y="2016"/>
                  </a:lnTo>
                  <a:lnTo>
                    <a:pt x="1619" y="2010"/>
                  </a:lnTo>
                  <a:lnTo>
                    <a:pt x="1644" y="2007"/>
                  </a:lnTo>
                  <a:lnTo>
                    <a:pt x="1672" y="2005"/>
                  </a:lnTo>
                  <a:lnTo>
                    <a:pt x="1704" y="2004"/>
                  </a:lnTo>
                  <a:lnTo>
                    <a:pt x="1740" y="2002"/>
                  </a:lnTo>
                  <a:lnTo>
                    <a:pt x="1959" y="2000"/>
                  </a:lnTo>
                  <a:lnTo>
                    <a:pt x="2023" y="1999"/>
                  </a:lnTo>
                  <a:lnTo>
                    <a:pt x="2023" y="2121"/>
                  </a:lnTo>
                  <a:lnTo>
                    <a:pt x="2023" y="2464"/>
                  </a:lnTo>
                  <a:lnTo>
                    <a:pt x="2119" y="2464"/>
                  </a:lnTo>
                  <a:lnTo>
                    <a:pt x="2119" y="2327"/>
                  </a:lnTo>
                  <a:lnTo>
                    <a:pt x="2187" y="2330"/>
                  </a:lnTo>
                  <a:lnTo>
                    <a:pt x="2187" y="2195"/>
                  </a:lnTo>
                  <a:lnTo>
                    <a:pt x="2281" y="2195"/>
                  </a:lnTo>
                  <a:lnTo>
                    <a:pt x="2282" y="2191"/>
                  </a:lnTo>
                  <a:lnTo>
                    <a:pt x="2285" y="2186"/>
                  </a:lnTo>
                  <a:lnTo>
                    <a:pt x="2288" y="2181"/>
                  </a:lnTo>
                  <a:lnTo>
                    <a:pt x="2293" y="2176"/>
                  </a:lnTo>
                  <a:lnTo>
                    <a:pt x="2301" y="2170"/>
                  </a:lnTo>
                  <a:lnTo>
                    <a:pt x="2308" y="2166"/>
                  </a:lnTo>
                  <a:lnTo>
                    <a:pt x="2319" y="2162"/>
                  </a:lnTo>
                  <a:lnTo>
                    <a:pt x="2334" y="2159"/>
                  </a:lnTo>
                  <a:lnTo>
                    <a:pt x="2339" y="2156"/>
                  </a:lnTo>
                  <a:lnTo>
                    <a:pt x="2339" y="2155"/>
                  </a:lnTo>
                  <a:lnTo>
                    <a:pt x="2338" y="2155"/>
                  </a:lnTo>
                  <a:lnTo>
                    <a:pt x="2337" y="2155"/>
                  </a:lnTo>
                  <a:lnTo>
                    <a:pt x="2331" y="2147"/>
                  </a:lnTo>
                  <a:lnTo>
                    <a:pt x="2317" y="2134"/>
                  </a:lnTo>
                  <a:lnTo>
                    <a:pt x="2311" y="2125"/>
                  </a:lnTo>
                  <a:lnTo>
                    <a:pt x="2307" y="2118"/>
                  </a:lnTo>
                  <a:lnTo>
                    <a:pt x="2306" y="2115"/>
                  </a:lnTo>
                  <a:lnTo>
                    <a:pt x="2307" y="2113"/>
                  </a:lnTo>
                  <a:lnTo>
                    <a:pt x="2308" y="2110"/>
                  </a:lnTo>
                  <a:lnTo>
                    <a:pt x="2311" y="2109"/>
                  </a:lnTo>
                  <a:lnTo>
                    <a:pt x="2318" y="2108"/>
                  </a:lnTo>
                  <a:lnTo>
                    <a:pt x="2324" y="2108"/>
                  </a:lnTo>
                  <a:lnTo>
                    <a:pt x="2334" y="2109"/>
                  </a:lnTo>
                  <a:lnTo>
                    <a:pt x="2338" y="2109"/>
                  </a:lnTo>
                  <a:lnTo>
                    <a:pt x="2343" y="2108"/>
                  </a:lnTo>
                  <a:lnTo>
                    <a:pt x="2347" y="2105"/>
                  </a:lnTo>
                  <a:lnTo>
                    <a:pt x="2352" y="2100"/>
                  </a:lnTo>
                  <a:lnTo>
                    <a:pt x="2357" y="2095"/>
                  </a:lnTo>
                  <a:lnTo>
                    <a:pt x="2362" y="2090"/>
                  </a:lnTo>
                  <a:lnTo>
                    <a:pt x="2372" y="2084"/>
                  </a:lnTo>
                  <a:lnTo>
                    <a:pt x="2379" y="2082"/>
                  </a:lnTo>
                  <a:lnTo>
                    <a:pt x="2381" y="2080"/>
                  </a:lnTo>
                  <a:lnTo>
                    <a:pt x="2381" y="2079"/>
                  </a:lnTo>
                  <a:lnTo>
                    <a:pt x="2383" y="2075"/>
                  </a:lnTo>
                  <a:lnTo>
                    <a:pt x="2384" y="2073"/>
                  </a:lnTo>
                  <a:lnTo>
                    <a:pt x="2386" y="2072"/>
                  </a:lnTo>
                  <a:lnTo>
                    <a:pt x="2389" y="2070"/>
                  </a:lnTo>
                  <a:lnTo>
                    <a:pt x="2394" y="2069"/>
                  </a:lnTo>
                  <a:lnTo>
                    <a:pt x="2416" y="2069"/>
                  </a:lnTo>
                  <a:lnTo>
                    <a:pt x="2417" y="2067"/>
                  </a:lnTo>
                  <a:lnTo>
                    <a:pt x="2422" y="2062"/>
                  </a:lnTo>
                  <a:lnTo>
                    <a:pt x="2426" y="2059"/>
                  </a:lnTo>
                  <a:lnTo>
                    <a:pt x="2431" y="2057"/>
                  </a:lnTo>
                  <a:lnTo>
                    <a:pt x="2437" y="2056"/>
                  </a:lnTo>
                  <a:lnTo>
                    <a:pt x="2445" y="2056"/>
                  </a:lnTo>
                  <a:lnTo>
                    <a:pt x="2453" y="2057"/>
                  </a:lnTo>
                  <a:lnTo>
                    <a:pt x="2458" y="2056"/>
                  </a:lnTo>
                  <a:lnTo>
                    <a:pt x="2462" y="2054"/>
                  </a:lnTo>
                  <a:lnTo>
                    <a:pt x="2466" y="2053"/>
                  </a:lnTo>
                  <a:lnTo>
                    <a:pt x="2471" y="2052"/>
                  </a:lnTo>
                  <a:lnTo>
                    <a:pt x="2474" y="2052"/>
                  </a:lnTo>
                  <a:lnTo>
                    <a:pt x="2479" y="2053"/>
                  </a:lnTo>
                  <a:lnTo>
                    <a:pt x="2486" y="2056"/>
                  </a:lnTo>
                  <a:lnTo>
                    <a:pt x="2491" y="2058"/>
                  </a:lnTo>
                  <a:lnTo>
                    <a:pt x="2499" y="2066"/>
                  </a:lnTo>
                  <a:lnTo>
                    <a:pt x="2503" y="2069"/>
                  </a:lnTo>
                  <a:lnTo>
                    <a:pt x="2505" y="2072"/>
                  </a:lnTo>
                  <a:lnTo>
                    <a:pt x="2509" y="2073"/>
                  </a:lnTo>
                  <a:lnTo>
                    <a:pt x="2513" y="2072"/>
                  </a:lnTo>
                  <a:lnTo>
                    <a:pt x="2519" y="2068"/>
                  </a:lnTo>
                  <a:lnTo>
                    <a:pt x="2523" y="2063"/>
                  </a:lnTo>
                  <a:lnTo>
                    <a:pt x="2525" y="2058"/>
                  </a:lnTo>
                  <a:lnTo>
                    <a:pt x="2525" y="2062"/>
                  </a:lnTo>
                  <a:lnTo>
                    <a:pt x="2524" y="2073"/>
                  </a:lnTo>
                  <a:lnTo>
                    <a:pt x="2523" y="2079"/>
                  </a:lnTo>
                  <a:lnTo>
                    <a:pt x="2520" y="2085"/>
                  </a:lnTo>
                  <a:lnTo>
                    <a:pt x="2518" y="2093"/>
                  </a:lnTo>
                  <a:lnTo>
                    <a:pt x="2513" y="2099"/>
                  </a:lnTo>
                  <a:lnTo>
                    <a:pt x="2507" y="2109"/>
                  </a:lnTo>
                  <a:lnTo>
                    <a:pt x="2503" y="2116"/>
                  </a:lnTo>
                  <a:lnTo>
                    <a:pt x="2503" y="2120"/>
                  </a:lnTo>
                  <a:lnTo>
                    <a:pt x="2503" y="2121"/>
                  </a:lnTo>
                  <a:lnTo>
                    <a:pt x="2504" y="2137"/>
                  </a:lnTo>
                  <a:lnTo>
                    <a:pt x="2504" y="2149"/>
                  </a:lnTo>
                  <a:lnTo>
                    <a:pt x="2503" y="2155"/>
                  </a:lnTo>
                  <a:lnTo>
                    <a:pt x="2503" y="2156"/>
                  </a:lnTo>
                  <a:lnTo>
                    <a:pt x="2505" y="2157"/>
                  </a:lnTo>
                  <a:lnTo>
                    <a:pt x="2513" y="2160"/>
                  </a:lnTo>
                  <a:lnTo>
                    <a:pt x="2518" y="2162"/>
                  </a:lnTo>
                  <a:lnTo>
                    <a:pt x="2523" y="2165"/>
                  </a:lnTo>
                  <a:lnTo>
                    <a:pt x="2528" y="2170"/>
                  </a:lnTo>
                  <a:lnTo>
                    <a:pt x="2532" y="2176"/>
                  </a:lnTo>
                  <a:lnTo>
                    <a:pt x="2539" y="2195"/>
                  </a:lnTo>
                  <a:lnTo>
                    <a:pt x="2597" y="2195"/>
                  </a:lnTo>
                  <a:lnTo>
                    <a:pt x="2643" y="2227"/>
                  </a:lnTo>
                  <a:lnTo>
                    <a:pt x="2643" y="2662"/>
                  </a:lnTo>
                  <a:lnTo>
                    <a:pt x="2690" y="2709"/>
                  </a:lnTo>
                  <a:lnTo>
                    <a:pt x="2690" y="2843"/>
                  </a:lnTo>
                  <a:lnTo>
                    <a:pt x="2839" y="2843"/>
                  </a:lnTo>
                  <a:lnTo>
                    <a:pt x="2839" y="2898"/>
                  </a:lnTo>
                  <a:lnTo>
                    <a:pt x="2890" y="2975"/>
                  </a:lnTo>
                  <a:lnTo>
                    <a:pt x="2956" y="2975"/>
                  </a:lnTo>
                  <a:lnTo>
                    <a:pt x="2956" y="2888"/>
                  </a:lnTo>
                  <a:lnTo>
                    <a:pt x="2994" y="2849"/>
                  </a:lnTo>
                  <a:lnTo>
                    <a:pt x="2994" y="2451"/>
                  </a:lnTo>
                  <a:lnTo>
                    <a:pt x="3018" y="2415"/>
                  </a:lnTo>
                  <a:lnTo>
                    <a:pt x="3052" y="2415"/>
                  </a:lnTo>
                  <a:lnTo>
                    <a:pt x="3052" y="2260"/>
                  </a:lnTo>
                  <a:lnTo>
                    <a:pt x="3279" y="2224"/>
                  </a:lnTo>
                  <a:lnTo>
                    <a:pt x="3279" y="2176"/>
                  </a:lnTo>
                  <a:lnTo>
                    <a:pt x="3620" y="2176"/>
                  </a:lnTo>
                  <a:lnTo>
                    <a:pt x="3703" y="2178"/>
                  </a:lnTo>
                  <a:lnTo>
                    <a:pt x="3703" y="2152"/>
                  </a:lnTo>
                  <a:lnTo>
                    <a:pt x="3727" y="2152"/>
                  </a:lnTo>
                  <a:lnTo>
                    <a:pt x="3727" y="2176"/>
                  </a:lnTo>
                  <a:lnTo>
                    <a:pt x="3835" y="2176"/>
                  </a:lnTo>
                  <a:lnTo>
                    <a:pt x="3835" y="2254"/>
                  </a:lnTo>
                  <a:lnTo>
                    <a:pt x="3939" y="2254"/>
                  </a:lnTo>
                  <a:lnTo>
                    <a:pt x="3939" y="2279"/>
                  </a:lnTo>
                  <a:lnTo>
                    <a:pt x="3970" y="2279"/>
                  </a:lnTo>
                  <a:lnTo>
                    <a:pt x="3970" y="2327"/>
                  </a:lnTo>
                  <a:lnTo>
                    <a:pt x="4038" y="2357"/>
                  </a:lnTo>
                  <a:lnTo>
                    <a:pt x="4038" y="2761"/>
                  </a:lnTo>
                  <a:lnTo>
                    <a:pt x="4062" y="2874"/>
                  </a:lnTo>
                  <a:lnTo>
                    <a:pt x="4079" y="2891"/>
                  </a:lnTo>
                  <a:lnTo>
                    <a:pt x="4079" y="2927"/>
                  </a:lnTo>
                  <a:lnTo>
                    <a:pt x="4103" y="2927"/>
                  </a:lnTo>
                  <a:lnTo>
                    <a:pt x="4103" y="2826"/>
                  </a:lnTo>
                  <a:lnTo>
                    <a:pt x="4213" y="2808"/>
                  </a:lnTo>
                  <a:lnTo>
                    <a:pt x="4213" y="2784"/>
                  </a:lnTo>
                  <a:lnTo>
                    <a:pt x="4247" y="2777"/>
                  </a:lnTo>
                  <a:lnTo>
                    <a:pt x="4296" y="2689"/>
                  </a:lnTo>
                  <a:lnTo>
                    <a:pt x="4296" y="2650"/>
                  </a:lnTo>
                  <a:lnTo>
                    <a:pt x="4336" y="2650"/>
                  </a:lnTo>
                  <a:lnTo>
                    <a:pt x="4336" y="2672"/>
                  </a:lnTo>
                  <a:lnTo>
                    <a:pt x="4356" y="2672"/>
                  </a:lnTo>
                  <a:lnTo>
                    <a:pt x="4356" y="2108"/>
                  </a:lnTo>
                  <a:lnTo>
                    <a:pt x="4379" y="2108"/>
                  </a:lnTo>
                  <a:lnTo>
                    <a:pt x="4354" y="2083"/>
                  </a:lnTo>
                  <a:lnTo>
                    <a:pt x="4359" y="2082"/>
                  </a:lnTo>
                  <a:lnTo>
                    <a:pt x="4364" y="2079"/>
                  </a:lnTo>
                  <a:lnTo>
                    <a:pt x="4369" y="2075"/>
                  </a:lnTo>
                  <a:lnTo>
                    <a:pt x="4376" y="2070"/>
                  </a:lnTo>
                  <a:lnTo>
                    <a:pt x="4381" y="2064"/>
                  </a:lnTo>
                  <a:lnTo>
                    <a:pt x="4385" y="2056"/>
                  </a:lnTo>
                  <a:lnTo>
                    <a:pt x="4388" y="2043"/>
                  </a:lnTo>
                  <a:lnTo>
                    <a:pt x="4390" y="2038"/>
                  </a:lnTo>
                  <a:lnTo>
                    <a:pt x="4392" y="2033"/>
                  </a:lnTo>
                  <a:lnTo>
                    <a:pt x="4395" y="2030"/>
                  </a:lnTo>
                  <a:lnTo>
                    <a:pt x="4398" y="2027"/>
                  </a:lnTo>
                  <a:lnTo>
                    <a:pt x="4402" y="2025"/>
                  </a:lnTo>
                  <a:lnTo>
                    <a:pt x="4407" y="2023"/>
                  </a:lnTo>
                  <a:lnTo>
                    <a:pt x="4415" y="2022"/>
                  </a:lnTo>
                  <a:lnTo>
                    <a:pt x="4424" y="2022"/>
                  </a:lnTo>
                  <a:lnTo>
                    <a:pt x="4433" y="2023"/>
                  </a:lnTo>
                  <a:lnTo>
                    <a:pt x="4446" y="2027"/>
                  </a:lnTo>
                  <a:lnTo>
                    <a:pt x="4460" y="2028"/>
                  </a:lnTo>
                  <a:lnTo>
                    <a:pt x="4475" y="2028"/>
                  </a:lnTo>
                  <a:lnTo>
                    <a:pt x="4495" y="2028"/>
                  </a:lnTo>
                  <a:lnTo>
                    <a:pt x="4495" y="1582"/>
                  </a:lnTo>
                  <a:lnTo>
                    <a:pt x="4666" y="1441"/>
                  </a:lnTo>
                  <a:lnTo>
                    <a:pt x="4666" y="1207"/>
                  </a:lnTo>
                  <a:lnTo>
                    <a:pt x="4663" y="1205"/>
                  </a:lnTo>
                  <a:lnTo>
                    <a:pt x="4658" y="1199"/>
                  </a:lnTo>
                  <a:lnTo>
                    <a:pt x="4657" y="1195"/>
                  </a:lnTo>
                  <a:lnTo>
                    <a:pt x="4656" y="1190"/>
                  </a:lnTo>
                  <a:lnTo>
                    <a:pt x="4656" y="1185"/>
                  </a:lnTo>
                  <a:lnTo>
                    <a:pt x="4658" y="1180"/>
                  </a:lnTo>
                  <a:lnTo>
                    <a:pt x="4669" y="1166"/>
                  </a:lnTo>
                  <a:lnTo>
                    <a:pt x="4669" y="989"/>
                  </a:lnTo>
                  <a:lnTo>
                    <a:pt x="4667" y="988"/>
                  </a:lnTo>
                  <a:lnTo>
                    <a:pt x="4663" y="982"/>
                  </a:lnTo>
                  <a:lnTo>
                    <a:pt x="4662" y="978"/>
                  </a:lnTo>
                  <a:lnTo>
                    <a:pt x="4661" y="974"/>
                  </a:lnTo>
                  <a:lnTo>
                    <a:pt x="4663" y="969"/>
                  </a:lnTo>
                  <a:lnTo>
                    <a:pt x="4667" y="964"/>
                  </a:lnTo>
                  <a:lnTo>
                    <a:pt x="4672" y="962"/>
                  </a:lnTo>
                  <a:lnTo>
                    <a:pt x="4676" y="961"/>
                  </a:lnTo>
                  <a:lnTo>
                    <a:pt x="4681" y="962"/>
                  </a:lnTo>
                  <a:lnTo>
                    <a:pt x="4683" y="964"/>
                  </a:lnTo>
                  <a:lnTo>
                    <a:pt x="4686" y="968"/>
                  </a:lnTo>
                  <a:lnTo>
                    <a:pt x="4688" y="972"/>
                  </a:lnTo>
                  <a:lnTo>
                    <a:pt x="4688" y="977"/>
                  </a:lnTo>
                  <a:lnTo>
                    <a:pt x="4688" y="980"/>
                  </a:lnTo>
                  <a:lnTo>
                    <a:pt x="4687" y="992"/>
                  </a:lnTo>
                  <a:lnTo>
                    <a:pt x="4687" y="1015"/>
                  </a:lnTo>
                  <a:lnTo>
                    <a:pt x="4686" y="1078"/>
                  </a:lnTo>
                  <a:lnTo>
                    <a:pt x="4687" y="1168"/>
                  </a:lnTo>
                  <a:lnTo>
                    <a:pt x="4693" y="1179"/>
                  </a:lnTo>
                  <a:lnTo>
                    <a:pt x="4697" y="1189"/>
                  </a:lnTo>
                  <a:lnTo>
                    <a:pt x="4698" y="1194"/>
                  </a:lnTo>
                  <a:lnTo>
                    <a:pt x="4698" y="1199"/>
                  </a:lnTo>
                  <a:lnTo>
                    <a:pt x="4697" y="1209"/>
                  </a:lnTo>
                  <a:lnTo>
                    <a:pt x="4697" y="1331"/>
                  </a:lnTo>
                  <a:lnTo>
                    <a:pt x="4729" y="1335"/>
                  </a:lnTo>
                  <a:lnTo>
                    <a:pt x="4755" y="1338"/>
                  </a:lnTo>
                  <a:lnTo>
                    <a:pt x="4774" y="1338"/>
                  </a:lnTo>
                  <a:lnTo>
                    <a:pt x="4784" y="1338"/>
                  </a:lnTo>
                  <a:lnTo>
                    <a:pt x="4782" y="1338"/>
                  </a:lnTo>
                  <a:lnTo>
                    <a:pt x="4782" y="1217"/>
                  </a:lnTo>
                  <a:lnTo>
                    <a:pt x="4781" y="1214"/>
                  </a:lnTo>
                  <a:lnTo>
                    <a:pt x="4779" y="1205"/>
                  </a:lnTo>
                  <a:lnTo>
                    <a:pt x="4779" y="1200"/>
                  </a:lnTo>
                  <a:lnTo>
                    <a:pt x="4779" y="1195"/>
                  </a:lnTo>
                  <a:lnTo>
                    <a:pt x="4780" y="1191"/>
                  </a:lnTo>
                  <a:lnTo>
                    <a:pt x="4782" y="1189"/>
                  </a:lnTo>
                  <a:lnTo>
                    <a:pt x="4785" y="1185"/>
                  </a:lnTo>
                  <a:lnTo>
                    <a:pt x="4786" y="1179"/>
                  </a:lnTo>
                  <a:lnTo>
                    <a:pt x="4789" y="1157"/>
                  </a:lnTo>
                  <a:lnTo>
                    <a:pt x="4791" y="1127"/>
                  </a:lnTo>
                  <a:lnTo>
                    <a:pt x="4793" y="1093"/>
                  </a:lnTo>
                  <a:lnTo>
                    <a:pt x="4796" y="1031"/>
                  </a:lnTo>
                  <a:lnTo>
                    <a:pt x="4796" y="1003"/>
                  </a:lnTo>
                  <a:lnTo>
                    <a:pt x="4793" y="998"/>
                  </a:lnTo>
                  <a:lnTo>
                    <a:pt x="4787" y="988"/>
                  </a:lnTo>
                  <a:lnTo>
                    <a:pt x="4786" y="983"/>
                  </a:lnTo>
                  <a:lnTo>
                    <a:pt x="4787" y="978"/>
                  </a:lnTo>
                  <a:lnTo>
                    <a:pt x="4789" y="977"/>
                  </a:lnTo>
                  <a:lnTo>
                    <a:pt x="4790" y="975"/>
                  </a:lnTo>
                  <a:lnTo>
                    <a:pt x="4793" y="974"/>
                  </a:lnTo>
                  <a:lnTo>
                    <a:pt x="4797" y="974"/>
                  </a:lnTo>
                  <a:lnTo>
                    <a:pt x="4805" y="975"/>
                  </a:lnTo>
                  <a:lnTo>
                    <a:pt x="4810" y="978"/>
                  </a:lnTo>
                  <a:lnTo>
                    <a:pt x="4812" y="982"/>
                  </a:lnTo>
                  <a:lnTo>
                    <a:pt x="4813" y="987"/>
                  </a:lnTo>
                  <a:lnTo>
                    <a:pt x="4813" y="992"/>
                  </a:lnTo>
                  <a:lnTo>
                    <a:pt x="4812" y="995"/>
                  </a:lnTo>
                  <a:lnTo>
                    <a:pt x="4811" y="999"/>
                  </a:lnTo>
                  <a:lnTo>
                    <a:pt x="4811" y="1180"/>
                  </a:lnTo>
                  <a:lnTo>
                    <a:pt x="4813" y="1184"/>
                  </a:lnTo>
                  <a:lnTo>
                    <a:pt x="4817" y="1190"/>
                  </a:lnTo>
                  <a:lnTo>
                    <a:pt x="4821" y="1200"/>
                  </a:lnTo>
                  <a:lnTo>
                    <a:pt x="4822" y="1205"/>
                  </a:lnTo>
                  <a:lnTo>
                    <a:pt x="4822" y="1211"/>
                  </a:lnTo>
                  <a:lnTo>
                    <a:pt x="4821" y="1215"/>
                  </a:lnTo>
                  <a:lnTo>
                    <a:pt x="4820" y="1217"/>
                  </a:lnTo>
                  <a:lnTo>
                    <a:pt x="4817" y="1219"/>
                  </a:lnTo>
                  <a:lnTo>
                    <a:pt x="4816" y="1220"/>
                  </a:lnTo>
                  <a:lnTo>
                    <a:pt x="4812" y="1219"/>
                  </a:lnTo>
                  <a:lnTo>
                    <a:pt x="4811" y="1219"/>
                  </a:lnTo>
                  <a:lnTo>
                    <a:pt x="4811" y="1414"/>
                  </a:lnTo>
                  <a:lnTo>
                    <a:pt x="4815" y="1417"/>
                  </a:lnTo>
                  <a:lnTo>
                    <a:pt x="4821" y="1423"/>
                  </a:lnTo>
                  <a:lnTo>
                    <a:pt x="4823" y="1428"/>
                  </a:lnTo>
                  <a:lnTo>
                    <a:pt x="4826" y="1432"/>
                  </a:lnTo>
                  <a:lnTo>
                    <a:pt x="4826" y="1437"/>
                  </a:lnTo>
                  <a:lnTo>
                    <a:pt x="4824" y="1441"/>
                  </a:lnTo>
                  <a:lnTo>
                    <a:pt x="4818" y="1447"/>
                  </a:lnTo>
                  <a:lnTo>
                    <a:pt x="4812" y="1450"/>
                  </a:lnTo>
                  <a:lnTo>
                    <a:pt x="4808" y="1452"/>
                  </a:lnTo>
                  <a:lnTo>
                    <a:pt x="4807" y="1452"/>
                  </a:lnTo>
                  <a:lnTo>
                    <a:pt x="4882" y="1608"/>
                  </a:lnTo>
                  <a:lnTo>
                    <a:pt x="4882" y="2311"/>
                  </a:lnTo>
                  <a:lnTo>
                    <a:pt x="4956" y="2311"/>
                  </a:lnTo>
                  <a:lnTo>
                    <a:pt x="4956" y="2304"/>
                  </a:lnTo>
                  <a:lnTo>
                    <a:pt x="4956" y="2288"/>
                  </a:lnTo>
                  <a:lnTo>
                    <a:pt x="4957" y="2279"/>
                  </a:lnTo>
                  <a:lnTo>
                    <a:pt x="4960" y="2270"/>
                  </a:lnTo>
                  <a:lnTo>
                    <a:pt x="4963" y="2263"/>
                  </a:lnTo>
                  <a:lnTo>
                    <a:pt x="4966" y="2259"/>
                  </a:lnTo>
                  <a:lnTo>
                    <a:pt x="4970" y="2257"/>
                  </a:lnTo>
                  <a:lnTo>
                    <a:pt x="4979" y="2254"/>
                  </a:lnTo>
                  <a:lnTo>
                    <a:pt x="4993" y="2252"/>
                  </a:lnTo>
                  <a:lnTo>
                    <a:pt x="5010" y="2250"/>
                  </a:lnTo>
                  <a:lnTo>
                    <a:pt x="5029" y="2249"/>
                  </a:lnTo>
                  <a:lnTo>
                    <a:pt x="5066" y="2249"/>
                  </a:lnTo>
                  <a:lnTo>
                    <a:pt x="5095" y="2250"/>
                  </a:lnTo>
                  <a:lnTo>
                    <a:pt x="5112" y="2253"/>
                  </a:lnTo>
                  <a:lnTo>
                    <a:pt x="5127" y="2258"/>
                  </a:lnTo>
                  <a:lnTo>
                    <a:pt x="5138" y="2261"/>
                  </a:lnTo>
                  <a:lnTo>
                    <a:pt x="5143" y="2263"/>
                  </a:lnTo>
                  <a:lnTo>
                    <a:pt x="5164" y="2263"/>
                  </a:lnTo>
                  <a:lnTo>
                    <a:pt x="5164" y="2317"/>
                  </a:lnTo>
                  <a:lnTo>
                    <a:pt x="5203" y="2279"/>
                  </a:lnTo>
                  <a:lnTo>
                    <a:pt x="5203" y="1986"/>
                  </a:lnTo>
                  <a:lnTo>
                    <a:pt x="5278" y="1971"/>
                  </a:lnTo>
                  <a:lnTo>
                    <a:pt x="5301" y="1994"/>
                  </a:lnTo>
                  <a:lnTo>
                    <a:pt x="5345" y="1994"/>
                  </a:lnTo>
                  <a:lnTo>
                    <a:pt x="5345" y="1664"/>
                  </a:lnTo>
                  <a:lnTo>
                    <a:pt x="5720" y="1664"/>
                  </a:lnTo>
                  <a:lnTo>
                    <a:pt x="5758" y="1716"/>
                  </a:lnTo>
                  <a:lnTo>
                    <a:pt x="5758" y="2285"/>
                  </a:lnTo>
                  <a:lnTo>
                    <a:pt x="5985" y="2374"/>
                  </a:lnTo>
                  <a:lnTo>
                    <a:pt x="5991" y="2488"/>
                  </a:lnTo>
                  <a:lnTo>
                    <a:pt x="5995" y="2584"/>
                  </a:lnTo>
                  <a:lnTo>
                    <a:pt x="5998" y="2661"/>
                  </a:lnTo>
                  <a:lnTo>
                    <a:pt x="5999" y="2891"/>
                  </a:lnTo>
                  <a:lnTo>
                    <a:pt x="6000" y="3020"/>
                  </a:lnTo>
                  <a:lnTo>
                    <a:pt x="6000" y="3094"/>
                  </a:lnTo>
                  <a:lnTo>
                    <a:pt x="5996" y="3122"/>
                  </a:lnTo>
                  <a:lnTo>
                    <a:pt x="5993" y="3152"/>
                  </a:lnTo>
                  <a:lnTo>
                    <a:pt x="5989" y="3178"/>
                  </a:lnTo>
                  <a:lnTo>
                    <a:pt x="5989" y="3189"/>
                  </a:lnTo>
                  <a:lnTo>
                    <a:pt x="5990" y="3197"/>
                  </a:lnTo>
                  <a:lnTo>
                    <a:pt x="5993" y="3203"/>
                  </a:lnTo>
                  <a:lnTo>
                    <a:pt x="5996" y="3208"/>
                  </a:lnTo>
                  <a:lnTo>
                    <a:pt x="6001" y="3211"/>
                  </a:lnTo>
                  <a:lnTo>
                    <a:pt x="6006" y="3214"/>
                  </a:lnTo>
                  <a:lnTo>
                    <a:pt x="6014" y="3218"/>
                  </a:lnTo>
                  <a:lnTo>
                    <a:pt x="6017" y="3219"/>
                  </a:lnTo>
                  <a:lnTo>
                    <a:pt x="6043" y="3201"/>
                  </a:lnTo>
                  <a:lnTo>
                    <a:pt x="6043" y="2982"/>
                  </a:lnTo>
                  <a:lnTo>
                    <a:pt x="6130" y="2936"/>
                  </a:lnTo>
                  <a:lnTo>
                    <a:pt x="6169" y="2936"/>
                  </a:lnTo>
                  <a:lnTo>
                    <a:pt x="6169" y="2929"/>
                  </a:lnTo>
                  <a:lnTo>
                    <a:pt x="6168" y="2913"/>
                  </a:lnTo>
                  <a:lnTo>
                    <a:pt x="6169" y="2904"/>
                  </a:lnTo>
                  <a:lnTo>
                    <a:pt x="6171" y="2895"/>
                  </a:lnTo>
                  <a:lnTo>
                    <a:pt x="6175" y="2889"/>
                  </a:lnTo>
                  <a:lnTo>
                    <a:pt x="6176" y="2888"/>
                  </a:lnTo>
                  <a:lnTo>
                    <a:pt x="6180" y="2886"/>
                  </a:lnTo>
                  <a:lnTo>
                    <a:pt x="6191" y="2886"/>
                  </a:lnTo>
                  <a:lnTo>
                    <a:pt x="6196" y="2888"/>
                  </a:lnTo>
                  <a:lnTo>
                    <a:pt x="6201" y="2890"/>
                  </a:lnTo>
                  <a:lnTo>
                    <a:pt x="6205" y="2894"/>
                  </a:lnTo>
                  <a:lnTo>
                    <a:pt x="6207" y="2899"/>
                  </a:lnTo>
                  <a:lnTo>
                    <a:pt x="6208" y="2906"/>
                  </a:lnTo>
                  <a:lnTo>
                    <a:pt x="6210" y="2916"/>
                  </a:lnTo>
                  <a:lnTo>
                    <a:pt x="6210" y="2941"/>
                  </a:lnTo>
                  <a:lnTo>
                    <a:pt x="6210" y="2945"/>
                  </a:lnTo>
                  <a:lnTo>
                    <a:pt x="6287" y="2945"/>
                  </a:lnTo>
                  <a:lnTo>
                    <a:pt x="6287" y="2688"/>
                  </a:lnTo>
                  <a:lnTo>
                    <a:pt x="6273" y="2641"/>
                  </a:lnTo>
                  <a:lnTo>
                    <a:pt x="6320" y="2607"/>
                  </a:lnTo>
                  <a:lnTo>
                    <a:pt x="6323" y="2553"/>
                  </a:lnTo>
                  <a:lnTo>
                    <a:pt x="6373" y="2553"/>
                  </a:lnTo>
                  <a:lnTo>
                    <a:pt x="6376" y="2601"/>
                  </a:lnTo>
                  <a:lnTo>
                    <a:pt x="6388" y="2550"/>
                  </a:lnTo>
                  <a:lnTo>
                    <a:pt x="6433" y="2550"/>
                  </a:lnTo>
                  <a:lnTo>
                    <a:pt x="6438" y="2578"/>
                  </a:lnTo>
                  <a:lnTo>
                    <a:pt x="6449" y="2570"/>
                  </a:lnTo>
                  <a:lnTo>
                    <a:pt x="6466" y="2558"/>
                  </a:lnTo>
                  <a:lnTo>
                    <a:pt x="6471" y="2553"/>
                  </a:lnTo>
                  <a:lnTo>
                    <a:pt x="6476" y="2550"/>
                  </a:lnTo>
                  <a:lnTo>
                    <a:pt x="6481" y="2550"/>
                  </a:lnTo>
                  <a:lnTo>
                    <a:pt x="6485" y="2553"/>
                  </a:lnTo>
                  <a:lnTo>
                    <a:pt x="6487" y="2554"/>
                  </a:lnTo>
                  <a:lnTo>
                    <a:pt x="6489" y="2553"/>
                  </a:lnTo>
                  <a:lnTo>
                    <a:pt x="6495" y="2547"/>
                  </a:lnTo>
                  <a:lnTo>
                    <a:pt x="6501" y="2540"/>
                  </a:lnTo>
                  <a:lnTo>
                    <a:pt x="6505" y="2538"/>
                  </a:lnTo>
                  <a:lnTo>
                    <a:pt x="6510" y="2537"/>
                  </a:lnTo>
                  <a:lnTo>
                    <a:pt x="6513" y="2537"/>
                  </a:lnTo>
                  <a:lnTo>
                    <a:pt x="6517" y="2534"/>
                  </a:lnTo>
                  <a:lnTo>
                    <a:pt x="6520" y="2532"/>
                  </a:lnTo>
                  <a:lnTo>
                    <a:pt x="6522" y="2528"/>
                  </a:lnTo>
                  <a:lnTo>
                    <a:pt x="6525" y="2519"/>
                  </a:lnTo>
                  <a:lnTo>
                    <a:pt x="6525" y="2509"/>
                  </a:lnTo>
                  <a:lnTo>
                    <a:pt x="6526" y="2507"/>
                  </a:lnTo>
                  <a:lnTo>
                    <a:pt x="6527" y="2506"/>
                  </a:lnTo>
                  <a:lnTo>
                    <a:pt x="6532" y="2503"/>
                  </a:lnTo>
                  <a:lnTo>
                    <a:pt x="6538" y="2501"/>
                  </a:lnTo>
                  <a:lnTo>
                    <a:pt x="6546" y="2501"/>
                  </a:lnTo>
                  <a:lnTo>
                    <a:pt x="6561" y="2500"/>
                  </a:lnTo>
                  <a:lnTo>
                    <a:pt x="6568" y="2501"/>
                  </a:lnTo>
                  <a:lnTo>
                    <a:pt x="6568" y="2498"/>
                  </a:lnTo>
                  <a:lnTo>
                    <a:pt x="6572" y="2495"/>
                  </a:lnTo>
                  <a:lnTo>
                    <a:pt x="6577" y="2490"/>
                  </a:lnTo>
                  <a:lnTo>
                    <a:pt x="6580" y="2488"/>
                  </a:lnTo>
                  <a:lnTo>
                    <a:pt x="6584" y="2487"/>
                  </a:lnTo>
                  <a:lnTo>
                    <a:pt x="6588" y="2487"/>
                  </a:lnTo>
                  <a:lnTo>
                    <a:pt x="6593" y="2490"/>
                  </a:lnTo>
                  <a:lnTo>
                    <a:pt x="6602" y="2495"/>
                  </a:lnTo>
                  <a:lnTo>
                    <a:pt x="6609" y="2500"/>
                  </a:lnTo>
                  <a:lnTo>
                    <a:pt x="6613" y="2502"/>
                  </a:lnTo>
                  <a:lnTo>
                    <a:pt x="6616" y="2503"/>
                  </a:lnTo>
                  <a:lnTo>
                    <a:pt x="6718" y="2503"/>
                  </a:lnTo>
                  <a:lnTo>
                    <a:pt x="6723" y="2498"/>
                  </a:lnTo>
                  <a:lnTo>
                    <a:pt x="6734" y="2491"/>
                  </a:lnTo>
                  <a:lnTo>
                    <a:pt x="6742" y="2487"/>
                  </a:lnTo>
                  <a:lnTo>
                    <a:pt x="6750" y="2485"/>
                  </a:lnTo>
                  <a:lnTo>
                    <a:pt x="6759" y="2483"/>
                  </a:lnTo>
                  <a:lnTo>
                    <a:pt x="6763" y="2485"/>
                  </a:lnTo>
                  <a:lnTo>
                    <a:pt x="6766" y="2486"/>
                  </a:lnTo>
                  <a:lnTo>
                    <a:pt x="6773" y="2490"/>
                  </a:lnTo>
                  <a:lnTo>
                    <a:pt x="6779" y="2495"/>
                  </a:lnTo>
                  <a:lnTo>
                    <a:pt x="6789" y="2502"/>
                  </a:lnTo>
                  <a:lnTo>
                    <a:pt x="6795" y="2508"/>
                  </a:lnTo>
                  <a:lnTo>
                    <a:pt x="6797" y="2509"/>
                  </a:lnTo>
                  <a:lnTo>
                    <a:pt x="6800" y="2511"/>
                  </a:lnTo>
                  <a:lnTo>
                    <a:pt x="6806" y="2512"/>
                  </a:lnTo>
                  <a:lnTo>
                    <a:pt x="6814" y="2513"/>
                  </a:lnTo>
                  <a:lnTo>
                    <a:pt x="6825" y="2516"/>
                  </a:lnTo>
                  <a:lnTo>
                    <a:pt x="6825" y="2521"/>
                  </a:lnTo>
                  <a:lnTo>
                    <a:pt x="6822" y="2532"/>
                  </a:lnTo>
                  <a:lnTo>
                    <a:pt x="6820" y="2537"/>
                  </a:lnTo>
                  <a:lnTo>
                    <a:pt x="6817" y="2542"/>
                  </a:lnTo>
                  <a:lnTo>
                    <a:pt x="6811" y="2545"/>
                  </a:lnTo>
                  <a:lnTo>
                    <a:pt x="6809" y="2545"/>
                  </a:lnTo>
                  <a:lnTo>
                    <a:pt x="6805" y="2545"/>
                  </a:lnTo>
                  <a:lnTo>
                    <a:pt x="6800" y="2547"/>
                  </a:lnTo>
                  <a:lnTo>
                    <a:pt x="6796" y="2548"/>
                  </a:lnTo>
                  <a:lnTo>
                    <a:pt x="6788" y="2553"/>
                  </a:lnTo>
                  <a:lnTo>
                    <a:pt x="6779" y="2562"/>
                  </a:lnTo>
                  <a:lnTo>
                    <a:pt x="6771" y="2570"/>
                  </a:lnTo>
                  <a:lnTo>
                    <a:pt x="6759" y="2588"/>
                  </a:lnTo>
                  <a:lnTo>
                    <a:pt x="6754" y="2596"/>
                  </a:lnTo>
                  <a:lnTo>
                    <a:pt x="6804" y="2645"/>
                  </a:lnTo>
                  <a:lnTo>
                    <a:pt x="6804" y="2648"/>
                  </a:lnTo>
                  <a:lnTo>
                    <a:pt x="6802" y="2658"/>
                  </a:lnTo>
                  <a:lnTo>
                    <a:pt x="6800" y="2662"/>
                  </a:lnTo>
                  <a:lnTo>
                    <a:pt x="6796" y="2667"/>
                  </a:lnTo>
                  <a:lnTo>
                    <a:pt x="6791" y="2669"/>
                  </a:lnTo>
                  <a:lnTo>
                    <a:pt x="6785" y="2671"/>
                  </a:lnTo>
                  <a:lnTo>
                    <a:pt x="6740" y="2671"/>
                  </a:lnTo>
                  <a:lnTo>
                    <a:pt x="6740" y="2746"/>
                  </a:lnTo>
                  <a:lnTo>
                    <a:pt x="6740" y="2761"/>
                  </a:lnTo>
                  <a:lnTo>
                    <a:pt x="6774" y="2743"/>
                  </a:lnTo>
                  <a:lnTo>
                    <a:pt x="6785" y="2738"/>
                  </a:lnTo>
                  <a:lnTo>
                    <a:pt x="6801" y="2734"/>
                  </a:lnTo>
                  <a:lnTo>
                    <a:pt x="6809" y="2733"/>
                  </a:lnTo>
                  <a:lnTo>
                    <a:pt x="6814" y="2734"/>
                  </a:lnTo>
                  <a:lnTo>
                    <a:pt x="6815" y="2735"/>
                  </a:lnTo>
                  <a:lnTo>
                    <a:pt x="6816" y="2736"/>
                  </a:lnTo>
                  <a:lnTo>
                    <a:pt x="6816" y="2739"/>
                  </a:lnTo>
                  <a:lnTo>
                    <a:pt x="6815" y="2743"/>
                  </a:lnTo>
                  <a:lnTo>
                    <a:pt x="6811" y="2753"/>
                  </a:lnTo>
                  <a:lnTo>
                    <a:pt x="6809" y="2756"/>
                  </a:lnTo>
                  <a:lnTo>
                    <a:pt x="6809" y="2760"/>
                  </a:lnTo>
                  <a:lnTo>
                    <a:pt x="6810" y="2762"/>
                  </a:lnTo>
                  <a:lnTo>
                    <a:pt x="6812" y="2765"/>
                  </a:lnTo>
                  <a:lnTo>
                    <a:pt x="6822" y="2774"/>
                  </a:lnTo>
                  <a:lnTo>
                    <a:pt x="6835" y="2782"/>
                  </a:lnTo>
                  <a:lnTo>
                    <a:pt x="6843" y="2790"/>
                  </a:lnTo>
                  <a:lnTo>
                    <a:pt x="6851" y="2796"/>
                  </a:lnTo>
                  <a:lnTo>
                    <a:pt x="6851" y="2619"/>
                  </a:lnTo>
                  <a:lnTo>
                    <a:pt x="6864" y="2619"/>
                  </a:lnTo>
                  <a:lnTo>
                    <a:pt x="6864" y="2469"/>
                  </a:lnTo>
                  <a:lnTo>
                    <a:pt x="6981" y="2469"/>
                  </a:lnTo>
                  <a:lnTo>
                    <a:pt x="6981" y="2620"/>
                  </a:lnTo>
                  <a:lnTo>
                    <a:pt x="7000" y="2620"/>
                  </a:lnTo>
                  <a:lnTo>
                    <a:pt x="7000" y="2782"/>
                  </a:lnTo>
                  <a:lnTo>
                    <a:pt x="7019" y="2782"/>
                  </a:lnTo>
                  <a:lnTo>
                    <a:pt x="7019" y="2941"/>
                  </a:lnTo>
                  <a:lnTo>
                    <a:pt x="7041" y="2941"/>
                  </a:lnTo>
                  <a:lnTo>
                    <a:pt x="7041" y="3104"/>
                  </a:lnTo>
                  <a:lnTo>
                    <a:pt x="7060" y="3104"/>
                  </a:lnTo>
                  <a:lnTo>
                    <a:pt x="7060" y="3125"/>
                  </a:lnTo>
                  <a:lnTo>
                    <a:pt x="7088" y="3125"/>
                  </a:lnTo>
                  <a:lnTo>
                    <a:pt x="7088" y="2853"/>
                  </a:lnTo>
                  <a:lnTo>
                    <a:pt x="7121" y="2820"/>
                  </a:lnTo>
                  <a:lnTo>
                    <a:pt x="7091" y="2780"/>
                  </a:lnTo>
                  <a:lnTo>
                    <a:pt x="7135" y="2780"/>
                  </a:lnTo>
                  <a:lnTo>
                    <a:pt x="7135" y="2722"/>
                  </a:lnTo>
                  <a:lnTo>
                    <a:pt x="7204" y="2653"/>
                  </a:lnTo>
                  <a:lnTo>
                    <a:pt x="7204" y="2605"/>
                  </a:lnTo>
                  <a:lnTo>
                    <a:pt x="7225" y="2605"/>
                  </a:lnTo>
                  <a:lnTo>
                    <a:pt x="7225" y="2573"/>
                  </a:lnTo>
                  <a:lnTo>
                    <a:pt x="7230" y="2568"/>
                  </a:lnTo>
                  <a:lnTo>
                    <a:pt x="7234" y="2497"/>
                  </a:lnTo>
                  <a:lnTo>
                    <a:pt x="7238" y="2567"/>
                  </a:lnTo>
                  <a:lnTo>
                    <a:pt x="7245" y="2575"/>
                  </a:lnTo>
                  <a:lnTo>
                    <a:pt x="7245" y="2605"/>
                  </a:lnTo>
                  <a:lnTo>
                    <a:pt x="7263" y="2605"/>
                  </a:lnTo>
                  <a:lnTo>
                    <a:pt x="7263" y="2652"/>
                  </a:lnTo>
                  <a:lnTo>
                    <a:pt x="7331" y="2720"/>
                  </a:lnTo>
                  <a:lnTo>
                    <a:pt x="7331" y="2815"/>
                  </a:lnTo>
                  <a:lnTo>
                    <a:pt x="7364" y="2815"/>
                  </a:lnTo>
                  <a:lnTo>
                    <a:pt x="7364" y="3151"/>
                  </a:lnTo>
                  <a:lnTo>
                    <a:pt x="7385" y="3144"/>
                  </a:lnTo>
                  <a:lnTo>
                    <a:pt x="7398" y="3074"/>
                  </a:lnTo>
                  <a:lnTo>
                    <a:pt x="7425" y="3074"/>
                  </a:lnTo>
                  <a:lnTo>
                    <a:pt x="7430" y="2988"/>
                  </a:lnTo>
                  <a:lnTo>
                    <a:pt x="7478" y="2988"/>
                  </a:lnTo>
                  <a:lnTo>
                    <a:pt x="7486" y="2888"/>
                  </a:lnTo>
                  <a:lnTo>
                    <a:pt x="7499" y="2987"/>
                  </a:lnTo>
                  <a:lnTo>
                    <a:pt x="7524" y="2987"/>
                  </a:lnTo>
                  <a:lnTo>
                    <a:pt x="7524" y="3051"/>
                  </a:lnTo>
                  <a:lnTo>
                    <a:pt x="7524" y="3163"/>
                  </a:lnTo>
                  <a:lnTo>
                    <a:pt x="7649" y="3149"/>
                  </a:lnTo>
                  <a:lnTo>
                    <a:pt x="7649" y="2904"/>
                  </a:lnTo>
                  <a:lnTo>
                    <a:pt x="7745" y="2904"/>
                  </a:lnTo>
                  <a:lnTo>
                    <a:pt x="7755" y="2884"/>
                  </a:lnTo>
                  <a:lnTo>
                    <a:pt x="7755" y="2724"/>
                  </a:lnTo>
                  <a:lnTo>
                    <a:pt x="7790" y="2724"/>
                  </a:lnTo>
                  <a:lnTo>
                    <a:pt x="7790" y="2700"/>
                  </a:lnTo>
                  <a:lnTo>
                    <a:pt x="7819" y="2700"/>
                  </a:lnTo>
                  <a:lnTo>
                    <a:pt x="7819" y="2686"/>
                  </a:lnTo>
                  <a:lnTo>
                    <a:pt x="7839" y="2686"/>
                  </a:lnTo>
                  <a:lnTo>
                    <a:pt x="7850" y="2674"/>
                  </a:lnTo>
                  <a:lnTo>
                    <a:pt x="7897" y="2674"/>
                  </a:lnTo>
                  <a:lnTo>
                    <a:pt x="7906" y="2684"/>
                  </a:lnTo>
                  <a:lnTo>
                    <a:pt x="7906" y="2655"/>
                  </a:lnTo>
                  <a:lnTo>
                    <a:pt x="7984" y="2655"/>
                  </a:lnTo>
                  <a:lnTo>
                    <a:pt x="7984" y="2698"/>
                  </a:lnTo>
                  <a:lnTo>
                    <a:pt x="8023" y="2698"/>
                  </a:lnTo>
                  <a:lnTo>
                    <a:pt x="8038" y="2727"/>
                  </a:lnTo>
                  <a:lnTo>
                    <a:pt x="8049" y="2727"/>
                  </a:lnTo>
                  <a:lnTo>
                    <a:pt x="8061" y="2735"/>
                  </a:lnTo>
                  <a:lnTo>
                    <a:pt x="8061" y="2697"/>
                  </a:lnTo>
                  <a:lnTo>
                    <a:pt x="8096" y="2697"/>
                  </a:lnTo>
                  <a:lnTo>
                    <a:pt x="8096" y="2676"/>
                  </a:lnTo>
                  <a:lnTo>
                    <a:pt x="8114" y="2676"/>
                  </a:lnTo>
                  <a:lnTo>
                    <a:pt x="8114" y="2650"/>
                  </a:lnTo>
                  <a:lnTo>
                    <a:pt x="8216" y="2650"/>
                  </a:lnTo>
                  <a:lnTo>
                    <a:pt x="8216" y="2637"/>
                  </a:lnTo>
                  <a:lnTo>
                    <a:pt x="8292" y="2637"/>
                  </a:lnTo>
                  <a:lnTo>
                    <a:pt x="8292" y="2474"/>
                  </a:lnTo>
                  <a:lnTo>
                    <a:pt x="8307" y="2465"/>
                  </a:lnTo>
                  <a:lnTo>
                    <a:pt x="8307" y="2450"/>
                  </a:lnTo>
                  <a:lnTo>
                    <a:pt x="8420" y="2376"/>
                  </a:lnTo>
                  <a:lnTo>
                    <a:pt x="8684" y="2378"/>
                  </a:lnTo>
                  <a:lnTo>
                    <a:pt x="8767" y="2430"/>
                  </a:lnTo>
                  <a:lnTo>
                    <a:pt x="8767" y="2450"/>
                  </a:lnTo>
                  <a:lnTo>
                    <a:pt x="8800" y="2450"/>
                  </a:lnTo>
                  <a:lnTo>
                    <a:pt x="8800" y="2749"/>
                  </a:lnTo>
                  <a:lnTo>
                    <a:pt x="8882" y="2749"/>
                  </a:lnTo>
                  <a:lnTo>
                    <a:pt x="8882" y="2673"/>
                  </a:lnTo>
                  <a:lnTo>
                    <a:pt x="8907" y="2620"/>
                  </a:lnTo>
                  <a:lnTo>
                    <a:pt x="8964" y="2569"/>
                  </a:lnTo>
                  <a:lnTo>
                    <a:pt x="8964" y="2425"/>
                  </a:lnTo>
                  <a:lnTo>
                    <a:pt x="8964" y="2423"/>
                  </a:lnTo>
                  <a:lnTo>
                    <a:pt x="8965" y="2418"/>
                  </a:lnTo>
                  <a:lnTo>
                    <a:pt x="8966" y="2415"/>
                  </a:lnTo>
                  <a:lnTo>
                    <a:pt x="8968" y="2414"/>
                  </a:lnTo>
                  <a:lnTo>
                    <a:pt x="8971" y="2413"/>
                  </a:lnTo>
                  <a:lnTo>
                    <a:pt x="8978" y="2412"/>
                  </a:lnTo>
                  <a:lnTo>
                    <a:pt x="8983" y="2412"/>
                  </a:lnTo>
                  <a:lnTo>
                    <a:pt x="8986" y="2413"/>
                  </a:lnTo>
                  <a:lnTo>
                    <a:pt x="8989" y="2414"/>
                  </a:lnTo>
                  <a:lnTo>
                    <a:pt x="8990" y="2416"/>
                  </a:lnTo>
                  <a:lnTo>
                    <a:pt x="8991" y="2421"/>
                  </a:lnTo>
                  <a:lnTo>
                    <a:pt x="8991" y="2426"/>
                  </a:lnTo>
                  <a:lnTo>
                    <a:pt x="8991" y="2568"/>
                  </a:lnTo>
                  <a:lnTo>
                    <a:pt x="9053" y="2630"/>
                  </a:lnTo>
                  <a:lnTo>
                    <a:pt x="9053" y="2405"/>
                  </a:lnTo>
                  <a:lnTo>
                    <a:pt x="9084" y="2405"/>
                  </a:lnTo>
                  <a:lnTo>
                    <a:pt x="9084" y="2369"/>
                  </a:lnTo>
                  <a:lnTo>
                    <a:pt x="9138" y="2354"/>
                  </a:lnTo>
                  <a:lnTo>
                    <a:pt x="9162" y="2354"/>
                  </a:lnTo>
                  <a:lnTo>
                    <a:pt x="9162" y="2321"/>
                  </a:lnTo>
                  <a:lnTo>
                    <a:pt x="9264" y="2321"/>
                  </a:lnTo>
                  <a:lnTo>
                    <a:pt x="9264" y="2356"/>
                  </a:lnTo>
                  <a:lnTo>
                    <a:pt x="9331" y="2356"/>
                  </a:lnTo>
                  <a:lnTo>
                    <a:pt x="9331" y="2328"/>
                  </a:lnTo>
                  <a:lnTo>
                    <a:pt x="9410" y="2328"/>
                  </a:lnTo>
                  <a:lnTo>
                    <a:pt x="9410" y="2361"/>
                  </a:lnTo>
                  <a:lnTo>
                    <a:pt x="9474" y="2361"/>
                  </a:lnTo>
                  <a:lnTo>
                    <a:pt x="9493" y="2374"/>
                  </a:lnTo>
                  <a:lnTo>
                    <a:pt x="9521" y="2358"/>
                  </a:lnTo>
                  <a:lnTo>
                    <a:pt x="9593" y="2358"/>
                  </a:lnTo>
                  <a:lnTo>
                    <a:pt x="9622" y="2333"/>
                  </a:lnTo>
                  <a:lnTo>
                    <a:pt x="9770" y="2333"/>
                  </a:lnTo>
                  <a:lnTo>
                    <a:pt x="9848" y="2356"/>
                  </a:lnTo>
                  <a:lnTo>
                    <a:pt x="9848" y="2395"/>
                  </a:lnTo>
                  <a:lnTo>
                    <a:pt x="9884" y="2395"/>
                  </a:lnTo>
                  <a:lnTo>
                    <a:pt x="9884" y="2471"/>
                  </a:lnTo>
                  <a:lnTo>
                    <a:pt x="9945" y="2508"/>
                  </a:lnTo>
                  <a:lnTo>
                    <a:pt x="9945" y="2862"/>
                  </a:lnTo>
                  <a:lnTo>
                    <a:pt x="9975" y="2862"/>
                  </a:lnTo>
                  <a:lnTo>
                    <a:pt x="9975" y="2578"/>
                  </a:lnTo>
                  <a:lnTo>
                    <a:pt x="10043" y="2545"/>
                  </a:lnTo>
                  <a:lnTo>
                    <a:pt x="10044" y="2244"/>
                  </a:lnTo>
                  <a:lnTo>
                    <a:pt x="10047" y="2010"/>
                  </a:lnTo>
                  <a:lnTo>
                    <a:pt x="10049" y="1845"/>
                  </a:lnTo>
                  <a:lnTo>
                    <a:pt x="10052" y="1701"/>
                  </a:lnTo>
                  <a:lnTo>
                    <a:pt x="10054" y="1507"/>
                  </a:lnTo>
                  <a:lnTo>
                    <a:pt x="10058" y="1232"/>
                  </a:lnTo>
                  <a:lnTo>
                    <a:pt x="10059" y="1155"/>
                  </a:lnTo>
                  <a:lnTo>
                    <a:pt x="10063" y="1029"/>
                  </a:lnTo>
                  <a:lnTo>
                    <a:pt x="10070" y="832"/>
                  </a:lnTo>
                  <a:lnTo>
                    <a:pt x="10073" y="770"/>
                  </a:lnTo>
                  <a:lnTo>
                    <a:pt x="10079" y="665"/>
                  </a:lnTo>
                  <a:lnTo>
                    <a:pt x="10090" y="472"/>
                  </a:lnTo>
                  <a:lnTo>
                    <a:pt x="10096" y="401"/>
                  </a:lnTo>
                  <a:lnTo>
                    <a:pt x="10101" y="358"/>
                  </a:lnTo>
                  <a:lnTo>
                    <a:pt x="10107" y="312"/>
                  </a:lnTo>
                  <a:lnTo>
                    <a:pt x="10115" y="266"/>
                  </a:lnTo>
                  <a:lnTo>
                    <a:pt x="10120" y="244"/>
                  </a:lnTo>
                  <a:lnTo>
                    <a:pt x="10126" y="222"/>
                  </a:lnTo>
                  <a:lnTo>
                    <a:pt x="10132" y="200"/>
                  </a:lnTo>
                  <a:lnTo>
                    <a:pt x="10138" y="181"/>
                  </a:lnTo>
                  <a:lnTo>
                    <a:pt x="10146" y="162"/>
                  </a:lnTo>
                  <a:lnTo>
                    <a:pt x="10154" y="145"/>
                  </a:lnTo>
                  <a:lnTo>
                    <a:pt x="10173" y="115"/>
                  </a:lnTo>
                  <a:lnTo>
                    <a:pt x="10190" y="88"/>
                  </a:lnTo>
                  <a:lnTo>
                    <a:pt x="10209" y="64"/>
                  </a:lnTo>
                  <a:lnTo>
                    <a:pt x="10228" y="44"/>
                  </a:lnTo>
                  <a:lnTo>
                    <a:pt x="10246" y="28"/>
                  </a:lnTo>
                  <a:lnTo>
                    <a:pt x="10255" y="22"/>
                  </a:lnTo>
                  <a:lnTo>
                    <a:pt x="10264" y="16"/>
                  </a:lnTo>
                  <a:lnTo>
                    <a:pt x="10274" y="11"/>
                  </a:lnTo>
                  <a:lnTo>
                    <a:pt x="10282" y="7"/>
                  </a:lnTo>
                  <a:lnTo>
                    <a:pt x="10291" y="4"/>
                  </a:lnTo>
                  <a:lnTo>
                    <a:pt x="10300" y="2"/>
                  </a:lnTo>
                  <a:lnTo>
                    <a:pt x="10321" y="1"/>
                  </a:lnTo>
                  <a:lnTo>
                    <a:pt x="10347" y="0"/>
                  </a:lnTo>
                  <a:lnTo>
                    <a:pt x="10374" y="1"/>
                  </a:lnTo>
                  <a:lnTo>
                    <a:pt x="10402" y="3"/>
                  </a:lnTo>
                  <a:lnTo>
                    <a:pt x="10450" y="8"/>
                  </a:lnTo>
                  <a:lnTo>
                    <a:pt x="10469" y="9"/>
                  </a:lnTo>
                  <a:lnTo>
                    <a:pt x="10479" y="16"/>
                  </a:lnTo>
                  <a:lnTo>
                    <a:pt x="10489" y="23"/>
                  </a:lnTo>
                  <a:lnTo>
                    <a:pt x="10502" y="34"/>
                  </a:lnTo>
                  <a:lnTo>
                    <a:pt x="10515" y="49"/>
                  </a:lnTo>
                  <a:lnTo>
                    <a:pt x="10523" y="59"/>
                  </a:lnTo>
                  <a:lnTo>
                    <a:pt x="10529" y="69"/>
                  </a:lnTo>
                  <a:lnTo>
                    <a:pt x="10535" y="80"/>
                  </a:lnTo>
                  <a:lnTo>
                    <a:pt x="10541" y="94"/>
                  </a:lnTo>
                  <a:lnTo>
                    <a:pt x="10548" y="107"/>
                  </a:lnTo>
                  <a:lnTo>
                    <a:pt x="10553" y="122"/>
                  </a:lnTo>
                  <a:lnTo>
                    <a:pt x="10561" y="152"/>
                  </a:lnTo>
                  <a:lnTo>
                    <a:pt x="10570" y="177"/>
                  </a:lnTo>
                  <a:lnTo>
                    <a:pt x="10582" y="212"/>
                  </a:lnTo>
                  <a:lnTo>
                    <a:pt x="10592" y="235"/>
                  </a:lnTo>
                  <a:lnTo>
                    <a:pt x="10595" y="244"/>
                  </a:lnTo>
                  <a:lnTo>
                    <a:pt x="10596" y="251"/>
                  </a:lnTo>
                  <a:lnTo>
                    <a:pt x="10598" y="276"/>
                  </a:lnTo>
                  <a:lnTo>
                    <a:pt x="10602" y="311"/>
                  </a:lnTo>
                  <a:lnTo>
                    <a:pt x="10607" y="343"/>
                  </a:lnTo>
                  <a:lnTo>
                    <a:pt x="10610" y="355"/>
                  </a:lnTo>
                  <a:lnTo>
                    <a:pt x="10612" y="363"/>
                  </a:lnTo>
                  <a:lnTo>
                    <a:pt x="10613" y="377"/>
                  </a:lnTo>
                  <a:lnTo>
                    <a:pt x="10616" y="406"/>
                  </a:lnTo>
                  <a:lnTo>
                    <a:pt x="10621" y="493"/>
                  </a:lnTo>
                  <a:lnTo>
                    <a:pt x="10626" y="584"/>
                  </a:lnTo>
                  <a:lnTo>
                    <a:pt x="10627" y="617"/>
                  </a:lnTo>
                  <a:lnTo>
                    <a:pt x="10629" y="636"/>
                  </a:lnTo>
                  <a:lnTo>
                    <a:pt x="10633" y="665"/>
                  </a:lnTo>
                  <a:lnTo>
                    <a:pt x="10638" y="708"/>
                  </a:lnTo>
                  <a:lnTo>
                    <a:pt x="10642" y="754"/>
                  </a:lnTo>
                  <a:lnTo>
                    <a:pt x="10644" y="794"/>
                  </a:lnTo>
                  <a:lnTo>
                    <a:pt x="10646" y="865"/>
                  </a:lnTo>
                  <a:lnTo>
                    <a:pt x="10648" y="977"/>
                  </a:lnTo>
                  <a:lnTo>
                    <a:pt x="10653" y="1123"/>
                  </a:lnTo>
                  <a:lnTo>
                    <a:pt x="10660" y="1339"/>
                  </a:lnTo>
                  <a:lnTo>
                    <a:pt x="10665" y="1495"/>
                  </a:lnTo>
                  <a:lnTo>
                    <a:pt x="10668" y="1583"/>
                  </a:lnTo>
                  <a:lnTo>
                    <a:pt x="10665" y="2404"/>
                  </a:lnTo>
                  <a:lnTo>
                    <a:pt x="10665" y="2408"/>
                  </a:lnTo>
                  <a:lnTo>
                    <a:pt x="10667" y="2410"/>
                  </a:lnTo>
                  <a:lnTo>
                    <a:pt x="10668" y="2412"/>
                  </a:lnTo>
                  <a:lnTo>
                    <a:pt x="10670" y="2412"/>
                  </a:lnTo>
                  <a:lnTo>
                    <a:pt x="10678" y="2412"/>
                  </a:lnTo>
                  <a:lnTo>
                    <a:pt x="10688" y="2408"/>
                  </a:lnTo>
                  <a:lnTo>
                    <a:pt x="10701" y="2404"/>
                  </a:lnTo>
                  <a:lnTo>
                    <a:pt x="10717" y="2400"/>
                  </a:lnTo>
                  <a:lnTo>
                    <a:pt x="10736" y="2397"/>
                  </a:lnTo>
                  <a:lnTo>
                    <a:pt x="10758" y="2394"/>
                  </a:lnTo>
                  <a:lnTo>
                    <a:pt x="10801" y="2392"/>
                  </a:lnTo>
                  <a:lnTo>
                    <a:pt x="10833" y="2387"/>
                  </a:lnTo>
                  <a:lnTo>
                    <a:pt x="10855" y="2383"/>
                  </a:lnTo>
                  <a:lnTo>
                    <a:pt x="10870" y="2379"/>
                  </a:lnTo>
                  <a:lnTo>
                    <a:pt x="10875" y="2379"/>
                  </a:lnTo>
                  <a:lnTo>
                    <a:pt x="10882" y="2381"/>
                  </a:lnTo>
                  <a:lnTo>
                    <a:pt x="10889" y="2383"/>
                  </a:lnTo>
                  <a:lnTo>
                    <a:pt x="10895" y="2385"/>
                  </a:lnTo>
                  <a:lnTo>
                    <a:pt x="10906" y="2392"/>
                  </a:lnTo>
                  <a:lnTo>
                    <a:pt x="10910" y="2394"/>
                  </a:lnTo>
                  <a:lnTo>
                    <a:pt x="10927" y="2389"/>
                  </a:lnTo>
                  <a:lnTo>
                    <a:pt x="10942" y="2385"/>
                  </a:lnTo>
                  <a:lnTo>
                    <a:pt x="10956" y="2383"/>
                  </a:lnTo>
                  <a:lnTo>
                    <a:pt x="10963" y="2385"/>
                  </a:lnTo>
                  <a:lnTo>
                    <a:pt x="10973" y="2389"/>
                  </a:lnTo>
                  <a:lnTo>
                    <a:pt x="10996" y="2404"/>
                  </a:lnTo>
                  <a:lnTo>
                    <a:pt x="11016" y="2418"/>
                  </a:lnTo>
                  <a:lnTo>
                    <a:pt x="11026" y="2425"/>
                  </a:lnTo>
                  <a:lnTo>
                    <a:pt x="11026" y="2363"/>
                  </a:lnTo>
                  <a:lnTo>
                    <a:pt x="11044" y="2347"/>
                  </a:lnTo>
                  <a:lnTo>
                    <a:pt x="11060" y="2224"/>
                  </a:lnTo>
                  <a:lnTo>
                    <a:pt x="11075" y="2209"/>
                  </a:lnTo>
                  <a:lnTo>
                    <a:pt x="11088" y="2198"/>
                  </a:lnTo>
                  <a:lnTo>
                    <a:pt x="11098" y="2190"/>
                  </a:lnTo>
                  <a:lnTo>
                    <a:pt x="11101" y="2188"/>
                  </a:lnTo>
                  <a:lnTo>
                    <a:pt x="11102" y="2186"/>
                  </a:lnTo>
                  <a:lnTo>
                    <a:pt x="11103" y="2180"/>
                  </a:lnTo>
                  <a:lnTo>
                    <a:pt x="11107" y="2160"/>
                  </a:lnTo>
                  <a:lnTo>
                    <a:pt x="11111" y="2149"/>
                  </a:lnTo>
                  <a:lnTo>
                    <a:pt x="11116" y="2139"/>
                  </a:lnTo>
                  <a:lnTo>
                    <a:pt x="11119" y="2134"/>
                  </a:lnTo>
                  <a:lnTo>
                    <a:pt x="11123" y="2130"/>
                  </a:lnTo>
                  <a:lnTo>
                    <a:pt x="11128" y="2126"/>
                  </a:lnTo>
                  <a:lnTo>
                    <a:pt x="11134" y="2123"/>
                  </a:lnTo>
                  <a:lnTo>
                    <a:pt x="11143" y="2121"/>
                  </a:lnTo>
                  <a:lnTo>
                    <a:pt x="11155" y="2119"/>
                  </a:lnTo>
                  <a:lnTo>
                    <a:pt x="11187" y="2116"/>
                  </a:lnTo>
                  <a:lnTo>
                    <a:pt x="11227" y="2115"/>
                  </a:lnTo>
                  <a:lnTo>
                    <a:pt x="11271" y="2114"/>
                  </a:lnTo>
                  <a:lnTo>
                    <a:pt x="11346" y="2115"/>
                  </a:lnTo>
                  <a:lnTo>
                    <a:pt x="11380" y="2115"/>
                  </a:lnTo>
                  <a:lnTo>
                    <a:pt x="11416" y="2195"/>
                  </a:lnTo>
                  <a:lnTo>
                    <a:pt x="11426" y="2202"/>
                  </a:lnTo>
                  <a:lnTo>
                    <a:pt x="11432" y="2209"/>
                  </a:lnTo>
                  <a:lnTo>
                    <a:pt x="11435" y="2213"/>
                  </a:lnTo>
                  <a:lnTo>
                    <a:pt x="11437" y="2218"/>
                  </a:lnTo>
                  <a:lnTo>
                    <a:pt x="11442" y="2229"/>
                  </a:lnTo>
                  <a:lnTo>
                    <a:pt x="11448" y="2243"/>
                  </a:lnTo>
                  <a:lnTo>
                    <a:pt x="11455" y="2259"/>
                  </a:lnTo>
                  <a:lnTo>
                    <a:pt x="11455" y="1985"/>
                  </a:lnTo>
                  <a:lnTo>
                    <a:pt x="11453" y="1981"/>
                  </a:lnTo>
                  <a:lnTo>
                    <a:pt x="11449" y="1975"/>
                  </a:lnTo>
                  <a:lnTo>
                    <a:pt x="11447" y="1970"/>
                  </a:lnTo>
                  <a:lnTo>
                    <a:pt x="11444" y="1966"/>
                  </a:lnTo>
                  <a:lnTo>
                    <a:pt x="11444" y="1961"/>
                  </a:lnTo>
                  <a:lnTo>
                    <a:pt x="11444" y="1956"/>
                  </a:lnTo>
                  <a:lnTo>
                    <a:pt x="11445" y="1949"/>
                  </a:lnTo>
                  <a:lnTo>
                    <a:pt x="11447" y="1935"/>
                  </a:lnTo>
                  <a:lnTo>
                    <a:pt x="11447" y="1898"/>
                  </a:lnTo>
                  <a:lnTo>
                    <a:pt x="11444" y="1847"/>
                  </a:lnTo>
                  <a:lnTo>
                    <a:pt x="11445" y="1844"/>
                  </a:lnTo>
                  <a:lnTo>
                    <a:pt x="11445" y="1840"/>
                  </a:lnTo>
                  <a:lnTo>
                    <a:pt x="11448" y="1835"/>
                  </a:lnTo>
                  <a:lnTo>
                    <a:pt x="11450" y="1829"/>
                  </a:lnTo>
                  <a:lnTo>
                    <a:pt x="11457" y="1822"/>
                  </a:lnTo>
                  <a:lnTo>
                    <a:pt x="11464" y="1814"/>
                  </a:lnTo>
                  <a:lnTo>
                    <a:pt x="11474" y="1806"/>
                  </a:lnTo>
                  <a:lnTo>
                    <a:pt x="11495" y="1789"/>
                  </a:lnTo>
                  <a:lnTo>
                    <a:pt x="11512" y="1774"/>
                  </a:lnTo>
                  <a:lnTo>
                    <a:pt x="11528" y="1759"/>
                  </a:lnTo>
                  <a:lnTo>
                    <a:pt x="11531" y="1733"/>
                  </a:lnTo>
                  <a:lnTo>
                    <a:pt x="11531" y="1732"/>
                  </a:lnTo>
                  <a:lnTo>
                    <a:pt x="11531" y="1727"/>
                  </a:lnTo>
                  <a:lnTo>
                    <a:pt x="11533" y="1720"/>
                  </a:lnTo>
                  <a:lnTo>
                    <a:pt x="11537" y="1716"/>
                  </a:lnTo>
                  <a:lnTo>
                    <a:pt x="11542" y="1711"/>
                  </a:lnTo>
                  <a:lnTo>
                    <a:pt x="11557" y="1697"/>
                  </a:lnTo>
                  <a:lnTo>
                    <a:pt x="11574" y="1679"/>
                  </a:lnTo>
                  <a:lnTo>
                    <a:pt x="11597" y="1655"/>
                  </a:lnTo>
                  <a:lnTo>
                    <a:pt x="11603" y="1655"/>
                  </a:lnTo>
                  <a:lnTo>
                    <a:pt x="11614" y="1651"/>
                  </a:lnTo>
                  <a:lnTo>
                    <a:pt x="11622" y="1649"/>
                  </a:lnTo>
                  <a:lnTo>
                    <a:pt x="11629" y="1646"/>
                  </a:lnTo>
                  <a:lnTo>
                    <a:pt x="11635" y="1641"/>
                  </a:lnTo>
                  <a:lnTo>
                    <a:pt x="11639" y="1638"/>
                  </a:lnTo>
                  <a:lnTo>
                    <a:pt x="11643" y="1633"/>
                  </a:lnTo>
                  <a:lnTo>
                    <a:pt x="11646" y="1629"/>
                  </a:lnTo>
                  <a:lnTo>
                    <a:pt x="11653" y="1624"/>
                  </a:lnTo>
                  <a:lnTo>
                    <a:pt x="11655" y="1620"/>
                  </a:lnTo>
                  <a:lnTo>
                    <a:pt x="11655" y="1618"/>
                  </a:lnTo>
                  <a:lnTo>
                    <a:pt x="11655" y="1613"/>
                  </a:lnTo>
                  <a:lnTo>
                    <a:pt x="11653" y="1607"/>
                  </a:lnTo>
                  <a:lnTo>
                    <a:pt x="11645" y="1593"/>
                  </a:lnTo>
                  <a:lnTo>
                    <a:pt x="11640" y="1577"/>
                  </a:lnTo>
                  <a:lnTo>
                    <a:pt x="11638" y="1568"/>
                  </a:lnTo>
                  <a:lnTo>
                    <a:pt x="11638" y="1560"/>
                  </a:lnTo>
                  <a:lnTo>
                    <a:pt x="11638" y="1552"/>
                  </a:lnTo>
                  <a:lnTo>
                    <a:pt x="11640" y="1543"/>
                  </a:lnTo>
                  <a:lnTo>
                    <a:pt x="11659" y="1489"/>
                  </a:lnTo>
                  <a:lnTo>
                    <a:pt x="11657" y="1489"/>
                  </a:lnTo>
                  <a:lnTo>
                    <a:pt x="11653" y="1490"/>
                  </a:lnTo>
                  <a:lnTo>
                    <a:pt x="11650" y="1490"/>
                  </a:lnTo>
                  <a:lnTo>
                    <a:pt x="11646" y="1489"/>
                  </a:lnTo>
                  <a:lnTo>
                    <a:pt x="11643" y="1488"/>
                  </a:lnTo>
                  <a:lnTo>
                    <a:pt x="11640" y="1484"/>
                  </a:lnTo>
                  <a:lnTo>
                    <a:pt x="11638" y="1480"/>
                  </a:lnTo>
                  <a:lnTo>
                    <a:pt x="11636" y="1476"/>
                  </a:lnTo>
                  <a:lnTo>
                    <a:pt x="11638" y="1469"/>
                  </a:lnTo>
                  <a:lnTo>
                    <a:pt x="11639" y="1464"/>
                  </a:lnTo>
                  <a:lnTo>
                    <a:pt x="11640" y="1462"/>
                  </a:lnTo>
                  <a:lnTo>
                    <a:pt x="11639" y="1458"/>
                  </a:lnTo>
                  <a:lnTo>
                    <a:pt x="11639" y="1450"/>
                  </a:lnTo>
                  <a:lnTo>
                    <a:pt x="11639" y="1447"/>
                  </a:lnTo>
                  <a:lnTo>
                    <a:pt x="11640" y="1443"/>
                  </a:lnTo>
                  <a:lnTo>
                    <a:pt x="11643" y="1439"/>
                  </a:lnTo>
                  <a:lnTo>
                    <a:pt x="11646" y="1438"/>
                  </a:lnTo>
                  <a:lnTo>
                    <a:pt x="11649" y="1437"/>
                  </a:lnTo>
                  <a:lnTo>
                    <a:pt x="11651" y="1432"/>
                  </a:lnTo>
                  <a:lnTo>
                    <a:pt x="11654" y="1417"/>
                  </a:lnTo>
                  <a:lnTo>
                    <a:pt x="11657" y="1396"/>
                  </a:lnTo>
                  <a:lnTo>
                    <a:pt x="11660" y="1371"/>
                  </a:lnTo>
                  <a:lnTo>
                    <a:pt x="11664" y="1324"/>
                  </a:lnTo>
                  <a:lnTo>
                    <a:pt x="11666" y="1307"/>
                  </a:lnTo>
                  <a:lnTo>
                    <a:pt x="11667" y="1302"/>
                  </a:lnTo>
                  <a:lnTo>
                    <a:pt x="11669" y="1299"/>
                  </a:lnTo>
                  <a:lnTo>
                    <a:pt x="11669" y="1298"/>
                  </a:lnTo>
                  <a:lnTo>
                    <a:pt x="11670" y="1299"/>
                  </a:lnTo>
                  <a:lnTo>
                    <a:pt x="11671" y="1303"/>
                  </a:lnTo>
                  <a:lnTo>
                    <a:pt x="11672" y="1318"/>
                  </a:lnTo>
                  <a:lnTo>
                    <a:pt x="11677" y="1369"/>
                  </a:lnTo>
                  <a:lnTo>
                    <a:pt x="11681" y="1445"/>
                  </a:lnTo>
                  <a:lnTo>
                    <a:pt x="11685" y="1444"/>
                  </a:lnTo>
                  <a:lnTo>
                    <a:pt x="11691" y="1444"/>
                  </a:lnTo>
                  <a:lnTo>
                    <a:pt x="11693" y="1445"/>
                  </a:lnTo>
                  <a:lnTo>
                    <a:pt x="11696" y="1447"/>
                  </a:lnTo>
                  <a:lnTo>
                    <a:pt x="11698" y="1449"/>
                  </a:lnTo>
                  <a:lnTo>
                    <a:pt x="11700" y="1452"/>
                  </a:lnTo>
                  <a:lnTo>
                    <a:pt x="11700" y="1455"/>
                  </a:lnTo>
                  <a:lnTo>
                    <a:pt x="11702" y="1459"/>
                  </a:lnTo>
                  <a:lnTo>
                    <a:pt x="11707" y="1464"/>
                  </a:lnTo>
                  <a:lnTo>
                    <a:pt x="11708" y="1468"/>
                  </a:lnTo>
                  <a:lnTo>
                    <a:pt x="11710" y="1472"/>
                  </a:lnTo>
                  <a:lnTo>
                    <a:pt x="11710" y="1476"/>
                  </a:lnTo>
                  <a:lnTo>
                    <a:pt x="11706" y="1481"/>
                  </a:lnTo>
                  <a:lnTo>
                    <a:pt x="11702" y="1485"/>
                  </a:lnTo>
                  <a:lnTo>
                    <a:pt x="11698" y="1489"/>
                  </a:lnTo>
                  <a:lnTo>
                    <a:pt x="11695" y="1490"/>
                  </a:lnTo>
                  <a:lnTo>
                    <a:pt x="11692" y="1491"/>
                  </a:lnTo>
                  <a:lnTo>
                    <a:pt x="11687" y="1490"/>
                  </a:lnTo>
                  <a:lnTo>
                    <a:pt x="11686" y="1490"/>
                  </a:lnTo>
                  <a:lnTo>
                    <a:pt x="11697" y="1520"/>
                  </a:lnTo>
                  <a:lnTo>
                    <a:pt x="11706" y="1543"/>
                  </a:lnTo>
                  <a:lnTo>
                    <a:pt x="11708" y="1553"/>
                  </a:lnTo>
                  <a:lnTo>
                    <a:pt x="11710" y="1560"/>
                  </a:lnTo>
                  <a:lnTo>
                    <a:pt x="11708" y="1566"/>
                  </a:lnTo>
                  <a:lnTo>
                    <a:pt x="11707" y="1573"/>
                  </a:lnTo>
                  <a:lnTo>
                    <a:pt x="11702" y="1591"/>
                  </a:lnTo>
                  <a:lnTo>
                    <a:pt x="11698" y="1608"/>
                  </a:lnTo>
                  <a:lnTo>
                    <a:pt x="11698" y="1615"/>
                  </a:lnTo>
                  <a:lnTo>
                    <a:pt x="11700" y="1620"/>
                  </a:lnTo>
                  <a:lnTo>
                    <a:pt x="11702" y="1625"/>
                  </a:lnTo>
                  <a:lnTo>
                    <a:pt x="11708" y="1630"/>
                  </a:lnTo>
                  <a:lnTo>
                    <a:pt x="11715" y="1635"/>
                  </a:lnTo>
                  <a:lnTo>
                    <a:pt x="11723" y="1639"/>
                  </a:lnTo>
                  <a:lnTo>
                    <a:pt x="11739" y="1648"/>
                  </a:lnTo>
                  <a:lnTo>
                    <a:pt x="11753" y="1653"/>
                  </a:lnTo>
                  <a:lnTo>
                    <a:pt x="11763" y="1659"/>
                  </a:lnTo>
                  <a:lnTo>
                    <a:pt x="11773" y="1666"/>
                  </a:lnTo>
                  <a:lnTo>
                    <a:pt x="11780" y="1674"/>
                  </a:lnTo>
                  <a:lnTo>
                    <a:pt x="11784" y="1680"/>
                  </a:lnTo>
                  <a:lnTo>
                    <a:pt x="11786" y="1682"/>
                  </a:lnTo>
                  <a:lnTo>
                    <a:pt x="11791" y="1685"/>
                  </a:lnTo>
                  <a:lnTo>
                    <a:pt x="11803" y="1692"/>
                  </a:lnTo>
                  <a:lnTo>
                    <a:pt x="11815" y="1700"/>
                  </a:lnTo>
                  <a:lnTo>
                    <a:pt x="11819" y="1703"/>
                  </a:lnTo>
                  <a:lnTo>
                    <a:pt x="11821" y="1707"/>
                  </a:lnTo>
                  <a:lnTo>
                    <a:pt x="11822" y="1717"/>
                  </a:lnTo>
                  <a:lnTo>
                    <a:pt x="11824" y="1726"/>
                  </a:lnTo>
                  <a:lnTo>
                    <a:pt x="11824" y="1736"/>
                  </a:lnTo>
                  <a:lnTo>
                    <a:pt x="11901" y="1813"/>
                  </a:lnTo>
                  <a:lnTo>
                    <a:pt x="11901" y="2165"/>
                  </a:lnTo>
                  <a:lnTo>
                    <a:pt x="12069" y="2140"/>
                  </a:lnTo>
                  <a:lnTo>
                    <a:pt x="12069" y="2119"/>
                  </a:lnTo>
                  <a:lnTo>
                    <a:pt x="12132" y="2111"/>
                  </a:lnTo>
                  <a:lnTo>
                    <a:pt x="12132" y="2094"/>
                  </a:lnTo>
                  <a:lnTo>
                    <a:pt x="12187" y="2088"/>
                  </a:lnTo>
                  <a:lnTo>
                    <a:pt x="12187" y="2056"/>
                  </a:lnTo>
                  <a:lnTo>
                    <a:pt x="12342" y="2049"/>
                  </a:lnTo>
                  <a:lnTo>
                    <a:pt x="12342" y="2066"/>
                  </a:lnTo>
                  <a:lnTo>
                    <a:pt x="12533" y="2056"/>
                  </a:lnTo>
                  <a:lnTo>
                    <a:pt x="12533" y="2160"/>
                  </a:lnTo>
                  <a:lnTo>
                    <a:pt x="12579" y="2157"/>
                  </a:lnTo>
                  <a:lnTo>
                    <a:pt x="12579" y="2420"/>
                  </a:lnTo>
                  <a:lnTo>
                    <a:pt x="12606" y="2408"/>
                  </a:lnTo>
                  <a:lnTo>
                    <a:pt x="12641" y="2392"/>
                  </a:lnTo>
                  <a:lnTo>
                    <a:pt x="12646" y="2390"/>
                  </a:lnTo>
                  <a:lnTo>
                    <a:pt x="12650" y="2392"/>
                  </a:lnTo>
                  <a:lnTo>
                    <a:pt x="12653" y="2393"/>
                  </a:lnTo>
                  <a:lnTo>
                    <a:pt x="12656" y="2395"/>
                  </a:lnTo>
                  <a:lnTo>
                    <a:pt x="12658" y="2399"/>
                  </a:lnTo>
                  <a:lnTo>
                    <a:pt x="12659" y="2403"/>
                  </a:lnTo>
                  <a:lnTo>
                    <a:pt x="12661" y="2408"/>
                  </a:lnTo>
                  <a:lnTo>
                    <a:pt x="12659" y="2412"/>
                  </a:lnTo>
                  <a:lnTo>
                    <a:pt x="12651" y="2440"/>
                  </a:lnTo>
                  <a:lnTo>
                    <a:pt x="12765" y="2449"/>
                  </a:lnTo>
                  <a:lnTo>
                    <a:pt x="12792" y="2431"/>
                  </a:lnTo>
                  <a:lnTo>
                    <a:pt x="12813" y="2419"/>
                  </a:lnTo>
                  <a:lnTo>
                    <a:pt x="12823" y="2414"/>
                  </a:lnTo>
                  <a:lnTo>
                    <a:pt x="12831" y="2412"/>
                  </a:lnTo>
                  <a:lnTo>
                    <a:pt x="12836" y="2409"/>
                  </a:lnTo>
                  <a:lnTo>
                    <a:pt x="12842" y="2404"/>
                  </a:lnTo>
                  <a:lnTo>
                    <a:pt x="12855" y="2392"/>
                  </a:lnTo>
                  <a:lnTo>
                    <a:pt x="12868" y="2381"/>
                  </a:lnTo>
                  <a:lnTo>
                    <a:pt x="12875" y="2376"/>
                  </a:lnTo>
                  <a:lnTo>
                    <a:pt x="12881" y="2373"/>
                  </a:lnTo>
                  <a:lnTo>
                    <a:pt x="12893" y="2372"/>
                  </a:lnTo>
                  <a:lnTo>
                    <a:pt x="12901" y="2373"/>
                  </a:lnTo>
                  <a:lnTo>
                    <a:pt x="12909" y="2373"/>
                  </a:lnTo>
                  <a:lnTo>
                    <a:pt x="12910" y="2356"/>
                  </a:lnTo>
                  <a:lnTo>
                    <a:pt x="12911" y="2328"/>
                  </a:lnTo>
                  <a:lnTo>
                    <a:pt x="12911" y="2326"/>
                  </a:lnTo>
                  <a:lnTo>
                    <a:pt x="12914" y="2325"/>
                  </a:lnTo>
                  <a:lnTo>
                    <a:pt x="12922" y="2321"/>
                  </a:lnTo>
                  <a:lnTo>
                    <a:pt x="12934" y="2320"/>
                  </a:lnTo>
                  <a:lnTo>
                    <a:pt x="12947" y="2319"/>
                  </a:lnTo>
                  <a:lnTo>
                    <a:pt x="12976" y="2319"/>
                  </a:lnTo>
                  <a:lnTo>
                    <a:pt x="12988" y="2319"/>
                  </a:lnTo>
                  <a:lnTo>
                    <a:pt x="12997" y="2321"/>
                  </a:lnTo>
                  <a:lnTo>
                    <a:pt x="13010" y="2325"/>
                  </a:lnTo>
                  <a:lnTo>
                    <a:pt x="13028" y="2328"/>
                  </a:lnTo>
                  <a:lnTo>
                    <a:pt x="13045" y="2330"/>
                  </a:lnTo>
                  <a:lnTo>
                    <a:pt x="13053" y="2331"/>
                  </a:lnTo>
                  <a:lnTo>
                    <a:pt x="13059" y="2330"/>
                  </a:lnTo>
                  <a:lnTo>
                    <a:pt x="13070" y="2327"/>
                  </a:lnTo>
                  <a:lnTo>
                    <a:pt x="13087" y="2323"/>
                  </a:lnTo>
                  <a:lnTo>
                    <a:pt x="13098" y="2323"/>
                  </a:lnTo>
                  <a:lnTo>
                    <a:pt x="13112" y="2323"/>
                  </a:lnTo>
                  <a:lnTo>
                    <a:pt x="13128" y="2325"/>
                  </a:lnTo>
                  <a:lnTo>
                    <a:pt x="13148" y="2328"/>
                  </a:lnTo>
                  <a:lnTo>
                    <a:pt x="13165" y="2332"/>
                  </a:lnTo>
                  <a:lnTo>
                    <a:pt x="13179" y="2333"/>
                  </a:lnTo>
                  <a:lnTo>
                    <a:pt x="13187" y="2335"/>
                  </a:lnTo>
                  <a:lnTo>
                    <a:pt x="13191" y="2336"/>
                  </a:lnTo>
                  <a:lnTo>
                    <a:pt x="13194" y="2338"/>
                  </a:lnTo>
                  <a:lnTo>
                    <a:pt x="13195" y="2342"/>
                  </a:lnTo>
                  <a:lnTo>
                    <a:pt x="13194" y="2358"/>
                  </a:lnTo>
                  <a:lnTo>
                    <a:pt x="13194" y="2381"/>
                  </a:lnTo>
                  <a:lnTo>
                    <a:pt x="13193" y="2400"/>
                  </a:lnTo>
                  <a:lnTo>
                    <a:pt x="13190" y="2419"/>
                  </a:lnTo>
                  <a:lnTo>
                    <a:pt x="13190" y="2612"/>
                  </a:lnTo>
                  <a:lnTo>
                    <a:pt x="13199" y="2612"/>
                  </a:lnTo>
                  <a:lnTo>
                    <a:pt x="13209" y="2615"/>
                  </a:lnTo>
                  <a:lnTo>
                    <a:pt x="13219" y="2617"/>
                  </a:lnTo>
                  <a:lnTo>
                    <a:pt x="13230" y="2621"/>
                  </a:lnTo>
                  <a:lnTo>
                    <a:pt x="13240" y="2626"/>
                  </a:lnTo>
                  <a:lnTo>
                    <a:pt x="13245" y="2630"/>
                  </a:lnTo>
                  <a:lnTo>
                    <a:pt x="13249" y="2634"/>
                  </a:lnTo>
                  <a:lnTo>
                    <a:pt x="13252" y="2638"/>
                  </a:lnTo>
                  <a:lnTo>
                    <a:pt x="13253" y="2643"/>
                  </a:lnTo>
                  <a:lnTo>
                    <a:pt x="13257" y="2653"/>
                  </a:lnTo>
                  <a:lnTo>
                    <a:pt x="13262" y="2662"/>
                  </a:lnTo>
                  <a:lnTo>
                    <a:pt x="13266" y="2669"/>
                  </a:lnTo>
                  <a:lnTo>
                    <a:pt x="13271" y="2674"/>
                  </a:lnTo>
                  <a:lnTo>
                    <a:pt x="13278" y="2682"/>
                  </a:lnTo>
                  <a:lnTo>
                    <a:pt x="13281" y="2684"/>
                  </a:lnTo>
                  <a:lnTo>
                    <a:pt x="13313" y="2687"/>
                  </a:lnTo>
                  <a:lnTo>
                    <a:pt x="13351" y="2689"/>
                  </a:lnTo>
                  <a:lnTo>
                    <a:pt x="13360" y="2691"/>
                  </a:lnTo>
                  <a:lnTo>
                    <a:pt x="13371" y="2693"/>
                  </a:lnTo>
                  <a:lnTo>
                    <a:pt x="13378" y="2696"/>
                  </a:lnTo>
                  <a:lnTo>
                    <a:pt x="13384" y="2700"/>
                  </a:lnTo>
                  <a:lnTo>
                    <a:pt x="13390" y="2705"/>
                  </a:lnTo>
                  <a:lnTo>
                    <a:pt x="13396" y="2713"/>
                  </a:lnTo>
                  <a:lnTo>
                    <a:pt x="13431" y="2762"/>
                  </a:lnTo>
                  <a:lnTo>
                    <a:pt x="13456" y="2796"/>
                  </a:lnTo>
                  <a:lnTo>
                    <a:pt x="13456" y="3906"/>
                  </a:lnTo>
                  <a:lnTo>
                    <a:pt x="0" y="3906"/>
                  </a:lnTo>
                  <a:lnTo>
                    <a:pt x="7" y="3606"/>
                  </a:lnTo>
                  <a:close/>
                </a:path>
              </a:pathLst>
            </a:custGeom>
            <a:solidFill>
              <a:schemeClr val="bg1">
                <a:alpha val="1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6" name="矩形 15"/>
          <p:cNvSpPr/>
          <p:nvPr/>
        </p:nvSpPr>
        <p:spPr>
          <a:xfrm>
            <a:off x="2717255" y="4505580"/>
            <a:ext cx="3262432" cy="400110"/>
          </a:xfrm>
          <a:prstGeom prst="rect">
            <a:avLst/>
          </a:prstGeom>
        </p:spPr>
        <p:txBody>
          <a:bodyPr wrap="non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单击此处添加您的公司名称</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60408" r="4134"/>
          <a:stretch>
            <a:fillRect/>
          </a:stretch>
        </p:blipFill>
        <p:spPr>
          <a:xfrm>
            <a:off x="7327900" y="0"/>
            <a:ext cx="4864100" cy="6858000"/>
          </a:xfrm>
          <a:prstGeom prst="rect">
            <a:avLst/>
          </a:prstGeom>
        </p:spPr>
      </p:pic>
      <p:sp>
        <p:nvSpPr>
          <p:cNvPr id="15" name="矩形 14"/>
          <p:cNvSpPr/>
          <p:nvPr/>
        </p:nvSpPr>
        <p:spPr>
          <a:xfrm>
            <a:off x="684648" y="2533012"/>
            <a:ext cx="7327647" cy="1823576"/>
          </a:xfrm>
          <a:prstGeom prst="rect">
            <a:avLst/>
          </a:prstGeom>
        </p:spPr>
        <p:txBody>
          <a:bodyPr wrap="none">
            <a:spAutoFit/>
          </a:bodyPr>
          <a:lstStyle/>
          <a:p>
            <a:pPr algn="ctr">
              <a:lnSpc>
                <a:spcPct val="125000"/>
              </a:lnSpc>
              <a:spcAft>
                <a:spcPts val="0"/>
              </a:spcAft>
            </a:pPr>
            <a:r>
              <a:rPr lang="en-US" altLang="zh-CN" sz="3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2018</a:t>
            </a:r>
            <a:r>
              <a:rPr lang="zh-CN" altLang="zh-CN" sz="3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年年中</a:t>
            </a:r>
            <a:r>
              <a:rPr lang="zh-CN" altLang="en-US" sz="3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公司</a:t>
            </a:r>
            <a:r>
              <a:rPr lang="zh-CN" altLang="zh-CN" sz="3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安全</a:t>
            </a:r>
            <a:r>
              <a:rPr lang="zh-CN" altLang="en-US" sz="3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部门</a:t>
            </a:r>
            <a:r>
              <a:rPr lang="zh-CN" altLang="zh-CN" sz="3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管理评审</a:t>
            </a:r>
            <a:endParaRPr lang="en-US" altLang="zh-CN" sz="3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5000"/>
              </a:lnSpc>
              <a:spcAft>
                <a:spcPts val="0"/>
              </a:spcAft>
            </a:pPr>
            <a:r>
              <a:rPr lang="zh-CN" altLang="zh-CN" sz="54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工作汇报</a:t>
            </a:r>
            <a:endParaRPr lang="zh-CN" altLang="zh-CN" sz="4000"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86966" y="4911050"/>
            <a:ext cx="4487309" cy="898907"/>
            <a:chOff x="1286966" y="4911050"/>
            <a:chExt cx="4487309" cy="898907"/>
          </a:xfrm>
        </p:grpSpPr>
        <p:grpSp>
          <p:nvGrpSpPr>
            <p:cNvPr id="4" name="组合 3"/>
            <p:cNvGrpSpPr/>
            <p:nvPr/>
          </p:nvGrpSpPr>
          <p:grpSpPr>
            <a:xfrm>
              <a:off x="1286966" y="5076618"/>
              <a:ext cx="567771" cy="567771"/>
              <a:chOff x="1113651" y="4678576"/>
              <a:chExt cx="914400" cy="914400"/>
            </a:xfrm>
          </p:grpSpPr>
          <p:sp>
            <p:nvSpPr>
              <p:cNvPr id="74" name="Oval 6"/>
              <p:cNvSpPr/>
              <p:nvPr/>
            </p:nvSpPr>
            <p:spPr>
              <a:xfrm>
                <a:off x="1113651" y="4678576"/>
                <a:ext cx="914400" cy="914400"/>
              </a:xfrm>
              <a:prstGeom prst="ellipse">
                <a:avLst/>
              </a:prstGeom>
              <a:solidFill>
                <a:schemeClr val="bg1">
                  <a:lumMod val="50000"/>
                </a:schemeClr>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75" name="Group 45"/>
              <p:cNvGrpSpPr/>
              <p:nvPr/>
            </p:nvGrpSpPr>
            <p:grpSpPr>
              <a:xfrm>
                <a:off x="1425811" y="4924350"/>
                <a:ext cx="290080" cy="422853"/>
                <a:chOff x="3582988" y="3510757"/>
                <a:chExt cx="319088" cy="465138"/>
              </a:xfrm>
              <a:solidFill>
                <a:schemeClr val="bg1"/>
              </a:solidFill>
            </p:grpSpPr>
            <p:sp>
              <p:nvSpPr>
                <p:cNvPr id="7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p:txBody>
            </p:sp>
            <p:sp>
              <p:nvSpPr>
                <p:cNvPr id="7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87" name="原创设计师QQ598969553      _10"/>
            <p:cNvGrpSpPr/>
            <p:nvPr/>
          </p:nvGrpSpPr>
          <p:grpSpPr>
            <a:xfrm>
              <a:off x="2007567" y="4911050"/>
              <a:ext cx="3766708" cy="898907"/>
              <a:chOff x="2765390" y="2700614"/>
              <a:chExt cx="3766708" cy="898907"/>
            </a:xfrm>
          </p:grpSpPr>
          <p:sp>
            <p:nvSpPr>
              <p:cNvPr id="88" name="TextBox 54"/>
              <p:cNvSpPr txBox="1"/>
              <p:nvPr/>
            </p:nvSpPr>
            <p:spPr>
              <a:xfrm>
                <a:off x="2765390" y="2700614"/>
                <a:ext cx="902811"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9" name="Rectangle 55"/>
              <p:cNvSpPr/>
              <p:nvPr/>
            </p:nvSpPr>
            <p:spPr>
              <a:xfrm>
                <a:off x="2765390" y="2953190"/>
                <a:ext cx="3766708" cy="646331"/>
              </a:xfrm>
              <a:prstGeom prst="rect">
                <a:avLst/>
              </a:prstGeom>
            </p:spPr>
            <p:txBody>
              <a:bodyPr wrap="square">
                <a:spAutoFit/>
              </a:bodyPr>
              <a:lstStyle/>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您可以点击文字框输入您的描述说明或者通过复制粘贴您可以点击文字您可以点击文字框输入您的</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描述</a:t>
                </a:r>
                <a:endParaRPr 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1286966" y="1869714"/>
            <a:ext cx="4487309" cy="898907"/>
            <a:chOff x="1286966" y="1869714"/>
            <a:chExt cx="4487309" cy="898907"/>
          </a:xfrm>
        </p:grpSpPr>
        <p:grpSp>
          <p:nvGrpSpPr>
            <p:cNvPr id="2" name="组合 1"/>
            <p:cNvGrpSpPr/>
            <p:nvPr/>
          </p:nvGrpSpPr>
          <p:grpSpPr>
            <a:xfrm>
              <a:off x="1286966" y="2035282"/>
              <a:ext cx="567771" cy="567771"/>
              <a:chOff x="1113651" y="1863990"/>
              <a:chExt cx="914400" cy="914400"/>
            </a:xfrm>
          </p:grpSpPr>
          <p:sp>
            <p:nvSpPr>
              <p:cNvPr id="79" name="Oval 4"/>
              <p:cNvSpPr/>
              <p:nvPr/>
            </p:nvSpPr>
            <p:spPr>
              <a:xfrm>
                <a:off x="1113651" y="1863990"/>
                <a:ext cx="914400" cy="914400"/>
              </a:xfrm>
              <a:prstGeom prst="ellipse">
                <a:avLst/>
              </a:prstGeom>
              <a:solidFill>
                <a:schemeClr val="bg1">
                  <a:lumMod val="50000"/>
                </a:schemeClr>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0" name="AutoShape 117"/>
              <p:cNvSpPr/>
              <p:nvPr/>
            </p:nvSpPr>
            <p:spPr bwMode="auto">
              <a:xfrm>
                <a:off x="1359785" y="2201409"/>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64" name="原创设计师QQ598969553      _10"/>
            <p:cNvGrpSpPr/>
            <p:nvPr/>
          </p:nvGrpSpPr>
          <p:grpSpPr>
            <a:xfrm>
              <a:off x="2007567" y="1869714"/>
              <a:ext cx="3766708" cy="898907"/>
              <a:chOff x="2765390" y="2700614"/>
              <a:chExt cx="3766708" cy="898907"/>
            </a:xfrm>
          </p:grpSpPr>
          <p:sp>
            <p:nvSpPr>
              <p:cNvPr id="65" name="TextBox 54"/>
              <p:cNvSpPr txBox="1"/>
              <p:nvPr/>
            </p:nvSpPr>
            <p:spPr>
              <a:xfrm>
                <a:off x="2765390" y="2700614"/>
                <a:ext cx="902811"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5" name="Rectangle 55"/>
              <p:cNvSpPr/>
              <p:nvPr/>
            </p:nvSpPr>
            <p:spPr>
              <a:xfrm>
                <a:off x="2765390" y="2953190"/>
                <a:ext cx="3766708" cy="646331"/>
              </a:xfrm>
              <a:prstGeom prst="rect">
                <a:avLst/>
              </a:prstGeom>
            </p:spPr>
            <p:txBody>
              <a:bodyPr wrap="square">
                <a:spAutoFit/>
              </a:bodyPr>
              <a:lstStyle/>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的描述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说明或者通过复制粘贴您可以点击文字您可以点击文字框输入您的</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描述</a:t>
                </a:r>
                <a:endParaRPr 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1286966" y="3390382"/>
            <a:ext cx="4487309" cy="898907"/>
            <a:chOff x="1286966" y="3390382"/>
            <a:chExt cx="4487309" cy="898907"/>
          </a:xfrm>
        </p:grpSpPr>
        <p:grpSp>
          <p:nvGrpSpPr>
            <p:cNvPr id="3" name="组合 2"/>
            <p:cNvGrpSpPr/>
            <p:nvPr/>
          </p:nvGrpSpPr>
          <p:grpSpPr>
            <a:xfrm>
              <a:off x="1286966" y="3555950"/>
              <a:ext cx="567771" cy="567771"/>
              <a:chOff x="1113651" y="3271283"/>
              <a:chExt cx="914400" cy="914400"/>
            </a:xfrm>
          </p:grpSpPr>
          <p:sp>
            <p:nvSpPr>
              <p:cNvPr id="82" name="Oval 5"/>
              <p:cNvSpPr/>
              <p:nvPr/>
            </p:nvSpPr>
            <p:spPr>
              <a:xfrm>
                <a:off x="1113651" y="3271283"/>
                <a:ext cx="914400" cy="914400"/>
              </a:xfrm>
              <a:prstGeom prst="ellipse">
                <a:avLst/>
              </a:prstGeom>
              <a:solidFill>
                <a:schemeClr val="tx2">
                  <a:lumMod val="75000"/>
                </a:schemeClr>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3" name="Group 49"/>
              <p:cNvGrpSpPr/>
              <p:nvPr/>
            </p:nvGrpSpPr>
            <p:grpSpPr>
              <a:xfrm>
                <a:off x="1359784" y="3527989"/>
                <a:ext cx="422131" cy="422131"/>
                <a:chOff x="4439444" y="2582069"/>
                <a:chExt cx="464344" cy="464344"/>
              </a:xfrm>
              <a:solidFill>
                <a:schemeClr val="bg1"/>
              </a:solidFill>
            </p:grpSpPr>
            <p:sp>
              <p:nvSpPr>
                <p:cNvPr id="8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p:txBody>
            </p:sp>
            <p:sp>
              <p:nvSpPr>
                <p:cNvPr id="8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p:txBody>
            </p:sp>
            <p:sp>
              <p:nvSpPr>
                <p:cNvPr id="8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106" name="原创设计师QQ598969553      _10"/>
            <p:cNvGrpSpPr/>
            <p:nvPr/>
          </p:nvGrpSpPr>
          <p:grpSpPr>
            <a:xfrm>
              <a:off x="2007567" y="3390382"/>
              <a:ext cx="3766708" cy="898907"/>
              <a:chOff x="2765390" y="2700614"/>
              <a:chExt cx="3766708" cy="898907"/>
            </a:xfrm>
          </p:grpSpPr>
          <p:sp>
            <p:nvSpPr>
              <p:cNvPr id="107" name="TextBox 54"/>
              <p:cNvSpPr txBox="1"/>
              <p:nvPr/>
            </p:nvSpPr>
            <p:spPr>
              <a:xfrm>
                <a:off x="2765390" y="2700614"/>
                <a:ext cx="902811"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8" name="Rectangle 55"/>
              <p:cNvSpPr/>
              <p:nvPr/>
            </p:nvSpPr>
            <p:spPr>
              <a:xfrm>
                <a:off x="2765390" y="2953190"/>
                <a:ext cx="3766708" cy="646331"/>
              </a:xfrm>
              <a:prstGeom prst="rect">
                <a:avLst/>
              </a:prstGeom>
            </p:spPr>
            <p:txBody>
              <a:bodyPr wrap="square">
                <a:spAutoFit/>
              </a:bodyPr>
              <a:lstStyle/>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您可以点击文字框输入您的描述说明或者通过复制粘贴您可以点击文字您可以点击文字框输入您的</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描述</a:t>
                </a:r>
                <a:endParaRPr 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520147" y="4911050"/>
            <a:ext cx="4573080" cy="898907"/>
            <a:chOff x="6520147" y="4911050"/>
            <a:chExt cx="4573080" cy="898907"/>
          </a:xfrm>
        </p:grpSpPr>
        <p:grpSp>
          <p:nvGrpSpPr>
            <p:cNvPr id="6" name="组合 5"/>
            <p:cNvGrpSpPr/>
            <p:nvPr/>
          </p:nvGrpSpPr>
          <p:grpSpPr>
            <a:xfrm>
              <a:off x="6520147" y="5076618"/>
              <a:ext cx="567771" cy="567771"/>
              <a:chOff x="6346832" y="4678576"/>
              <a:chExt cx="914400" cy="914400"/>
            </a:xfrm>
          </p:grpSpPr>
          <p:sp>
            <p:nvSpPr>
              <p:cNvPr id="31" name="Oval 9"/>
              <p:cNvSpPr/>
              <p:nvPr/>
            </p:nvSpPr>
            <p:spPr>
              <a:xfrm>
                <a:off x="6346832" y="4678576"/>
                <a:ext cx="914400" cy="914400"/>
              </a:xfrm>
              <a:prstGeom prst="ellipse">
                <a:avLst/>
              </a:prstGeom>
              <a:solidFill>
                <a:schemeClr val="tx2">
                  <a:lumMod val="75000"/>
                </a:schemeClr>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2" name="Group 29"/>
              <p:cNvGrpSpPr/>
              <p:nvPr/>
            </p:nvGrpSpPr>
            <p:grpSpPr>
              <a:xfrm>
                <a:off x="6592966" y="4924349"/>
                <a:ext cx="422131" cy="422853"/>
                <a:chOff x="8216107" y="3505994"/>
                <a:chExt cx="464344" cy="465138"/>
              </a:xfrm>
              <a:solidFill>
                <a:schemeClr val="bg1"/>
              </a:solidFill>
            </p:grpSpPr>
            <p:sp>
              <p:nvSpPr>
                <p:cNvPr id="33" name="AutoShape 33"/>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4" name="AutoShape 34"/>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5" name="AutoShape 35"/>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6" name="AutoShape 36"/>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09" name="原创设计师QQ598969553      _10"/>
            <p:cNvGrpSpPr/>
            <p:nvPr/>
          </p:nvGrpSpPr>
          <p:grpSpPr>
            <a:xfrm>
              <a:off x="7326519" y="4911050"/>
              <a:ext cx="3766708" cy="898907"/>
              <a:chOff x="2765390" y="2700614"/>
              <a:chExt cx="3766708" cy="898907"/>
            </a:xfrm>
          </p:grpSpPr>
          <p:sp>
            <p:nvSpPr>
              <p:cNvPr id="110" name="TextBox 54"/>
              <p:cNvSpPr txBox="1"/>
              <p:nvPr/>
            </p:nvSpPr>
            <p:spPr>
              <a:xfrm>
                <a:off x="2765390" y="2700614"/>
                <a:ext cx="902811"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1" name="Rectangle 55"/>
              <p:cNvSpPr/>
              <p:nvPr/>
            </p:nvSpPr>
            <p:spPr>
              <a:xfrm>
                <a:off x="2765390" y="2953190"/>
                <a:ext cx="3766708" cy="646331"/>
              </a:xfrm>
              <a:prstGeom prst="rect">
                <a:avLst/>
              </a:prstGeom>
            </p:spPr>
            <p:txBody>
              <a:bodyPr wrap="square">
                <a:spAutoFit/>
              </a:bodyPr>
              <a:lstStyle/>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您可以点击文字框输入您的描述说明或者通过复制粘贴您可以点击文字您可以点击文字框输入您的</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描述</a:t>
                </a:r>
                <a:endParaRPr 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6520147" y="1869714"/>
            <a:ext cx="4573080" cy="898907"/>
            <a:chOff x="6520147" y="1869714"/>
            <a:chExt cx="4573080" cy="898907"/>
          </a:xfrm>
        </p:grpSpPr>
        <p:grpSp>
          <p:nvGrpSpPr>
            <p:cNvPr id="5" name="组合 4"/>
            <p:cNvGrpSpPr/>
            <p:nvPr/>
          </p:nvGrpSpPr>
          <p:grpSpPr>
            <a:xfrm>
              <a:off x="6520147" y="2035282"/>
              <a:ext cx="567771" cy="567771"/>
              <a:chOff x="6346832" y="1863990"/>
              <a:chExt cx="914400" cy="914400"/>
            </a:xfrm>
          </p:grpSpPr>
          <p:sp>
            <p:nvSpPr>
              <p:cNvPr id="38" name="Oval 7"/>
              <p:cNvSpPr/>
              <p:nvPr/>
            </p:nvSpPr>
            <p:spPr>
              <a:xfrm>
                <a:off x="6346832" y="1863990"/>
                <a:ext cx="914400" cy="914400"/>
              </a:xfrm>
              <a:prstGeom prst="ellipse">
                <a:avLst/>
              </a:prstGeom>
              <a:solidFill>
                <a:schemeClr val="tx2">
                  <a:lumMod val="75000"/>
                </a:schemeClr>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9" name="AutoShape 46"/>
              <p:cNvSpPr/>
              <p:nvPr/>
            </p:nvSpPr>
            <p:spPr bwMode="auto">
              <a:xfrm>
                <a:off x="6607033" y="2110124"/>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112" name="原创设计师QQ598969553      _10"/>
            <p:cNvGrpSpPr/>
            <p:nvPr/>
          </p:nvGrpSpPr>
          <p:grpSpPr>
            <a:xfrm>
              <a:off x="7326519" y="1869714"/>
              <a:ext cx="3766708" cy="898907"/>
              <a:chOff x="2765390" y="2700614"/>
              <a:chExt cx="3766708" cy="898907"/>
            </a:xfrm>
          </p:grpSpPr>
          <p:sp>
            <p:nvSpPr>
              <p:cNvPr id="113" name="TextBox 54"/>
              <p:cNvSpPr txBox="1"/>
              <p:nvPr/>
            </p:nvSpPr>
            <p:spPr>
              <a:xfrm>
                <a:off x="2765390" y="2700614"/>
                <a:ext cx="902811"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4" name="Rectangle 55"/>
              <p:cNvSpPr/>
              <p:nvPr/>
            </p:nvSpPr>
            <p:spPr>
              <a:xfrm>
                <a:off x="2765390" y="2953190"/>
                <a:ext cx="3766708" cy="646331"/>
              </a:xfrm>
              <a:prstGeom prst="rect">
                <a:avLst/>
              </a:prstGeom>
            </p:spPr>
            <p:txBody>
              <a:bodyPr wrap="square">
                <a:spAutoFit/>
              </a:bodyPr>
              <a:lstStyle/>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您可以点击文字框输入您的描述说明或者通过复制粘贴您可以点击文字您可以点击文字框输入您的</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描述</a:t>
                </a:r>
                <a:endParaRPr 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6520147" y="3390382"/>
            <a:ext cx="4573080" cy="898907"/>
            <a:chOff x="6520147" y="3390382"/>
            <a:chExt cx="4573080" cy="898907"/>
          </a:xfrm>
        </p:grpSpPr>
        <p:grpSp>
          <p:nvGrpSpPr>
            <p:cNvPr id="7" name="组合 6"/>
            <p:cNvGrpSpPr/>
            <p:nvPr/>
          </p:nvGrpSpPr>
          <p:grpSpPr>
            <a:xfrm>
              <a:off x="6520147" y="3555950"/>
              <a:ext cx="567771" cy="567771"/>
              <a:chOff x="6346832" y="3271283"/>
              <a:chExt cx="914400" cy="914400"/>
            </a:xfrm>
          </p:grpSpPr>
          <p:sp>
            <p:nvSpPr>
              <p:cNvPr id="41" name="Oval 8"/>
              <p:cNvSpPr/>
              <p:nvPr/>
            </p:nvSpPr>
            <p:spPr>
              <a:xfrm>
                <a:off x="6346832" y="3271283"/>
                <a:ext cx="914400" cy="914400"/>
              </a:xfrm>
              <a:prstGeom prst="ellipse">
                <a:avLst/>
              </a:prstGeom>
              <a:solidFill>
                <a:schemeClr val="bg1">
                  <a:lumMod val="50000"/>
                </a:schemeClr>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2" name="Group 35"/>
              <p:cNvGrpSpPr/>
              <p:nvPr/>
            </p:nvGrpSpPr>
            <p:grpSpPr>
              <a:xfrm>
                <a:off x="6673059" y="3527990"/>
                <a:ext cx="290080" cy="422131"/>
                <a:chOff x="11090275" y="408781"/>
                <a:chExt cx="319088" cy="464344"/>
              </a:xfrm>
              <a:solidFill>
                <a:schemeClr val="bg1"/>
              </a:solidFill>
            </p:grpSpPr>
            <p:sp>
              <p:nvSpPr>
                <p:cNvPr id="43" name="AutoShape 60"/>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4" name="AutoShape 61"/>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6" name="AutoShape 62"/>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7" name="AutoShape 63"/>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8" name="AutoShape 64"/>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9" name="AutoShape 65"/>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0" name="AutoShape 66"/>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1" name="AutoShape 67"/>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2" name="AutoShape 68"/>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15" name="原创设计师QQ598969553      _10"/>
            <p:cNvGrpSpPr/>
            <p:nvPr/>
          </p:nvGrpSpPr>
          <p:grpSpPr>
            <a:xfrm>
              <a:off x="7326519" y="3390382"/>
              <a:ext cx="3766708" cy="898907"/>
              <a:chOff x="2765390" y="2700614"/>
              <a:chExt cx="3766708" cy="898907"/>
            </a:xfrm>
          </p:grpSpPr>
          <p:sp>
            <p:nvSpPr>
              <p:cNvPr id="116" name="TextBox 54"/>
              <p:cNvSpPr txBox="1"/>
              <p:nvPr/>
            </p:nvSpPr>
            <p:spPr>
              <a:xfrm>
                <a:off x="2765390" y="2700614"/>
                <a:ext cx="902811"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7" name="Rectangle 55"/>
              <p:cNvSpPr/>
              <p:nvPr/>
            </p:nvSpPr>
            <p:spPr>
              <a:xfrm>
                <a:off x="2765390" y="2953190"/>
                <a:ext cx="3766708" cy="646331"/>
              </a:xfrm>
              <a:prstGeom prst="rect">
                <a:avLst/>
              </a:prstGeom>
            </p:spPr>
            <p:txBody>
              <a:bodyPr wrap="square">
                <a:spAutoFit/>
              </a:bodyPr>
              <a:lstStyle/>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您可以点击文字框输入您的描述说明或者通过复制粘贴您可以点击文字您可以点击文字框输入您的</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描述</a:t>
                </a:r>
                <a:endParaRPr 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6218904" y="4249168"/>
            <a:ext cx="1238387" cy="1413688"/>
            <a:chOff x="6218904" y="4153918"/>
            <a:chExt cx="1238387" cy="1413688"/>
          </a:xfrm>
          <a:solidFill>
            <a:schemeClr val="tx2">
              <a:lumMod val="75000"/>
            </a:schemeClr>
          </a:solidFill>
        </p:grpSpPr>
        <p:sp>
          <p:nvSpPr>
            <p:cNvPr id="48" name="îSḷiḍè"/>
            <p:cNvSpPr/>
            <p:nvPr/>
          </p:nvSpPr>
          <p:spPr>
            <a:xfrm rot="14400000" flipH="1">
              <a:off x="6131254" y="4241568"/>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2" name="îṥlidè"/>
            <p:cNvSpPr/>
            <p:nvPr/>
          </p:nvSpPr>
          <p:spPr bwMode="auto">
            <a:xfrm>
              <a:off x="6412881" y="4429775"/>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grpFill/>
            <a:ln>
              <a:noFill/>
            </a:ln>
          </p:spPr>
          <p:txBody>
            <a:bodyPr anchor="ctr"/>
            <a:lstStyle/>
            <a:p>
              <a:pPr algn="ctr"/>
            </a:p>
          </p:txBody>
        </p:sp>
      </p:grpSp>
      <p:grpSp>
        <p:nvGrpSpPr>
          <p:cNvPr id="57" name="组合 56"/>
          <p:cNvGrpSpPr/>
          <p:nvPr/>
        </p:nvGrpSpPr>
        <p:grpSpPr>
          <a:xfrm>
            <a:off x="4847108" y="3213041"/>
            <a:ext cx="1238387" cy="1413688"/>
            <a:chOff x="4847108" y="3117791"/>
            <a:chExt cx="1238387" cy="1413688"/>
          </a:xfrm>
          <a:solidFill>
            <a:srgbClr val="0070C0"/>
          </a:solidFill>
        </p:grpSpPr>
        <p:sp>
          <p:nvSpPr>
            <p:cNvPr id="50" name="íşľïďe"/>
            <p:cNvSpPr/>
            <p:nvPr/>
          </p:nvSpPr>
          <p:spPr>
            <a:xfrm rot="14400000" flipH="1">
              <a:off x="4759458" y="3205441"/>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3" name="íSḻîḑê"/>
            <p:cNvSpPr/>
            <p:nvPr/>
          </p:nvSpPr>
          <p:spPr bwMode="auto">
            <a:xfrm>
              <a:off x="5046239" y="3392470"/>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tx2">
                <a:lumMod val="75000"/>
              </a:schemeClr>
            </a:solidFill>
            <a:ln>
              <a:noFill/>
            </a:ln>
          </p:spPr>
          <p:txBody>
            <a:bodyPr anchor="ctr"/>
            <a:lstStyle/>
            <a:p>
              <a:pPr algn="ctr"/>
            </a:p>
          </p:txBody>
        </p:sp>
      </p:grpSp>
      <p:grpSp>
        <p:nvGrpSpPr>
          <p:cNvPr id="56" name="组合 55"/>
          <p:cNvGrpSpPr/>
          <p:nvPr/>
        </p:nvGrpSpPr>
        <p:grpSpPr>
          <a:xfrm>
            <a:off x="4737294" y="1921900"/>
            <a:ext cx="1413688" cy="1238387"/>
            <a:chOff x="4737294" y="1826650"/>
            <a:chExt cx="1413688" cy="1238387"/>
          </a:xfrm>
          <a:solidFill>
            <a:schemeClr val="bg1">
              <a:lumMod val="50000"/>
            </a:schemeClr>
          </a:solidFill>
        </p:grpSpPr>
        <p:sp>
          <p:nvSpPr>
            <p:cNvPr id="51" name="îşlïdé"/>
            <p:cNvSpPr/>
            <p:nvPr/>
          </p:nvSpPr>
          <p:spPr>
            <a:xfrm rot="900000">
              <a:off x="4737294" y="1826650"/>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4" name="íṣlïďè"/>
            <p:cNvSpPr/>
            <p:nvPr/>
          </p:nvSpPr>
          <p:spPr bwMode="auto">
            <a:xfrm>
              <a:off x="5033168" y="1993970"/>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grpFill/>
            <a:ln>
              <a:noFill/>
            </a:ln>
          </p:spPr>
          <p:txBody>
            <a:bodyPr anchor="ctr"/>
            <a:lstStyle/>
            <a:p>
              <a:pPr algn="ctr"/>
            </a:p>
          </p:txBody>
        </p:sp>
      </p:grpSp>
      <p:grpSp>
        <p:nvGrpSpPr>
          <p:cNvPr id="58" name="组合 57"/>
          <p:cNvGrpSpPr/>
          <p:nvPr/>
        </p:nvGrpSpPr>
        <p:grpSpPr>
          <a:xfrm>
            <a:off x="6112094" y="2959642"/>
            <a:ext cx="1413688" cy="1238387"/>
            <a:chOff x="6112094" y="2864392"/>
            <a:chExt cx="1413688" cy="1238387"/>
          </a:xfrm>
        </p:grpSpPr>
        <p:sp>
          <p:nvSpPr>
            <p:cNvPr id="49" name="iŝľîde"/>
            <p:cNvSpPr/>
            <p:nvPr/>
          </p:nvSpPr>
          <p:spPr>
            <a:xfrm rot="900000">
              <a:off x="6112094" y="2864392"/>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5" name="îslïḍé"/>
            <p:cNvSpPr/>
            <p:nvPr/>
          </p:nvSpPr>
          <p:spPr bwMode="auto">
            <a:xfrm>
              <a:off x="6397862" y="3037221"/>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lumMod val="50000"/>
              </a:schemeClr>
            </a:solidFill>
            <a:ln>
              <a:noFill/>
            </a:ln>
          </p:spPr>
          <p:txBody>
            <a:bodyPr anchor="ctr"/>
            <a:lstStyle/>
            <a:p>
              <a:pPr algn="ctr"/>
            </a:p>
          </p:txBody>
        </p:sp>
      </p:grpSp>
      <p:cxnSp>
        <p:nvCxnSpPr>
          <p:cNvPr id="46" name="直接连接符 45"/>
          <p:cNvCxnSpPr/>
          <p:nvPr/>
        </p:nvCxnSpPr>
        <p:spPr>
          <a:xfrm>
            <a:off x="803584" y="2982579"/>
            <a:ext cx="360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736550" y="3973120"/>
            <a:ext cx="360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803584" y="1728563"/>
            <a:ext cx="3600000" cy="706755"/>
          </a:xfrm>
          <a:prstGeom prst="rect">
            <a:avLst/>
          </a:prstGeom>
        </p:spPr>
        <p:txBody>
          <a:bodyPr wrap="square">
            <a:spAutoFit/>
          </a:bodyPr>
          <a:lstStyle/>
          <a:p>
            <a:pPr algn="just">
              <a:lnSpc>
                <a:spcPct val="125000"/>
              </a:lnSpc>
            </a:pPr>
            <a:r>
              <a:rPr lang="zh-CN" altLang="en-US" sz="1600" dirty="0">
                <a:latin typeface="微软雅黑" panose="020B0503020204020204" pitchFamily="34" charset="-122"/>
                <a:ea typeface="微软雅黑" panose="020B0503020204020204" pitchFamily="34" charset="-122"/>
              </a:rPr>
              <a:t>点击即可编辑点击即可编辑点击即可编辑</a:t>
            </a:r>
            <a:endParaRPr lang="zh-CN" altLang="en-US" sz="1600" dirty="0">
              <a:latin typeface="微软雅黑" panose="020B0503020204020204" pitchFamily="34" charset="-122"/>
              <a:ea typeface="微软雅黑" panose="020B0503020204020204" pitchFamily="34" charset="-122"/>
            </a:endParaRPr>
          </a:p>
        </p:txBody>
      </p:sp>
      <p:sp>
        <p:nvSpPr>
          <p:cNvPr id="62" name="矩形 61"/>
          <p:cNvSpPr/>
          <p:nvPr/>
        </p:nvSpPr>
        <p:spPr>
          <a:xfrm>
            <a:off x="803584" y="3249018"/>
            <a:ext cx="3600000" cy="706755"/>
          </a:xfrm>
          <a:prstGeom prst="rect">
            <a:avLst/>
          </a:prstGeom>
        </p:spPr>
        <p:txBody>
          <a:bodyPr wrap="square">
            <a:spAutoFit/>
          </a:bodyPr>
          <a:lstStyle/>
          <a:p>
            <a:pPr algn="just">
              <a:lnSpc>
                <a:spcPct val="125000"/>
              </a:lnSpc>
            </a:pPr>
            <a:r>
              <a:rPr lang="zh-CN" altLang="en-US" sz="1600" dirty="0">
                <a:latin typeface="微软雅黑" panose="020B0503020204020204" pitchFamily="34" charset="-122"/>
                <a:ea typeface="微软雅黑" panose="020B0503020204020204" pitchFamily="34" charset="-122"/>
              </a:rPr>
              <a:t>点击即可编辑点击即可编辑点击即可编辑</a:t>
            </a:r>
            <a:endParaRPr lang="zh-CN" altLang="en-US" sz="1600" dirty="0">
              <a:latin typeface="微软雅黑" panose="020B0503020204020204" pitchFamily="34" charset="-122"/>
              <a:ea typeface="微软雅黑" panose="020B0503020204020204" pitchFamily="34" charset="-122"/>
            </a:endParaRPr>
          </a:p>
        </p:txBody>
      </p:sp>
      <p:sp>
        <p:nvSpPr>
          <p:cNvPr id="63" name="矩形 62"/>
          <p:cNvSpPr/>
          <p:nvPr/>
        </p:nvSpPr>
        <p:spPr>
          <a:xfrm>
            <a:off x="7736550" y="2722715"/>
            <a:ext cx="3600000" cy="706755"/>
          </a:xfrm>
          <a:prstGeom prst="rect">
            <a:avLst/>
          </a:prstGeom>
        </p:spPr>
        <p:txBody>
          <a:bodyPr wrap="square">
            <a:spAutoFit/>
          </a:bodyPr>
          <a:lstStyle/>
          <a:p>
            <a:pPr algn="just">
              <a:lnSpc>
                <a:spcPct val="125000"/>
              </a:lnSpc>
            </a:pPr>
            <a:r>
              <a:rPr lang="zh-CN" altLang="en-US" sz="1600" dirty="0">
                <a:latin typeface="微软雅黑" panose="020B0503020204020204" pitchFamily="34" charset="-122"/>
                <a:ea typeface="微软雅黑" panose="020B0503020204020204" pitchFamily="34" charset="-122"/>
              </a:rPr>
              <a:t>点击即可编辑点击即可编辑点击即可编辑</a:t>
            </a:r>
            <a:endParaRPr lang="zh-CN" altLang="en-US" sz="1600" dirty="0">
              <a:latin typeface="微软雅黑" panose="020B0503020204020204" pitchFamily="34" charset="-122"/>
              <a:ea typeface="微软雅黑" panose="020B0503020204020204" pitchFamily="34" charset="-122"/>
            </a:endParaRPr>
          </a:p>
        </p:txBody>
      </p:sp>
      <p:sp>
        <p:nvSpPr>
          <p:cNvPr id="64" name="矩形 63"/>
          <p:cNvSpPr/>
          <p:nvPr/>
        </p:nvSpPr>
        <p:spPr>
          <a:xfrm>
            <a:off x="7736550" y="4235948"/>
            <a:ext cx="3600000" cy="706755"/>
          </a:xfrm>
          <a:prstGeom prst="rect">
            <a:avLst/>
          </a:prstGeom>
        </p:spPr>
        <p:txBody>
          <a:bodyPr wrap="square">
            <a:spAutoFit/>
          </a:bodyPr>
          <a:lstStyle/>
          <a:p>
            <a:pPr algn="just">
              <a:lnSpc>
                <a:spcPct val="125000"/>
              </a:lnSpc>
            </a:pPr>
            <a:r>
              <a:rPr lang="zh-CN" altLang="en-US" sz="1600" dirty="0">
                <a:latin typeface="微软雅黑" panose="020B0503020204020204" pitchFamily="34" charset="-122"/>
                <a:ea typeface="微软雅黑" panose="020B0503020204020204" pitchFamily="34" charset="-122"/>
              </a:rPr>
              <a:t>点击即可编辑点击即可编辑点击即可编辑</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ppt_w</p:attrName>
                                        </p:attrNameLst>
                                      </p:cBhvr>
                                      <p:tavLst>
                                        <p:tav tm="0">
                                          <p:val>
                                            <p:fltVal val="0"/>
                                          </p:val>
                                        </p:tav>
                                        <p:tav tm="100000">
                                          <p:val>
                                            <p:strVal val="#ppt_w"/>
                                          </p:val>
                                        </p:tav>
                                      </p:tavLst>
                                    </p:anim>
                                    <p:anim calcmode="lin" valueType="num">
                                      <p:cBhvr>
                                        <p:cTn id="21" dur="500" fill="hold"/>
                                        <p:tgtEl>
                                          <p:spTgt spid="57"/>
                                        </p:tgtEl>
                                        <p:attrNameLst>
                                          <p:attrName>ppt_h</p:attrName>
                                        </p:attrNameLst>
                                      </p:cBhvr>
                                      <p:tavLst>
                                        <p:tav tm="0">
                                          <p:val>
                                            <p:fltVal val="0"/>
                                          </p:val>
                                        </p:tav>
                                        <p:tav tm="100000">
                                          <p:val>
                                            <p:strVal val="#ppt_h"/>
                                          </p:val>
                                        </p:tav>
                                      </p:tavLst>
                                    </p:anim>
                                    <p:animEffect transition="in" filter="fade">
                                      <p:cBhvr>
                                        <p:cTn id="22" dur="500"/>
                                        <p:tgtEl>
                                          <p:spTgt spid="5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left)">
                                      <p:cBhvr>
                                        <p:cTn id="26" dur="500"/>
                                        <p:tgtEl>
                                          <p:spTgt spid="62"/>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childTnLst>
                          </p:cTn>
                        </p:par>
                        <p:par>
                          <p:cTn id="37" fill="hold">
                            <p:stCondLst>
                              <p:cond delay="3000"/>
                            </p:stCondLst>
                            <p:childTnLst>
                              <p:par>
                                <p:cTn id="38" presetID="1" presetClass="entr" presetSubtype="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íṩļíḋè"/>
          <p:cNvSpPr/>
          <p:nvPr/>
        </p:nvSpPr>
        <p:spPr>
          <a:xfrm>
            <a:off x="719672" y="1123957"/>
            <a:ext cx="10753197" cy="3168163"/>
          </a:xfrm>
          <a:prstGeom prst="rect">
            <a:avLst/>
          </a:prstGeom>
          <a:blipFill>
            <a:blip r:embed="rId1"/>
            <a:srcRect/>
            <a:stretch>
              <a:fillRect t="-45642" b="-4527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grpSp>
        <p:nvGrpSpPr>
          <p:cNvPr id="2" name="组合 1"/>
          <p:cNvGrpSpPr/>
          <p:nvPr/>
        </p:nvGrpSpPr>
        <p:grpSpPr>
          <a:xfrm>
            <a:off x="1591243" y="3501011"/>
            <a:ext cx="1578620" cy="1578620"/>
            <a:chOff x="1591243" y="3501011"/>
            <a:chExt cx="1578620" cy="1578620"/>
          </a:xfrm>
        </p:grpSpPr>
        <p:sp>
          <p:nvSpPr>
            <p:cNvPr id="5" name="işlïḓè"/>
            <p:cNvSpPr/>
            <p:nvPr/>
          </p:nvSpPr>
          <p:spPr bwMode="auto">
            <a:xfrm>
              <a:off x="1591243" y="3501011"/>
              <a:ext cx="1578620" cy="1578620"/>
            </a:xfrm>
            <a:prstGeom prst="ellipse">
              <a:avLst/>
            </a:prstGeom>
            <a:solidFill>
              <a:schemeClr val="tx2">
                <a:lumMod val="75000"/>
              </a:schemeClr>
            </a:solidFill>
            <a:ln w="38100">
              <a:solidFill>
                <a:schemeClr val="bg1"/>
              </a:solidFill>
              <a:round/>
            </a:ln>
          </p:spPr>
          <p:txBody>
            <a:bodyPr anchor="ctr"/>
            <a:lstStyle/>
            <a:p>
              <a:pPr algn="ctr"/>
              <a:endParaRPr>
                <a:ea typeface="微软雅黑" panose="020B0503020204020204" pitchFamily="34" charset="-122"/>
              </a:endParaRPr>
            </a:p>
          </p:txBody>
        </p:sp>
        <p:sp>
          <p:nvSpPr>
            <p:cNvPr id="6" name="ïṡliḓé"/>
            <p:cNvSpPr/>
            <p:nvPr/>
          </p:nvSpPr>
          <p:spPr bwMode="auto">
            <a:xfrm>
              <a:off x="2052366" y="4403425"/>
              <a:ext cx="215083" cy="215083"/>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solidFill>
              <a:schemeClr val="bg1"/>
            </a:solidFill>
            <a:ln w="9525">
              <a:noFill/>
              <a:round/>
            </a:ln>
          </p:spPr>
          <p:txBody>
            <a:bodyPr anchor="ctr"/>
            <a:lstStyle/>
            <a:p>
              <a:pPr algn="ctr"/>
              <a:endParaRPr>
                <a:ea typeface="微软雅黑" panose="020B0503020204020204" pitchFamily="34" charset="-122"/>
              </a:endParaRPr>
            </a:p>
          </p:txBody>
        </p:sp>
        <p:sp>
          <p:nvSpPr>
            <p:cNvPr id="7" name="ïś1ïḍê"/>
            <p:cNvSpPr/>
            <p:nvPr/>
          </p:nvSpPr>
          <p:spPr bwMode="auto">
            <a:xfrm>
              <a:off x="2111699" y="4069675"/>
              <a:ext cx="482083" cy="48950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solidFill>
              <a:schemeClr val="bg1"/>
            </a:solidFill>
            <a:ln w="9525">
              <a:noFill/>
              <a:round/>
            </a:ln>
          </p:spPr>
          <p:txBody>
            <a:bodyPr anchor="ctr"/>
            <a:lstStyle/>
            <a:p>
              <a:pPr algn="ctr"/>
              <a:endParaRPr>
                <a:ea typeface="微软雅黑" panose="020B0503020204020204" pitchFamily="34" charset="-122"/>
              </a:endParaRPr>
            </a:p>
          </p:txBody>
        </p:sp>
        <p:sp>
          <p:nvSpPr>
            <p:cNvPr id="8" name="íṡ1íďè"/>
            <p:cNvSpPr/>
            <p:nvPr/>
          </p:nvSpPr>
          <p:spPr bwMode="auto">
            <a:xfrm>
              <a:off x="2449157" y="3962134"/>
              <a:ext cx="259583" cy="26329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grpSp>
      <p:grpSp>
        <p:nvGrpSpPr>
          <p:cNvPr id="26" name="组合 25"/>
          <p:cNvGrpSpPr/>
          <p:nvPr/>
        </p:nvGrpSpPr>
        <p:grpSpPr>
          <a:xfrm>
            <a:off x="6545175" y="3501011"/>
            <a:ext cx="1578620" cy="1578620"/>
            <a:chOff x="6545175" y="3501011"/>
            <a:chExt cx="1578620" cy="1578620"/>
          </a:xfrm>
        </p:grpSpPr>
        <p:sp>
          <p:nvSpPr>
            <p:cNvPr id="9" name="isľíḋe"/>
            <p:cNvSpPr/>
            <p:nvPr/>
          </p:nvSpPr>
          <p:spPr bwMode="auto">
            <a:xfrm>
              <a:off x="6545175" y="3501011"/>
              <a:ext cx="1578620" cy="1578620"/>
            </a:xfrm>
            <a:prstGeom prst="ellipse">
              <a:avLst/>
            </a:prstGeom>
            <a:solidFill>
              <a:schemeClr val="tx2">
                <a:lumMod val="75000"/>
              </a:schemeClr>
            </a:solidFill>
            <a:ln w="38100">
              <a:solidFill>
                <a:schemeClr val="bg1"/>
              </a:solidFill>
              <a:round/>
            </a:ln>
          </p:spPr>
          <p:txBody>
            <a:bodyPr anchor="ctr"/>
            <a:lstStyle/>
            <a:p>
              <a:pPr algn="ctr"/>
              <a:endParaRPr>
                <a:ea typeface="微软雅黑" panose="020B0503020204020204" pitchFamily="34" charset="-122"/>
              </a:endParaRPr>
            </a:p>
          </p:txBody>
        </p:sp>
        <p:sp>
          <p:nvSpPr>
            <p:cNvPr id="10" name="ïṧ1ïḑê"/>
            <p:cNvSpPr/>
            <p:nvPr/>
          </p:nvSpPr>
          <p:spPr bwMode="auto">
            <a:xfrm>
              <a:off x="6945111" y="3958426"/>
              <a:ext cx="778748" cy="663790"/>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grpSp>
      <p:grpSp>
        <p:nvGrpSpPr>
          <p:cNvPr id="27" name="组合 26"/>
          <p:cNvGrpSpPr/>
          <p:nvPr/>
        </p:nvGrpSpPr>
        <p:grpSpPr>
          <a:xfrm>
            <a:off x="9022139" y="3501011"/>
            <a:ext cx="1578620" cy="1578620"/>
            <a:chOff x="9022139" y="3501011"/>
            <a:chExt cx="1578620" cy="1578620"/>
          </a:xfrm>
        </p:grpSpPr>
        <p:sp>
          <p:nvSpPr>
            <p:cNvPr id="11" name="iṣḷiḋé"/>
            <p:cNvSpPr/>
            <p:nvPr/>
          </p:nvSpPr>
          <p:spPr bwMode="auto">
            <a:xfrm>
              <a:off x="9022139" y="3501011"/>
              <a:ext cx="1578620" cy="1578620"/>
            </a:xfrm>
            <a:prstGeom prst="ellipse">
              <a:avLst/>
            </a:prstGeom>
            <a:solidFill>
              <a:schemeClr val="tx2">
                <a:lumMod val="75000"/>
              </a:schemeClr>
            </a:solidFill>
            <a:ln w="38100">
              <a:solidFill>
                <a:schemeClr val="bg1"/>
              </a:solidFill>
              <a:round/>
            </a:ln>
          </p:spPr>
          <p:txBody>
            <a:bodyPr anchor="ctr"/>
            <a:lstStyle/>
            <a:p>
              <a:pPr algn="ctr"/>
              <a:endParaRPr>
                <a:ea typeface="微软雅黑" panose="020B0503020204020204" pitchFamily="34" charset="-122"/>
              </a:endParaRPr>
            </a:p>
          </p:txBody>
        </p:sp>
        <p:sp>
          <p:nvSpPr>
            <p:cNvPr id="12" name="išḷidê"/>
            <p:cNvSpPr/>
            <p:nvPr/>
          </p:nvSpPr>
          <p:spPr bwMode="auto">
            <a:xfrm>
              <a:off x="9512930" y="3919491"/>
              <a:ext cx="645245" cy="482079"/>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sp>
          <p:nvSpPr>
            <p:cNvPr id="13" name="îṩ1îďê"/>
            <p:cNvSpPr/>
            <p:nvPr/>
          </p:nvSpPr>
          <p:spPr bwMode="auto">
            <a:xfrm>
              <a:off x="9464723" y="4438653"/>
              <a:ext cx="307791" cy="222498"/>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grpSp>
      <p:grpSp>
        <p:nvGrpSpPr>
          <p:cNvPr id="25" name="组合 24"/>
          <p:cNvGrpSpPr/>
          <p:nvPr/>
        </p:nvGrpSpPr>
        <p:grpSpPr>
          <a:xfrm>
            <a:off x="4068207" y="3501011"/>
            <a:ext cx="1578620" cy="1578620"/>
            <a:chOff x="4068207" y="3501011"/>
            <a:chExt cx="1578620" cy="1578620"/>
          </a:xfrm>
        </p:grpSpPr>
        <p:sp>
          <p:nvSpPr>
            <p:cNvPr id="14" name="íŝ1ïḑé"/>
            <p:cNvSpPr/>
            <p:nvPr/>
          </p:nvSpPr>
          <p:spPr bwMode="auto">
            <a:xfrm>
              <a:off x="4068207" y="3501011"/>
              <a:ext cx="1578620" cy="1578620"/>
            </a:xfrm>
            <a:prstGeom prst="ellipse">
              <a:avLst/>
            </a:prstGeom>
            <a:solidFill>
              <a:schemeClr val="tx2">
                <a:lumMod val="75000"/>
              </a:schemeClr>
            </a:solidFill>
            <a:ln w="38100">
              <a:solidFill>
                <a:schemeClr val="bg1"/>
              </a:solidFill>
              <a:round/>
            </a:ln>
          </p:spPr>
          <p:txBody>
            <a:bodyPr anchor="ctr"/>
            <a:lstStyle/>
            <a:p>
              <a:pPr algn="ctr"/>
              <a:endParaRPr>
                <a:ea typeface="微软雅黑" panose="020B0503020204020204" pitchFamily="34" charset="-122"/>
              </a:endParaRPr>
            </a:p>
          </p:txBody>
        </p:sp>
        <p:sp>
          <p:nvSpPr>
            <p:cNvPr id="15" name="iṥ1iḋê"/>
            <p:cNvSpPr/>
            <p:nvPr/>
          </p:nvSpPr>
          <p:spPr bwMode="auto">
            <a:xfrm>
              <a:off x="4609059" y="3950702"/>
              <a:ext cx="496915" cy="686036"/>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solidFill>
              <a:schemeClr val="bg1"/>
            </a:solidFill>
            <a:ln w="9525">
              <a:noFill/>
              <a:round/>
            </a:ln>
          </p:spPr>
          <p:txBody>
            <a:bodyPr anchor="ctr"/>
            <a:lstStyle/>
            <a:p>
              <a:pPr algn="ctr"/>
              <a:endParaRPr>
                <a:ea typeface="微软雅黑" panose="020B0503020204020204" pitchFamily="34" charset="-122"/>
              </a:endParaRPr>
            </a:p>
          </p:txBody>
        </p:sp>
        <p:sp>
          <p:nvSpPr>
            <p:cNvPr id="16" name="îsḷíḓê"/>
            <p:cNvSpPr/>
            <p:nvPr/>
          </p:nvSpPr>
          <p:spPr bwMode="auto">
            <a:xfrm>
              <a:off x="4798185" y="4158367"/>
              <a:ext cx="140916" cy="81583"/>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solidFill>
              <a:schemeClr val="bg1"/>
            </a:solidFill>
            <a:ln w="9525">
              <a:noFill/>
              <a:round/>
            </a:ln>
          </p:spPr>
          <p:txBody>
            <a:bodyPr anchor="ctr"/>
            <a:lstStyle/>
            <a:p>
              <a:pPr algn="ctr"/>
              <a:endParaRPr>
                <a:ea typeface="微软雅黑" panose="020B0503020204020204" pitchFamily="34" charset="-122"/>
              </a:endParaRPr>
            </a:p>
          </p:txBody>
        </p:sp>
      </p:grpSp>
      <p:grpSp>
        <p:nvGrpSpPr>
          <p:cNvPr id="28" name="组合 27"/>
          <p:cNvGrpSpPr/>
          <p:nvPr/>
        </p:nvGrpSpPr>
        <p:grpSpPr>
          <a:xfrm>
            <a:off x="1092599" y="5173860"/>
            <a:ext cx="2520280" cy="819649"/>
            <a:chOff x="1092599" y="5173860"/>
            <a:chExt cx="2520280" cy="819649"/>
          </a:xfrm>
        </p:grpSpPr>
        <p:sp>
          <p:nvSpPr>
            <p:cNvPr id="17" name="iś1íde"/>
            <p:cNvSpPr txBox="1"/>
            <p:nvPr/>
          </p:nvSpPr>
          <p:spPr>
            <a:xfrm>
              <a:off x="1092599" y="5173860"/>
              <a:ext cx="2520280" cy="338554"/>
            </a:xfrm>
            <a:prstGeom prst="rect">
              <a:avLst/>
            </a:prstGeom>
          </p:spPr>
          <p:txBody>
            <a:bodyPr vert="horz" wrap="none" lIns="0">
              <a:normAutofit/>
            </a:bodyPr>
            <a:lstStyle/>
            <a:p>
              <a:pPr algn="ctr"/>
              <a:r>
                <a:rPr lang="zh-CN" altLang="en-US" sz="1600" b="1" kern="900" dirty="0">
                  <a:ea typeface="微软雅黑" panose="020B0503020204020204" pitchFamily="34" charset="-122"/>
                </a:rPr>
                <a:t>标题文本预设</a:t>
              </a:r>
              <a:endParaRPr lang="zh-CN" altLang="en-US" sz="1600" b="1" kern="900" dirty="0">
                <a:ea typeface="微软雅黑" panose="020B0503020204020204" pitchFamily="34" charset="-122"/>
              </a:endParaRPr>
            </a:p>
          </p:txBody>
        </p:sp>
        <p:sp>
          <p:nvSpPr>
            <p:cNvPr id="18" name="îş1îḓê"/>
            <p:cNvSpPr txBox="1"/>
            <p:nvPr/>
          </p:nvSpPr>
          <p:spPr>
            <a:xfrm>
              <a:off x="1092599" y="5512415"/>
              <a:ext cx="2520280" cy="481094"/>
            </a:xfrm>
            <a:prstGeom prst="rect">
              <a:avLst/>
            </a:prstGeom>
          </p:spPr>
          <p:txBody>
            <a:bodyPr vert="horz" wrap="square" lIns="0">
              <a:noAutofit/>
            </a:bodyPr>
            <a:lstStyle/>
            <a:p>
              <a:pPr lvl="0" algn="ctr">
                <a:lnSpc>
                  <a:spcPct val="120000"/>
                </a:lnSpc>
              </a:pPr>
              <a:r>
                <a:rPr lang="zh-CN" altLang="en-US" sz="1400" dirty="0">
                  <a:ea typeface="微软雅黑" panose="020B0503020204020204" pitchFamily="34" charset="-122"/>
                </a:rPr>
                <a:t>此部分内容作为文字排版占位</a:t>
              </a:r>
              <a:r>
                <a:rPr lang="zh-CN" altLang="en-US" sz="1400" dirty="0" smtClean="0">
                  <a:ea typeface="微软雅黑" panose="020B0503020204020204" pitchFamily="34" charset="-122"/>
                </a:rPr>
                <a:t>显示（</a:t>
              </a:r>
              <a:r>
                <a:rPr lang="zh-CN" altLang="en-US" sz="1400" dirty="0">
                  <a:ea typeface="微软雅黑" panose="020B0503020204020204" pitchFamily="34" charset="-122"/>
                </a:rPr>
                <a:t>建议使用主题字体）</a:t>
              </a:r>
              <a:endParaRPr lang="zh-CN" altLang="en-US" sz="1400" dirty="0">
                <a:ea typeface="微软雅黑" panose="020B0503020204020204" pitchFamily="34" charset="-122"/>
              </a:endParaRPr>
            </a:p>
          </p:txBody>
        </p:sp>
      </p:grpSp>
      <p:grpSp>
        <p:nvGrpSpPr>
          <p:cNvPr id="29" name="组合 28"/>
          <p:cNvGrpSpPr/>
          <p:nvPr/>
        </p:nvGrpSpPr>
        <p:grpSpPr>
          <a:xfrm>
            <a:off x="3597376" y="5173864"/>
            <a:ext cx="2520280" cy="819649"/>
            <a:chOff x="3597376" y="5173864"/>
            <a:chExt cx="2520280" cy="819649"/>
          </a:xfrm>
        </p:grpSpPr>
        <p:sp>
          <p:nvSpPr>
            <p:cNvPr id="19" name="iṡḻiḍê"/>
            <p:cNvSpPr txBox="1"/>
            <p:nvPr/>
          </p:nvSpPr>
          <p:spPr>
            <a:xfrm>
              <a:off x="3597376" y="5173864"/>
              <a:ext cx="2520280" cy="338554"/>
            </a:xfrm>
            <a:prstGeom prst="rect">
              <a:avLst/>
            </a:prstGeom>
          </p:spPr>
          <p:txBody>
            <a:bodyPr vert="horz" wrap="none" lIns="0">
              <a:normAutofit/>
            </a:bodyPr>
            <a:lstStyle/>
            <a:p>
              <a:pPr algn="ctr"/>
              <a:r>
                <a:rPr lang="zh-CN" altLang="en-US" sz="1600" b="1" kern="900" dirty="0">
                  <a:ea typeface="微软雅黑" panose="020B0503020204020204" pitchFamily="34" charset="-122"/>
                </a:rPr>
                <a:t>标题文本预设</a:t>
              </a:r>
              <a:endParaRPr lang="zh-CN" altLang="en-US" sz="1600" b="1" kern="900" dirty="0">
                <a:ea typeface="微软雅黑" panose="020B0503020204020204" pitchFamily="34" charset="-122"/>
              </a:endParaRPr>
            </a:p>
          </p:txBody>
        </p:sp>
        <p:sp>
          <p:nvSpPr>
            <p:cNvPr id="20" name="ï$ḻídé"/>
            <p:cNvSpPr txBox="1"/>
            <p:nvPr/>
          </p:nvSpPr>
          <p:spPr>
            <a:xfrm>
              <a:off x="3597376" y="5512419"/>
              <a:ext cx="2520280" cy="481094"/>
            </a:xfrm>
            <a:prstGeom prst="rect">
              <a:avLst/>
            </a:prstGeom>
          </p:spPr>
          <p:txBody>
            <a:bodyPr vert="horz" wrap="square" lIns="0">
              <a:noAutofit/>
            </a:bodyPr>
            <a:lstStyle/>
            <a:p>
              <a:pPr lvl="0" algn="ctr">
                <a:lnSpc>
                  <a:spcPct val="120000"/>
                </a:lnSpc>
              </a:pPr>
              <a:r>
                <a:rPr lang="zh-CN" altLang="en-US" sz="1400" dirty="0">
                  <a:ea typeface="微软雅黑" panose="020B0503020204020204" pitchFamily="34" charset="-122"/>
                </a:rPr>
                <a:t>此部分内容作为文字排版占位显示（建议使用主题字体）</a:t>
              </a:r>
              <a:endParaRPr lang="zh-CN" altLang="en-US" sz="1400" dirty="0">
                <a:ea typeface="微软雅黑" panose="020B0503020204020204" pitchFamily="34" charset="-122"/>
              </a:endParaRPr>
            </a:p>
          </p:txBody>
        </p:sp>
      </p:grpSp>
      <p:grpSp>
        <p:nvGrpSpPr>
          <p:cNvPr id="30" name="组合 29"/>
          <p:cNvGrpSpPr/>
          <p:nvPr/>
        </p:nvGrpSpPr>
        <p:grpSpPr>
          <a:xfrm>
            <a:off x="6074343" y="5173864"/>
            <a:ext cx="2520280" cy="819649"/>
            <a:chOff x="6074343" y="5173864"/>
            <a:chExt cx="2520280" cy="819649"/>
          </a:xfrm>
        </p:grpSpPr>
        <p:sp>
          <p:nvSpPr>
            <p:cNvPr id="21" name="ísļïḍê"/>
            <p:cNvSpPr txBox="1"/>
            <p:nvPr/>
          </p:nvSpPr>
          <p:spPr>
            <a:xfrm>
              <a:off x="6074343" y="5173864"/>
              <a:ext cx="2520280" cy="338554"/>
            </a:xfrm>
            <a:prstGeom prst="rect">
              <a:avLst/>
            </a:prstGeom>
          </p:spPr>
          <p:txBody>
            <a:bodyPr vert="horz" wrap="none" lIns="0">
              <a:normAutofit/>
            </a:bodyPr>
            <a:lstStyle/>
            <a:p>
              <a:pPr algn="ctr"/>
              <a:r>
                <a:rPr lang="zh-CN" altLang="en-US" sz="1600" b="1" kern="900">
                  <a:ea typeface="微软雅黑" panose="020B0503020204020204" pitchFamily="34" charset="-122"/>
                </a:rPr>
                <a:t>标题文本预设</a:t>
              </a:r>
              <a:endParaRPr lang="zh-CN" altLang="en-US" sz="1600" b="1" kern="900">
                <a:ea typeface="微软雅黑" panose="020B0503020204020204" pitchFamily="34" charset="-122"/>
              </a:endParaRPr>
            </a:p>
          </p:txBody>
        </p:sp>
        <p:sp>
          <p:nvSpPr>
            <p:cNvPr id="22" name="iṡḷiḑé"/>
            <p:cNvSpPr txBox="1"/>
            <p:nvPr/>
          </p:nvSpPr>
          <p:spPr>
            <a:xfrm>
              <a:off x="6074343" y="5512419"/>
              <a:ext cx="2520280" cy="481094"/>
            </a:xfrm>
            <a:prstGeom prst="rect">
              <a:avLst/>
            </a:prstGeom>
          </p:spPr>
          <p:txBody>
            <a:bodyPr vert="horz" wrap="square" lIns="0">
              <a:noAutofit/>
            </a:bodyPr>
            <a:lstStyle/>
            <a:p>
              <a:pPr lvl="0" algn="ctr">
                <a:lnSpc>
                  <a:spcPct val="120000"/>
                </a:lnSpc>
              </a:pPr>
              <a:r>
                <a:rPr lang="zh-CN" altLang="en-US" sz="1400" dirty="0">
                  <a:ea typeface="微软雅黑" panose="020B0503020204020204" pitchFamily="34" charset="-122"/>
                </a:rPr>
                <a:t>此部分内容作为文字排版占位显示（建议使用主题字体）</a:t>
              </a:r>
              <a:endParaRPr lang="zh-CN" altLang="en-US" sz="1400" dirty="0">
                <a:ea typeface="微软雅黑" panose="020B0503020204020204" pitchFamily="34" charset="-122"/>
              </a:endParaRPr>
            </a:p>
          </p:txBody>
        </p:sp>
      </p:grpSp>
      <p:grpSp>
        <p:nvGrpSpPr>
          <p:cNvPr id="31" name="组合 30"/>
          <p:cNvGrpSpPr/>
          <p:nvPr/>
        </p:nvGrpSpPr>
        <p:grpSpPr>
          <a:xfrm>
            <a:off x="8551309" y="5173864"/>
            <a:ext cx="2520280" cy="819649"/>
            <a:chOff x="8551309" y="5173864"/>
            <a:chExt cx="2520280" cy="819649"/>
          </a:xfrm>
        </p:grpSpPr>
        <p:sp>
          <p:nvSpPr>
            <p:cNvPr id="23" name="îSļïḋé"/>
            <p:cNvSpPr txBox="1"/>
            <p:nvPr/>
          </p:nvSpPr>
          <p:spPr>
            <a:xfrm>
              <a:off x="8551309" y="5173864"/>
              <a:ext cx="2520280" cy="338554"/>
            </a:xfrm>
            <a:prstGeom prst="rect">
              <a:avLst/>
            </a:prstGeom>
          </p:spPr>
          <p:txBody>
            <a:bodyPr vert="horz" wrap="none" lIns="0">
              <a:normAutofit/>
            </a:bodyPr>
            <a:lstStyle/>
            <a:p>
              <a:pPr algn="ctr"/>
              <a:r>
                <a:rPr lang="zh-CN" altLang="en-US" sz="1600" b="1" kern="900" dirty="0">
                  <a:ea typeface="微软雅黑" panose="020B0503020204020204" pitchFamily="34" charset="-122"/>
                </a:rPr>
                <a:t>标题文本预设</a:t>
              </a:r>
              <a:endParaRPr lang="zh-CN" altLang="en-US" sz="1600" b="1" kern="900" dirty="0">
                <a:ea typeface="微软雅黑" panose="020B0503020204020204" pitchFamily="34" charset="-122"/>
              </a:endParaRPr>
            </a:p>
          </p:txBody>
        </p:sp>
        <p:sp>
          <p:nvSpPr>
            <p:cNvPr id="24" name="íṩḻíďê"/>
            <p:cNvSpPr txBox="1"/>
            <p:nvPr/>
          </p:nvSpPr>
          <p:spPr>
            <a:xfrm>
              <a:off x="8551309" y="5512419"/>
              <a:ext cx="2520280" cy="481094"/>
            </a:xfrm>
            <a:prstGeom prst="rect">
              <a:avLst/>
            </a:prstGeom>
          </p:spPr>
          <p:txBody>
            <a:bodyPr vert="horz" wrap="square" lIns="0">
              <a:noAutofit/>
            </a:bodyPr>
            <a:lstStyle/>
            <a:p>
              <a:pPr lvl="0" algn="ctr">
                <a:lnSpc>
                  <a:spcPct val="120000"/>
                </a:lnSpc>
              </a:pPr>
              <a:r>
                <a:rPr lang="zh-CN" altLang="en-US" sz="1400" dirty="0">
                  <a:ea typeface="微软雅黑" panose="020B0503020204020204" pitchFamily="34" charset="-122"/>
                </a:rPr>
                <a:t>此部分内容作为文字排版占位显示（建议使用主题字体）</a:t>
              </a:r>
              <a:endParaRPr lang="zh-CN" altLang="en-US" sz="1400" dirty="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250" fill="hold"/>
                                        <p:tgtEl>
                                          <p:spTgt spid="28"/>
                                        </p:tgtEl>
                                        <p:attrNameLst>
                                          <p:attrName>ppt_x</p:attrName>
                                        </p:attrNameLst>
                                      </p:cBhvr>
                                      <p:tavLst>
                                        <p:tav tm="0">
                                          <p:val>
                                            <p:strVal val="#ppt_x"/>
                                          </p:val>
                                        </p:tav>
                                        <p:tav tm="100000">
                                          <p:val>
                                            <p:strVal val="#ppt_x"/>
                                          </p:val>
                                        </p:tav>
                                      </p:tavLst>
                                    </p:anim>
                                    <p:anim calcmode="lin" valueType="num">
                                      <p:cBhvr additive="base">
                                        <p:cTn id="18" dur="25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250" fill="hold"/>
                                        <p:tgtEl>
                                          <p:spTgt spid="29"/>
                                        </p:tgtEl>
                                        <p:attrNameLst>
                                          <p:attrName>ppt_x</p:attrName>
                                        </p:attrNameLst>
                                      </p:cBhvr>
                                      <p:tavLst>
                                        <p:tav tm="0">
                                          <p:val>
                                            <p:strVal val="#ppt_x"/>
                                          </p:val>
                                        </p:tav>
                                        <p:tav tm="100000">
                                          <p:val>
                                            <p:strVal val="#ppt_x"/>
                                          </p:val>
                                        </p:tav>
                                      </p:tavLst>
                                    </p:anim>
                                    <p:anim calcmode="lin" valueType="num">
                                      <p:cBhvr additive="base">
                                        <p:cTn id="29" dur="25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50" fill="hold"/>
                                        <p:tgtEl>
                                          <p:spTgt spid="30"/>
                                        </p:tgtEl>
                                        <p:attrNameLst>
                                          <p:attrName>ppt_x</p:attrName>
                                        </p:attrNameLst>
                                      </p:cBhvr>
                                      <p:tavLst>
                                        <p:tav tm="0">
                                          <p:val>
                                            <p:strVal val="#ppt_x"/>
                                          </p:val>
                                        </p:tav>
                                        <p:tav tm="100000">
                                          <p:val>
                                            <p:strVal val="#ppt_x"/>
                                          </p:val>
                                        </p:tav>
                                      </p:tavLst>
                                    </p:anim>
                                    <p:anim calcmode="lin" valueType="num">
                                      <p:cBhvr additive="base">
                                        <p:cTn id="40" dur="25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250" fill="hold"/>
                                        <p:tgtEl>
                                          <p:spTgt spid="31"/>
                                        </p:tgtEl>
                                        <p:attrNameLst>
                                          <p:attrName>ppt_x</p:attrName>
                                        </p:attrNameLst>
                                      </p:cBhvr>
                                      <p:tavLst>
                                        <p:tav tm="0">
                                          <p:val>
                                            <p:strVal val="#ppt_x"/>
                                          </p:val>
                                        </p:tav>
                                        <p:tav tm="100000">
                                          <p:val>
                                            <p:strVal val="#ppt_x"/>
                                          </p:val>
                                        </p:tav>
                                      </p:tavLst>
                                    </p:anim>
                                    <p:anim calcmode="lin" valueType="num">
                                      <p:cBhvr additive="base">
                                        <p:cTn id="51"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îSḻïdé"/>
          <p:cNvGrpSpPr/>
          <p:nvPr/>
        </p:nvGrpSpPr>
        <p:grpSpPr>
          <a:xfrm>
            <a:off x="755571" y="1712170"/>
            <a:ext cx="1320659" cy="1320659"/>
            <a:chOff x="1293357" y="1526073"/>
            <a:chExt cx="1933578" cy="1933578"/>
          </a:xfrm>
        </p:grpSpPr>
        <p:sp>
          <p:nvSpPr>
            <p:cNvPr id="37" name="ïŝľíḍè"/>
            <p:cNvSpPr/>
            <p:nvPr/>
          </p:nvSpPr>
          <p:spPr>
            <a:xfrm>
              <a:off x="1293357" y="1526073"/>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tx2">
                  <a:lumMod val="75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a:ea typeface="微软雅黑" panose="020B0503020204020204" pitchFamily="34" charset="-122"/>
              </a:endParaRPr>
            </a:p>
          </p:txBody>
        </p:sp>
        <p:sp>
          <p:nvSpPr>
            <p:cNvPr id="38" name="iṥliḓé"/>
            <p:cNvSpPr/>
            <p:nvPr/>
          </p:nvSpPr>
          <p:spPr>
            <a:xfrm>
              <a:off x="1361621" y="1602921"/>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75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sp>
          <p:nvSpPr>
            <p:cNvPr id="39" name="ïšlîḍé"/>
            <p:cNvSpPr/>
            <p:nvPr/>
          </p:nvSpPr>
          <p:spPr>
            <a:xfrm>
              <a:off x="2629105" y="1620284"/>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a:solidFill>
                    <a:schemeClr val="bg2">
                      <a:lumMod val="100000"/>
                    </a:schemeClr>
                  </a:solidFill>
                  <a:prstDash val="solid"/>
                  <a:miter lim="400000"/>
                  <a:headEnd type="none" w="med" len="med"/>
                  <a:tailEnd type="none" w="med" len="med"/>
                </a14:hiddenLine>
              </a:ext>
            </a:extLst>
          </p:spPr>
          <p:txBody>
            <a:bodyPr anchor="ctr"/>
            <a:lstStyle/>
            <a:p>
              <a:pPr algn="ctr"/>
              <a:endParaRPr>
                <a:ea typeface="微软雅黑" panose="020B0503020204020204" pitchFamily="34" charset="-122"/>
              </a:endParaRPr>
            </a:p>
          </p:txBody>
        </p:sp>
        <p:sp>
          <p:nvSpPr>
            <p:cNvPr id="40" name="îśḻiḑè"/>
            <p:cNvSpPr/>
            <p:nvPr/>
          </p:nvSpPr>
          <p:spPr>
            <a:xfrm rot="2640963">
              <a:off x="2827065" y="1758909"/>
              <a:ext cx="148234" cy="213955"/>
            </a:xfrm>
            <a:custGeom>
              <a:avLst/>
              <a:gdLst>
                <a:gd name="connsiteX0" fmla="*/ 81422 w 148234"/>
                <a:gd name="connsiteY0" fmla="*/ 974 h 213955"/>
                <a:gd name="connsiteX1" fmla="*/ 144968 w 148234"/>
                <a:gd name="connsiteY1" fmla="*/ 0 h 213955"/>
                <a:gd name="connsiteX2" fmla="*/ 147265 w 148234"/>
                <a:gd name="connsiteY2" fmla="*/ 149786 h 213955"/>
                <a:gd name="connsiteX3" fmla="*/ 147793 w 148234"/>
                <a:gd name="connsiteY3" fmla="*/ 149786 h 213955"/>
                <a:gd name="connsiteX4" fmla="*/ 147793 w 148234"/>
                <a:gd name="connsiteY4" fmla="*/ 184235 h 213955"/>
                <a:gd name="connsiteX5" fmla="*/ 148234 w 148234"/>
                <a:gd name="connsiteY5" fmla="*/ 212981 h 213955"/>
                <a:gd name="connsiteX6" fmla="*/ 147793 w 148234"/>
                <a:gd name="connsiteY6" fmla="*/ 212987 h 213955"/>
                <a:gd name="connsiteX7" fmla="*/ 147793 w 148234"/>
                <a:gd name="connsiteY7" fmla="*/ 213393 h 213955"/>
                <a:gd name="connsiteX8" fmla="*/ 121338 w 148234"/>
                <a:gd name="connsiteY8" fmla="*/ 213393 h 213955"/>
                <a:gd name="connsiteX9" fmla="*/ 84687 w 148234"/>
                <a:gd name="connsiteY9" fmla="*/ 213955 h 213955"/>
                <a:gd name="connsiteX10" fmla="*/ 84678 w 148234"/>
                <a:gd name="connsiteY10" fmla="*/ 213393 h 213955"/>
                <a:gd name="connsiteX11" fmla="*/ 0 w 148234"/>
                <a:gd name="connsiteY11" fmla="*/ 213393 h 213955"/>
                <a:gd name="connsiteX12" fmla="*/ 0 w 148234"/>
                <a:gd name="connsiteY12" fmla="*/ 149786 h 213955"/>
                <a:gd name="connsiteX13" fmla="*/ 83703 w 148234"/>
                <a:gd name="connsiteY13" fmla="*/ 149786 h 21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234" h="213955">
                  <a:moveTo>
                    <a:pt x="81422" y="974"/>
                  </a:moveTo>
                  <a:lnTo>
                    <a:pt x="144968" y="0"/>
                  </a:lnTo>
                  <a:lnTo>
                    <a:pt x="147265" y="149786"/>
                  </a:lnTo>
                  <a:lnTo>
                    <a:pt x="147793" y="149786"/>
                  </a:lnTo>
                  <a:lnTo>
                    <a:pt x="147793" y="184235"/>
                  </a:lnTo>
                  <a:lnTo>
                    <a:pt x="148234" y="212981"/>
                  </a:lnTo>
                  <a:lnTo>
                    <a:pt x="147793" y="212987"/>
                  </a:lnTo>
                  <a:lnTo>
                    <a:pt x="147793" y="213393"/>
                  </a:lnTo>
                  <a:lnTo>
                    <a:pt x="121338" y="213393"/>
                  </a:lnTo>
                  <a:lnTo>
                    <a:pt x="84687" y="213955"/>
                  </a:lnTo>
                  <a:lnTo>
                    <a:pt x="84678" y="213393"/>
                  </a:lnTo>
                  <a:lnTo>
                    <a:pt x="0" y="213393"/>
                  </a:lnTo>
                  <a:lnTo>
                    <a:pt x="0" y="149786"/>
                  </a:lnTo>
                  <a:lnTo>
                    <a:pt x="83703" y="149786"/>
                  </a:lnTo>
                  <a:close/>
                </a:path>
              </a:pathLst>
            </a:custGeom>
            <a:solidFill>
              <a:schemeClr val="tx2">
                <a:lumMod val="75000"/>
              </a:schemeClr>
            </a:solidFill>
            <a:ln w="25400" cap="flat">
              <a:solidFill>
                <a:srgbClr val="000000">
                  <a:alpha val="0"/>
                </a:srgbClr>
              </a:solidFill>
              <a:prstDash val="solid"/>
              <a:miter lim="400000"/>
            </a:ln>
            <a:effectLst/>
          </p:spPr>
          <p:txBody>
            <a:bodyPr anchor="ctr"/>
            <a:lstStyle/>
            <a:p>
              <a:pPr algn="ctr"/>
              <a:endParaRPr>
                <a:ea typeface="微软雅黑" panose="020B0503020204020204" pitchFamily="34" charset="-122"/>
              </a:endParaRPr>
            </a:p>
          </p:txBody>
        </p:sp>
        <p:sp>
          <p:nvSpPr>
            <p:cNvPr id="41" name="îṩḻîḓé"/>
            <p:cNvSpPr/>
            <p:nvPr/>
          </p:nvSpPr>
          <p:spPr>
            <a:xfrm>
              <a:off x="1769419" y="2004617"/>
              <a:ext cx="1014602" cy="976490"/>
            </a:xfrm>
            <a:custGeom>
              <a:avLst/>
              <a:gdLst>
                <a:gd name="connsiteX0" fmla="*/ 87400 w 338138"/>
                <a:gd name="connsiteY0" fmla="*/ 185737 h 325437"/>
                <a:gd name="connsiteX1" fmla="*/ 90049 w 338138"/>
                <a:gd name="connsiteY1" fmla="*/ 185737 h 325437"/>
                <a:gd name="connsiteX2" fmla="*/ 92697 w 338138"/>
                <a:gd name="connsiteY2" fmla="*/ 187043 h 325437"/>
                <a:gd name="connsiteX3" fmla="*/ 119182 w 338138"/>
                <a:gd name="connsiteY3" fmla="*/ 198793 h 325437"/>
                <a:gd name="connsiteX4" fmla="*/ 121831 w 338138"/>
                <a:gd name="connsiteY4" fmla="*/ 201405 h 325437"/>
                <a:gd name="connsiteX5" fmla="*/ 131101 w 338138"/>
                <a:gd name="connsiteY5" fmla="*/ 226211 h 325437"/>
                <a:gd name="connsiteX6" fmla="*/ 141694 w 338138"/>
                <a:gd name="connsiteY6" fmla="*/ 201405 h 325437"/>
                <a:gd name="connsiteX7" fmla="*/ 144343 w 338138"/>
                <a:gd name="connsiteY7" fmla="*/ 198793 h 325437"/>
                <a:gd name="connsiteX8" fmla="*/ 170828 w 338138"/>
                <a:gd name="connsiteY8" fmla="*/ 187043 h 325437"/>
                <a:gd name="connsiteX9" fmla="*/ 173476 w 338138"/>
                <a:gd name="connsiteY9" fmla="*/ 185737 h 325437"/>
                <a:gd name="connsiteX10" fmla="*/ 176125 w 338138"/>
                <a:gd name="connsiteY10" fmla="*/ 185737 h 325437"/>
                <a:gd name="connsiteX11" fmla="*/ 237040 w 338138"/>
                <a:gd name="connsiteY11" fmla="*/ 219683 h 325437"/>
                <a:gd name="connsiteX12" fmla="*/ 263525 w 338138"/>
                <a:gd name="connsiteY12" fmla="*/ 281047 h 325437"/>
                <a:gd name="connsiteX13" fmla="*/ 263525 w 338138"/>
                <a:gd name="connsiteY13" fmla="*/ 283658 h 325437"/>
                <a:gd name="connsiteX14" fmla="*/ 131101 w 338138"/>
                <a:gd name="connsiteY14" fmla="*/ 325437 h 325437"/>
                <a:gd name="connsiteX15" fmla="*/ 0 w 338138"/>
                <a:gd name="connsiteY15" fmla="*/ 283658 h 325437"/>
                <a:gd name="connsiteX16" fmla="*/ 0 w 338138"/>
                <a:gd name="connsiteY16" fmla="*/ 281047 h 325437"/>
                <a:gd name="connsiteX17" fmla="*/ 26485 w 338138"/>
                <a:gd name="connsiteY17" fmla="*/ 219683 h 325437"/>
                <a:gd name="connsiteX18" fmla="*/ 87400 w 338138"/>
                <a:gd name="connsiteY18" fmla="*/ 185737 h 325437"/>
                <a:gd name="connsiteX19" fmla="*/ 131108 w 338138"/>
                <a:gd name="connsiteY19" fmla="*/ 25400 h 325437"/>
                <a:gd name="connsiteX20" fmla="*/ 186098 w 338138"/>
                <a:gd name="connsiteY20" fmla="*/ 46600 h 325437"/>
                <a:gd name="connsiteX21" fmla="*/ 195263 w 338138"/>
                <a:gd name="connsiteY21" fmla="*/ 77075 h 325437"/>
                <a:gd name="connsiteX22" fmla="*/ 191335 w 338138"/>
                <a:gd name="connsiteY22" fmla="*/ 89000 h 325437"/>
                <a:gd name="connsiteX23" fmla="*/ 191335 w 338138"/>
                <a:gd name="connsiteY23" fmla="*/ 135375 h 325437"/>
                <a:gd name="connsiteX24" fmla="*/ 192645 w 338138"/>
                <a:gd name="connsiteY24" fmla="*/ 143325 h 325437"/>
                <a:gd name="connsiteX25" fmla="*/ 157294 w 338138"/>
                <a:gd name="connsiteY25" fmla="*/ 145975 h 325437"/>
                <a:gd name="connsiteX26" fmla="*/ 153366 w 338138"/>
                <a:gd name="connsiteY26" fmla="*/ 145975 h 325437"/>
                <a:gd name="connsiteX27" fmla="*/ 141583 w 338138"/>
                <a:gd name="connsiteY27" fmla="*/ 142000 h 325437"/>
                <a:gd name="connsiteX28" fmla="*/ 128490 w 338138"/>
                <a:gd name="connsiteY28" fmla="*/ 142000 h 325437"/>
                <a:gd name="connsiteX29" fmla="*/ 110160 w 338138"/>
                <a:gd name="connsiteY29" fmla="*/ 159225 h 325437"/>
                <a:gd name="connsiteX30" fmla="*/ 128490 w 338138"/>
                <a:gd name="connsiteY30" fmla="*/ 177775 h 325437"/>
                <a:gd name="connsiteX31" fmla="*/ 141583 w 338138"/>
                <a:gd name="connsiteY31" fmla="*/ 177775 h 325437"/>
                <a:gd name="connsiteX32" fmla="*/ 152057 w 338138"/>
                <a:gd name="connsiteY32" fmla="*/ 173800 h 325437"/>
                <a:gd name="connsiteX33" fmla="*/ 157294 w 338138"/>
                <a:gd name="connsiteY33" fmla="*/ 173800 h 325437"/>
                <a:gd name="connsiteX34" fmla="*/ 174315 w 338138"/>
                <a:gd name="connsiteY34" fmla="*/ 173800 h 325437"/>
                <a:gd name="connsiteX35" fmla="*/ 131108 w 338138"/>
                <a:gd name="connsiteY35" fmla="*/ 193675 h 325437"/>
                <a:gd name="connsiteX36" fmla="*/ 69572 w 338138"/>
                <a:gd name="connsiteY36" fmla="*/ 145975 h 325437"/>
                <a:gd name="connsiteX37" fmla="*/ 72191 w 338138"/>
                <a:gd name="connsiteY37" fmla="*/ 135375 h 325437"/>
                <a:gd name="connsiteX38" fmla="*/ 72191 w 338138"/>
                <a:gd name="connsiteY38" fmla="*/ 89000 h 325437"/>
                <a:gd name="connsiteX39" fmla="*/ 68263 w 338138"/>
                <a:gd name="connsiteY39" fmla="*/ 75750 h 325437"/>
                <a:gd name="connsiteX40" fmla="*/ 81356 w 338138"/>
                <a:gd name="connsiteY40" fmla="*/ 39975 h 325437"/>
                <a:gd name="connsiteX41" fmla="*/ 131108 w 338138"/>
                <a:gd name="connsiteY41" fmla="*/ 25400 h 325437"/>
                <a:gd name="connsiteX42" fmla="*/ 212887 w 338138"/>
                <a:gd name="connsiteY42" fmla="*/ 0 h 325437"/>
                <a:gd name="connsiteX43" fmla="*/ 338138 w 338138"/>
                <a:gd name="connsiteY43" fmla="*/ 95557 h 325437"/>
                <a:gd name="connsiteX44" fmla="*/ 311769 w 338138"/>
                <a:gd name="connsiteY44" fmla="*/ 154462 h 325437"/>
                <a:gd name="connsiteX45" fmla="*/ 302540 w 338138"/>
                <a:gd name="connsiteY45" fmla="*/ 215984 h 325437"/>
                <a:gd name="connsiteX46" fmla="*/ 298585 w 338138"/>
                <a:gd name="connsiteY46" fmla="*/ 222529 h 325437"/>
                <a:gd name="connsiteX47" fmla="*/ 294630 w 338138"/>
                <a:gd name="connsiteY47" fmla="*/ 223838 h 325437"/>
                <a:gd name="connsiteX48" fmla="*/ 290675 w 338138"/>
                <a:gd name="connsiteY48" fmla="*/ 222529 h 325437"/>
                <a:gd name="connsiteX49" fmla="*/ 241893 w 338138"/>
                <a:gd name="connsiteY49" fmla="*/ 188495 h 325437"/>
                <a:gd name="connsiteX50" fmla="*/ 212887 w 338138"/>
                <a:gd name="connsiteY50" fmla="*/ 191113 h 325437"/>
                <a:gd name="connsiteX51" fmla="*/ 206295 w 338138"/>
                <a:gd name="connsiteY51" fmla="*/ 191113 h 325437"/>
                <a:gd name="connsiteX52" fmla="*/ 182563 w 338138"/>
                <a:gd name="connsiteY52" fmla="*/ 179332 h 325437"/>
                <a:gd name="connsiteX53" fmla="*/ 189155 w 338138"/>
                <a:gd name="connsiteY53" fmla="*/ 172787 h 325437"/>
                <a:gd name="connsiteX54" fmla="*/ 191792 w 338138"/>
                <a:gd name="connsiteY54" fmla="*/ 172787 h 325437"/>
                <a:gd name="connsiteX55" fmla="*/ 212887 w 338138"/>
                <a:gd name="connsiteY55" fmla="*/ 174096 h 325437"/>
                <a:gd name="connsiteX56" fmla="*/ 239256 w 338138"/>
                <a:gd name="connsiteY56" fmla="*/ 171478 h 325437"/>
                <a:gd name="connsiteX57" fmla="*/ 245848 w 338138"/>
                <a:gd name="connsiteY57" fmla="*/ 170169 h 325437"/>
                <a:gd name="connsiteX58" fmla="*/ 252440 w 338138"/>
                <a:gd name="connsiteY58" fmla="*/ 174096 h 325437"/>
                <a:gd name="connsiteX59" fmla="*/ 288038 w 338138"/>
                <a:gd name="connsiteY59" fmla="*/ 198967 h 325437"/>
                <a:gd name="connsiteX60" fmla="*/ 294630 w 338138"/>
                <a:gd name="connsiteY60" fmla="*/ 151844 h 325437"/>
                <a:gd name="connsiteX61" fmla="*/ 295948 w 338138"/>
                <a:gd name="connsiteY61" fmla="*/ 145299 h 325437"/>
                <a:gd name="connsiteX62" fmla="*/ 299904 w 338138"/>
                <a:gd name="connsiteY62" fmla="*/ 141372 h 325437"/>
                <a:gd name="connsiteX63" fmla="*/ 319680 w 338138"/>
                <a:gd name="connsiteY63" fmla="*/ 95557 h 325437"/>
                <a:gd name="connsiteX64" fmla="*/ 290675 w 338138"/>
                <a:gd name="connsiteY64" fmla="*/ 41888 h 325437"/>
                <a:gd name="connsiteX65" fmla="*/ 212887 w 338138"/>
                <a:gd name="connsiteY65" fmla="*/ 17017 h 325437"/>
                <a:gd name="connsiteX66" fmla="*/ 204976 w 338138"/>
                <a:gd name="connsiteY66" fmla="*/ 18326 h 325437"/>
                <a:gd name="connsiteX67" fmla="*/ 183882 w 338138"/>
                <a:gd name="connsiteY67" fmla="*/ 2618 h 325437"/>
                <a:gd name="connsiteX68" fmla="*/ 212887 w 338138"/>
                <a:gd name="connsiteY68" fmla="*/ 0 h 325437"/>
                <a:gd name="connsiteX69" fmla="*/ 131102 w 338138"/>
                <a:gd name="connsiteY69" fmla="*/ 0 h 325437"/>
                <a:gd name="connsiteX70" fmla="*/ 207736 w 338138"/>
                <a:gd name="connsiteY70" fmla="*/ 33125 h 325437"/>
                <a:gd name="connsiteX71" fmla="*/ 220949 w 338138"/>
                <a:gd name="connsiteY71" fmla="*/ 78175 h 325437"/>
                <a:gd name="connsiteX72" fmla="*/ 227555 w 338138"/>
                <a:gd name="connsiteY72" fmla="*/ 78175 h 325437"/>
                <a:gd name="connsiteX73" fmla="*/ 238125 w 338138"/>
                <a:gd name="connsiteY73" fmla="*/ 88775 h 325437"/>
                <a:gd name="connsiteX74" fmla="*/ 238125 w 338138"/>
                <a:gd name="connsiteY74" fmla="*/ 135150 h 325437"/>
                <a:gd name="connsiteX75" fmla="*/ 227555 w 338138"/>
                <a:gd name="connsiteY75" fmla="*/ 145750 h 325437"/>
                <a:gd name="connsiteX76" fmla="*/ 222270 w 338138"/>
                <a:gd name="connsiteY76" fmla="*/ 145750 h 325437"/>
                <a:gd name="connsiteX77" fmla="*/ 220949 w 338138"/>
                <a:gd name="connsiteY77" fmla="*/ 147075 h 325437"/>
                <a:gd name="connsiteX78" fmla="*/ 157527 w 338138"/>
                <a:gd name="connsiteY78" fmla="*/ 165625 h 325437"/>
                <a:gd name="connsiteX79" fmla="*/ 148279 w 338138"/>
                <a:gd name="connsiteY79" fmla="*/ 164300 h 325437"/>
                <a:gd name="connsiteX80" fmla="*/ 141672 w 338138"/>
                <a:gd name="connsiteY80" fmla="*/ 168275 h 325437"/>
                <a:gd name="connsiteX81" fmla="*/ 128459 w 338138"/>
                <a:gd name="connsiteY81" fmla="*/ 168275 h 325437"/>
                <a:gd name="connsiteX82" fmla="*/ 119211 w 338138"/>
                <a:gd name="connsiteY82" fmla="*/ 159000 h 325437"/>
                <a:gd name="connsiteX83" fmla="*/ 128459 w 338138"/>
                <a:gd name="connsiteY83" fmla="*/ 149725 h 325437"/>
                <a:gd name="connsiteX84" fmla="*/ 141672 w 338138"/>
                <a:gd name="connsiteY84" fmla="*/ 149725 h 325437"/>
                <a:gd name="connsiteX85" fmla="*/ 149600 w 338138"/>
                <a:gd name="connsiteY85" fmla="*/ 155025 h 325437"/>
                <a:gd name="connsiteX86" fmla="*/ 157527 w 338138"/>
                <a:gd name="connsiteY86" fmla="*/ 155025 h 325437"/>
                <a:gd name="connsiteX87" fmla="*/ 209057 w 338138"/>
                <a:gd name="connsiteY87" fmla="*/ 145750 h 325437"/>
                <a:gd name="connsiteX88" fmla="*/ 199808 w 338138"/>
                <a:gd name="connsiteY88" fmla="*/ 135150 h 325437"/>
                <a:gd name="connsiteX89" fmla="*/ 199808 w 338138"/>
                <a:gd name="connsiteY89" fmla="*/ 88775 h 325437"/>
                <a:gd name="connsiteX90" fmla="*/ 205093 w 338138"/>
                <a:gd name="connsiteY90" fmla="*/ 79500 h 325437"/>
                <a:gd name="connsiteX91" fmla="*/ 194523 w 338138"/>
                <a:gd name="connsiteY91" fmla="*/ 42400 h 325437"/>
                <a:gd name="connsiteX92" fmla="*/ 131102 w 338138"/>
                <a:gd name="connsiteY92" fmla="*/ 15900 h 325437"/>
                <a:gd name="connsiteX93" fmla="*/ 57110 w 338138"/>
                <a:gd name="connsiteY93" fmla="*/ 79500 h 325437"/>
                <a:gd name="connsiteX94" fmla="*/ 63717 w 338138"/>
                <a:gd name="connsiteY94" fmla="*/ 88775 h 325437"/>
                <a:gd name="connsiteX95" fmla="*/ 63717 w 338138"/>
                <a:gd name="connsiteY95" fmla="*/ 135150 h 325437"/>
                <a:gd name="connsiteX96" fmla="*/ 51825 w 338138"/>
                <a:gd name="connsiteY96" fmla="*/ 145750 h 325437"/>
                <a:gd name="connsiteX97" fmla="*/ 35970 w 338138"/>
                <a:gd name="connsiteY97" fmla="*/ 145750 h 325437"/>
                <a:gd name="connsiteX98" fmla="*/ 25400 w 338138"/>
                <a:gd name="connsiteY98" fmla="*/ 135150 h 325437"/>
                <a:gd name="connsiteX99" fmla="*/ 25400 w 338138"/>
                <a:gd name="connsiteY99" fmla="*/ 88775 h 325437"/>
                <a:gd name="connsiteX100" fmla="*/ 35970 w 338138"/>
                <a:gd name="connsiteY100" fmla="*/ 78175 h 325437"/>
                <a:gd name="connsiteX101" fmla="*/ 42576 w 338138"/>
                <a:gd name="connsiteY101" fmla="*/ 78175 h 325437"/>
                <a:gd name="connsiteX102" fmla="*/ 55789 w 338138"/>
                <a:gd name="connsiteY102" fmla="*/ 33125 h 325437"/>
                <a:gd name="connsiteX103" fmla="*/ 131102 w 338138"/>
                <a:gd name="connsiteY103"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5437">
                  <a:moveTo>
                    <a:pt x="87400" y="185737"/>
                  </a:moveTo>
                  <a:cubicBezTo>
                    <a:pt x="88725" y="185737"/>
                    <a:pt x="88725" y="185737"/>
                    <a:pt x="90049" y="185737"/>
                  </a:cubicBezTo>
                  <a:cubicBezTo>
                    <a:pt x="91373" y="185737"/>
                    <a:pt x="91373" y="185737"/>
                    <a:pt x="92697" y="187043"/>
                  </a:cubicBezTo>
                  <a:cubicBezTo>
                    <a:pt x="100643" y="192265"/>
                    <a:pt x="109913" y="196182"/>
                    <a:pt x="119182" y="198793"/>
                  </a:cubicBezTo>
                  <a:cubicBezTo>
                    <a:pt x="120507" y="198793"/>
                    <a:pt x="121831" y="200099"/>
                    <a:pt x="121831" y="201405"/>
                  </a:cubicBezTo>
                  <a:cubicBezTo>
                    <a:pt x="121831" y="201405"/>
                    <a:pt x="121831" y="201405"/>
                    <a:pt x="131101" y="226211"/>
                  </a:cubicBezTo>
                  <a:cubicBezTo>
                    <a:pt x="131101" y="226211"/>
                    <a:pt x="131101" y="226211"/>
                    <a:pt x="141694" y="201405"/>
                  </a:cubicBezTo>
                  <a:cubicBezTo>
                    <a:pt x="141694" y="200099"/>
                    <a:pt x="143019" y="198793"/>
                    <a:pt x="144343" y="198793"/>
                  </a:cubicBezTo>
                  <a:cubicBezTo>
                    <a:pt x="153613" y="196182"/>
                    <a:pt x="162882" y="192265"/>
                    <a:pt x="170828" y="187043"/>
                  </a:cubicBezTo>
                  <a:cubicBezTo>
                    <a:pt x="172152" y="185737"/>
                    <a:pt x="172152" y="185737"/>
                    <a:pt x="173476" y="185737"/>
                  </a:cubicBezTo>
                  <a:cubicBezTo>
                    <a:pt x="174801" y="185737"/>
                    <a:pt x="174801" y="185737"/>
                    <a:pt x="176125" y="185737"/>
                  </a:cubicBezTo>
                  <a:cubicBezTo>
                    <a:pt x="192016" y="193571"/>
                    <a:pt x="227770" y="213155"/>
                    <a:pt x="237040" y="219683"/>
                  </a:cubicBezTo>
                  <a:cubicBezTo>
                    <a:pt x="252931" y="230128"/>
                    <a:pt x="259552" y="258851"/>
                    <a:pt x="263525" y="281047"/>
                  </a:cubicBezTo>
                  <a:cubicBezTo>
                    <a:pt x="263525" y="281047"/>
                    <a:pt x="263525" y="282352"/>
                    <a:pt x="263525" y="283658"/>
                  </a:cubicBezTo>
                  <a:cubicBezTo>
                    <a:pt x="262201" y="284963"/>
                    <a:pt x="246310" y="325437"/>
                    <a:pt x="131101" y="325437"/>
                  </a:cubicBezTo>
                  <a:cubicBezTo>
                    <a:pt x="17215" y="325437"/>
                    <a:pt x="1324" y="284963"/>
                    <a:pt x="0" y="283658"/>
                  </a:cubicBezTo>
                  <a:cubicBezTo>
                    <a:pt x="0" y="282352"/>
                    <a:pt x="0" y="281047"/>
                    <a:pt x="0" y="281047"/>
                  </a:cubicBezTo>
                  <a:cubicBezTo>
                    <a:pt x="1324" y="273213"/>
                    <a:pt x="9270" y="231434"/>
                    <a:pt x="26485" y="219683"/>
                  </a:cubicBezTo>
                  <a:cubicBezTo>
                    <a:pt x="35755" y="213155"/>
                    <a:pt x="72834" y="193571"/>
                    <a:pt x="87400" y="185737"/>
                  </a:cubicBezTo>
                  <a:close/>
                  <a:moveTo>
                    <a:pt x="131108" y="25400"/>
                  </a:moveTo>
                  <a:cubicBezTo>
                    <a:pt x="159913" y="25400"/>
                    <a:pt x="178243" y="32025"/>
                    <a:pt x="186098" y="46600"/>
                  </a:cubicBezTo>
                  <a:cubicBezTo>
                    <a:pt x="191335" y="53225"/>
                    <a:pt x="193954" y="63825"/>
                    <a:pt x="195263" y="77075"/>
                  </a:cubicBezTo>
                  <a:cubicBezTo>
                    <a:pt x="192645" y="79725"/>
                    <a:pt x="191335" y="85025"/>
                    <a:pt x="191335" y="89000"/>
                  </a:cubicBezTo>
                  <a:cubicBezTo>
                    <a:pt x="191335" y="89000"/>
                    <a:pt x="191335" y="89000"/>
                    <a:pt x="191335" y="135375"/>
                  </a:cubicBezTo>
                  <a:cubicBezTo>
                    <a:pt x="191335" y="138025"/>
                    <a:pt x="191335" y="140675"/>
                    <a:pt x="192645" y="143325"/>
                  </a:cubicBezTo>
                  <a:cubicBezTo>
                    <a:pt x="184789" y="144650"/>
                    <a:pt x="174315" y="145975"/>
                    <a:pt x="157294" y="145975"/>
                  </a:cubicBezTo>
                  <a:cubicBezTo>
                    <a:pt x="155985" y="145975"/>
                    <a:pt x="154676" y="145975"/>
                    <a:pt x="153366" y="145975"/>
                  </a:cubicBezTo>
                  <a:cubicBezTo>
                    <a:pt x="150748" y="143325"/>
                    <a:pt x="145511" y="142000"/>
                    <a:pt x="141583" y="142000"/>
                  </a:cubicBezTo>
                  <a:cubicBezTo>
                    <a:pt x="141583" y="142000"/>
                    <a:pt x="141583" y="142000"/>
                    <a:pt x="128490" y="142000"/>
                  </a:cubicBezTo>
                  <a:cubicBezTo>
                    <a:pt x="118016" y="142000"/>
                    <a:pt x="110160" y="149950"/>
                    <a:pt x="110160" y="159225"/>
                  </a:cubicBezTo>
                  <a:cubicBezTo>
                    <a:pt x="110160" y="169825"/>
                    <a:pt x="118016" y="177775"/>
                    <a:pt x="128490" y="177775"/>
                  </a:cubicBezTo>
                  <a:cubicBezTo>
                    <a:pt x="128490" y="177775"/>
                    <a:pt x="128490" y="177775"/>
                    <a:pt x="141583" y="177775"/>
                  </a:cubicBezTo>
                  <a:cubicBezTo>
                    <a:pt x="145511" y="177775"/>
                    <a:pt x="149438" y="176450"/>
                    <a:pt x="152057" y="173800"/>
                  </a:cubicBezTo>
                  <a:cubicBezTo>
                    <a:pt x="153366" y="173800"/>
                    <a:pt x="154676" y="173800"/>
                    <a:pt x="157294" y="173800"/>
                  </a:cubicBezTo>
                  <a:cubicBezTo>
                    <a:pt x="162531" y="173800"/>
                    <a:pt x="169078" y="173800"/>
                    <a:pt x="174315" y="173800"/>
                  </a:cubicBezTo>
                  <a:cubicBezTo>
                    <a:pt x="159913" y="187050"/>
                    <a:pt x="141583" y="193675"/>
                    <a:pt x="131108" y="193675"/>
                  </a:cubicBezTo>
                  <a:cubicBezTo>
                    <a:pt x="115397" y="193675"/>
                    <a:pt x="83974" y="179100"/>
                    <a:pt x="69572" y="145975"/>
                  </a:cubicBezTo>
                  <a:cubicBezTo>
                    <a:pt x="70882" y="143325"/>
                    <a:pt x="72191" y="139350"/>
                    <a:pt x="72191" y="135375"/>
                  </a:cubicBezTo>
                  <a:cubicBezTo>
                    <a:pt x="72191" y="135375"/>
                    <a:pt x="72191" y="135375"/>
                    <a:pt x="72191" y="89000"/>
                  </a:cubicBezTo>
                  <a:cubicBezTo>
                    <a:pt x="72191" y="85025"/>
                    <a:pt x="70882" y="79725"/>
                    <a:pt x="68263" y="75750"/>
                  </a:cubicBezTo>
                  <a:cubicBezTo>
                    <a:pt x="69572" y="59850"/>
                    <a:pt x="74810" y="47925"/>
                    <a:pt x="81356" y="39975"/>
                  </a:cubicBezTo>
                  <a:cubicBezTo>
                    <a:pt x="91830" y="29375"/>
                    <a:pt x="107541" y="25400"/>
                    <a:pt x="131108" y="25400"/>
                  </a:cubicBezTo>
                  <a:close/>
                  <a:moveTo>
                    <a:pt x="212887" y="0"/>
                  </a:moveTo>
                  <a:cubicBezTo>
                    <a:pt x="281446" y="0"/>
                    <a:pt x="338138" y="43197"/>
                    <a:pt x="338138" y="95557"/>
                  </a:cubicBezTo>
                  <a:cubicBezTo>
                    <a:pt x="338138" y="117810"/>
                    <a:pt x="328909" y="137445"/>
                    <a:pt x="311769" y="154462"/>
                  </a:cubicBezTo>
                  <a:cubicBezTo>
                    <a:pt x="311769" y="154462"/>
                    <a:pt x="311769" y="154462"/>
                    <a:pt x="302540" y="215984"/>
                  </a:cubicBezTo>
                  <a:cubicBezTo>
                    <a:pt x="302540" y="219911"/>
                    <a:pt x="301222" y="221220"/>
                    <a:pt x="298585" y="222529"/>
                  </a:cubicBezTo>
                  <a:cubicBezTo>
                    <a:pt x="297267" y="222529"/>
                    <a:pt x="295948" y="223838"/>
                    <a:pt x="294630" y="223838"/>
                  </a:cubicBezTo>
                  <a:cubicBezTo>
                    <a:pt x="293311" y="223838"/>
                    <a:pt x="291993" y="222529"/>
                    <a:pt x="290675" y="222529"/>
                  </a:cubicBezTo>
                  <a:cubicBezTo>
                    <a:pt x="290675" y="222529"/>
                    <a:pt x="290675" y="222529"/>
                    <a:pt x="241893" y="188495"/>
                  </a:cubicBezTo>
                  <a:cubicBezTo>
                    <a:pt x="232664" y="191113"/>
                    <a:pt x="223435" y="191113"/>
                    <a:pt x="212887" y="191113"/>
                  </a:cubicBezTo>
                  <a:cubicBezTo>
                    <a:pt x="210250" y="191113"/>
                    <a:pt x="207613" y="191113"/>
                    <a:pt x="206295" y="191113"/>
                  </a:cubicBezTo>
                  <a:cubicBezTo>
                    <a:pt x="198384" y="187186"/>
                    <a:pt x="190474" y="183259"/>
                    <a:pt x="182563" y="179332"/>
                  </a:cubicBezTo>
                  <a:cubicBezTo>
                    <a:pt x="182563" y="179332"/>
                    <a:pt x="182563" y="179332"/>
                    <a:pt x="189155" y="172787"/>
                  </a:cubicBezTo>
                  <a:cubicBezTo>
                    <a:pt x="190474" y="172787"/>
                    <a:pt x="190474" y="172787"/>
                    <a:pt x="191792" y="172787"/>
                  </a:cubicBezTo>
                  <a:cubicBezTo>
                    <a:pt x="198384" y="174096"/>
                    <a:pt x="204976" y="174096"/>
                    <a:pt x="212887" y="174096"/>
                  </a:cubicBezTo>
                  <a:cubicBezTo>
                    <a:pt x="222116" y="174096"/>
                    <a:pt x="230027" y="172787"/>
                    <a:pt x="239256" y="171478"/>
                  </a:cubicBezTo>
                  <a:cubicBezTo>
                    <a:pt x="239256" y="171478"/>
                    <a:pt x="239256" y="171478"/>
                    <a:pt x="245848" y="170169"/>
                  </a:cubicBezTo>
                  <a:cubicBezTo>
                    <a:pt x="245848" y="170169"/>
                    <a:pt x="245848" y="170169"/>
                    <a:pt x="252440" y="174096"/>
                  </a:cubicBezTo>
                  <a:cubicBezTo>
                    <a:pt x="252440" y="174096"/>
                    <a:pt x="252440" y="174096"/>
                    <a:pt x="288038" y="198967"/>
                  </a:cubicBezTo>
                  <a:cubicBezTo>
                    <a:pt x="288038" y="198967"/>
                    <a:pt x="288038" y="198967"/>
                    <a:pt x="294630" y="151844"/>
                  </a:cubicBezTo>
                  <a:cubicBezTo>
                    <a:pt x="294630" y="151844"/>
                    <a:pt x="294630" y="151844"/>
                    <a:pt x="295948" y="145299"/>
                  </a:cubicBezTo>
                  <a:cubicBezTo>
                    <a:pt x="295948" y="145299"/>
                    <a:pt x="295948" y="145299"/>
                    <a:pt x="299904" y="141372"/>
                  </a:cubicBezTo>
                  <a:cubicBezTo>
                    <a:pt x="313088" y="128282"/>
                    <a:pt x="319680" y="112574"/>
                    <a:pt x="319680" y="95557"/>
                  </a:cubicBezTo>
                  <a:cubicBezTo>
                    <a:pt x="319680" y="75922"/>
                    <a:pt x="309133" y="56287"/>
                    <a:pt x="290675" y="41888"/>
                  </a:cubicBezTo>
                  <a:cubicBezTo>
                    <a:pt x="269580" y="26180"/>
                    <a:pt x="241893" y="17017"/>
                    <a:pt x="212887" y="17017"/>
                  </a:cubicBezTo>
                  <a:cubicBezTo>
                    <a:pt x="210250" y="17017"/>
                    <a:pt x="207613" y="18326"/>
                    <a:pt x="204976" y="18326"/>
                  </a:cubicBezTo>
                  <a:cubicBezTo>
                    <a:pt x="199703" y="11781"/>
                    <a:pt x="191792" y="6545"/>
                    <a:pt x="183882" y="2618"/>
                  </a:cubicBezTo>
                  <a:cubicBezTo>
                    <a:pt x="193111" y="1309"/>
                    <a:pt x="202340" y="0"/>
                    <a:pt x="212887" y="0"/>
                  </a:cubicBezTo>
                  <a:close/>
                  <a:moveTo>
                    <a:pt x="131102" y="0"/>
                  </a:moveTo>
                  <a:cubicBezTo>
                    <a:pt x="169419" y="0"/>
                    <a:pt x="194523" y="10600"/>
                    <a:pt x="207736" y="33125"/>
                  </a:cubicBezTo>
                  <a:cubicBezTo>
                    <a:pt x="215663" y="46375"/>
                    <a:pt x="219627" y="60950"/>
                    <a:pt x="220949" y="78175"/>
                  </a:cubicBezTo>
                  <a:cubicBezTo>
                    <a:pt x="220949" y="78175"/>
                    <a:pt x="220949" y="78175"/>
                    <a:pt x="227555" y="78175"/>
                  </a:cubicBezTo>
                  <a:cubicBezTo>
                    <a:pt x="232840" y="78175"/>
                    <a:pt x="238125" y="83475"/>
                    <a:pt x="238125" y="88775"/>
                  </a:cubicBezTo>
                  <a:cubicBezTo>
                    <a:pt x="238125" y="88775"/>
                    <a:pt x="238125" y="88775"/>
                    <a:pt x="238125" y="135150"/>
                  </a:cubicBezTo>
                  <a:cubicBezTo>
                    <a:pt x="238125" y="141775"/>
                    <a:pt x="232840" y="145750"/>
                    <a:pt x="227555" y="145750"/>
                  </a:cubicBezTo>
                  <a:cubicBezTo>
                    <a:pt x="227555" y="145750"/>
                    <a:pt x="227555" y="145750"/>
                    <a:pt x="222270" y="145750"/>
                  </a:cubicBezTo>
                  <a:cubicBezTo>
                    <a:pt x="222270" y="147075"/>
                    <a:pt x="220949" y="147075"/>
                    <a:pt x="220949" y="147075"/>
                  </a:cubicBezTo>
                  <a:cubicBezTo>
                    <a:pt x="213021" y="159000"/>
                    <a:pt x="190559" y="165625"/>
                    <a:pt x="157527" y="165625"/>
                  </a:cubicBezTo>
                  <a:cubicBezTo>
                    <a:pt x="154885" y="165625"/>
                    <a:pt x="150921" y="165625"/>
                    <a:pt x="148279" y="164300"/>
                  </a:cubicBezTo>
                  <a:cubicBezTo>
                    <a:pt x="146957" y="166950"/>
                    <a:pt x="144315" y="168275"/>
                    <a:pt x="141672" y="168275"/>
                  </a:cubicBezTo>
                  <a:cubicBezTo>
                    <a:pt x="141672" y="168275"/>
                    <a:pt x="141672" y="168275"/>
                    <a:pt x="128459" y="168275"/>
                  </a:cubicBezTo>
                  <a:cubicBezTo>
                    <a:pt x="123174" y="168275"/>
                    <a:pt x="119211" y="164300"/>
                    <a:pt x="119211" y="159000"/>
                  </a:cubicBezTo>
                  <a:cubicBezTo>
                    <a:pt x="119211" y="153700"/>
                    <a:pt x="123174" y="149725"/>
                    <a:pt x="128459" y="149725"/>
                  </a:cubicBezTo>
                  <a:cubicBezTo>
                    <a:pt x="128459" y="149725"/>
                    <a:pt x="128459" y="149725"/>
                    <a:pt x="141672" y="149725"/>
                  </a:cubicBezTo>
                  <a:cubicBezTo>
                    <a:pt x="144315" y="149725"/>
                    <a:pt x="148279" y="152375"/>
                    <a:pt x="149600" y="155025"/>
                  </a:cubicBezTo>
                  <a:cubicBezTo>
                    <a:pt x="152242" y="155025"/>
                    <a:pt x="154885" y="155025"/>
                    <a:pt x="157527" y="155025"/>
                  </a:cubicBezTo>
                  <a:cubicBezTo>
                    <a:pt x="186595" y="155025"/>
                    <a:pt x="201129" y="151050"/>
                    <a:pt x="209057" y="145750"/>
                  </a:cubicBezTo>
                  <a:cubicBezTo>
                    <a:pt x="203772" y="144425"/>
                    <a:pt x="199808" y="140450"/>
                    <a:pt x="199808" y="135150"/>
                  </a:cubicBezTo>
                  <a:cubicBezTo>
                    <a:pt x="199808" y="135150"/>
                    <a:pt x="199808" y="135150"/>
                    <a:pt x="199808" y="88775"/>
                  </a:cubicBezTo>
                  <a:cubicBezTo>
                    <a:pt x="199808" y="84800"/>
                    <a:pt x="202451" y="82150"/>
                    <a:pt x="205093" y="79500"/>
                  </a:cubicBezTo>
                  <a:cubicBezTo>
                    <a:pt x="203772" y="64925"/>
                    <a:pt x="201129" y="51675"/>
                    <a:pt x="194523" y="42400"/>
                  </a:cubicBezTo>
                  <a:cubicBezTo>
                    <a:pt x="183953" y="23850"/>
                    <a:pt x="164134" y="15900"/>
                    <a:pt x="131102" y="15900"/>
                  </a:cubicBezTo>
                  <a:cubicBezTo>
                    <a:pt x="75609" y="15900"/>
                    <a:pt x="61074" y="42400"/>
                    <a:pt x="57110" y="79500"/>
                  </a:cubicBezTo>
                  <a:cubicBezTo>
                    <a:pt x="61074" y="82150"/>
                    <a:pt x="63717" y="84800"/>
                    <a:pt x="63717" y="88775"/>
                  </a:cubicBezTo>
                  <a:cubicBezTo>
                    <a:pt x="63717" y="88775"/>
                    <a:pt x="63717" y="88775"/>
                    <a:pt x="63717" y="135150"/>
                  </a:cubicBezTo>
                  <a:cubicBezTo>
                    <a:pt x="63717" y="141775"/>
                    <a:pt x="58432" y="145750"/>
                    <a:pt x="51825" y="145750"/>
                  </a:cubicBezTo>
                  <a:cubicBezTo>
                    <a:pt x="51825" y="145750"/>
                    <a:pt x="51825" y="145750"/>
                    <a:pt x="35970" y="145750"/>
                  </a:cubicBezTo>
                  <a:cubicBezTo>
                    <a:pt x="30685" y="145750"/>
                    <a:pt x="25400" y="141775"/>
                    <a:pt x="25400" y="135150"/>
                  </a:cubicBezTo>
                  <a:cubicBezTo>
                    <a:pt x="25400" y="135150"/>
                    <a:pt x="25400" y="135150"/>
                    <a:pt x="25400" y="88775"/>
                  </a:cubicBezTo>
                  <a:cubicBezTo>
                    <a:pt x="25400" y="83475"/>
                    <a:pt x="30685" y="78175"/>
                    <a:pt x="35970" y="78175"/>
                  </a:cubicBezTo>
                  <a:cubicBezTo>
                    <a:pt x="35970" y="78175"/>
                    <a:pt x="35970" y="78175"/>
                    <a:pt x="42576" y="78175"/>
                  </a:cubicBezTo>
                  <a:cubicBezTo>
                    <a:pt x="43898" y="60950"/>
                    <a:pt x="47862" y="46375"/>
                    <a:pt x="55789" y="33125"/>
                  </a:cubicBezTo>
                  <a:cubicBezTo>
                    <a:pt x="69002" y="10600"/>
                    <a:pt x="94106" y="0"/>
                    <a:pt x="131102" y="0"/>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grpSp>
      <p:grpSp>
        <p:nvGrpSpPr>
          <p:cNvPr id="25" name="ïṡľíde"/>
          <p:cNvGrpSpPr/>
          <p:nvPr/>
        </p:nvGrpSpPr>
        <p:grpSpPr>
          <a:xfrm>
            <a:off x="2392616" y="1987503"/>
            <a:ext cx="3209896" cy="791262"/>
            <a:chOff x="3998907" y="2010360"/>
            <a:chExt cx="1801600" cy="791262"/>
          </a:xfrm>
        </p:grpSpPr>
        <p:sp>
          <p:nvSpPr>
            <p:cNvPr id="35" name="iSľïḑe"/>
            <p:cNvSpPr/>
            <p:nvPr/>
          </p:nvSpPr>
          <p:spPr>
            <a:xfrm>
              <a:off x="3998907" y="2395357"/>
              <a:ext cx="1801600" cy="406265"/>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square" lIns="0" tIns="0" rIns="0" bIns="0" anchor="ctr" anchorCtr="0">
              <a:noAutofit/>
            </a:bodyPr>
            <a:lstStyle/>
            <a:p>
              <a:pPr algn="just">
                <a:lnSpc>
                  <a:spcPct val="120000"/>
                </a:lnSpc>
              </a:pPr>
              <a:r>
                <a:rPr lang="zh-CN" altLang="en-US" sz="1600" dirty="0">
                  <a:solidFill>
                    <a:schemeClr val="dk1">
                      <a:lumMod val="100000"/>
                    </a:schemeClr>
                  </a:solidFill>
                  <a:ea typeface="微软雅黑" panose="020B0503020204020204" pitchFamily="34" charset="-122"/>
                </a:rPr>
                <a:t>此部分内容作为文字排版占位</a:t>
              </a:r>
              <a:r>
                <a:rPr lang="zh-CN" altLang="en-US" sz="1600" dirty="0" smtClean="0">
                  <a:solidFill>
                    <a:schemeClr val="dk1">
                      <a:lumMod val="100000"/>
                    </a:schemeClr>
                  </a:solidFill>
                  <a:ea typeface="微软雅黑" panose="020B0503020204020204" pitchFamily="34" charset="-122"/>
                </a:rPr>
                <a:t>显示（</a:t>
              </a:r>
              <a:r>
                <a:rPr lang="zh-CN" altLang="en-US" sz="1600" dirty="0">
                  <a:solidFill>
                    <a:schemeClr val="dk1">
                      <a:lumMod val="100000"/>
                    </a:schemeClr>
                  </a:solidFill>
                  <a:ea typeface="微软雅黑" panose="020B0503020204020204" pitchFamily="34" charset="-122"/>
                </a:rPr>
                <a:t>建议使用主题字体）</a:t>
              </a:r>
              <a:endParaRPr lang="zh-CN" altLang="en-US" sz="1600" dirty="0">
                <a:solidFill>
                  <a:schemeClr val="dk1">
                    <a:lumMod val="100000"/>
                  </a:schemeClr>
                </a:solidFill>
                <a:ea typeface="微软雅黑" panose="020B0503020204020204" pitchFamily="34" charset="-122"/>
              </a:endParaRPr>
            </a:p>
          </p:txBody>
        </p:sp>
        <p:sp>
          <p:nvSpPr>
            <p:cNvPr id="36" name="îṡḷidè"/>
            <p:cNvSpPr/>
            <p:nvPr/>
          </p:nvSpPr>
          <p:spPr>
            <a:xfrm>
              <a:off x="3998907" y="2010360"/>
              <a:ext cx="1231106" cy="246221"/>
            </a:xfrm>
            <a:prstGeom prst="rect">
              <a:avLst/>
            </a:prstGeom>
            <a:noFill/>
          </p:spPr>
          <p:txBody>
            <a:bodyPr wrap="none" lIns="0" tIns="0" rIns="0" bIns="0" anchor="ctr" anchorCtr="0">
              <a:noAutofit/>
            </a:bodyPr>
            <a:lstStyle/>
            <a:p>
              <a:r>
                <a:rPr lang="zh-CN" altLang="en-US" b="1" dirty="0">
                  <a:solidFill>
                    <a:schemeClr val="dk1">
                      <a:lumMod val="100000"/>
                    </a:schemeClr>
                  </a:solidFill>
                  <a:ea typeface="微软雅黑" panose="020B0503020204020204" pitchFamily="34" charset="-122"/>
                </a:rPr>
                <a:t>标题文本预设</a:t>
              </a:r>
              <a:endParaRPr lang="zh-CN" altLang="en-US" b="1" dirty="0">
                <a:solidFill>
                  <a:schemeClr val="dk1">
                    <a:lumMod val="100000"/>
                  </a:schemeClr>
                </a:solidFill>
                <a:ea typeface="微软雅黑" panose="020B0503020204020204" pitchFamily="34" charset="-122"/>
              </a:endParaRPr>
            </a:p>
          </p:txBody>
        </p:sp>
      </p:grpSp>
      <p:grpSp>
        <p:nvGrpSpPr>
          <p:cNvPr id="26" name="íšḻídê"/>
          <p:cNvGrpSpPr/>
          <p:nvPr/>
        </p:nvGrpSpPr>
        <p:grpSpPr>
          <a:xfrm>
            <a:off x="755571" y="4046785"/>
            <a:ext cx="1320659" cy="1320659"/>
            <a:chOff x="1293357" y="3860688"/>
            <a:chExt cx="1933578" cy="1933578"/>
          </a:xfrm>
        </p:grpSpPr>
        <p:sp>
          <p:nvSpPr>
            <p:cNvPr id="30" name="ísḻiḑè"/>
            <p:cNvSpPr/>
            <p:nvPr/>
          </p:nvSpPr>
          <p:spPr>
            <a:xfrm>
              <a:off x="1293357" y="3860688"/>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a:ea typeface="微软雅黑" panose="020B0503020204020204" pitchFamily="34" charset="-122"/>
              </a:endParaRPr>
            </a:p>
          </p:txBody>
        </p:sp>
        <p:sp>
          <p:nvSpPr>
            <p:cNvPr id="31" name="işļíḋê"/>
            <p:cNvSpPr/>
            <p:nvPr/>
          </p:nvSpPr>
          <p:spPr>
            <a:xfrm>
              <a:off x="1361621" y="3937536"/>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50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sp>
          <p:nvSpPr>
            <p:cNvPr id="32" name="ïš1ïḑê"/>
            <p:cNvSpPr/>
            <p:nvPr/>
          </p:nvSpPr>
          <p:spPr>
            <a:xfrm>
              <a:off x="2629105" y="3954899"/>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a:solidFill>
                    <a:schemeClr val="bg2">
                      <a:lumMod val="100000"/>
                    </a:schemeClr>
                  </a:solidFill>
                  <a:prstDash val="solid"/>
                  <a:miter lim="400000"/>
                  <a:headEnd type="none" w="med" len="med"/>
                  <a:tailEnd type="none" w="med" len="med"/>
                </a14:hiddenLine>
              </a:ext>
            </a:extLst>
          </p:spPr>
          <p:txBody>
            <a:bodyPr anchor="ctr"/>
            <a:lstStyle/>
            <a:p>
              <a:pPr algn="ctr"/>
              <a:endParaRPr>
                <a:ea typeface="微软雅黑" panose="020B0503020204020204" pitchFamily="34" charset="-122"/>
              </a:endParaRPr>
            </a:p>
          </p:txBody>
        </p:sp>
        <p:sp>
          <p:nvSpPr>
            <p:cNvPr id="33" name="îṩḻîḓé"/>
            <p:cNvSpPr/>
            <p:nvPr/>
          </p:nvSpPr>
          <p:spPr>
            <a:xfrm rot="2640963">
              <a:off x="2827065" y="4093524"/>
              <a:ext cx="148234" cy="213955"/>
            </a:xfrm>
            <a:custGeom>
              <a:avLst/>
              <a:gdLst>
                <a:gd name="connsiteX0" fmla="*/ 81422 w 148234"/>
                <a:gd name="connsiteY0" fmla="*/ 974 h 213955"/>
                <a:gd name="connsiteX1" fmla="*/ 144968 w 148234"/>
                <a:gd name="connsiteY1" fmla="*/ 0 h 213955"/>
                <a:gd name="connsiteX2" fmla="*/ 147265 w 148234"/>
                <a:gd name="connsiteY2" fmla="*/ 149786 h 213955"/>
                <a:gd name="connsiteX3" fmla="*/ 147793 w 148234"/>
                <a:gd name="connsiteY3" fmla="*/ 149786 h 213955"/>
                <a:gd name="connsiteX4" fmla="*/ 147793 w 148234"/>
                <a:gd name="connsiteY4" fmla="*/ 184235 h 213955"/>
                <a:gd name="connsiteX5" fmla="*/ 148234 w 148234"/>
                <a:gd name="connsiteY5" fmla="*/ 212981 h 213955"/>
                <a:gd name="connsiteX6" fmla="*/ 147793 w 148234"/>
                <a:gd name="connsiteY6" fmla="*/ 212987 h 213955"/>
                <a:gd name="connsiteX7" fmla="*/ 147793 w 148234"/>
                <a:gd name="connsiteY7" fmla="*/ 213393 h 213955"/>
                <a:gd name="connsiteX8" fmla="*/ 121338 w 148234"/>
                <a:gd name="connsiteY8" fmla="*/ 213393 h 213955"/>
                <a:gd name="connsiteX9" fmla="*/ 84687 w 148234"/>
                <a:gd name="connsiteY9" fmla="*/ 213955 h 213955"/>
                <a:gd name="connsiteX10" fmla="*/ 84678 w 148234"/>
                <a:gd name="connsiteY10" fmla="*/ 213393 h 213955"/>
                <a:gd name="connsiteX11" fmla="*/ 0 w 148234"/>
                <a:gd name="connsiteY11" fmla="*/ 213393 h 213955"/>
                <a:gd name="connsiteX12" fmla="*/ 0 w 148234"/>
                <a:gd name="connsiteY12" fmla="*/ 149786 h 213955"/>
                <a:gd name="connsiteX13" fmla="*/ 83703 w 148234"/>
                <a:gd name="connsiteY13" fmla="*/ 149786 h 21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234" h="213955">
                  <a:moveTo>
                    <a:pt x="81422" y="974"/>
                  </a:moveTo>
                  <a:lnTo>
                    <a:pt x="144968" y="0"/>
                  </a:lnTo>
                  <a:lnTo>
                    <a:pt x="147265" y="149786"/>
                  </a:lnTo>
                  <a:lnTo>
                    <a:pt x="147793" y="149786"/>
                  </a:lnTo>
                  <a:lnTo>
                    <a:pt x="147793" y="184235"/>
                  </a:lnTo>
                  <a:lnTo>
                    <a:pt x="148234" y="212981"/>
                  </a:lnTo>
                  <a:lnTo>
                    <a:pt x="147793" y="212987"/>
                  </a:lnTo>
                  <a:lnTo>
                    <a:pt x="147793" y="213393"/>
                  </a:lnTo>
                  <a:lnTo>
                    <a:pt x="121338" y="213393"/>
                  </a:lnTo>
                  <a:lnTo>
                    <a:pt x="84687" y="213955"/>
                  </a:lnTo>
                  <a:lnTo>
                    <a:pt x="84678" y="213393"/>
                  </a:lnTo>
                  <a:lnTo>
                    <a:pt x="0" y="213393"/>
                  </a:lnTo>
                  <a:lnTo>
                    <a:pt x="0" y="149786"/>
                  </a:lnTo>
                  <a:lnTo>
                    <a:pt x="83703" y="149786"/>
                  </a:lnTo>
                  <a:close/>
                </a:path>
              </a:pathLst>
            </a:custGeom>
            <a:solidFill>
              <a:schemeClr val="bg1">
                <a:lumMod val="50000"/>
              </a:schemeClr>
            </a:solidFill>
            <a:ln w="25400" cap="flat">
              <a:solidFill>
                <a:srgbClr val="000000">
                  <a:alpha val="0"/>
                </a:srgbClr>
              </a:solidFill>
              <a:prstDash val="solid"/>
              <a:miter lim="400000"/>
            </a:ln>
            <a:effectLst/>
          </p:spPr>
          <p:txBody>
            <a:bodyPr anchor="ctr"/>
            <a:lstStyle/>
            <a:p>
              <a:pPr algn="ctr"/>
              <a:endParaRPr>
                <a:ea typeface="微软雅黑" panose="020B0503020204020204" pitchFamily="34" charset="-122"/>
              </a:endParaRPr>
            </a:p>
          </p:txBody>
        </p:sp>
        <p:sp>
          <p:nvSpPr>
            <p:cNvPr id="34" name="íSliďê"/>
            <p:cNvSpPr/>
            <p:nvPr/>
          </p:nvSpPr>
          <p:spPr>
            <a:xfrm>
              <a:off x="1769419" y="4473317"/>
              <a:ext cx="1014602" cy="708320"/>
            </a:xfrm>
            <a:custGeom>
              <a:avLst/>
              <a:gdLst>
                <a:gd name="connsiteX0" fmla="*/ 244318 w 338061"/>
                <a:gd name="connsiteY0" fmla="*/ 74134 h 236009"/>
                <a:gd name="connsiteX1" fmla="*/ 257139 w 338061"/>
                <a:gd name="connsiteY1" fmla="*/ 79049 h 236009"/>
                <a:gd name="connsiteX2" fmla="*/ 282448 w 338061"/>
                <a:gd name="connsiteY2" fmla="*/ 102640 h 236009"/>
                <a:gd name="connsiteX3" fmla="*/ 306425 w 338061"/>
                <a:gd name="connsiteY3" fmla="*/ 79049 h 236009"/>
                <a:gd name="connsiteX4" fmla="*/ 333066 w 338061"/>
                <a:gd name="connsiteY4" fmla="*/ 79049 h 236009"/>
                <a:gd name="connsiteX5" fmla="*/ 333066 w 338061"/>
                <a:gd name="connsiteY5" fmla="*/ 105261 h 236009"/>
                <a:gd name="connsiteX6" fmla="*/ 309089 w 338061"/>
                <a:gd name="connsiteY6" fmla="*/ 128853 h 236009"/>
                <a:gd name="connsiteX7" fmla="*/ 333066 w 338061"/>
                <a:gd name="connsiteY7" fmla="*/ 152444 h 236009"/>
                <a:gd name="connsiteX8" fmla="*/ 333066 w 338061"/>
                <a:gd name="connsiteY8" fmla="*/ 179967 h 236009"/>
                <a:gd name="connsiteX9" fmla="*/ 319745 w 338061"/>
                <a:gd name="connsiteY9" fmla="*/ 185209 h 236009"/>
                <a:gd name="connsiteX10" fmla="*/ 306425 w 338061"/>
                <a:gd name="connsiteY10" fmla="*/ 179967 h 236009"/>
                <a:gd name="connsiteX11" fmla="*/ 282448 w 338061"/>
                <a:gd name="connsiteY11" fmla="*/ 156376 h 236009"/>
                <a:gd name="connsiteX12" fmla="*/ 257139 w 338061"/>
                <a:gd name="connsiteY12" fmla="*/ 179967 h 236009"/>
                <a:gd name="connsiteX13" fmla="*/ 243819 w 338061"/>
                <a:gd name="connsiteY13" fmla="*/ 185209 h 236009"/>
                <a:gd name="connsiteX14" fmla="*/ 230498 w 338061"/>
                <a:gd name="connsiteY14" fmla="*/ 179967 h 236009"/>
                <a:gd name="connsiteX15" fmla="*/ 230498 w 338061"/>
                <a:gd name="connsiteY15" fmla="*/ 152444 h 236009"/>
                <a:gd name="connsiteX16" fmla="*/ 254475 w 338061"/>
                <a:gd name="connsiteY16" fmla="*/ 128853 h 236009"/>
                <a:gd name="connsiteX17" fmla="*/ 230498 w 338061"/>
                <a:gd name="connsiteY17" fmla="*/ 105261 h 236009"/>
                <a:gd name="connsiteX18" fmla="*/ 230498 w 338061"/>
                <a:gd name="connsiteY18" fmla="*/ 79049 h 236009"/>
                <a:gd name="connsiteX19" fmla="*/ 244318 w 338061"/>
                <a:gd name="connsiteY19" fmla="*/ 74134 h 236009"/>
                <a:gd name="connsiteX20" fmla="*/ 180729 w 338061"/>
                <a:gd name="connsiteY20" fmla="*/ 785 h 236009"/>
                <a:gd name="connsiteX21" fmla="*/ 187325 w 338061"/>
                <a:gd name="connsiteY21" fmla="*/ 11298 h 236009"/>
                <a:gd name="connsiteX22" fmla="*/ 187325 w 338061"/>
                <a:gd name="connsiteY22" fmla="*/ 224182 h 236009"/>
                <a:gd name="connsiteX23" fmla="*/ 180729 w 338061"/>
                <a:gd name="connsiteY23" fmla="*/ 234695 h 236009"/>
                <a:gd name="connsiteX24" fmla="*/ 175452 w 338061"/>
                <a:gd name="connsiteY24" fmla="*/ 236009 h 236009"/>
                <a:gd name="connsiteX25" fmla="*/ 167537 w 338061"/>
                <a:gd name="connsiteY25" fmla="*/ 232067 h 236009"/>
                <a:gd name="connsiteX26" fmla="*/ 117408 w 338061"/>
                <a:gd name="connsiteY26" fmla="*/ 180817 h 236009"/>
                <a:gd name="connsiteX27" fmla="*/ 63321 w 338061"/>
                <a:gd name="connsiteY27" fmla="*/ 180817 h 236009"/>
                <a:gd name="connsiteX28" fmla="*/ 0 w 338061"/>
                <a:gd name="connsiteY28" fmla="*/ 117740 h 236009"/>
                <a:gd name="connsiteX29" fmla="*/ 63321 w 338061"/>
                <a:gd name="connsiteY29" fmla="*/ 54663 h 236009"/>
                <a:gd name="connsiteX30" fmla="*/ 117408 w 338061"/>
                <a:gd name="connsiteY30" fmla="*/ 54663 h 236009"/>
                <a:gd name="connsiteX31" fmla="*/ 167537 w 338061"/>
                <a:gd name="connsiteY31" fmla="*/ 3413 h 236009"/>
                <a:gd name="connsiteX32" fmla="*/ 180729 w 338061"/>
                <a:gd name="connsiteY32" fmla="*/ 785 h 23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8061" h="236009">
                  <a:moveTo>
                    <a:pt x="244318" y="74134"/>
                  </a:moveTo>
                  <a:cubicBezTo>
                    <a:pt x="249147" y="74134"/>
                    <a:pt x="253809" y="75773"/>
                    <a:pt x="257139" y="79049"/>
                  </a:cubicBezTo>
                  <a:cubicBezTo>
                    <a:pt x="257139" y="79049"/>
                    <a:pt x="257139" y="79049"/>
                    <a:pt x="282448" y="102640"/>
                  </a:cubicBezTo>
                  <a:cubicBezTo>
                    <a:pt x="282448" y="102640"/>
                    <a:pt x="282448" y="102640"/>
                    <a:pt x="306425" y="79049"/>
                  </a:cubicBezTo>
                  <a:cubicBezTo>
                    <a:pt x="313085" y="72496"/>
                    <a:pt x="325074" y="72496"/>
                    <a:pt x="333066" y="79049"/>
                  </a:cubicBezTo>
                  <a:cubicBezTo>
                    <a:pt x="339726" y="86913"/>
                    <a:pt x="339726" y="98708"/>
                    <a:pt x="333066" y="105261"/>
                  </a:cubicBezTo>
                  <a:cubicBezTo>
                    <a:pt x="333066" y="105261"/>
                    <a:pt x="333066" y="105261"/>
                    <a:pt x="309089" y="128853"/>
                  </a:cubicBezTo>
                  <a:cubicBezTo>
                    <a:pt x="309089" y="128853"/>
                    <a:pt x="309089" y="128853"/>
                    <a:pt x="333066" y="152444"/>
                  </a:cubicBezTo>
                  <a:cubicBezTo>
                    <a:pt x="339726" y="160307"/>
                    <a:pt x="339726" y="172103"/>
                    <a:pt x="333066" y="179967"/>
                  </a:cubicBezTo>
                  <a:cubicBezTo>
                    <a:pt x="329070" y="182588"/>
                    <a:pt x="323742" y="185209"/>
                    <a:pt x="319745" y="185209"/>
                  </a:cubicBezTo>
                  <a:cubicBezTo>
                    <a:pt x="314417" y="185209"/>
                    <a:pt x="309089" y="182588"/>
                    <a:pt x="306425" y="179967"/>
                  </a:cubicBezTo>
                  <a:cubicBezTo>
                    <a:pt x="306425" y="179967"/>
                    <a:pt x="306425" y="179967"/>
                    <a:pt x="282448" y="156376"/>
                  </a:cubicBezTo>
                  <a:cubicBezTo>
                    <a:pt x="282448" y="156376"/>
                    <a:pt x="282448" y="156376"/>
                    <a:pt x="257139" y="179967"/>
                  </a:cubicBezTo>
                  <a:cubicBezTo>
                    <a:pt x="254475" y="182588"/>
                    <a:pt x="249147" y="185209"/>
                    <a:pt x="243819" y="185209"/>
                  </a:cubicBezTo>
                  <a:cubicBezTo>
                    <a:pt x="239823" y="185209"/>
                    <a:pt x="234494" y="182588"/>
                    <a:pt x="230498" y="179967"/>
                  </a:cubicBezTo>
                  <a:cubicBezTo>
                    <a:pt x="223838" y="172103"/>
                    <a:pt x="223838" y="160307"/>
                    <a:pt x="230498" y="152444"/>
                  </a:cubicBezTo>
                  <a:cubicBezTo>
                    <a:pt x="230498" y="152444"/>
                    <a:pt x="230498" y="152444"/>
                    <a:pt x="254475" y="128853"/>
                  </a:cubicBezTo>
                  <a:cubicBezTo>
                    <a:pt x="254475" y="128853"/>
                    <a:pt x="254475" y="128853"/>
                    <a:pt x="230498" y="105261"/>
                  </a:cubicBezTo>
                  <a:cubicBezTo>
                    <a:pt x="223838" y="98708"/>
                    <a:pt x="223838" y="86913"/>
                    <a:pt x="230498" y="79049"/>
                  </a:cubicBezTo>
                  <a:cubicBezTo>
                    <a:pt x="234495" y="75773"/>
                    <a:pt x="239490" y="74134"/>
                    <a:pt x="244318" y="74134"/>
                  </a:cubicBezTo>
                  <a:close/>
                  <a:moveTo>
                    <a:pt x="180729" y="785"/>
                  </a:moveTo>
                  <a:cubicBezTo>
                    <a:pt x="184686" y="2099"/>
                    <a:pt x="187325" y="6041"/>
                    <a:pt x="187325" y="11298"/>
                  </a:cubicBezTo>
                  <a:cubicBezTo>
                    <a:pt x="187325" y="11298"/>
                    <a:pt x="187325" y="11298"/>
                    <a:pt x="187325" y="224182"/>
                  </a:cubicBezTo>
                  <a:cubicBezTo>
                    <a:pt x="187325" y="229439"/>
                    <a:pt x="184686" y="233381"/>
                    <a:pt x="180729" y="234695"/>
                  </a:cubicBezTo>
                  <a:cubicBezTo>
                    <a:pt x="179410" y="234695"/>
                    <a:pt x="176771" y="236009"/>
                    <a:pt x="175452" y="236009"/>
                  </a:cubicBezTo>
                  <a:cubicBezTo>
                    <a:pt x="172814" y="236009"/>
                    <a:pt x="170175" y="234695"/>
                    <a:pt x="167537" y="232067"/>
                  </a:cubicBezTo>
                  <a:cubicBezTo>
                    <a:pt x="167537" y="232067"/>
                    <a:pt x="167537" y="232067"/>
                    <a:pt x="117408" y="180817"/>
                  </a:cubicBezTo>
                  <a:cubicBezTo>
                    <a:pt x="117408" y="180817"/>
                    <a:pt x="117408" y="180817"/>
                    <a:pt x="63321" y="180817"/>
                  </a:cubicBezTo>
                  <a:cubicBezTo>
                    <a:pt x="29022" y="180817"/>
                    <a:pt x="0" y="153221"/>
                    <a:pt x="0" y="117740"/>
                  </a:cubicBezTo>
                  <a:cubicBezTo>
                    <a:pt x="0" y="82259"/>
                    <a:pt x="29022" y="54663"/>
                    <a:pt x="63321" y="54663"/>
                  </a:cubicBezTo>
                  <a:cubicBezTo>
                    <a:pt x="63321" y="54663"/>
                    <a:pt x="63321" y="54663"/>
                    <a:pt x="117408" y="54663"/>
                  </a:cubicBezTo>
                  <a:cubicBezTo>
                    <a:pt x="117408" y="54663"/>
                    <a:pt x="117408" y="54663"/>
                    <a:pt x="167537" y="3413"/>
                  </a:cubicBezTo>
                  <a:cubicBezTo>
                    <a:pt x="171495" y="-529"/>
                    <a:pt x="175452" y="-529"/>
                    <a:pt x="180729" y="785"/>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grpSp>
      <p:grpSp>
        <p:nvGrpSpPr>
          <p:cNvPr id="27" name="ïşḷïďe"/>
          <p:cNvGrpSpPr/>
          <p:nvPr/>
        </p:nvGrpSpPr>
        <p:grpSpPr>
          <a:xfrm>
            <a:off x="2392618" y="4322118"/>
            <a:ext cx="3209895" cy="782510"/>
            <a:chOff x="3998907" y="4344975"/>
            <a:chExt cx="1801599" cy="782510"/>
          </a:xfrm>
        </p:grpSpPr>
        <p:sp>
          <p:nvSpPr>
            <p:cNvPr id="28" name="ïṩlîḓé"/>
            <p:cNvSpPr/>
            <p:nvPr/>
          </p:nvSpPr>
          <p:spPr>
            <a:xfrm>
              <a:off x="3998907" y="4738724"/>
              <a:ext cx="1801599" cy="38876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square" lIns="0" tIns="0" rIns="0" bIns="0" anchor="ctr" anchorCtr="0">
              <a:noAutofit/>
            </a:bodyPr>
            <a:lstStyle/>
            <a:p>
              <a:pPr algn="just">
                <a:lnSpc>
                  <a:spcPct val="120000"/>
                </a:lnSpc>
              </a:pPr>
              <a:r>
                <a:rPr lang="zh-CN" altLang="en-US" sz="1600" dirty="0">
                  <a:solidFill>
                    <a:schemeClr val="dk1">
                      <a:lumMod val="100000"/>
                    </a:schemeClr>
                  </a:solidFill>
                  <a:ea typeface="微软雅黑" panose="020B0503020204020204" pitchFamily="34" charset="-122"/>
                </a:rPr>
                <a:t>此部分内容作为文字排版占位显示（建议使用主题字体）</a:t>
              </a:r>
              <a:endParaRPr lang="zh-CN" altLang="en-US" sz="1600" dirty="0">
                <a:solidFill>
                  <a:schemeClr val="dk1">
                    <a:lumMod val="100000"/>
                  </a:schemeClr>
                </a:solidFill>
                <a:ea typeface="微软雅黑" panose="020B0503020204020204" pitchFamily="34" charset="-122"/>
              </a:endParaRPr>
            </a:p>
          </p:txBody>
        </p:sp>
        <p:sp>
          <p:nvSpPr>
            <p:cNvPr id="29" name="îṥḻíḑé"/>
            <p:cNvSpPr/>
            <p:nvPr/>
          </p:nvSpPr>
          <p:spPr>
            <a:xfrm>
              <a:off x="3998907" y="4344975"/>
              <a:ext cx="1231106" cy="246221"/>
            </a:xfrm>
            <a:prstGeom prst="rect">
              <a:avLst/>
            </a:prstGeom>
            <a:noFill/>
          </p:spPr>
          <p:txBody>
            <a:bodyPr wrap="none" lIns="0" tIns="0" rIns="0" bIns="0" anchor="ctr" anchorCtr="0">
              <a:noAutofit/>
            </a:bodyPr>
            <a:lstStyle/>
            <a:p>
              <a:r>
                <a:rPr lang="zh-CN" altLang="en-US" b="1">
                  <a:solidFill>
                    <a:schemeClr val="dk1">
                      <a:lumMod val="100000"/>
                    </a:schemeClr>
                  </a:solidFill>
                  <a:ea typeface="微软雅黑" panose="020B0503020204020204" pitchFamily="34" charset="-122"/>
                </a:rPr>
                <a:t>标题文本预设</a:t>
              </a:r>
              <a:endParaRPr lang="zh-CN" altLang="en-US" b="1">
                <a:solidFill>
                  <a:schemeClr val="dk1">
                    <a:lumMod val="100000"/>
                  </a:schemeClr>
                </a:solidFill>
                <a:ea typeface="微软雅黑" panose="020B0503020204020204" pitchFamily="34" charset="-122"/>
              </a:endParaRPr>
            </a:p>
          </p:txBody>
        </p:sp>
      </p:grpSp>
      <p:grpSp>
        <p:nvGrpSpPr>
          <p:cNvPr id="6" name="ïṡļîḑè"/>
          <p:cNvGrpSpPr/>
          <p:nvPr/>
        </p:nvGrpSpPr>
        <p:grpSpPr>
          <a:xfrm>
            <a:off x="6267036" y="1722805"/>
            <a:ext cx="1320659" cy="1320659"/>
            <a:chOff x="6416900" y="1526073"/>
            <a:chExt cx="1933578" cy="1933578"/>
          </a:xfrm>
        </p:grpSpPr>
        <p:sp>
          <p:nvSpPr>
            <p:cNvPr id="19" name="ïṧḷîḓé"/>
            <p:cNvSpPr/>
            <p:nvPr/>
          </p:nvSpPr>
          <p:spPr>
            <a:xfrm>
              <a:off x="6416900" y="1526073"/>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a:ea typeface="微软雅黑" panose="020B0503020204020204" pitchFamily="34" charset="-122"/>
              </a:endParaRPr>
            </a:p>
          </p:txBody>
        </p:sp>
        <p:sp>
          <p:nvSpPr>
            <p:cNvPr id="20" name="ïŝḻîḑé"/>
            <p:cNvSpPr/>
            <p:nvPr/>
          </p:nvSpPr>
          <p:spPr>
            <a:xfrm>
              <a:off x="6485164" y="1602921"/>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50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sp>
          <p:nvSpPr>
            <p:cNvPr id="21" name="íṣlíďé"/>
            <p:cNvSpPr/>
            <p:nvPr/>
          </p:nvSpPr>
          <p:spPr>
            <a:xfrm>
              <a:off x="7752648" y="1620284"/>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a:solidFill>
                    <a:schemeClr val="bg2">
                      <a:lumMod val="100000"/>
                    </a:schemeClr>
                  </a:solidFill>
                  <a:prstDash val="solid"/>
                  <a:miter lim="400000"/>
                  <a:headEnd type="none" w="med" len="med"/>
                  <a:tailEnd type="none" w="med" len="med"/>
                </a14:hiddenLine>
              </a:ext>
            </a:extLst>
          </p:spPr>
          <p:txBody>
            <a:bodyPr anchor="ctr"/>
            <a:lstStyle/>
            <a:p>
              <a:pPr algn="ctr"/>
              <a:endParaRPr>
                <a:ea typeface="微软雅黑" panose="020B0503020204020204" pitchFamily="34" charset="-122"/>
              </a:endParaRPr>
            </a:p>
          </p:txBody>
        </p:sp>
        <p:sp>
          <p:nvSpPr>
            <p:cNvPr id="22" name="iş1îḑê"/>
            <p:cNvSpPr/>
            <p:nvPr/>
          </p:nvSpPr>
          <p:spPr>
            <a:xfrm rot="2640963">
              <a:off x="7950608" y="1758909"/>
              <a:ext cx="148234" cy="213955"/>
            </a:xfrm>
            <a:custGeom>
              <a:avLst/>
              <a:gdLst>
                <a:gd name="connsiteX0" fmla="*/ 81422 w 148234"/>
                <a:gd name="connsiteY0" fmla="*/ 974 h 213955"/>
                <a:gd name="connsiteX1" fmla="*/ 144968 w 148234"/>
                <a:gd name="connsiteY1" fmla="*/ 0 h 213955"/>
                <a:gd name="connsiteX2" fmla="*/ 147265 w 148234"/>
                <a:gd name="connsiteY2" fmla="*/ 149786 h 213955"/>
                <a:gd name="connsiteX3" fmla="*/ 147793 w 148234"/>
                <a:gd name="connsiteY3" fmla="*/ 149786 h 213955"/>
                <a:gd name="connsiteX4" fmla="*/ 147793 w 148234"/>
                <a:gd name="connsiteY4" fmla="*/ 184235 h 213955"/>
                <a:gd name="connsiteX5" fmla="*/ 148234 w 148234"/>
                <a:gd name="connsiteY5" fmla="*/ 212981 h 213955"/>
                <a:gd name="connsiteX6" fmla="*/ 147793 w 148234"/>
                <a:gd name="connsiteY6" fmla="*/ 212987 h 213955"/>
                <a:gd name="connsiteX7" fmla="*/ 147793 w 148234"/>
                <a:gd name="connsiteY7" fmla="*/ 213393 h 213955"/>
                <a:gd name="connsiteX8" fmla="*/ 121338 w 148234"/>
                <a:gd name="connsiteY8" fmla="*/ 213393 h 213955"/>
                <a:gd name="connsiteX9" fmla="*/ 84687 w 148234"/>
                <a:gd name="connsiteY9" fmla="*/ 213955 h 213955"/>
                <a:gd name="connsiteX10" fmla="*/ 84678 w 148234"/>
                <a:gd name="connsiteY10" fmla="*/ 213393 h 213955"/>
                <a:gd name="connsiteX11" fmla="*/ 0 w 148234"/>
                <a:gd name="connsiteY11" fmla="*/ 213393 h 213955"/>
                <a:gd name="connsiteX12" fmla="*/ 0 w 148234"/>
                <a:gd name="connsiteY12" fmla="*/ 149786 h 213955"/>
                <a:gd name="connsiteX13" fmla="*/ 83703 w 148234"/>
                <a:gd name="connsiteY13" fmla="*/ 149786 h 21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234" h="213955">
                  <a:moveTo>
                    <a:pt x="81422" y="974"/>
                  </a:moveTo>
                  <a:lnTo>
                    <a:pt x="144968" y="0"/>
                  </a:lnTo>
                  <a:lnTo>
                    <a:pt x="147265" y="149786"/>
                  </a:lnTo>
                  <a:lnTo>
                    <a:pt x="147793" y="149786"/>
                  </a:lnTo>
                  <a:lnTo>
                    <a:pt x="147793" y="184235"/>
                  </a:lnTo>
                  <a:lnTo>
                    <a:pt x="148234" y="212981"/>
                  </a:lnTo>
                  <a:lnTo>
                    <a:pt x="147793" y="212987"/>
                  </a:lnTo>
                  <a:lnTo>
                    <a:pt x="147793" y="213393"/>
                  </a:lnTo>
                  <a:lnTo>
                    <a:pt x="121338" y="213393"/>
                  </a:lnTo>
                  <a:lnTo>
                    <a:pt x="84687" y="213955"/>
                  </a:lnTo>
                  <a:lnTo>
                    <a:pt x="84678" y="213393"/>
                  </a:lnTo>
                  <a:lnTo>
                    <a:pt x="0" y="213393"/>
                  </a:lnTo>
                  <a:lnTo>
                    <a:pt x="0" y="149786"/>
                  </a:lnTo>
                  <a:lnTo>
                    <a:pt x="83703" y="149786"/>
                  </a:lnTo>
                  <a:close/>
                </a:path>
              </a:pathLst>
            </a:custGeom>
            <a:solidFill>
              <a:schemeClr val="bg1">
                <a:lumMod val="50000"/>
              </a:schemeClr>
            </a:solidFill>
            <a:ln w="25400" cap="flat">
              <a:solidFill>
                <a:srgbClr val="000000">
                  <a:alpha val="0"/>
                </a:srgbClr>
              </a:solidFill>
              <a:prstDash val="solid"/>
              <a:miter lim="400000"/>
            </a:ln>
            <a:effectLst/>
          </p:spPr>
          <p:txBody>
            <a:bodyPr anchor="ctr"/>
            <a:lstStyle/>
            <a:p>
              <a:pPr algn="ctr"/>
              <a:endParaRPr>
                <a:ea typeface="微软雅黑" panose="020B0503020204020204" pitchFamily="34" charset="-122"/>
              </a:endParaRPr>
            </a:p>
          </p:txBody>
        </p:sp>
        <p:sp>
          <p:nvSpPr>
            <p:cNvPr id="23" name="îṡ1îḍe"/>
            <p:cNvSpPr/>
            <p:nvPr/>
          </p:nvSpPr>
          <p:spPr>
            <a:xfrm>
              <a:off x="7003038" y="1985561"/>
              <a:ext cx="794449" cy="1014602"/>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grpSp>
      <p:grpSp>
        <p:nvGrpSpPr>
          <p:cNvPr id="7" name="íṥľiďe"/>
          <p:cNvGrpSpPr/>
          <p:nvPr/>
        </p:nvGrpSpPr>
        <p:grpSpPr>
          <a:xfrm>
            <a:off x="7889568" y="1987503"/>
            <a:ext cx="3170316" cy="782510"/>
            <a:chOff x="8784658" y="2010360"/>
            <a:chExt cx="1779385" cy="782510"/>
          </a:xfrm>
        </p:grpSpPr>
        <p:sp>
          <p:nvSpPr>
            <p:cNvPr id="17" name="iSḻiḓê"/>
            <p:cNvSpPr/>
            <p:nvPr/>
          </p:nvSpPr>
          <p:spPr>
            <a:xfrm>
              <a:off x="8784658" y="2404109"/>
              <a:ext cx="1779385" cy="38876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square" lIns="0" tIns="0" rIns="0" bIns="0" anchor="ctr" anchorCtr="0">
              <a:noAutofit/>
            </a:bodyPr>
            <a:lstStyle/>
            <a:p>
              <a:pPr algn="just">
                <a:lnSpc>
                  <a:spcPct val="120000"/>
                </a:lnSpc>
              </a:pPr>
              <a:r>
                <a:rPr lang="zh-CN" altLang="en-US" sz="1600" dirty="0">
                  <a:solidFill>
                    <a:schemeClr val="dk1">
                      <a:lumMod val="100000"/>
                    </a:schemeClr>
                  </a:solidFill>
                  <a:ea typeface="微软雅黑" panose="020B0503020204020204" pitchFamily="34" charset="-122"/>
                </a:rPr>
                <a:t>此部分内容作为文字排版占位显示（建议使用主题字体）</a:t>
              </a:r>
              <a:endParaRPr lang="zh-CN" altLang="en-US" sz="1600" dirty="0">
                <a:solidFill>
                  <a:schemeClr val="dk1">
                    <a:lumMod val="100000"/>
                  </a:schemeClr>
                </a:solidFill>
                <a:ea typeface="微软雅黑" panose="020B0503020204020204" pitchFamily="34" charset="-122"/>
              </a:endParaRPr>
            </a:p>
          </p:txBody>
        </p:sp>
        <p:sp>
          <p:nvSpPr>
            <p:cNvPr id="18" name="ïṧlîḋè"/>
            <p:cNvSpPr/>
            <p:nvPr/>
          </p:nvSpPr>
          <p:spPr>
            <a:xfrm>
              <a:off x="8784658" y="2010360"/>
              <a:ext cx="1231106" cy="246221"/>
            </a:xfrm>
            <a:prstGeom prst="rect">
              <a:avLst/>
            </a:prstGeom>
            <a:noFill/>
          </p:spPr>
          <p:txBody>
            <a:bodyPr wrap="none" lIns="0" tIns="0" rIns="0" bIns="0" anchor="ctr" anchorCtr="0">
              <a:noAutofit/>
            </a:bodyPr>
            <a:lstStyle/>
            <a:p>
              <a:r>
                <a:rPr lang="zh-CN" altLang="en-US" b="1" dirty="0">
                  <a:solidFill>
                    <a:schemeClr val="dk1">
                      <a:lumMod val="100000"/>
                    </a:schemeClr>
                  </a:solidFill>
                  <a:ea typeface="微软雅黑" panose="020B0503020204020204" pitchFamily="34" charset="-122"/>
                </a:rPr>
                <a:t>标题文本预设</a:t>
              </a:r>
              <a:endParaRPr lang="zh-CN" altLang="en-US" b="1" dirty="0">
                <a:solidFill>
                  <a:schemeClr val="dk1">
                    <a:lumMod val="100000"/>
                  </a:schemeClr>
                </a:solidFill>
                <a:ea typeface="微软雅黑" panose="020B0503020204020204" pitchFamily="34" charset="-122"/>
              </a:endParaRPr>
            </a:p>
          </p:txBody>
        </p:sp>
      </p:grpSp>
      <p:grpSp>
        <p:nvGrpSpPr>
          <p:cNvPr id="8" name="iṥḻïḑè"/>
          <p:cNvGrpSpPr/>
          <p:nvPr/>
        </p:nvGrpSpPr>
        <p:grpSpPr>
          <a:xfrm>
            <a:off x="6267036" y="4057420"/>
            <a:ext cx="1320659" cy="1320659"/>
            <a:chOff x="6416900" y="3860688"/>
            <a:chExt cx="1933578" cy="1933578"/>
          </a:xfrm>
        </p:grpSpPr>
        <p:sp>
          <p:nvSpPr>
            <p:cNvPr id="12" name="iSḻîḋe"/>
            <p:cNvSpPr/>
            <p:nvPr/>
          </p:nvSpPr>
          <p:spPr>
            <a:xfrm>
              <a:off x="6416900" y="3860688"/>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2">
                <a:lumMod val="100000"/>
              </a:schemeClr>
            </a:solidFill>
            <a:ln w="25400" cap="flat" cmpd="sng" algn="ctr">
              <a:solidFill>
                <a:schemeClr val="tx2">
                  <a:lumMod val="75000"/>
                </a:schemeClr>
              </a:solidFill>
              <a:prstDash val="solid"/>
              <a:miter lim="400000"/>
              <a:headEnd type="none" w="med" len="med"/>
              <a:tailEnd type="none" w="med" len="med"/>
            </a:ln>
            <a:effectLst/>
          </p:spPr>
          <p:txBody>
            <a:bodyPr anchor="ctr"/>
            <a:lstStyle/>
            <a:p>
              <a:pPr algn="ctr"/>
              <a:endParaRPr>
                <a:ea typeface="微软雅黑" panose="020B0503020204020204" pitchFamily="34" charset="-122"/>
              </a:endParaRPr>
            </a:p>
          </p:txBody>
        </p:sp>
        <p:sp>
          <p:nvSpPr>
            <p:cNvPr id="13" name="iśļíḍé"/>
            <p:cNvSpPr/>
            <p:nvPr/>
          </p:nvSpPr>
          <p:spPr>
            <a:xfrm>
              <a:off x="6485164" y="3937536"/>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75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sp>
          <p:nvSpPr>
            <p:cNvPr id="14" name="îślïďè"/>
            <p:cNvSpPr/>
            <p:nvPr/>
          </p:nvSpPr>
          <p:spPr>
            <a:xfrm>
              <a:off x="7752648" y="3954899"/>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a:solidFill>
                    <a:schemeClr val="bg2">
                      <a:lumMod val="100000"/>
                    </a:schemeClr>
                  </a:solidFill>
                  <a:prstDash val="solid"/>
                  <a:miter lim="400000"/>
                  <a:headEnd type="none" w="med" len="med"/>
                  <a:tailEnd type="none" w="med" len="med"/>
                </a14:hiddenLine>
              </a:ext>
            </a:extLst>
          </p:spPr>
          <p:txBody>
            <a:bodyPr anchor="ctr"/>
            <a:lstStyle/>
            <a:p>
              <a:pPr algn="ctr"/>
              <a:endParaRPr>
                <a:ea typeface="微软雅黑" panose="020B0503020204020204" pitchFamily="34" charset="-122"/>
              </a:endParaRPr>
            </a:p>
          </p:txBody>
        </p:sp>
        <p:sp>
          <p:nvSpPr>
            <p:cNvPr id="15" name="îṩľïḑè"/>
            <p:cNvSpPr/>
            <p:nvPr/>
          </p:nvSpPr>
          <p:spPr>
            <a:xfrm rot="2640963">
              <a:off x="7950608" y="4093524"/>
              <a:ext cx="148234" cy="213955"/>
            </a:xfrm>
            <a:custGeom>
              <a:avLst/>
              <a:gdLst>
                <a:gd name="connsiteX0" fmla="*/ 81422 w 148234"/>
                <a:gd name="connsiteY0" fmla="*/ 974 h 213955"/>
                <a:gd name="connsiteX1" fmla="*/ 144968 w 148234"/>
                <a:gd name="connsiteY1" fmla="*/ 0 h 213955"/>
                <a:gd name="connsiteX2" fmla="*/ 147265 w 148234"/>
                <a:gd name="connsiteY2" fmla="*/ 149786 h 213955"/>
                <a:gd name="connsiteX3" fmla="*/ 147793 w 148234"/>
                <a:gd name="connsiteY3" fmla="*/ 149786 h 213955"/>
                <a:gd name="connsiteX4" fmla="*/ 147793 w 148234"/>
                <a:gd name="connsiteY4" fmla="*/ 184235 h 213955"/>
                <a:gd name="connsiteX5" fmla="*/ 148234 w 148234"/>
                <a:gd name="connsiteY5" fmla="*/ 212981 h 213955"/>
                <a:gd name="connsiteX6" fmla="*/ 147793 w 148234"/>
                <a:gd name="connsiteY6" fmla="*/ 212987 h 213955"/>
                <a:gd name="connsiteX7" fmla="*/ 147793 w 148234"/>
                <a:gd name="connsiteY7" fmla="*/ 213393 h 213955"/>
                <a:gd name="connsiteX8" fmla="*/ 121338 w 148234"/>
                <a:gd name="connsiteY8" fmla="*/ 213393 h 213955"/>
                <a:gd name="connsiteX9" fmla="*/ 84687 w 148234"/>
                <a:gd name="connsiteY9" fmla="*/ 213955 h 213955"/>
                <a:gd name="connsiteX10" fmla="*/ 84678 w 148234"/>
                <a:gd name="connsiteY10" fmla="*/ 213393 h 213955"/>
                <a:gd name="connsiteX11" fmla="*/ 0 w 148234"/>
                <a:gd name="connsiteY11" fmla="*/ 213393 h 213955"/>
                <a:gd name="connsiteX12" fmla="*/ 0 w 148234"/>
                <a:gd name="connsiteY12" fmla="*/ 149786 h 213955"/>
                <a:gd name="connsiteX13" fmla="*/ 83703 w 148234"/>
                <a:gd name="connsiteY13" fmla="*/ 149786 h 21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234" h="213955">
                  <a:moveTo>
                    <a:pt x="81422" y="974"/>
                  </a:moveTo>
                  <a:lnTo>
                    <a:pt x="144968" y="0"/>
                  </a:lnTo>
                  <a:lnTo>
                    <a:pt x="147265" y="149786"/>
                  </a:lnTo>
                  <a:lnTo>
                    <a:pt x="147793" y="149786"/>
                  </a:lnTo>
                  <a:lnTo>
                    <a:pt x="147793" y="184235"/>
                  </a:lnTo>
                  <a:lnTo>
                    <a:pt x="148234" y="212981"/>
                  </a:lnTo>
                  <a:lnTo>
                    <a:pt x="147793" y="212987"/>
                  </a:lnTo>
                  <a:lnTo>
                    <a:pt x="147793" y="213393"/>
                  </a:lnTo>
                  <a:lnTo>
                    <a:pt x="121338" y="213393"/>
                  </a:lnTo>
                  <a:lnTo>
                    <a:pt x="84687" y="213955"/>
                  </a:lnTo>
                  <a:lnTo>
                    <a:pt x="84678" y="213393"/>
                  </a:lnTo>
                  <a:lnTo>
                    <a:pt x="0" y="213393"/>
                  </a:lnTo>
                  <a:lnTo>
                    <a:pt x="0" y="149786"/>
                  </a:lnTo>
                  <a:lnTo>
                    <a:pt x="83703" y="149786"/>
                  </a:lnTo>
                  <a:close/>
                </a:path>
              </a:pathLst>
            </a:custGeom>
            <a:solidFill>
              <a:schemeClr val="tx2">
                <a:lumMod val="75000"/>
              </a:schemeClr>
            </a:solidFill>
            <a:ln w="25400" cap="flat">
              <a:solidFill>
                <a:srgbClr val="000000">
                  <a:alpha val="0"/>
                </a:srgbClr>
              </a:solidFill>
              <a:prstDash val="solid"/>
              <a:miter lim="400000"/>
            </a:ln>
            <a:effectLst/>
          </p:spPr>
          <p:txBody>
            <a:bodyPr anchor="ctr"/>
            <a:lstStyle/>
            <a:p>
              <a:pPr algn="ctr"/>
              <a:endParaRPr>
                <a:ea typeface="微软雅黑" panose="020B0503020204020204" pitchFamily="34" charset="-122"/>
              </a:endParaRPr>
            </a:p>
          </p:txBody>
        </p:sp>
        <p:sp>
          <p:nvSpPr>
            <p:cNvPr id="16" name="îsḻíḋe"/>
            <p:cNvSpPr/>
            <p:nvPr/>
          </p:nvSpPr>
          <p:spPr>
            <a:xfrm>
              <a:off x="7105282" y="4320176"/>
              <a:ext cx="589961" cy="1014602"/>
            </a:xfrm>
            <a:custGeom>
              <a:avLst/>
              <a:gdLst>
                <a:gd name="connsiteX0" fmla="*/ 123152 w 195694"/>
                <a:gd name="connsiteY0" fmla="*/ 165100 h 336550"/>
                <a:gd name="connsiteX1" fmla="*/ 133928 w 195694"/>
                <a:gd name="connsiteY1" fmla="*/ 175707 h 336550"/>
                <a:gd name="connsiteX2" fmla="*/ 133928 w 195694"/>
                <a:gd name="connsiteY2" fmla="*/ 245976 h 336550"/>
                <a:gd name="connsiteX3" fmla="*/ 146050 w 195694"/>
                <a:gd name="connsiteY3" fmla="*/ 264537 h 336550"/>
                <a:gd name="connsiteX4" fmla="*/ 123152 w 195694"/>
                <a:gd name="connsiteY4" fmla="*/ 285750 h 336550"/>
                <a:gd name="connsiteX5" fmla="*/ 101600 w 195694"/>
                <a:gd name="connsiteY5" fmla="*/ 264537 h 336550"/>
                <a:gd name="connsiteX6" fmla="*/ 112376 w 195694"/>
                <a:gd name="connsiteY6" fmla="*/ 245976 h 336550"/>
                <a:gd name="connsiteX7" fmla="*/ 112376 w 195694"/>
                <a:gd name="connsiteY7" fmla="*/ 175707 h 336550"/>
                <a:gd name="connsiteX8" fmla="*/ 123152 w 195694"/>
                <a:gd name="connsiteY8" fmla="*/ 165100 h 336550"/>
                <a:gd name="connsiteX9" fmla="*/ 112610 w 195694"/>
                <a:gd name="connsiteY9" fmla="*/ 20638 h 336550"/>
                <a:gd name="connsiteX10" fmla="*/ 91497 w 195694"/>
                <a:gd name="connsiteY10" fmla="*/ 43047 h 336550"/>
                <a:gd name="connsiteX11" fmla="*/ 91497 w 195694"/>
                <a:gd name="connsiteY11" fmla="*/ 221003 h 336550"/>
                <a:gd name="connsiteX12" fmla="*/ 87539 w 195694"/>
                <a:gd name="connsiteY12" fmla="*/ 228913 h 336550"/>
                <a:gd name="connsiteX13" fmla="*/ 73025 w 195694"/>
                <a:gd name="connsiteY13" fmla="*/ 264504 h 336550"/>
                <a:gd name="connsiteX14" fmla="*/ 87539 w 195694"/>
                <a:gd name="connsiteY14" fmla="*/ 300095 h 336550"/>
                <a:gd name="connsiteX15" fmla="*/ 124485 w 195694"/>
                <a:gd name="connsiteY15" fmla="*/ 315913 h 336550"/>
                <a:gd name="connsiteX16" fmla="*/ 174625 w 195694"/>
                <a:gd name="connsiteY16" fmla="*/ 265822 h 336550"/>
                <a:gd name="connsiteX17" fmla="*/ 158791 w 195694"/>
                <a:gd name="connsiteY17" fmla="*/ 228913 h 336550"/>
                <a:gd name="connsiteX18" fmla="*/ 156153 w 195694"/>
                <a:gd name="connsiteY18" fmla="*/ 221003 h 336550"/>
                <a:gd name="connsiteX19" fmla="*/ 156153 w 195694"/>
                <a:gd name="connsiteY19" fmla="*/ 43047 h 336550"/>
                <a:gd name="connsiteX20" fmla="*/ 135041 w 195694"/>
                <a:gd name="connsiteY20" fmla="*/ 20638 h 336550"/>
                <a:gd name="connsiteX21" fmla="*/ 112610 w 195694"/>
                <a:gd name="connsiteY21" fmla="*/ 20638 h 336550"/>
                <a:gd name="connsiteX22" fmla="*/ 112297 w 195694"/>
                <a:gd name="connsiteY22" fmla="*/ 0 h 336550"/>
                <a:gd name="connsiteX23" fmla="*/ 134757 w 195694"/>
                <a:gd name="connsiteY23" fmla="*/ 0 h 336550"/>
                <a:gd name="connsiteX24" fmla="*/ 177033 w 195694"/>
                <a:gd name="connsiteY24" fmla="*/ 43383 h 336550"/>
                <a:gd name="connsiteX25" fmla="*/ 177033 w 195694"/>
                <a:gd name="connsiteY25" fmla="*/ 215603 h 336550"/>
                <a:gd name="connsiteX26" fmla="*/ 195529 w 195694"/>
                <a:gd name="connsiteY26" fmla="*/ 265559 h 336550"/>
                <a:gd name="connsiteX27" fmla="*/ 174391 w 195694"/>
                <a:gd name="connsiteY27" fmla="*/ 315516 h 336550"/>
                <a:gd name="connsiteX28" fmla="*/ 124187 w 195694"/>
                <a:gd name="connsiteY28" fmla="*/ 336550 h 336550"/>
                <a:gd name="connsiteX29" fmla="*/ 122866 w 195694"/>
                <a:gd name="connsiteY29" fmla="*/ 336550 h 336550"/>
                <a:gd name="connsiteX30" fmla="*/ 72663 w 195694"/>
                <a:gd name="connsiteY30" fmla="*/ 315516 h 336550"/>
                <a:gd name="connsiteX31" fmla="*/ 50203 w 195694"/>
                <a:gd name="connsiteY31" fmla="*/ 264245 h 336550"/>
                <a:gd name="connsiteX32" fmla="*/ 68699 w 195694"/>
                <a:gd name="connsiteY32" fmla="*/ 215603 h 336550"/>
                <a:gd name="connsiteX33" fmla="*/ 68699 w 195694"/>
                <a:gd name="connsiteY33" fmla="*/ 148555 h 336550"/>
                <a:gd name="connsiteX34" fmla="*/ 10569 w 195694"/>
                <a:gd name="connsiteY34" fmla="*/ 148555 h 336550"/>
                <a:gd name="connsiteX35" fmla="*/ 0 w 195694"/>
                <a:gd name="connsiteY35" fmla="*/ 136723 h 336550"/>
                <a:gd name="connsiteX36" fmla="*/ 10569 w 195694"/>
                <a:gd name="connsiteY36" fmla="*/ 126206 h 336550"/>
                <a:gd name="connsiteX37" fmla="*/ 68699 w 195694"/>
                <a:gd name="connsiteY37" fmla="*/ 126206 h 336550"/>
                <a:gd name="connsiteX38" fmla="*/ 68699 w 195694"/>
                <a:gd name="connsiteY38" fmla="*/ 99913 h 336550"/>
                <a:gd name="connsiteX39" fmla="*/ 10569 w 195694"/>
                <a:gd name="connsiteY39" fmla="*/ 99913 h 336550"/>
                <a:gd name="connsiteX40" fmla="*/ 0 w 195694"/>
                <a:gd name="connsiteY40" fmla="*/ 89396 h 336550"/>
                <a:gd name="connsiteX41" fmla="*/ 10569 w 195694"/>
                <a:gd name="connsiteY41" fmla="*/ 78879 h 336550"/>
                <a:gd name="connsiteX42" fmla="*/ 68699 w 195694"/>
                <a:gd name="connsiteY42" fmla="*/ 78879 h 336550"/>
                <a:gd name="connsiteX43" fmla="*/ 68699 w 195694"/>
                <a:gd name="connsiteY43" fmla="*/ 52586 h 336550"/>
                <a:gd name="connsiteX44" fmla="*/ 10569 w 195694"/>
                <a:gd name="connsiteY44" fmla="*/ 52586 h 336550"/>
                <a:gd name="connsiteX45" fmla="*/ 0 w 195694"/>
                <a:gd name="connsiteY45" fmla="*/ 42069 h 336550"/>
                <a:gd name="connsiteX46" fmla="*/ 10569 w 195694"/>
                <a:gd name="connsiteY46" fmla="*/ 30237 h 336550"/>
                <a:gd name="connsiteX47" fmla="*/ 70020 w 195694"/>
                <a:gd name="connsiteY47" fmla="*/ 30237 h 336550"/>
                <a:gd name="connsiteX48" fmla="*/ 112297 w 195694"/>
                <a:gd name="connsiteY4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5694" h="336550">
                  <a:moveTo>
                    <a:pt x="123152" y="165100"/>
                  </a:moveTo>
                  <a:cubicBezTo>
                    <a:pt x="129887" y="165100"/>
                    <a:pt x="133928" y="169078"/>
                    <a:pt x="133928" y="175707"/>
                  </a:cubicBezTo>
                  <a:cubicBezTo>
                    <a:pt x="133928" y="175707"/>
                    <a:pt x="133928" y="175707"/>
                    <a:pt x="133928" y="245976"/>
                  </a:cubicBezTo>
                  <a:cubicBezTo>
                    <a:pt x="140662" y="249953"/>
                    <a:pt x="146050" y="256582"/>
                    <a:pt x="146050" y="264537"/>
                  </a:cubicBezTo>
                  <a:cubicBezTo>
                    <a:pt x="146050" y="276469"/>
                    <a:pt x="135274" y="285750"/>
                    <a:pt x="123152" y="285750"/>
                  </a:cubicBezTo>
                  <a:cubicBezTo>
                    <a:pt x="111029" y="285750"/>
                    <a:pt x="101600" y="276469"/>
                    <a:pt x="101600" y="264537"/>
                  </a:cubicBezTo>
                  <a:cubicBezTo>
                    <a:pt x="101600" y="256582"/>
                    <a:pt x="105641" y="249953"/>
                    <a:pt x="112376" y="245976"/>
                  </a:cubicBezTo>
                  <a:cubicBezTo>
                    <a:pt x="112376" y="245976"/>
                    <a:pt x="112376" y="245976"/>
                    <a:pt x="112376" y="175707"/>
                  </a:cubicBezTo>
                  <a:cubicBezTo>
                    <a:pt x="112376" y="169078"/>
                    <a:pt x="117764" y="165100"/>
                    <a:pt x="123152" y="165100"/>
                  </a:cubicBezTo>
                  <a:close/>
                  <a:moveTo>
                    <a:pt x="112610" y="20638"/>
                  </a:moveTo>
                  <a:cubicBezTo>
                    <a:pt x="100734" y="20638"/>
                    <a:pt x="91497" y="31183"/>
                    <a:pt x="91497" y="43047"/>
                  </a:cubicBezTo>
                  <a:cubicBezTo>
                    <a:pt x="91497" y="43047"/>
                    <a:pt x="91497" y="43047"/>
                    <a:pt x="91497" y="221003"/>
                  </a:cubicBezTo>
                  <a:cubicBezTo>
                    <a:pt x="91497" y="223640"/>
                    <a:pt x="90178" y="226276"/>
                    <a:pt x="87539" y="228913"/>
                  </a:cubicBezTo>
                  <a:cubicBezTo>
                    <a:pt x="78303" y="238140"/>
                    <a:pt x="73025" y="251322"/>
                    <a:pt x="73025" y="264504"/>
                  </a:cubicBezTo>
                  <a:cubicBezTo>
                    <a:pt x="73025" y="277686"/>
                    <a:pt x="78303" y="290868"/>
                    <a:pt x="87539" y="300095"/>
                  </a:cubicBezTo>
                  <a:cubicBezTo>
                    <a:pt x="98095" y="310640"/>
                    <a:pt x="109971" y="315913"/>
                    <a:pt x="124485" y="315913"/>
                  </a:cubicBezTo>
                  <a:cubicBezTo>
                    <a:pt x="150875" y="314595"/>
                    <a:pt x="173306" y="292186"/>
                    <a:pt x="174625" y="265822"/>
                  </a:cubicBezTo>
                  <a:cubicBezTo>
                    <a:pt x="174625" y="251322"/>
                    <a:pt x="169347" y="238140"/>
                    <a:pt x="158791" y="228913"/>
                  </a:cubicBezTo>
                  <a:cubicBezTo>
                    <a:pt x="157472" y="226276"/>
                    <a:pt x="156153" y="223640"/>
                    <a:pt x="156153" y="221003"/>
                  </a:cubicBezTo>
                  <a:cubicBezTo>
                    <a:pt x="156153" y="221003"/>
                    <a:pt x="156153" y="221003"/>
                    <a:pt x="156153" y="43047"/>
                  </a:cubicBezTo>
                  <a:cubicBezTo>
                    <a:pt x="156153" y="31183"/>
                    <a:pt x="146916" y="20638"/>
                    <a:pt x="135041" y="20638"/>
                  </a:cubicBezTo>
                  <a:cubicBezTo>
                    <a:pt x="135041" y="20638"/>
                    <a:pt x="135041" y="20638"/>
                    <a:pt x="112610" y="20638"/>
                  </a:cubicBezTo>
                  <a:close/>
                  <a:moveTo>
                    <a:pt x="112297" y="0"/>
                  </a:moveTo>
                  <a:cubicBezTo>
                    <a:pt x="112297" y="0"/>
                    <a:pt x="112297" y="0"/>
                    <a:pt x="134757" y="0"/>
                  </a:cubicBezTo>
                  <a:cubicBezTo>
                    <a:pt x="158537" y="0"/>
                    <a:pt x="177033" y="19719"/>
                    <a:pt x="177033" y="43383"/>
                  </a:cubicBezTo>
                  <a:cubicBezTo>
                    <a:pt x="177033" y="43383"/>
                    <a:pt x="177033" y="43383"/>
                    <a:pt x="177033" y="215603"/>
                  </a:cubicBezTo>
                  <a:cubicBezTo>
                    <a:pt x="190245" y="230064"/>
                    <a:pt x="196850" y="247154"/>
                    <a:pt x="195529" y="265559"/>
                  </a:cubicBezTo>
                  <a:cubicBezTo>
                    <a:pt x="195529" y="283964"/>
                    <a:pt x="187602" y="302369"/>
                    <a:pt x="174391" y="315516"/>
                  </a:cubicBezTo>
                  <a:cubicBezTo>
                    <a:pt x="161179" y="328662"/>
                    <a:pt x="142683" y="336550"/>
                    <a:pt x="124187" y="336550"/>
                  </a:cubicBezTo>
                  <a:cubicBezTo>
                    <a:pt x="124187" y="336550"/>
                    <a:pt x="124187" y="336550"/>
                    <a:pt x="122866" y="336550"/>
                  </a:cubicBezTo>
                  <a:cubicBezTo>
                    <a:pt x="104370" y="336550"/>
                    <a:pt x="85874" y="328662"/>
                    <a:pt x="72663" y="315516"/>
                  </a:cubicBezTo>
                  <a:cubicBezTo>
                    <a:pt x="58130" y="302369"/>
                    <a:pt x="50203" y="283964"/>
                    <a:pt x="50203" y="264245"/>
                  </a:cubicBezTo>
                  <a:cubicBezTo>
                    <a:pt x="50203" y="245839"/>
                    <a:pt x="56809" y="230064"/>
                    <a:pt x="68699" y="215603"/>
                  </a:cubicBezTo>
                  <a:cubicBezTo>
                    <a:pt x="68699" y="215603"/>
                    <a:pt x="68699" y="215603"/>
                    <a:pt x="68699" y="148555"/>
                  </a:cubicBezTo>
                  <a:cubicBezTo>
                    <a:pt x="68699" y="148555"/>
                    <a:pt x="68699" y="148555"/>
                    <a:pt x="10569" y="148555"/>
                  </a:cubicBezTo>
                  <a:cubicBezTo>
                    <a:pt x="3963" y="148555"/>
                    <a:pt x="0" y="143296"/>
                    <a:pt x="0" y="136723"/>
                  </a:cubicBezTo>
                  <a:cubicBezTo>
                    <a:pt x="0" y="131465"/>
                    <a:pt x="3963" y="126206"/>
                    <a:pt x="10569" y="126206"/>
                  </a:cubicBezTo>
                  <a:cubicBezTo>
                    <a:pt x="10569" y="126206"/>
                    <a:pt x="10569" y="126206"/>
                    <a:pt x="68699" y="126206"/>
                  </a:cubicBezTo>
                  <a:cubicBezTo>
                    <a:pt x="68699" y="126206"/>
                    <a:pt x="68699" y="126206"/>
                    <a:pt x="68699" y="99913"/>
                  </a:cubicBezTo>
                  <a:cubicBezTo>
                    <a:pt x="68699" y="99913"/>
                    <a:pt x="68699" y="99913"/>
                    <a:pt x="10569" y="99913"/>
                  </a:cubicBezTo>
                  <a:cubicBezTo>
                    <a:pt x="3963" y="99913"/>
                    <a:pt x="0" y="95969"/>
                    <a:pt x="0" y="89396"/>
                  </a:cubicBezTo>
                  <a:cubicBezTo>
                    <a:pt x="0" y="82823"/>
                    <a:pt x="3963" y="78879"/>
                    <a:pt x="10569" y="78879"/>
                  </a:cubicBezTo>
                  <a:cubicBezTo>
                    <a:pt x="10569" y="78879"/>
                    <a:pt x="10569" y="78879"/>
                    <a:pt x="68699" y="78879"/>
                  </a:cubicBezTo>
                  <a:cubicBezTo>
                    <a:pt x="68699" y="78879"/>
                    <a:pt x="68699" y="78879"/>
                    <a:pt x="68699" y="52586"/>
                  </a:cubicBezTo>
                  <a:cubicBezTo>
                    <a:pt x="68699" y="52586"/>
                    <a:pt x="68699" y="52586"/>
                    <a:pt x="10569" y="52586"/>
                  </a:cubicBezTo>
                  <a:cubicBezTo>
                    <a:pt x="3963" y="52586"/>
                    <a:pt x="0" y="47327"/>
                    <a:pt x="0" y="42069"/>
                  </a:cubicBezTo>
                  <a:cubicBezTo>
                    <a:pt x="0" y="35495"/>
                    <a:pt x="3963" y="30237"/>
                    <a:pt x="10569" y="30237"/>
                  </a:cubicBezTo>
                  <a:cubicBezTo>
                    <a:pt x="10569" y="30237"/>
                    <a:pt x="10569" y="30237"/>
                    <a:pt x="70020" y="30237"/>
                  </a:cubicBezTo>
                  <a:cubicBezTo>
                    <a:pt x="75305" y="13146"/>
                    <a:pt x="92480" y="0"/>
                    <a:pt x="112297" y="0"/>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a:ea typeface="微软雅黑" panose="020B0503020204020204" pitchFamily="34" charset="-122"/>
              </a:endParaRPr>
            </a:p>
          </p:txBody>
        </p:sp>
      </p:grpSp>
      <p:grpSp>
        <p:nvGrpSpPr>
          <p:cNvPr id="9" name="iSḷîḍé"/>
          <p:cNvGrpSpPr/>
          <p:nvPr/>
        </p:nvGrpSpPr>
        <p:grpSpPr>
          <a:xfrm>
            <a:off x="7889567" y="4326494"/>
            <a:ext cx="3170314" cy="782510"/>
            <a:chOff x="8784658" y="4344975"/>
            <a:chExt cx="1779384" cy="782510"/>
          </a:xfrm>
        </p:grpSpPr>
        <p:sp>
          <p:nvSpPr>
            <p:cNvPr id="10" name="íṩḷïḑè"/>
            <p:cNvSpPr/>
            <p:nvPr/>
          </p:nvSpPr>
          <p:spPr>
            <a:xfrm>
              <a:off x="8784658" y="4738724"/>
              <a:ext cx="1779384" cy="38876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square" lIns="0" tIns="0" rIns="0" bIns="0" anchor="ctr" anchorCtr="0">
              <a:noAutofit/>
            </a:bodyPr>
            <a:lstStyle/>
            <a:p>
              <a:pPr algn="just">
                <a:lnSpc>
                  <a:spcPct val="120000"/>
                </a:lnSpc>
              </a:pPr>
              <a:r>
                <a:rPr lang="zh-CN" altLang="en-US" sz="1600" dirty="0">
                  <a:solidFill>
                    <a:schemeClr val="dk1">
                      <a:lumMod val="100000"/>
                    </a:schemeClr>
                  </a:solidFill>
                  <a:ea typeface="微软雅黑" panose="020B0503020204020204" pitchFamily="34" charset="-122"/>
                </a:rPr>
                <a:t>此部分内容作为文字排版占位显示（建议使用主题字体）</a:t>
              </a:r>
              <a:endParaRPr lang="zh-CN" altLang="en-US" sz="1600" dirty="0">
                <a:solidFill>
                  <a:schemeClr val="dk1">
                    <a:lumMod val="100000"/>
                  </a:schemeClr>
                </a:solidFill>
                <a:ea typeface="微软雅黑" panose="020B0503020204020204" pitchFamily="34" charset="-122"/>
              </a:endParaRPr>
            </a:p>
          </p:txBody>
        </p:sp>
        <p:sp>
          <p:nvSpPr>
            <p:cNvPr id="11" name="ïš1ïḍe"/>
            <p:cNvSpPr/>
            <p:nvPr/>
          </p:nvSpPr>
          <p:spPr>
            <a:xfrm>
              <a:off x="8784658" y="4344975"/>
              <a:ext cx="1231106" cy="246221"/>
            </a:xfrm>
            <a:prstGeom prst="rect">
              <a:avLst/>
            </a:prstGeom>
            <a:noFill/>
          </p:spPr>
          <p:txBody>
            <a:bodyPr wrap="none" lIns="0" tIns="0" rIns="0" bIns="0" anchor="ctr" anchorCtr="0">
              <a:noAutofit/>
            </a:bodyPr>
            <a:lstStyle/>
            <a:p>
              <a:r>
                <a:rPr lang="zh-CN" altLang="en-US" b="1">
                  <a:solidFill>
                    <a:schemeClr val="dk1">
                      <a:lumMod val="100000"/>
                    </a:schemeClr>
                  </a:solidFill>
                  <a:ea typeface="微软雅黑" panose="020B0503020204020204" pitchFamily="34" charset="-122"/>
                </a:rPr>
                <a:t>标题文本预设</a:t>
              </a:r>
              <a:endParaRPr lang="zh-CN" altLang="en-US" b="1">
                <a:solidFill>
                  <a:schemeClr val="dk1">
                    <a:lumMod val="100000"/>
                  </a:schemeClr>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50" fill="hold"/>
                                        <p:tgtEl>
                                          <p:spTgt spid="24"/>
                                        </p:tgtEl>
                                        <p:attrNameLst>
                                          <p:attrName>ppt_w</p:attrName>
                                        </p:attrNameLst>
                                      </p:cBhvr>
                                      <p:tavLst>
                                        <p:tav tm="0">
                                          <p:val>
                                            <p:fltVal val="0"/>
                                          </p:val>
                                        </p:tav>
                                        <p:tav tm="100000">
                                          <p:val>
                                            <p:strVal val="#ppt_w"/>
                                          </p:val>
                                        </p:tav>
                                      </p:tavLst>
                                    </p:anim>
                                    <p:anim calcmode="lin" valueType="num">
                                      <p:cBhvr>
                                        <p:cTn id="8" dur="250" fill="hold"/>
                                        <p:tgtEl>
                                          <p:spTgt spid="24"/>
                                        </p:tgtEl>
                                        <p:attrNameLst>
                                          <p:attrName>ppt_h</p:attrName>
                                        </p:attrNameLst>
                                      </p:cBhvr>
                                      <p:tavLst>
                                        <p:tav tm="0">
                                          <p:val>
                                            <p:fltVal val="0"/>
                                          </p:val>
                                        </p:tav>
                                        <p:tav tm="100000">
                                          <p:val>
                                            <p:strVal val="#ppt_h"/>
                                          </p:val>
                                        </p:tav>
                                      </p:tavLst>
                                    </p:anim>
                                    <p:animEffect transition="in" filter="fade">
                                      <p:cBhvr>
                                        <p:cTn id="9" dur="250"/>
                                        <p:tgtEl>
                                          <p:spTgt spid="2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Effect transition="in" filter="fade">
                                      <p:cBhvr>
                                        <p:cTn id="19" dur="250"/>
                                        <p:tgtEl>
                                          <p:spTgt spid="26"/>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50" fill="hold"/>
                                        <p:tgtEl>
                                          <p:spTgt spid="6"/>
                                        </p:tgtEl>
                                        <p:attrNameLst>
                                          <p:attrName>ppt_w</p:attrName>
                                        </p:attrNameLst>
                                      </p:cBhvr>
                                      <p:tavLst>
                                        <p:tav tm="0">
                                          <p:val>
                                            <p:fltVal val="0"/>
                                          </p:val>
                                        </p:tav>
                                        <p:tav tm="100000">
                                          <p:val>
                                            <p:strVal val="#ppt_w"/>
                                          </p:val>
                                        </p:tav>
                                      </p:tavLst>
                                    </p:anim>
                                    <p:anim calcmode="lin" valueType="num">
                                      <p:cBhvr>
                                        <p:cTn id="28" dur="250" fill="hold"/>
                                        <p:tgtEl>
                                          <p:spTgt spid="6"/>
                                        </p:tgtEl>
                                        <p:attrNameLst>
                                          <p:attrName>ppt_h</p:attrName>
                                        </p:attrNameLst>
                                      </p:cBhvr>
                                      <p:tavLst>
                                        <p:tav tm="0">
                                          <p:val>
                                            <p:fltVal val="0"/>
                                          </p:val>
                                        </p:tav>
                                        <p:tav tm="100000">
                                          <p:val>
                                            <p:strVal val="#ppt_h"/>
                                          </p:val>
                                        </p:tav>
                                      </p:tavLst>
                                    </p:anim>
                                    <p:animEffect transition="in" filter="fade">
                                      <p:cBhvr>
                                        <p:cTn id="29" dur="250"/>
                                        <p:tgtEl>
                                          <p:spTgt spid="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50" fill="hold"/>
                                        <p:tgtEl>
                                          <p:spTgt spid="8"/>
                                        </p:tgtEl>
                                        <p:attrNameLst>
                                          <p:attrName>ppt_w</p:attrName>
                                        </p:attrNameLst>
                                      </p:cBhvr>
                                      <p:tavLst>
                                        <p:tav tm="0">
                                          <p:val>
                                            <p:fltVal val="0"/>
                                          </p:val>
                                        </p:tav>
                                        <p:tav tm="100000">
                                          <p:val>
                                            <p:strVal val="#ppt_w"/>
                                          </p:val>
                                        </p:tav>
                                      </p:tavLst>
                                    </p:anim>
                                    <p:anim calcmode="lin" valueType="num">
                                      <p:cBhvr>
                                        <p:cTn id="38" dur="250" fill="hold"/>
                                        <p:tgtEl>
                                          <p:spTgt spid="8"/>
                                        </p:tgtEl>
                                        <p:attrNameLst>
                                          <p:attrName>ppt_h</p:attrName>
                                        </p:attrNameLst>
                                      </p:cBhvr>
                                      <p:tavLst>
                                        <p:tav tm="0">
                                          <p:val>
                                            <p:fltVal val="0"/>
                                          </p:val>
                                        </p:tav>
                                        <p:tav tm="100000">
                                          <p:val>
                                            <p:strVal val="#ppt_h"/>
                                          </p:val>
                                        </p:tav>
                                      </p:tavLst>
                                    </p:anim>
                                    <p:animEffect transition="in" filter="fade">
                                      <p:cBhvr>
                                        <p:cTn id="39" dur="250"/>
                                        <p:tgtEl>
                                          <p:spTgt spid="8"/>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Sḻïďê"/>
          <p:cNvGrpSpPr/>
          <p:nvPr/>
        </p:nvGrpSpPr>
        <p:grpSpPr>
          <a:xfrm>
            <a:off x="4557086" y="1557908"/>
            <a:ext cx="3077827" cy="4312699"/>
            <a:chOff x="4557086" y="1557908"/>
            <a:chExt cx="3077827" cy="4312699"/>
          </a:xfrm>
        </p:grpSpPr>
        <p:sp>
          <p:nvSpPr>
            <p:cNvPr id="19" name="îṩḻiḋè"/>
            <p:cNvSpPr/>
            <p:nvPr/>
          </p:nvSpPr>
          <p:spPr>
            <a:xfrm>
              <a:off x="4557087" y="1557908"/>
              <a:ext cx="3077826" cy="4312699"/>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nSpc>
                  <a:spcPct val="150000"/>
                </a:lnSpc>
                <a:buSzPct val="25000"/>
              </a:pPr>
              <a:r>
                <a:rPr lang="zh-CN" altLang="en-US" sz="1200" dirty="0">
                  <a:solidFill>
                    <a:schemeClr val="tx1">
                      <a:lumMod val="95000"/>
                      <a:lumOff val="5000"/>
                    </a:schemeClr>
                  </a:solidFill>
                  <a:ea typeface="微软雅黑" panose="020B0503020204020204" pitchFamily="34" charset="-122"/>
                </a:rPr>
                <a:t>人类也需要梦想者这种人醉心于一种事业的大公无私的发展因而不能注意自身的物质利益人类也需要梦想者这种人醉心于一种事业的大公无私的发展因而不能注意自身的物质利益</a:t>
              </a:r>
              <a:endParaRPr lang="de-DE" altLang="zh-CN" sz="1200" dirty="0">
                <a:solidFill>
                  <a:schemeClr val="tx1">
                    <a:lumMod val="95000"/>
                    <a:lumOff val="5000"/>
                  </a:schemeClr>
                </a:solidFill>
                <a:ea typeface="微软雅黑" panose="020B0503020204020204" pitchFamily="34" charset="-122"/>
              </a:endParaRPr>
            </a:p>
          </p:txBody>
        </p:sp>
        <p:sp>
          <p:nvSpPr>
            <p:cNvPr id="20" name="ïśľïḑé"/>
            <p:cNvSpPr/>
            <p:nvPr/>
          </p:nvSpPr>
          <p:spPr>
            <a:xfrm rot="5400000">
              <a:off x="4557086" y="1557908"/>
              <a:ext cx="1198892" cy="1198892"/>
            </a:xfrm>
            <a:prstGeom prst="rtTriangle">
              <a:avLst/>
            </a:prstGeom>
            <a:solidFill>
              <a:schemeClr val="bg1">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1" name="îṩľîḍe"/>
            <p:cNvSpPr/>
            <p:nvPr/>
          </p:nvSpPr>
          <p:spPr>
            <a:xfrm rot="16200000">
              <a:off x="6341751" y="4577445"/>
              <a:ext cx="1293162" cy="1293162"/>
            </a:xfrm>
            <a:prstGeom prst="rtTriangle">
              <a:avLst/>
            </a:prstGeom>
            <a:solidFill>
              <a:schemeClr val="bg1">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2" name="iṡļîḋe"/>
            <p:cNvSpPr txBox="1"/>
            <p:nvPr/>
          </p:nvSpPr>
          <p:spPr>
            <a:xfrm>
              <a:off x="5287124" y="2624924"/>
              <a:ext cx="1617751" cy="379656"/>
            </a:xfrm>
            <a:prstGeom prst="rect">
              <a:avLst/>
            </a:prstGeom>
            <a:noFill/>
          </p:spPr>
          <p:txBody>
            <a:bodyPr wrap="none">
              <a:normAutofit/>
            </a:bodyPr>
            <a:lstStyle/>
            <a:p>
              <a:pPr algn="ctr"/>
              <a:r>
                <a:rPr lang="zh-CN" altLang="en-US" sz="1865" b="1">
                  <a:solidFill>
                    <a:schemeClr val="tx1">
                      <a:lumMod val="95000"/>
                      <a:lumOff val="5000"/>
                    </a:schemeClr>
                  </a:solidFill>
                  <a:ea typeface="微软雅黑" panose="020B0503020204020204" pitchFamily="34" charset="-122"/>
                </a:rPr>
                <a:t>标题文本预设</a:t>
              </a:r>
              <a:endParaRPr lang="zh-CN" altLang="en-US" sz="1865" b="1">
                <a:solidFill>
                  <a:schemeClr val="tx1">
                    <a:lumMod val="95000"/>
                    <a:lumOff val="5000"/>
                  </a:schemeClr>
                </a:solidFill>
                <a:ea typeface="微软雅黑" panose="020B0503020204020204" pitchFamily="34" charset="-122"/>
              </a:endParaRPr>
            </a:p>
          </p:txBody>
        </p:sp>
        <p:sp>
          <p:nvSpPr>
            <p:cNvPr id="23" name="iŝ1iḋé"/>
            <p:cNvSpPr txBox="1"/>
            <p:nvPr/>
          </p:nvSpPr>
          <p:spPr>
            <a:xfrm rot="18969360">
              <a:off x="4745431" y="1729163"/>
              <a:ext cx="470000" cy="400110"/>
            </a:xfrm>
            <a:prstGeom prst="rect">
              <a:avLst/>
            </a:prstGeom>
            <a:noFill/>
          </p:spPr>
          <p:txBody>
            <a:bodyPr wrap="none">
              <a:normAutofit/>
            </a:bodyPr>
            <a:lstStyle/>
            <a:p>
              <a:pPr algn="ctr"/>
              <a:r>
                <a:rPr lang="en-US" altLang="zh-CN" sz="2000" b="1" dirty="0">
                  <a:solidFill>
                    <a:schemeClr val="bg1"/>
                  </a:solidFill>
                  <a:ea typeface="微软雅黑" panose="020B0503020204020204" pitchFamily="34" charset="-122"/>
                </a:rPr>
                <a:t>02</a:t>
              </a:r>
              <a:endParaRPr lang="en-US" altLang="zh-CN" sz="2000" b="1" dirty="0">
                <a:solidFill>
                  <a:schemeClr val="bg1"/>
                </a:solidFill>
                <a:ea typeface="微软雅黑" panose="020B0503020204020204" pitchFamily="34" charset="-122"/>
              </a:endParaRPr>
            </a:p>
          </p:txBody>
        </p:sp>
        <p:sp>
          <p:nvSpPr>
            <p:cNvPr id="24" name="íŝḻîḓê"/>
            <p:cNvSpPr>
              <a:spLocks noChangeAspect="1"/>
            </p:cNvSpPr>
            <p:nvPr/>
          </p:nvSpPr>
          <p:spPr bwMode="auto">
            <a:xfrm>
              <a:off x="7019138" y="5381625"/>
              <a:ext cx="529992" cy="298880"/>
            </a:xfrm>
            <a:custGeom>
              <a:avLst/>
              <a:gdLst>
                <a:gd name="connsiteX0" fmla="*/ 423056 w 508000"/>
                <a:gd name="connsiteY0" fmla="*/ 218190 h 286478"/>
                <a:gd name="connsiteX1" fmla="*/ 474689 w 508000"/>
                <a:gd name="connsiteY1" fmla="*/ 218190 h 286478"/>
                <a:gd name="connsiteX2" fmla="*/ 474689 w 508000"/>
                <a:gd name="connsiteY2" fmla="*/ 286478 h 286478"/>
                <a:gd name="connsiteX3" fmla="*/ 423056 w 508000"/>
                <a:gd name="connsiteY3" fmla="*/ 286478 h 286478"/>
                <a:gd name="connsiteX4" fmla="*/ 39974 w 508000"/>
                <a:gd name="connsiteY4" fmla="*/ 213193 h 286478"/>
                <a:gd name="connsiteX5" fmla="*/ 96603 w 508000"/>
                <a:gd name="connsiteY5" fmla="*/ 213193 h 286478"/>
                <a:gd name="connsiteX6" fmla="*/ 96603 w 508000"/>
                <a:gd name="connsiteY6" fmla="*/ 283147 h 286478"/>
                <a:gd name="connsiteX7" fmla="*/ 39974 w 508000"/>
                <a:gd name="connsiteY7" fmla="*/ 283147 h 286478"/>
                <a:gd name="connsiteX8" fmla="*/ 124918 w 508000"/>
                <a:gd name="connsiteY8" fmla="*/ 209862 h 286478"/>
                <a:gd name="connsiteX9" fmla="*/ 398072 w 508000"/>
                <a:gd name="connsiteY9" fmla="*/ 209862 h 286478"/>
                <a:gd name="connsiteX10" fmla="*/ 398072 w 508000"/>
                <a:gd name="connsiteY10" fmla="*/ 241508 h 286478"/>
                <a:gd name="connsiteX11" fmla="*/ 124918 w 508000"/>
                <a:gd name="connsiteY11" fmla="*/ 241508 h 286478"/>
                <a:gd name="connsiteX12" fmla="*/ 333115 w 508000"/>
                <a:gd name="connsiteY12" fmla="*/ 131580 h 286478"/>
                <a:gd name="connsiteX13" fmla="*/ 451370 w 508000"/>
                <a:gd name="connsiteY13" fmla="*/ 131580 h 286478"/>
                <a:gd name="connsiteX14" fmla="*/ 451370 w 508000"/>
                <a:gd name="connsiteY14" fmla="*/ 176551 h 286478"/>
                <a:gd name="connsiteX15" fmla="*/ 366426 w 508000"/>
                <a:gd name="connsiteY15" fmla="*/ 176551 h 286478"/>
                <a:gd name="connsiteX16" fmla="*/ 68289 w 508000"/>
                <a:gd name="connsiteY16" fmla="*/ 131580 h 286478"/>
                <a:gd name="connsiteX17" fmla="*/ 179882 w 508000"/>
                <a:gd name="connsiteY17" fmla="*/ 131580 h 286478"/>
                <a:gd name="connsiteX18" fmla="*/ 148236 w 508000"/>
                <a:gd name="connsiteY18" fmla="*/ 176551 h 286478"/>
                <a:gd name="connsiteX19" fmla="*/ 68289 w 508000"/>
                <a:gd name="connsiteY19" fmla="*/ 176551 h 286478"/>
                <a:gd name="connsiteX20" fmla="*/ 54964 w 508000"/>
                <a:gd name="connsiteY20" fmla="*/ 123252 h 286478"/>
                <a:gd name="connsiteX21" fmla="*/ 54964 w 508000"/>
                <a:gd name="connsiteY21" fmla="*/ 179882 h 286478"/>
                <a:gd name="connsiteX22" fmla="*/ 459698 w 508000"/>
                <a:gd name="connsiteY22" fmla="*/ 179882 h 286478"/>
                <a:gd name="connsiteX23" fmla="*/ 459698 w 508000"/>
                <a:gd name="connsiteY23" fmla="*/ 123252 h 286478"/>
                <a:gd name="connsiteX24" fmla="*/ 159895 w 508000"/>
                <a:gd name="connsiteY24" fmla="*/ 16656 h 286478"/>
                <a:gd name="connsiteX25" fmla="*/ 116590 w 508000"/>
                <a:gd name="connsiteY25" fmla="*/ 78282 h 286478"/>
                <a:gd name="connsiteX26" fmla="*/ 398072 w 508000"/>
                <a:gd name="connsiteY26" fmla="*/ 78282 h 286478"/>
                <a:gd name="connsiteX27" fmla="*/ 354767 w 508000"/>
                <a:gd name="connsiteY27" fmla="*/ 16656 h 286478"/>
                <a:gd name="connsiteX28" fmla="*/ 153233 w 508000"/>
                <a:gd name="connsiteY28" fmla="*/ 0 h 286478"/>
                <a:gd name="connsiteX29" fmla="*/ 361430 w 508000"/>
                <a:gd name="connsiteY29" fmla="*/ 0 h 286478"/>
                <a:gd name="connsiteX30" fmla="*/ 423056 w 508000"/>
                <a:gd name="connsiteY30" fmla="*/ 86610 h 286478"/>
                <a:gd name="connsiteX31" fmla="*/ 443043 w 508000"/>
                <a:gd name="connsiteY31" fmla="*/ 86610 h 286478"/>
                <a:gd name="connsiteX32" fmla="*/ 443043 w 508000"/>
                <a:gd name="connsiteY32" fmla="*/ 49967 h 286478"/>
                <a:gd name="connsiteX33" fmla="*/ 508000 w 508000"/>
                <a:gd name="connsiteY33" fmla="*/ 49967 h 286478"/>
                <a:gd name="connsiteX34" fmla="*/ 508000 w 508000"/>
                <a:gd name="connsiteY34" fmla="*/ 86610 h 286478"/>
                <a:gd name="connsiteX35" fmla="*/ 466361 w 508000"/>
                <a:gd name="connsiteY35" fmla="*/ 86610 h 286478"/>
                <a:gd name="connsiteX36" fmla="*/ 466361 w 508000"/>
                <a:gd name="connsiteY36" fmla="*/ 106597 h 286478"/>
                <a:gd name="connsiteX37" fmla="*/ 474689 w 508000"/>
                <a:gd name="connsiteY37" fmla="*/ 106597 h 286478"/>
                <a:gd name="connsiteX38" fmla="*/ 474689 w 508000"/>
                <a:gd name="connsiteY38" fmla="*/ 201534 h 286478"/>
                <a:gd name="connsiteX39" fmla="*/ 39974 w 508000"/>
                <a:gd name="connsiteY39" fmla="*/ 201534 h 286478"/>
                <a:gd name="connsiteX40" fmla="*/ 39974 w 508000"/>
                <a:gd name="connsiteY40" fmla="*/ 106597 h 286478"/>
                <a:gd name="connsiteX41" fmla="*/ 48302 w 508000"/>
                <a:gd name="connsiteY41" fmla="*/ 106597 h 286478"/>
                <a:gd name="connsiteX42" fmla="*/ 48302 w 508000"/>
                <a:gd name="connsiteY42" fmla="*/ 86610 h 286478"/>
                <a:gd name="connsiteX43" fmla="*/ 0 w 508000"/>
                <a:gd name="connsiteY43" fmla="*/ 86610 h 286478"/>
                <a:gd name="connsiteX44" fmla="*/ 0 w 508000"/>
                <a:gd name="connsiteY44" fmla="*/ 49967 h 286478"/>
                <a:gd name="connsiteX45" fmla="*/ 63292 w 508000"/>
                <a:gd name="connsiteY45" fmla="*/ 49967 h 286478"/>
                <a:gd name="connsiteX46" fmla="*/ 63292 w 508000"/>
                <a:gd name="connsiteY46" fmla="*/ 86610 h 286478"/>
                <a:gd name="connsiteX47" fmla="*/ 91607 w 508000"/>
                <a:gd name="connsiteY47" fmla="*/ 86610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8000" h="286478">
                  <a:moveTo>
                    <a:pt x="423056" y="218190"/>
                  </a:moveTo>
                  <a:lnTo>
                    <a:pt x="474689" y="218190"/>
                  </a:lnTo>
                  <a:lnTo>
                    <a:pt x="474689" y="286478"/>
                  </a:lnTo>
                  <a:lnTo>
                    <a:pt x="423056" y="286478"/>
                  </a:lnTo>
                  <a:close/>
                  <a:moveTo>
                    <a:pt x="39974" y="213193"/>
                  </a:moveTo>
                  <a:lnTo>
                    <a:pt x="96603" y="213193"/>
                  </a:lnTo>
                  <a:lnTo>
                    <a:pt x="96603" y="283147"/>
                  </a:lnTo>
                  <a:lnTo>
                    <a:pt x="39974" y="283147"/>
                  </a:lnTo>
                  <a:close/>
                  <a:moveTo>
                    <a:pt x="124918" y="209862"/>
                  </a:moveTo>
                  <a:lnTo>
                    <a:pt x="398072" y="209862"/>
                  </a:lnTo>
                  <a:lnTo>
                    <a:pt x="398072" y="241508"/>
                  </a:lnTo>
                  <a:lnTo>
                    <a:pt x="124918" y="241508"/>
                  </a:lnTo>
                  <a:close/>
                  <a:moveTo>
                    <a:pt x="333115" y="131580"/>
                  </a:moveTo>
                  <a:lnTo>
                    <a:pt x="451370" y="131580"/>
                  </a:lnTo>
                  <a:lnTo>
                    <a:pt x="451370" y="176551"/>
                  </a:lnTo>
                  <a:lnTo>
                    <a:pt x="366426" y="176551"/>
                  </a:lnTo>
                  <a:close/>
                  <a:moveTo>
                    <a:pt x="68289" y="131580"/>
                  </a:moveTo>
                  <a:lnTo>
                    <a:pt x="179882" y="131580"/>
                  </a:lnTo>
                  <a:lnTo>
                    <a:pt x="148236" y="176551"/>
                  </a:lnTo>
                  <a:lnTo>
                    <a:pt x="68289" y="176551"/>
                  </a:lnTo>
                  <a:close/>
                  <a:moveTo>
                    <a:pt x="54964" y="123252"/>
                  </a:moveTo>
                  <a:lnTo>
                    <a:pt x="54964" y="179882"/>
                  </a:lnTo>
                  <a:lnTo>
                    <a:pt x="459698" y="179882"/>
                  </a:lnTo>
                  <a:lnTo>
                    <a:pt x="459698" y="123252"/>
                  </a:lnTo>
                  <a:close/>
                  <a:moveTo>
                    <a:pt x="159895" y="16656"/>
                  </a:moveTo>
                  <a:lnTo>
                    <a:pt x="116590" y="78282"/>
                  </a:lnTo>
                  <a:lnTo>
                    <a:pt x="398072" y="78282"/>
                  </a:lnTo>
                  <a:lnTo>
                    <a:pt x="354767" y="16656"/>
                  </a:lnTo>
                  <a:close/>
                  <a:moveTo>
                    <a:pt x="153233" y="0"/>
                  </a:moveTo>
                  <a:lnTo>
                    <a:pt x="361430" y="0"/>
                  </a:lnTo>
                  <a:lnTo>
                    <a:pt x="423056" y="86610"/>
                  </a:lnTo>
                  <a:lnTo>
                    <a:pt x="443043" y="86610"/>
                  </a:lnTo>
                  <a:lnTo>
                    <a:pt x="443043" y="49967"/>
                  </a:lnTo>
                  <a:lnTo>
                    <a:pt x="508000" y="49967"/>
                  </a:lnTo>
                  <a:lnTo>
                    <a:pt x="508000" y="86610"/>
                  </a:lnTo>
                  <a:lnTo>
                    <a:pt x="466361" y="86610"/>
                  </a:lnTo>
                  <a:lnTo>
                    <a:pt x="466361" y="106597"/>
                  </a:lnTo>
                  <a:lnTo>
                    <a:pt x="474689" y="106597"/>
                  </a:lnTo>
                  <a:lnTo>
                    <a:pt x="474689" y="201534"/>
                  </a:lnTo>
                  <a:lnTo>
                    <a:pt x="39974" y="201534"/>
                  </a:lnTo>
                  <a:lnTo>
                    <a:pt x="39974" y="106597"/>
                  </a:lnTo>
                  <a:lnTo>
                    <a:pt x="48302" y="106597"/>
                  </a:lnTo>
                  <a:lnTo>
                    <a:pt x="48302" y="86610"/>
                  </a:lnTo>
                  <a:lnTo>
                    <a:pt x="0" y="86610"/>
                  </a:lnTo>
                  <a:lnTo>
                    <a:pt x="0" y="49967"/>
                  </a:lnTo>
                  <a:lnTo>
                    <a:pt x="63292" y="49967"/>
                  </a:lnTo>
                  <a:lnTo>
                    <a:pt x="63292" y="86610"/>
                  </a:lnTo>
                  <a:lnTo>
                    <a:pt x="91607" y="86610"/>
                  </a:lnTo>
                  <a:close/>
                </a:path>
              </a:pathLst>
            </a:custGeom>
            <a:solidFill>
              <a:schemeClr val="bg1"/>
            </a:solidFill>
            <a:ln>
              <a:noFill/>
            </a:ln>
          </p:spPr>
          <p:txBody>
            <a:bodyPr anchor="ctr"/>
            <a:lstStyle/>
            <a:p>
              <a:pPr algn="ctr"/>
              <a:endParaRPr>
                <a:ea typeface="微软雅黑" panose="020B0503020204020204" pitchFamily="34" charset="-122"/>
              </a:endParaRPr>
            </a:p>
          </p:txBody>
        </p:sp>
      </p:grpSp>
      <p:grpSp>
        <p:nvGrpSpPr>
          <p:cNvPr id="5" name="íš1ïḋé"/>
          <p:cNvGrpSpPr/>
          <p:nvPr/>
        </p:nvGrpSpPr>
        <p:grpSpPr>
          <a:xfrm>
            <a:off x="860525" y="1557908"/>
            <a:ext cx="3077827" cy="4312699"/>
            <a:chOff x="860525" y="1557908"/>
            <a:chExt cx="3077827" cy="4312699"/>
          </a:xfrm>
        </p:grpSpPr>
        <p:sp>
          <p:nvSpPr>
            <p:cNvPr id="13" name="í$ľíḍé"/>
            <p:cNvSpPr/>
            <p:nvPr/>
          </p:nvSpPr>
          <p:spPr>
            <a:xfrm>
              <a:off x="860526" y="1557908"/>
              <a:ext cx="3077826" cy="4312699"/>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nSpc>
                  <a:spcPct val="150000"/>
                </a:lnSpc>
                <a:buSzPct val="25000"/>
              </a:pPr>
              <a:r>
                <a:rPr lang="zh-CN" altLang="en-US" sz="1200" dirty="0">
                  <a:solidFill>
                    <a:schemeClr val="tx1">
                      <a:lumMod val="95000"/>
                      <a:lumOff val="5000"/>
                    </a:schemeClr>
                  </a:solidFill>
                  <a:ea typeface="微软雅黑" panose="020B0503020204020204" pitchFamily="34" charset="-122"/>
                </a:rPr>
                <a:t>人类也需要梦想者这种人醉心于一种事业的大公无私的发展因而不能注意自身的物质</a:t>
              </a:r>
              <a:r>
                <a:rPr lang="zh-CN" altLang="en-US" sz="1200" dirty="0" smtClean="0">
                  <a:solidFill>
                    <a:schemeClr val="tx1">
                      <a:lumMod val="95000"/>
                      <a:lumOff val="5000"/>
                    </a:schemeClr>
                  </a:solidFill>
                  <a:ea typeface="微软雅黑" panose="020B0503020204020204" pitchFamily="34" charset="-122"/>
                </a:rPr>
                <a:t>利益</a:t>
              </a:r>
              <a:r>
                <a:rPr lang="zh-CN" altLang="en-US" sz="1200" dirty="0">
                  <a:solidFill>
                    <a:schemeClr val="tx1">
                      <a:lumMod val="95000"/>
                      <a:lumOff val="5000"/>
                    </a:schemeClr>
                  </a:solidFill>
                  <a:ea typeface="微软雅黑" panose="020B0503020204020204" pitchFamily="34" charset="-122"/>
                </a:rPr>
                <a:t>人类也需要梦想者这种人醉心于一种事业的大公无私的发展因而不能注意自身的物质</a:t>
              </a:r>
              <a:r>
                <a:rPr lang="zh-CN" altLang="en-US" sz="1200" dirty="0" smtClean="0">
                  <a:solidFill>
                    <a:schemeClr val="tx1">
                      <a:lumMod val="95000"/>
                      <a:lumOff val="5000"/>
                    </a:schemeClr>
                  </a:solidFill>
                  <a:ea typeface="微软雅黑" panose="020B0503020204020204" pitchFamily="34" charset="-122"/>
                </a:rPr>
                <a:t>利益</a:t>
              </a:r>
              <a:endParaRPr lang="de-DE" altLang="zh-CN" sz="1200" dirty="0">
                <a:solidFill>
                  <a:schemeClr val="tx1">
                    <a:lumMod val="95000"/>
                    <a:lumOff val="5000"/>
                  </a:schemeClr>
                </a:solidFill>
                <a:ea typeface="微软雅黑" panose="020B0503020204020204" pitchFamily="34" charset="-122"/>
              </a:endParaRPr>
            </a:p>
          </p:txBody>
        </p:sp>
        <p:sp>
          <p:nvSpPr>
            <p:cNvPr id="14" name="îsľîḑé"/>
            <p:cNvSpPr/>
            <p:nvPr/>
          </p:nvSpPr>
          <p:spPr>
            <a:xfrm rot="5400000">
              <a:off x="860525" y="1557908"/>
              <a:ext cx="1198892" cy="1198892"/>
            </a:xfrm>
            <a:prstGeom prst="rtTriangle">
              <a:avLst/>
            </a:prstGeom>
            <a:solidFill>
              <a:schemeClr val="tx2">
                <a:lumMod val="7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5" name="ïS1îḑê"/>
            <p:cNvSpPr/>
            <p:nvPr/>
          </p:nvSpPr>
          <p:spPr>
            <a:xfrm rot="16200000">
              <a:off x="2645190" y="4577445"/>
              <a:ext cx="1293162" cy="1293162"/>
            </a:xfrm>
            <a:prstGeom prst="rtTriangle">
              <a:avLst/>
            </a:prstGeom>
            <a:solidFill>
              <a:schemeClr val="tx2">
                <a:lumMod val="7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6" name="ïS1îḋè"/>
            <p:cNvSpPr txBox="1"/>
            <p:nvPr/>
          </p:nvSpPr>
          <p:spPr>
            <a:xfrm>
              <a:off x="1590564" y="2624924"/>
              <a:ext cx="1617751" cy="379656"/>
            </a:xfrm>
            <a:prstGeom prst="rect">
              <a:avLst/>
            </a:prstGeom>
            <a:noFill/>
          </p:spPr>
          <p:txBody>
            <a:bodyPr wrap="none">
              <a:normAutofit/>
            </a:bodyPr>
            <a:lstStyle/>
            <a:p>
              <a:pPr algn="ctr"/>
              <a:r>
                <a:rPr lang="zh-CN" altLang="en-US" sz="1865" b="1" dirty="0">
                  <a:solidFill>
                    <a:schemeClr val="tx1">
                      <a:lumMod val="95000"/>
                      <a:lumOff val="5000"/>
                    </a:schemeClr>
                  </a:solidFill>
                  <a:ea typeface="微软雅黑" panose="020B0503020204020204" pitchFamily="34" charset="-122"/>
                </a:rPr>
                <a:t>标题文本预设</a:t>
              </a:r>
              <a:endParaRPr lang="zh-CN" altLang="en-US" sz="1865" b="1" dirty="0">
                <a:solidFill>
                  <a:schemeClr val="tx1">
                    <a:lumMod val="95000"/>
                    <a:lumOff val="5000"/>
                  </a:schemeClr>
                </a:solidFill>
                <a:ea typeface="微软雅黑" panose="020B0503020204020204" pitchFamily="34" charset="-122"/>
              </a:endParaRPr>
            </a:p>
          </p:txBody>
        </p:sp>
        <p:sp>
          <p:nvSpPr>
            <p:cNvPr id="17" name="íṥḻïḍê"/>
            <p:cNvSpPr txBox="1"/>
            <p:nvPr/>
          </p:nvSpPr>
          <p:spPr>
            <a:xfrm rot="18969360">
              <a:off x="933595" y="1729163"/>
              <a:ext cx="470000" cy="400110"/>
            </a:xfrm>
            <a:prstGeom prst="rect">
              <a:avLst/>
            </a:prstGeom>
            <a:noFill/>
          </p:spPr>
          <p:txBody>
            <a:bodyPr wrap="none">
              <a:normAutofit/>
            </a:bodyPr>
            <a:lstStyle/>
            <a:p>
              <a:pPr algn="ctr"/>
              <a:r>
                <a:rPr lang="en-US" altLang="zh-CN" sz="2000" b="1">
                  <a:solidFill>
                    <a:schemeClr val="bg1"/>
                  </a:solidFill>
                  <a:ea typeface="微软雅黑" panose="020B0503020204020204" pitchFamily="34" charset="-122"/>
                </a:rPr>
                <a:t>01</a:t>
              </a:r>
              <a:endParaRPr lang="en-US" altLang="zh-CN" sz="2000" b="1">
                <a:solidFill>
                  <a:schemeClr val="bg1"/>
                </a:solidFill>
                <a:ea typeface="微软雅黑" panose="020B0503020204020204" pitchFamily="34" charset="-122"/>
              </a:endParaRPr>
            </a:p>
          </p:txBody>
        </p:sp>
        <p:sp>
          <p:nvSpPr>
            <p:cNvPr id="18" name="îsḷîḋe"/>
            <p:cNvSpPr>
              <a:spLocks noChangeAspect="1"/>
            </p:cNvSpPr>
            <p:nvPr/>
          </p:nvSpPr>
          <p:spPr bwMode="auto">
            <a:xfrm>
              <a:off x="3222635" y="5362810"/>
              <a:ext cx="529992" cy="330302"/>
            </a:xfrm>
            <a:custGeom>
              <a:avLst/>
              <a:gdLst>
                <a:gd name="T0" fmla="*/ 320 w 1962"/>
                <a:gd name="T1" fmla="*/ 1189 h 1222"/>
                <a:gd name="T2" fmla="*/ 2 w 1962"/>
                <a:gd name="T3" fmla="*/ 1124 h 1222"/>
                <a:gd name="T4" fmla="*/ 24 w 1962"/>
                <a:gd name="T5" fmla="*/ 1071 h 1222"/>
                <a:gd name="T6" fmla="*/ 369 w 1962"/>
                <a:gd name="T7" fmla="*/ 1082 h 1222"/>
                <a:gd name="T8" fmla="*/ 231 w 1962"/>
                <a:gd name="T9" fmla="*/ 789 h 1222"/>
                <a:gd name="T10" fmla="*/ 190 w 1962"/>
                <a:gd name="T11" fmla="*/ 814 h 1222"/>
                <a:gd name="T12" fmla="*/ 369 w 1962"/>
                <a:gd name="T13" fmla="*/ 1082 h 1222"/>
                <a:gd name="T14" fmla="*/ 1738 w 1962"/>
                <a:gd name="T15" fmla="*/ 1220 h 1222"/>
                <a:gd name="T16" fmla="*/ 1694 w 1962"/>
                <a:gd name="T17" fmla="*/ 1132 h 1222"/>
                <a:gd name="T18" fmla="*/ 695 w 1962"/>
                <a:gd name="T19" fmla="*/ 1145 h 1222"/>
                <a:gd name="T20" fmla="*/ 656 w 1962"/>
                <a:gd name="T21" fmla="*/ 1220 h 1222"/>
                <a:gd name="T22" fmla="*/ 361 w 1962"/>
                <a:gd name="T23" fmla="*/ 1189 h 1222"/>
                <a:gd name="T24" fmla="*/ 433 w 1962"/>
                <a:gd name="T25" fmla="*/ 1162 h 1222"/>
                <a:gd name="T26" fmla="*/ 425 w 1962"/>
                <a:gd name="T27" fmla="*/ 676 h 1222"/>
                <a:gd name="T28" fmla="*/ 775 w 1962"/>
                <a:gd name="T29" fmla="*/ 55 h 1222"/>
                <a:gd name="T30" fmla="*/ 1612 w 1962"/>
                <a:gd name="T31" fmla="*/ 102 h 1222"/>
                <a:gd name="T32" fmla="*/ 1922 w 1962"/>
                <a:gd name="T33" fmla="*/ 693 h 1222"/>
                <a:gd name="T34" fmla="*/ 1960 w 1962"/>
                <a:gd name="T35" fmla="*/ 1167 h 1222"/>
                <a:gd name="T36" fmla="*/ 610 w 1962"/>
                <a:gd name="T37" fmla="*/ 646 h 1222"/>
                <a:gd name="T38" fmla="*/ 1515 w 1962"/>
                <a:gd name="T39" fmla="*/ 237 h 1222"/>
                <a:gd name="T40" fmla="*/ 1379 w 1962"/>
                <a:gd name="T41" fmla="*/ 168 h 1222"/>
                <a:gd name="T42" fmla="*/ 742 w 1962"/>
                <a:gd name="T43" fmla="*/ 298 h 1222"/>
                <a:gd name="T44" fmla="*/ 778 w 1962"/>
                <a:gd name="T45" fmla="*/ 877 h 1222"/>
                <a:gd name="T46" fmla="*/ 546 w 1962"/>
                <a:gd name="T47" fmla="*/ 897 h 1222"/>
                <a:gd name="T48" fmla="*/ 778 w 1962"/>
                <a:gd name="T49" fmla="*/ 877 h 1222"/>
                <a:gd name="T50" fmla="*/ 1672 w 1962"/>
                <a:gd name="T51" fmla="*/ 689 h 1222"/>
                <a:gd name="T52" fmla="*/ 1691 w 1962"/>
                <a:gd name="T53" fmla="*/ 924 h 1222"/>
                <a:gd name="T54" fmla="*/ 82 w 1962"/>
                <a:gd name="T55" fmla="*/ 847 h 1222"/>
                <a:gd name="T56" fmla="*/ 33 w 1962"/>
                <a:gd name="T57" fmla="*/ 888 h 1222"/>
                <a:gd name="T58" fmla="*/ 333 w 1962"/>
                <a:gd name="T59" fmla="*/ 1157 h 1222"/>
                <a:gd name="T60" fmla="*/ 82 w 1962"/>
                <a:gd name="T61" fmla="*/ 847 h 1222"/>
                <a:gd name="T62" fmla="*/ 82 w 1962"/>
                <a:gd name="T63" fmla="*/ 847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222">
                  <a:moveTo>
                    <a:pt x="49" y="1079"/>
                  </a:moveTo>
                  <a:cubicBezTo>
                    <a:pt x="320" y="1189"/>
                    <a:pt x="320" y="1189"/>
                    <a:pt x="320" y="1189"/>
                  </a:cubicBezTo>
                  <a:cubicBezTo>
                    <a:pt x="30" y="1151"/>
                    <a:pt x="30" y="1151"/>
                    <a:pt x="30" y="1151"/>
                  </a:cubicBezTo>
                  <a:cubicBezTo>
                    <a:pt x="8" y="1149"/>
                    <a:pt x="0" y="1137"/>
                    <a:pt x="2" y="1124"/>
                  </a:cubicBezTo>
                  <a:cubicBezTo>
                    <a:pt x="13" y="1085"/>
                    <a:pt x="13" y="1085"/>
                    <a:pt x="13" y="1085"/>
                  </a:cubicBezTo>
                  <a:cubicBezTo>
                    <a:pt x="13" y="1077"/>
                    <a:pt x="19" y="1074"/>
                    <a:pt x="24" y="1071"/>
                  </a:cubicBezTo>
                  <a:cubicBezTo>
                    <a:pt x="33" y="1068"/>
                    <a:pt x="41" y="1071"/>
                    <a:pt x="49" y="1079"/>
                  </a:cubicBezTo>
                  <a:close/>
                  <a:moveTo>
                    <a:pt x="369" y="1082"/>
                  </a:moveTo>
                  <a:cubicBezTo>
                    <a:pt x="256" y="811"/>
                    <a:pt x="256" y="811"/>
                    <a:pt x="256" y="811"/>
                  </a:cubicBezTo>
                  <a:cubicBezTo>
                    <a:pt x="248" y="797"/>
                    <a:pt x="239" y="789"/>
                    <a:pt x="231" y="789"/>
                  </a:cubicBezTo>
                  <a:cubicBezTo>
                    <a:pt x="228" y="789"/>
                    <a:pt x="225" y="789"/>
                    <a:pt x="223" y="792"/>
                  </a:cubicBezTo>
                  <a:cubicBezTo>
                    <a:pt x="190" y="814"/>
                    <a:pt x="190" y="814"/>
                    <a:pt x="190" y="814"/>
                  </a:cubicBezTo>
                  <a:cubicBezTo>
                    <a:pt x="176" y="822"/>
                    <a:pt x="179" y="836"/>
                    <a:pt x="193" y="850"/>
                  </a:cubicBezTo>
                  <a:lnTo>
                    <a:pt x="369" y="1082"/>
                  </a:lnTo>
                  <a:close/>
                  <a:moveTo>
                    <a:pt x="1926" y="1206"/>
                  </a:moveTo>
                  <a:cubicBezTo>
                    <a:pt x="1738" y="1220"/>
                    <a:pt x="1738" y="1220"/>
                    <a:pt x="1738" y="1220"/>
                  </a:cubicBezTo>
                  <a:cubicBezTo>
                    <a:pt x="1716" y="1222"/>
                    <a:pt x="1702" y="1206"/>
                    <a:pt x="1700" y="1187"/>
                  </a:cubicBezTo>
                  <a:cubicBezTo>
                    <a:pt x="1694" y="1132"/>
                    <a:pt x="1694" y="1132"/>
                    <a:pt x="1694" y="1132"/>
                  </a:cubicBezTo>
                  <a:cubicBezTo>
                    <a:pt x="1689" y="1068"/>
                    <a:pt x="1689" y="1068"/>
                    <a:pt x="1689" y="1068"/>
                  </a:cubicBezTo>
                  <a:cubicBezTo>
                    <a:pt x="695" y="1145"/>
                    <a:pt x="695" y="1145"/>
                    <a:pt x="695" y="1145"/>
                  </a:cubicBezTo>
                  <a:cubicBezTo>
                    <a:pt x="698" y="1178"/>
                    <a:pt x="698" y="1178"/>
                    <a:pt x="698" y="1178"/>
                  </a:cubicBezTo>
                  <a:cubicBezTo>
                    <a:pt x="700" y="1214"/>
                    <a:pt x="681" y="1220"/>
                    <a:pt x="656" y="1220"/>
                  </a:cubicBezTo>
                  <a:cubicBezTo>
                    <a:pt x="388" y="1220"/>
                    <a:pt x="388" y="1220"/>
                    <a:pt x="388" y="1220"/>
                  </a:cubicBezTo>
                  <a:cubicBezTo>
                    <a:pt x="372" y="1220"/>
                    <a:pt x="361" y="1205"/>
                    <a:pt x="361" y="1189"/>
                  </a:cubicBezTo>
                  <a:cubicBezTo>
                    <a:pt x="361" y="1173"/>
                    <a:pt x="372" y="1162"/>
                    <a:pt x="388" y="1162"/>
                  </a:cubicBezTo>
                  <a:cubicBezTo>
                    <a:pt x="433" y="1162"/>
                    <a:pt x="433" y="1162"/>
                    <a:pt x="433" y="1162"/>
                  </a:cubicBezTo>
                  <a:cubicBezTo>
                    <a:pt x="405" y="806"/>
                    <a:pt x="405" y="806"/>
                    <a:pt x="405" y="806"/>
                  </a:cubicBezTo>
                  <a:cubicBezTo>
                    <a:pt x="402" y="762"/>
                    <a:pt x="405" y="726"/>
                    <a:pt x="425" y="676"/>
                  </a:cubicBezTo>
                  <a:cubicBezTo>
                    <a:pt x="621" y="171"/>
                    <a:pt x="621" y="171"/>
                    <a:pt x="621" y="171"/>
                  </a:cubicBezTo>
                  <a:cubicBezTo>
                    <a:pt x="643" y="113"/>
                    <a:pt x="712" y="61"/>
                    <a:pt x="775" y="55"/>
                  </a:cubicBezTo>
                  <a:cubicBezTo>
                    <a:pt x="1438" y="5"/>
                    <a:pt x="1438" y="5"/>
                    <a:pt x="1438" y="5"/>
                  </a:cubicBezTo>
                  <a:cubicBezTo>
                    <a:pt x="1502" y="0"/>
                    <a:pt x="1579" y="42"/>
                    <a:pt x="1612" y="102"/>
                  </a:cubicBezTo>
                  <a:cubicBezTo>
                    <a:pt x="1883" y="568"/>
                    <a:pt x="1883" y="568"/>
                    <a:pt x="1883" y="568"/>
                  </a:cubicBezTo>
                  <a:cubicBezTo>
                    <a:pt x="1908" y="613"/>
                    <a:pt x="1919" y="648"/>
                    <a:pt x="1922" y="693"/>
                  </a:cubicBezTo>
                  <a:cubicBezTo>
                    <a:pt x="1954" y="1112"/>
                    <a:pt x="1954" y="1112"/>
                    <a:pt x="1954" y="1112"/>
                  </a:cubicBezTo>
                  <a:cubicBezTo>
                    <a:pt x="1960" y="1167"/>
                    <a:pt x="1960" y="1167"/>
                    <a:pt x="1960" y="1167"/>
                  </a:cubicBezTo>
                  <a:cubicBezTo>
                    <a:pt x="1962" y="1187"/>
                    <a:pt x="1946" y="1203"/>
                    <a:pt x="1926" y="1206"/>
                  </a:cubicBezTo>
                  <a:close/>
                  <a:moveTo>
                    <a:pt x="610" y="646"/>
                  </a:moveTo>
                  <a:cubicBezTo>
                    <a:pt x="1700" y="560"/>
                    <a:pt x="1700" y="560"/>
                    <a:pt x="1700" y="560"/>
                  </a:cubicBezTo>
                  <a:cubicBezTo>
                    <a:pt x="1515" y="237"/>
                    <a:pt x="1515" y="237"/>
                    <a:pt x="1515" y="237"/>
                  </a:cubicBezTo>
                  <a:cubicBezTo>
                    <a:pt x="1482" y="182"/>
                    <a:pt x="1454" y="165"/>
                    <a:pt x="1402" y="165"/>
                  </a:cubicBezTo>
                  <a:cubicBezTo>
                    <a:pt x="1394" y="165"/>
                    <a:pt x="1385" y="165"/>
                    <a:pt x="1379" y="168"/>
                  </a:cubicBezTo>
                  <a:cubicBezTo>
                    <a:pt x="864" y="207"/>
                    <a:pt x="864" y="207"/>
                    <a:pt x="864" y="207"/>
                  </a:cubicBezTo>
                  <a:cubicBezTo>
                    <a:pt x="794" y="209"/>
                    <a:pt x="770" y="229"/>
                    <a:pt x="742" y="298"/>
                  </a:cubicBezTo>
                  <a:lnTo>
                    <a:pt x="610" y="646"/>
                  </a:lnTo>
                  <a:close/>
                  <a:moveTo>
                    <a:pt x="778" y="877"/>
                  </a:moveTo>
                  <a:cubicBezTo>
                    <a:pt x="772" y="814"/>
                    <a:pt x="714" y="764"/>
                    <a:pt x="651" y="770"/>
                  </a:cubicBezTo>
                  <a:cubicBezTo>
                    <a:pt x="585" y="772"/>
                    <a:pt x="538" y="830"/>
                    <a:pt x="546" y="897"/>
                  </a:cubicBezTo>
                  <a:cubicBezTo>
                    <a:pt x="551" y="960"/>
                    <a:pt x="607" y="1010"/>
                    <a:pt x="670" y="1005"/>
                  </a:cubicBezTo>
                  <a:cubicBezTo>
                    <a:pt x="734" y="999"/>
                    <a:pt x="783" y="941"/>
                    <a:pt x="778" y="877"/>
                  </a:cubicBezTo>
                  <a:close/>
                  <a:moveTo>
                    <a:pt x="1799" y="797"/>
                  </a:moveTo>
                  <a:cubicBezTo>
                    <a:pt x="1794" y="733"/>
                    <a:pt x="1736" y="684"/>
                    <a:pt x="1672" y="689"/>
                  </a:cubicBezTo>
                  <a:cubicBezTo>
                    <a:pt x="1609" y="695"/>
                    <a:pt x="1562" y="753"/>
                    <a:pt x="1567" y="816"/>
                  </a:cubicBezTo>
                  <a:cubicBezTo>
                    <a:pt x="1573" y="880"/>
                    <a:pt x="1628" y="930"/>
                    <a:pt x="1691" y="924"/>
                  </a:cubicBezTo>
                  <a:cubicBezTo>
                    <a:pt x="1755" y="919"/>
                    <a:pt x="1805" y="861"/>
                    <a:pt x="1799" y="797"/>
                  </a:cubicBezTo>
                  <a:close/>
                  <a:moveTo>
                    <a:pt x="82" y="847"/>
                  </a:moveTo>
                  <a:cubicBezTo>
                    <a:pt x="77" y="847"/>
                    <a:pt x="71" y="850"/>
                    <a:pt x="66" y="855"/>
                  </a:cubicBezTo>
                  <a:cubicBezTo>
                    <a:pt x="33" y="888"/>
                    <a:pt x="33" y="888"/>
                    <a:pt x="33" y="888"/>
                  </a:cubicBezTo>
                  <a:cubicBezTo>
                    <a:pt x="18" y="902"/>
                    <a:pt x="25" y="918"/>
                    <a:pt x="47" y="935"/>
                  </a:cubicBezTo>
                  <a:cubicBezTo>
                    <a:pt x="333" y="1157"/>
                    <a:pt x="333" y="1157"/>
                    <a:pt x="333" y="1157"/>
                  </a:cubicBezTo>
                  <a:cubicBezTo>
                    <a:pt x="112" y="870"/>
                    <a:pt x="112" y="870"/>
                    <a:pt x="112" y="870"/>
                  </a:cubicBezTo>
                  <a:cubicBezTo>
                    <a:pt x="102" y="855"/>
                    <a:pt x="93" y="847"/>
                    <a:pt x="82" y="847"/>
                  </a:cubicBezTo>
                  <a:close/>
                  <a:moveTo>
                    <a:pt x="82" y="847"/>
                  </a:moveTo>
                  <a:cubicBezTo>
                    <a:pt x="82" y="847"/>
                    <a:pt x="82" y="847"/>
                    <a:pt x="82" y="847"/>
                  </a:cubicBezTo>
                </a:path>
              </a:pathLst>
            </a:custGeom>
            <a:solidFill>
              <a:schemeClr val="bg1"/>
            </a:solidFill>
            <a:ln>
              <a:noFill/>
            </a:ln>
          </p:spPr>
          <p:txBody>
            <a:bodyPr anchor="ctr"/>
            <a:lstStyle/>
            <a:p>
              <a:pPr algn="ctr"/>
              <a:endParaRPr>
                <a:ea typeface="微软雅黑" panose="020B0503020204020204" pitchFamily="34" charset="-122"/>
              </a:endParaRPr>
            </a:p>
          </p:txBody>
        </p:sp>
      </p:grpSp>
      <p:grpSp>
        <p:nvGrpSpPr>
          <p:cNvPr id="6" name="ïŝľiďê"/>
          <p:cNvGrpSpPr/>
          <p:nvPr/>
        </p:nvGrpSpPr>
        <p:grpSpPr>
          <a:xfrm>
            <a:off x="8253648" y="1557908"/>
            <a:ext cx="3077827" cy="4312699"/>
            <a:chOff x="8253648" y="1557908"/>
            <a:chExt cx="3077827" cy="4312699"/>
          </a:xfrm>
        </p:grpSpPr>
        <p:sp>
          <p:nvSpPr>
            <p:cNvPr id="7" name="îṥḻïḋe"/>
            <p:cNvSpPr/>
            <p:nvPr/>
          </p:nvSpPr>
          <p:spPr>
            <a:xfrm>
              <a:off x="8253649" y="1557908"/>
              <a:ext cx="3077826" cy="4312699"/>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nSpc>
                  <a:spcPct val="150000"/>
                </a:lnSpc>
                <a:buSzPct val="25000"/>
              </a:pPr>
              <a:r>
                <a:rPr lang="zh-CN" altLang="en-US" sz="1200" dirty="0">
                  <a:solidFill>
                    <a:schemeClr val="tx1">
                      <a:lumMod val="95000"/>
                      <a:lumOff val="5000"/>
                    </a:schemeClr>
                  </a:solidFill>
                  <a:ea typeface="微软雅黑" panose="020B0503020204020204" pitchFamily="34" charset="-122"/>
                </a:rPr>
                <a:t>人类也需要梦想者这种人醉心于一种事业的大公无私的发展因而不能注意自身的物质利益人类也需要梦想者这种人醉心于一种事业的大公无私的发展因而不能注意自身的物质利益</a:t>
              </a:r>
              <a:endParaRPr lang="de-DE" altLang="zh-CN" sz="1200" dirty="0">
                <a:solidFill>
                  <a:schemeClr val="tx1">
                    <a:lumMod val="95000"/>
                    <a:lumOff val="5000"/>
                  </a:schemeClr>
                </a:solidFill>
                <a:ea typeface="微软雅黑" panose="020B0503020204020204" pitchFamily="34" charset="-122"/>
              </a:endParaRPr>
            </a:p>
          </p:txBody>
        </p:sp>
        <p:sp>
          <p:nvSpPr>
            <p:cNvPr id="8" name="ïṩ1íḍe"/>
            <p:cNvSpPr/>
            <p:nvPr/>
          </p:nvSpPr>
          <p:spPr>
            <a:xfrm rot="5400000">
              <a:off x="8253648" y="1557908"/>
              <a:ext cx="1198892" cy="1198892"/>
            </a:xfrm>
            <a:prstGeom prst="rtTriangle">
              <a:avLst/>
            </a:prstGeom>
            <a:solidFill>
              <a:schemeClr val="tx2">
                <a:lumMod val="7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9" name="îṧ1iḑé"/>
            <p:cNvSpPr/>
            <p:nvPr/>
          </p:nvSpPr>
          <p:spPr>
            <a:xfrm rot="16200000">
              <a:off x="10038313" y="4577445"/>
              <a:ext cx="1293162" cy="1293162"/>
            </a:xfrm>
            <a:prstGeom prst="rtTriangle">
              <a:avLst/>
            </a:prstGeom>
            <a:solidFill>
              <a:schemeClr val="tx2">
                <a:lumMod val="7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0" name="îṥḻiḋê"/>
            <p:cNvSpPr txBox="1"/>
            <p:nvPr/>
          </p:nvSpPr>
          <p:spPr>
            <a:xfrm>
              <a:off x="8983686" y="2624924"/>
              <a:ext cx="1617751" cy="379656"/>
            </a:xfrm>
            <a:prstGeom prst="rect">
              <a:avLst/>
            </a:prstGeom>
            <a:noFill/>
          </p:spPr>
          <p:txBody>
            <a:bodyPr wrap="none">
              <a:normAutofit/>
            </a:bodyPr>
            <a:lstStyle/>
            <a:p>
              <a:pPr algn="ctr"/>
              <a:r>
                <a:rPr lang="zh-CN" altLang="en-US" sz="1865" b="1">
                  <a:solidFill>
                    <a:schemeClr val="tx1">
                      <a:lumMod val="95000"/>
                      <a:lumOff val="5000"/>
                    </a:schemeClr>
                  </a:solidFill>
                  <a:ea typeface="微软雅黑" panose="020B0503020204020204" pitchFamily="34" charset="-122"/>
                </a:rPr>
                <a:t>标题文本预设</a:t>
              </a:r>
              <a:endParaRPr lang="zh-CN" altLang="en-US" sz="1865" b="1">
                <a:solidFill>
                  <a:schemeClr val="tx1">
                    <a:lumMod val="95000"/>
                    <a:lumOff val="5000"/>
                  </a:schemeClr>
                </a:solidFill>
                <a:ea typeface="微软雅黑" panose="020B0503020204020204" pitchFamily="34" charset="-122"/>
              </a:endParaRPr>
            </a:p>
          </p:txBody>
        </p:sp>
        <p:sp>
          <p:nvSpPr>
            <p:cNvPr id="11" name="îŝļîḓè"/>
            <p:cNvSpPr txBox="1"/>
            <p:nvPr/>
          </p:nvSpPr>
          <p:spPr>
            <a:xfrm rot="18969360">
              <a:off x="8405276" y="1729162"/>
              <a:ext cx="470000" cy="400110"/>
            </a:xfrm>
            <a:prstGeom prst="rect">
              <a:avLst/>
            </a:prstGeom>
            <a:noFill/>
          </p:spPr>
          <p:txBody>
            <a:bodyPr wrap="none">
              <a:normAutofit/>
            </a:bodyPr>
            <a:lstStyle/>
            <a:p>
              <a:pPr algn="ctr"/>
              <a:r>
                <a:rPr lang="en-US" altLang="zh-CN" sz="2000" b="1">
                  <a:solidFill>
                    <a:schemeClr val="bg1"/>
                  </a:solidFill>
                  <a:ea typeface="微软雅黑" panose="020B0503020204020204" pitchFamily="34" charset="-122"/>
                </a:rPr>
                <a:t>03</a:t>
              </a:r>
              <a:endParaRPr lang="en-US" altLang="zh-CN" sz="2000" b="1">
                <a:solidFill>
                  <a:schemeClr val="bg1"/>
                </a:solidFill>
                <a:ea typeface="微软雅黑" panose="020B0503020204020204" pitchFamily="34" charset="-122"/>
              </a:endParaRPr>
            </a:p>
          </p:txBody>
        </p:sp>
        <p:sp>
          <p:nvSpPr>
            <p:cNvPr id="12" name="ïsḷïde"/>
            <p:cNvSpPr>
              <a:spLocks noChangeAspect="1"/>
            </p:cNvSpPr>
            <p:nvPr/>
          </p:nvSpPr>
          <p:spPr bwMode="auto">
            <a:xfrm>
              <a:off x="10713445" y="5224559"/>
              <a:ext cx="460464" cy="529992"/>
            </a:xfrm>
            <a:custGeom>
              <a:avLst/>
              <a:gdLst>
                <a:gd name="T0" fmla="*/ 1922 w 1958"/>
                <a:gd name="T1" fmla="*/ 1423 h 2254"/>
                <a:gd name="T2" fmla="*/ 1619 w 1958"/>
                <a:gd name="T3" fmla="*/ 791 h 2254"/>
                <a:gd name="T4" fmla="*/ 1541 w 1958"/>
                <a:gd name="T5" fmla="*/ 706 h 2254"/>
                <a:gd name="T6" fmla="*/ 1474 w 1958"/>
                <a:gd name="T7" fmla="*/ 957 h 2254"/>
                <a:gd name="T8" fmla="*/ 1482 w 1958"/>
                <a:gd name="T9" fmla="*/ 968 h 2254"/>
                <a:gd name="T10" fmla="*/ 1689 w 1958"/>
                <a:gd name="T11" fmla="*/ 1404 h 2254"/>
                <a:gd name="T12" fmla="*/ 274 w 1958"/>
                <a:gd name="T13" fmla="*/ 1404 h 2254"/>
                <a:gd name="T14" fmla="*/ 481 w 1958"/>
                <a:gd name="T15" fmla="*/ 968 h 2254"/>
                <a:gd name="T16" fmla="*/ 484 w 1958"/>
                <a:gd name="T17" fmla="*/ 957 h 2254"/>
                <a:gd name="T18" fmla="*/ 418 w 1958"/>
                <a:gd name="T19" fmla="*/ 706 h 2254"/>
                <a:gd name="T20" fmla="*/ 340 w 1958"/>
                <a:gd name="T21" fmla="*/ 791 h 2254"/>
                <a:gd name="T22" fmla="*/ 37 w 1958"/>
                <a:gd name="T23" fmla="*/ 1423 h 2254"/>
                <a:gd name="T24" fmla="*/ 0 w 1958"/>
                <a:gd name="T25" fmla="*/ 1589 h 2254"/>
                <a:gd name="T26" fmla="*/ 0 w 1958"/>
                <a:gd name="T27" fmla="*/ 2206 h 2254"/>
                <a:gd name="T28" fmla="*/ 48 w 1958"/>
                <a:gd name="T29" fmla="*/ 2254 h 2254"/>
                <a:gd name="T30" fmla="*/ 292 w 1958"/>
                <a:gd name="T31" fmla="*/ 2254 h 2254"/>
                <a:gd name="T32" fmla="*/ 336 w 1958"/>
                <a:gd name="T33" fmla="*/ 2206 h 2254"/>
                <a:gd name="T34" fmla="*/ 336 w 1958"/>
                <a:gd name="T35" fmla="*/ 2051 h 2254"/>
                <a:gd name="T36" fmla="*/ 1622 w 1958"/>
                <a:gd name="T37" fmla="*/ 2051 h 2254"/>
                <a:gd name="T38" fmla="*/ 1622 w 1958"/>
                <a:gd name="T39" fmla="*/ 2206 h 2254"/>
                <a:gd name="T40" fmla="*/ 1666 w 1958"/>
                <a:gd name="T41" fmla="*/ 2254 h 2254"/>
                <a:gd name="T42" fmla="*/ 1910 w 1958"/>
                <a:gd name="T43" fmla="*/ 2254 h 2254"/>
                <a:gd name="T44" fmla="*/ 1958 w 1958"/>
                <a:gd name="T45" fmla="*/ 2206 h 2254"/>
                <a:gd name="T46" fmla="*/ 1958 w 1958"/>
                <a:gd name="T47" fmla="*/ 1585 h 2254"/>
                <a:gd name="T48" fmla="*/ 1922 w 1958"/>
                <a:gd name="T49" fmla="*/ 1423 h 2254"/>
                <a:gd name="T50" fmla="*/ 318 w 1958"/>
                <a:gd name="T51" fmla="*/ 1866 h 2254"/>
                <a:gd name="T52" fmla="*/ 166 w 1958"/>
                <a:gd name="T53" fmla="*/ 1714 h 2254"/>
                <a:gd name="T54" fmla="*/ 318 w 1958"/>
                <a:gd name="T55" fmla="*/ 1563 h 2254"/>
                <a:gd name="T56" fmla="*/ 470 w 1958"/>
                <a:gd name="T57" fmla="*/ 1714 h 2254"/>
                <a:gd name="T58" fmla="*/ 318 w 1958"/>
                <a:gd name="T59" fmla="*/ 1866 h 2254"/>
                <a:gd name="T60" fmla="*/ 1640 w 1958"/>
                <a:gd name="T61" fmla="*/ 1866 h 2254"/>
                <a:gd name="T62" fmla="*/ 1489 w 1958"/>
                <a:gd name="T63" fmla="*/ 1714 h 2254"/>
                <a:gd name="T64" fmla="*/ 1640 w 1958"/>
                <a:gd name="T65" fmla="*/ 1563 h 2254"/>
                <a:gd name="T66" fmla="*/ 1792 w 1958"/>
                <a:gd name="T67" fmla="*/ 1714 h 2254"/>
                <a:gd name="T68" fmla="*/ 1640 w 1958"/>
                <a:gd name="T69" fmla="*/ 1866 h 2254"/>
                <a:gd name="T70" fmla="*/ 488 w 1958"/>
                <a:gd name="T71" fmla="*/ 684 h 2254"/>
                <a:gd name="T72" fmla="*/ 676 w 1958"/>
                <a:gd name="T73" fmla="*/ 303 h 2254"/>
                <a:gd name="T74" fmla="*/ 709 w 1958"/>
                <a:gd name="T75" fmla="*/ 314 h 2254"/>
                <a:gd name="T76" fmla="*/ 820 w 1958"/>
                <a:gd name="T77" fmla="*/ 717 h 2254"/>
                <a:gd name="T78" fmla="*/ 776 w 1958"/>
                <a:gd name="T79" fmla="*/ 410 h 2254"/>
                <a:gd name="T80" fmla="*/ 987 w 1958"/>
                <a:gd name="T81" fmla="*/ 15 h 2254"/>
                <a:gd name="T82" fmla="*/ 1016 w 1958"/>
                <a:gd name="T83" fmla="*/ 4 h 2254"/>
                <a:gd name="T84" fmla="*/ 1027 w 1958"/>
                <a:gd name="T85" fmla="*/ 23 h 2254"/>
                <a:gd name="T86" fmla="*/ 1009 w 1958"/>
                <a:gd name="T87" fmla="*/ 119 h 2254"/>
                <a:gd name="T88" fmla="*/ 1086 w 1958"/>
                <a:gd name="T89" fmla="*/ 492 h 2254"/>
                <a:gd name="T90" fmla="*/ 1231 w 1958"/>
                <a:gd name="T91" fmla="*/ 307 h 2254"/>
                <a:gd name="T92" fmla="*/ 1275 w 1958"/>
                <a:gd name="T93" fmla="*/ 300 h 2254"/>
                <a:gd name="T94" fmla="*/ 1474 w 1958"/>
                <a:gd name="T95" fmla="*/ 695 h 2254"/>
                <a:gd name="T96" fmla="*/ 987 w 1958"/>
                <a:gd name="T97" fmla="*/ 1187 h 2254"/>
                <a:gd name="T98" fmla="*/ 488 w 1958"/>
                <a:gd name="T99" fmla="*/ 684 h 2254"/>
                <a:gd name="T100" fmla="*/ 488 w 1958"/>
                <a:gd name="T101" fmla="*/ 684 h 2254"/>
                <a:gd name="T102" fmla="*/ 488 w 1958"/>
                <a:gd name="T103" fmla="*/ 684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8" h="2254">
                  <a:moveTo>
                    <a:pt x="1922" y="1423"/>
                  </a:moveTo>
                  <a:cubicBezTo>
                    <a:pt x="1619" y="791"/>
                    <a:pt x="1619" y="791"/>
                    <a:pt x="1619" y="791"/>
                  </a:cubicBezTo>
                  <a:cubicBezTo>
                    <a:pt x="1604" y="758"/>
                    <a:pt x="1574" y="728"/>
                    <a:pt x="1541" y="706"/>
                  </a:cubicBezTo>
                  <a:cubicBezTo>
                    <a:pt x="1537" y="794"/>
                    <a:pt x="1515" y="879"/>
                    <a:pt x="1474" y="957"/>
                  </a:cubicBezTo>
                  <a:cubicBezTo>
                    <a:pt x="1478" y="960"/>
                    <a:pt x="1478" y="964"/>
                    <a:pt x="1482" y="968"/>
                  </a:cubicBezTo>
                  <a:cubicBezTo>
                    <a:pt x="1689" y="1404"/>
                    <a:pt x="1689" y="1404"/>
                    <a:pt x="1689" y="1404"/>
                  </a:cubicBezTo>
                  <a:cubicBezTo>
                    <a:pt x="274" y="1404"/>
                    <a:pt x="274" y="1404"/>
                    <a:pt x="274" y="1404"/>
                  </a:cubicBezTo>
                  <a:cubicBezTo>
                    <a:pt x="481" y="968"/>
                    <a:pt x="481" y="968"/>
                    <a:pt x="481" y="968"/>
                  </a:cubicBezTo>
                  <a:cubicBezTo>
                    <a:pt x="481" y="964"/>
                    <a:pt x="484" y="960"/>
                    <a:pt x="484" y="957"/>
                  </a:cubicBezTo>
                  <a:cubicBezTo>
                    <a:pt x="444" y="883"/>
                    <a:pt x="418" y="798"/>
                    <a:pt x="418" y="706"/>
                  </a:cubicBezTo>
                  <a:cubicBezTo>
                    <a:pt x="384" y="728"/>
                    <a:pt x="358" y="758"/>
                    <a:pt x="340" y="791"/>
                  </a:cubicBezTo>
                  <a:cubicBezTo>
                    <a:pt x="37" y="1423"/>
                    <a:pt x="37" y="1423"/>
                    <a:pt x="37" y="1423"/>
                  </a:cubicBezTo>
                  <a:cubicBezTo>
                    <a:pt x="7" y="1486"/>
                    <a:pt x="0" y="1530"/>
                    <a:pt x="0" y="1589"/>
                  </a:cubicBezTo>
                  <a:cubicBezTo>
                    <a:pt x="0" y="2206"/>
                    <a:pt x="0" y="2206"/>
                    <a:pt x="0" y="2206"/>
                  </a:cubicBezTo>
                  <a:cubicBezTo>
                    <a:pt x="0" y="2232"/>
                    <a:pt x="22" y="2254"/>
                    <a:pt x="48" y="2254"/>
                  </a:cubicBezTo>
                  <a:cubicBezTo>
                    <a:pt x="292" y="2254"/>
                    <a:pt x="292" y="2254"/>
                    <a:pt x="292" y="2254"/>
                  </a:cubicBezTo>
                  <a:cubicBezTo>
                    <a:pt x="318" y="2254"/>
                    <a:pt x="336" y="2232"/>
                    <a:pt x="336" y="2206"/>
                  </a:cubicBezTo>
                  <a:cubicBezTo>
                    <a:pt x="336" y="2051"/>
                    <a:pt x="336" y="2051"/>
                    <a:pt x="336" y="2051"/>
                  </a:cubicBezTo>
                  <a:cubicBezTo>
                    <a:pt x="1622" y="2051"/>
                    <a:pt x="1622" y="2051"/>
                    <a:pt x="1622" y="2051"/>
                  </a:cubicBezTo>
                  <a:cubicBezTo>
                    <a:pt x="1622" y="2206"/>
                    <a:pt x="1622" y="2206"/>
                    <a:pt x="1622" y="2206"/>
                  </a:cubicBezTo>
                  <a:cubicBezTo>
                    <a:pt x="1622" y="2232"/>
                    <a:pt x="1641" y="2254"/>
                    <a:pt x="1666" y="2254"/>
                  </a:cubicBezTo>
                  <a:cubicBezTo>
                    <a:pt x="1910" y="2254"/>
                    <a:pt x="1910" y="2254"/>
                    <a:pt x="1910" y="2254"/>
                  </a:cubicBezTo>
                  <a:cubicBezTo>
                    <a:pt x="1936" y="2254"/>
                    <a:pt x="1958" y="2232"/>
                    <a:pt x="1958" y="2206"/>
                  </a:cubicBezTo>
                  <a:cubicBezTo>
                    <a:pt x="1958" y="1585"/>
                    <a:pt x="1958" y="1585"/>
                    <a:pt x="1958" y="1585"/>
                  </a:cubicBezTo>
                  <a:cubicBezTo>
                    <a:pt x="1958" y="1530"/>
                    <a:pt x="1951" y="1482"/>
                    <a:pt x="1922" y="1423"/>
                  </a:cubicBezTo>
                  <a:close/>
                  <a:moveTo>
                    <a:pt x="318" y="1866"/>
                  </a:moveTo>
                  <a:cubicBezTo>
                    <a:pt x="233" y="1866"/>
                    <a:pt x="166" y="1796"/>
                    <a:pt x="166" y="1714"/>
                  </a:cubicBezTo>
                  <a:cubicBezTo>
                    <a:pt x="166" y="1629"/>
                    <a:pt x="233" y="1563"/>
                    <a:pt x="318" y="1563"/>
                  </a:cubicBezTo>
                  <a:cubicBezTo>
                    <a:pt x="403" y="1563"/>
                    <a:pt x="470" y="1629"/>
                    <a:pt x="470" y="1714"/>
                  </a:cubicBezTo>
                  <a:cubicBezTo>
                    <a:pt x="469" y="1799"/>
                    <a:pt x="399" y="1866"/>
                    <a:pt x="318" y="1866"/>
                  </a:cubicBezTo>
                  <a:close/>
                  <a:moveTo>
                    <a:pt x="1640" y="1866"/>
                  </a:moveTo>
                  <a:cubicBezTo>
                    <a:pt x="1555" y="1866"/>
                    <a:pt x="1489" y="1796"/>
                    <a:pt x="1489" y="1714"/>
                  </a:cubicBezTo>
                  <a:cubicBezTo>
                    <a:pt x="1489" y="1629"/>
                    <a:pt x="1555" y="1563"/>
                    <a:pt x="1640" y="1563"/>
                  </a:cubicBezTo>
                  <a:cubicBezTo>
                    <a:pt x="1725" y="1563"/>
                    <a:pt x="1792" y="1629"/>
                    <a:pt x="1792" y="1714"/>
                  </a:cubicBezTo>
                  <a:cubicBezTo>
                    <a:pt x="1792" y="1799"/>
                    <a:pt x="1725" y="1866"/>
                    <a:pt x="1640" y="1866"/>
                  </a:cubicBezTo>
                  <a:close/>
                  <a:moveTo>
                    <a:pt x="488" y="684"/>
                  </a:moveTo>
                  <a:cubicBezTo>
                    <a:pt x="488" y="529"/>
                    <a:pt x="561" y="392"/>
                    <a:pt x="676" y="303"/>
                  </a:cubicBezTo>
                  <a:cubicBezTo>
                    <a:pt x="702" y="285"/>
                    <a:pt x="716" y="303"/>
                    <a:pt x="709" y="314"/>
                  </a:cubicBezTo>
                  <a:cubicBezTo>
                    <a:pt x="632" y="499"/>
                    <a:pt x="687" y="680"/>
                    <a:pt x="820" y="717"/>
                  </a:cubicBezTo>
                  <a:cubicBezTo>
                    <a:pt x="780" y="624"/>
                    <a:pt x="765" y="518"/>
                    <a:pt x="776" y="410"/>
                  </a:cubicBezTo>
                  <a:cubicBezTo>
                    <a:pt x="795" y="252"/>
                    <a:pt x="872" y="111"/>
                    <a:pt x="987" y="15"/>
                  </a:cubicBezTo>
                  <a:cubicBezTo>
                    <a:pt x="998" y="4"/>
                    <a:pt x="1009" y="0"/>
                    <a:pt x="1016" y="4"/>
                  </a:cubicBezTo>
                  <a:cubicBezTo>
                    <a:pt x="1024" y="4"/>
                    <a:pt x="1031" y="11"/>
                    <a:pt x="1027" y="23"/>
                  </a:cubicBezTo>
                  <a:cubicBezTo>
                    <a:pt x="1020" y="52"/>
                    <a:pt x="1013" y="85"/>
                    <a:pt x="1009" y="119"/>
                  </a:cubicBezTo>
                  <a:cubicBezTo>
                    <a:pt x="994" y="251"/>
                    <a:pt x="1023" y="381"/>
                    <a:pt x="1086" y="492"/>
                  </a:cubicBezTo>
                  <a:cubicBezTo>
                    <a:pt x="1179" y="492"/>
                    <a:pt x="1219" y="381"/>
                    <a:pt x="1231" y="307"/>
                  </a:cubicBezTo>
                  <a:cubicBezTo>
                    <a:pt x="1231" y="288"/>
                    <a:pt x="1245" y="278"/>
                    <a:pt x="1275" y="300"/>
                  </a:cubicBezTo>
                  <a:cubicBezTo>
                    <a:pt x="1397" y="388"/>
                    <a:pt x="1474" y="533"/>
                    <a:pt x="1474" y="695"/>
                  </a:cubicBezTo>
                  <a:cubicBezTo>
                    <a:pt x="1474" y="965"/>
                    <a:pt x="1256" y="1187"/>
                    <a:pt x="987" y="1187"/>
                  </a:cubicBezTo>
                  <a:cubicBezTo>
                    <a:pt x="717" y="1187"/>
                    <a:pt x="488" y="953"/>
                    <a:pt x="488" y="684"/>
                  </a:cubicBezTo>
                  <a:close/>
                  <a:moveTo>
                    <a:pt x="488" y="684"/>
                  </a:moveTo>
                  <a:cubicBezTo>
                    <a:pt x="488" y="684"/>
                    <a:pt x="488" y="684"/>
                    <a:pt x="488" y="684"/>
                  </a:cubicBezTo>
                </a:path>
              </a:pathLst>
            </a:custGeom>
            <a:solidFill>
              <a:schemeClr val="bg1"/>
            </a:solidFill>
            <a:ln>
              <a:noFill/>
            </a:ln>
          </p:spPr>
          <p:txBody>
            <a:bodyPr anchor="ctr"/>
            <a:lstStyle/>
            <a:p>
              <a:pPr algn="ctr"/>
              <a:endParaRPr>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 fill="hold"/>
                                        <p:tgtEl>
                                          <p:spTgt spid="4"/>
                                        </p:tgtEl>
                                        <p:attrNameLst>
                                          <p:attrName>ppt_w</p:attrName>
                                        </p:attrNameLst>
                                      </p:cBhvr>
                                      <p:tavLst>
                                        <p:tav tm="0">
                                          <p:val>
                                            <p:fltVal val="0"/>
                                          </p:val>
                                        </p:tav>
                                        <p:tav tm="100000">
                                          <p:val>
                                            <p:strVal val="#ppt_w"/>
                                          </p:val>
                                        </p:tav>
                                      </p:tavLst>
                                    </p:anim>
                                    <p:anim calcmode="lin" valueType="num">
                                      <p:cBhvr>
                                        <p:cTn id="14" dur="250" fill="hold"/>
                                        <p:tgtEl>
                                          <p:spTgt spid="4"/>
                                        </p:tgtEl>
                                        <p:attrNameLst>
                                          <p:attrName>ppt_h</p:attrName>
                                        </p:attrNameLst>
                                      </p:cBhvr>
                                      <p:tavLst>
                                        <p:tav tm="0">
                                          <p:val>
                                            <p:fltVal val="0"/>
                                          </p:val>
                                        </p:tav>
                                        <p:tav tm="100000">
                                          <p:val>
                                            <p:strVal val="#ppt_h"/>
                                          </p:val>
                                        </p:tav>
                                      </p:tavLst>
                                    </p:anim>
                                    <p:animEffect transition="in" filter="fade">
                                      <p:cBhvr>
                                        <p:cTn id="15" dur="25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1007" y="1533568"/>
            <a:ext cx="11329987" cy="3790865"/>
            <a:chOff x="157163" y="1533568"/>
            <a:chExt cx="11329987" cy="3790865"/>
          </a:xfrm>
        </p:grpSpPr>
        <p:sp>
          <p:nvSpPr>
            <p:cNvPr id="9" name="任意多边形 8"/>
            <p:cNvSpPr/>
            <p:nvPr/>
          </p:nvSpPr>
          <p:spPr>
            <a:xfrm>
              <a:off x="2939172" y="2134394"/>
              <a:ext cx="8547978" cy="2589212"/>
            </a:xfrm>
            <a:custGeom>
              <a:avLst/>
              <a:gdLst>
                <a:gd name="connsiteX0" fmla="*/ 0 w 8547978"/>
                <a:gd name="connsiteY0" fmla="*/ 0 h 2589212"/>
                <a:gd name="connsiteX1" fmla="*/ 8547978 w 8547978"/>
                <a:gd name="connsiteY1" fmla="*/ 0 h 2589212"/>
                <a:gd name="connsiteX2" fmla="*/ 8547978 w 8547978"/>
                <a:gd name="connsiteY2" fmla="*/ 2589212 h 2589212"/>
                <a:gd name="connsiteX3" fmla="*/ 1 w 8547978"/>
                <a:gd name="connsiteY3" fmla="*/ 2589212 h 2589212"/>
                <a:gd name="connsiteX4" fmla="*/ 1294606 w 8547978"/>
                <a:gd name="connsiteY4" fmla="*/ 1294607 h 2589212"/>
                <a:gd name="connsiteX5" fmla="*/ 0 w 8547978"/>
                <a:gd name="connsiteY5" fmla="*/ 0 h 25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7978" h="2589212">
                  <a:moveTo>
                    <a:pt x="0" y="0"/>
                  </a:moveTo>
                  <a:lnTo>
                    <a:pt x="8547978" y="0"/>
                  </a:lnTo>
                  <a:lnTo>
                    <a:pt x="8547978" y="2589212"/>
                  </a:lnTo>
                  <a:lnTo>
                    <a:pt x="1" y="2589212"/>
                  </a:lnTo>
                  <a:lnTo>
                    <a:pt x="1294606" y="1294607"/>
                  </a:lnTo>
                  <a:lnTo>
                    <a:pt x="0" y="0"/>
                  </a:lnTo>
                  <a:close/>
                </a:path>
              </a:pathLst>
            </a:custGeom>
            <a:solidFill>
              <a:schemeClr val="bg1">
                <a:lumMod val="95000"/>
              </a:schemeClr>
            </a:solidFill>
            <a:ln>
              <a:noFill/>
            </a:ln>
          </p:spPr>
          <p:txBody>
            <a:bodyPr wrap="square" lIns="1620000" tIns="0" rIns="0" bIns="0" anchor="ctr" anchorCtr="0">
              <a:normAutofit/>
            </a:bodyPr>
            <a:lstStyle/>
            <a:p>
              <a:pPr>
                <a:lnSpc>
                  <a:spcPct val="120000"/>
                </a:lnSpc>
              </a:pPr>
              <a:r>
                <a:rPr lang="zh-CN" altLang="en-US" sz="4400" b="1" spc="300" dirty="0">
                  <a:latin typeface="微软雅黑" panose="020B0503020204020204" pitchFamily="34" charset="-122"/>
                  <a:ea typeface="微软雅黑" panose="020B0503020204020204" pitchFamily="34" charset="-122"/>
                </a:rPr>
                <a:t>此处添加您的</a:t>
              </a:r>
              <a:r>
                <a:rPr lang="zh-CN" altLang="en-US" sz="4400" b="1" spc="300" dirty="0" smtClean="0">
                  <a:latin typeface="微软雅黑" panose="020B0503020204020204" pitchFamily="34" charset="-122"/>
                  <a:ea typeface="微软雅黑" panose="020B0503020204020204" pitchFamily="34" charset="-122"/>
                </a:rPr>
                <a:t>文字标题</a:t>
              </a:r>
              <a:endParaRPr lang="en-US" altLang="zh-CN" sz="4400" b="1" spc="300" dirty="0">
                <a:latin typeface="微软雅黑" panose="020B0503020204020204" pitchFamily="34" charset="-122"/>
                <a:ea typeface="微软雅黑" panose="020B0503020204020204" pitchFamily="34" charset="-122"/>
              </a:endParaRPr>
            </a:p>
          </p:txBody>
        </p:sp>
        <p:sp>
          <p:nvSpPr>
            <p:cNvPr id="4" name="菱形 3"/>
            <p:cNvSpPr/>
            <p:nvPr/>
          </p:nvSpPr>
          <p:spPr>
            <a:xfrm>
              <a:off x="157163" y="1533568"/>
              <a:ext cx="3790865" cy="3790865"/>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latin typeface="Impact" panose="020B0806030902050204" pitchFamily="34" charset="0"/>
                </a:rPr>
                <a:t>03</a:t>
              </a:r>
              <a:endParaRPr lang="id-ID" altLang="zh-CN" sz="8800" dirty="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04870b2-c51d-425a-920e-49207b0f3ea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39783" y="1711384"/>
            <a:ext cx="10158556" cy="3680151"/>
            <a:chOff x="1039783" y="1711384"/>
            <a:chExt cx="10158556" cy="3680151"/>
          </a:xfrm>
        </p:grpSpPr>
        <p:grpSp>
          <p:nvGrpSpPr>
            <p:cNvPr id="4" name="isļîde"/>
            <p:cNvGrpSpPr/>
            <p:nvPr/>
          </p:nvGrpSpPr>
          <p:grpSpPr>
            <a:xfrm>
              <a:off x="1039783" y="4555758"/>
              <a:ext cx="2407615" cy="835777"/>
              <a:chOff x="609599" y="3139323"/>
              <a:chExt cx="2407615" cy="835777"/>
            </a:xfrm>
          </p:grpSpPr>
          <p:sp>
            <p:nvSpPr>
              <p:cNvPr id="30" name="íṧlïḓé"/>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ea typeface="微软雅黑" panose="020B0503020204020204" pitchFamily="34" charset="-122"/>
                  </a:rPr>
                  <a:t>此部分内容作为文字排版占位显示（建议使用主题字体）</a:t>
                </a:r>
                <a:endParaRPr lang="zh-CN" altLang="en-US" sz="1200" dirty="0">
                  <a:ea typeface="微软雅黑" panose="020B0503020204020204" pitchFamily="34" charset="-122"/>
                </a:endParaRPr>
              </a:p>
            </p:txBody>
          </p:sp>
          <p:sp>
            <p:nvSpPr>
              <p:cNvPr id="31" name="îSḷïdè"/>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grpSp>
          <p:nvGrpSpPr>
            <p:cNvPr id="5" name="ïŝlíḋe"/>
            <p:cNvGrpSpPr/>
            <p:nvPr/>
          </p:nvGrpSpPr>
          <p:grpSpPr>
            <a:xfrm>
              <a:off x="8741010" y="4555758"/>
              <a:ext cx="2457329" cy="835777"/>
              <a:chOff x="9029821" y="3139323"/>
              <a:chExt cx="2457329" cy="835777"/>
            </a:xfrm>
          </p:grpSpPr>
          <p:sp>
            <p:nvSpPr>
              <p:cNvPr id="28" name="iṥļíḋè"/>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endParaRPr lang="zh-CN" altLang="en-US" sz="1200" dirty="0">
                  <a:ea typeface="微软雅黑" panose="020B0503020204020204" pitchFamily="34" charset="-122"/>
                </a:endParaRPr>
              </a:p>
            </p:txBody>
          </p:sp>
          <p:sp>
            <p:nvSpPr>
              <p:cNvPr id="29" name="iṥľíḓê"/>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grpSp>
          <p:nvGrpSpPr>
            <p:cNvPr id="6" name="îṩ1ïdé"/>
            <p:cNvGrpSpPr/>
            <p:nvPr/>
          </p:nvGrpSpPr>
          <p:grpSpPr>
            <a:xfrm>
              <a:off x="4267201" y="1711384"/>
              <a:ext cx="3657600" cy="3435232"/>
              <a:chOff x="3842034" y="1787420"/>
              <a:chExt cx="4507933" cy="4233868"/>
            </a:xfrm>
          </p:grpSpPr>
          <p:grpSp>
            <p:nvGrpSpPr>
              <p:cNvPr id="19" name="ís1íḋe"/>
              <p:cNvGrpSpPr/>
              <p:nvPr/>
            </p:nvGrpSpPr>
            <p:grpSpPr>
              <a:xfrm>
                <a:off x="3842034" y="1787420"/>
                <a:ext cx="4507933" cy="4233868"/>
                <a:chOff x="3842034" y="395399"/>
                <a:chExt cx="4507933" cy="4233868"/>
              </a:xfrm>
            </p:grpSpPr>
            <p:sp>
              <p:nvSpPr>
                <p:cNvPr id="23" name="îṣlíḍé"/>
                <p:cNvSpPr/>
                <p:nvPr/>
              </p:nvSpPr>
              <p:spPr>
                <a:xfrm>
                  <a:off x="4859220" y="395399"/>
                  <a:ext cx="1236780" cy="2273681"/>
                </a:xfrm>
                <a:custGeom>
                  <a:avLst/>
                  <a:gdLst>
                    <a:gd name="connsiteX0" fmla="*/ 1236780 w 1236780"/>
                    <a:gd name="connsiteY0" fmla="*/ 0 h 2273681"/>
                    <a:gd name="connsiteX1" fmla="*/ 1236780 w 1236780"/>
                    <a:gd name="connsiteY1" fmla="*/ 439552 h 2273681"/>
                    <a:gd name="connsiteX2" fmla="*/ 439552 w 1236780"/>
                    <a:gd name="connsiteY2" fmla="*/ 1236780 h 2273681"/>
                    <a:gd name="connsiteX3" fmla="*/ 715054 w 1236780"/>
                    <a:gd name="connsiteY3" fmla="*/ 1839602 h 2273681"/>
                    <a:gd name="connsiteX4" fmla="*/ 762725 w 1236780"/>
                    <a:gd name="connsiteY4" fmla="*/ 1876147 h 2273681"/>
                    <a:gd name="connsiteX5" fmla="*/ 563959 w 1236780"/>
                    <a:gd name="connsiteY5" fmla="*/ 2273681 h 2273681"/>
                    <a:gd name="connsiteX6" fmla="*/ 545285 w 1236780"/>
                    <a:gd name="connsiteY6" fmla="*/ 2262337 h 2273681"/>
                    <a:gd name="connsiteX7" fmla="*/ 0 w 1236780"/>
                    <a:gd name="connsiteY7" fmla="*/ 1236780 h 2273681"/>
                    <a:gd name="connsiteX8" fmla="*/ 1236780 w 1236780"/>
                    <a:gd name="connsiteY8" fmla="*/ 0 h 22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80" h="2273681">
                      <a:moveTo>
                        <a:pt x="1236780" y="0"/>
                      </a:moveTo>
                      <a:lnTo>
                        <a:pt x="1236780" y="439552"/>
                      </a:lnTo>
                      <a:cubicBezTo>
                        <a:pt x="796484" y="439552"/>
                        <a:pt x="439552" y="796484"/>
                        <a:pt x="439552" y="1236780"/>
                      </a:cubicBezTo>
                      <a:cubicBezTo>
                        <a:pt x="439552" y="1477567"/>
                        <a:pt x="546301" y="1693422"/>
                        <a:pt x="715054" y="1839602"/>
                      </a:cubicBezTo>
                      <a:lnTo>
                        <a:pt x="762725" y="1876147"/>
                      </a:lnTo>
                      <a:lnTo>
                        <a:pt x="563959" y="2273681"/>
                      </a:lnTo>
                      <a:lnTo>
                        <a:pt x="545285" y="2262337"/>
                      </a:lnTo>
                      <a:cubicBezTo>
                        <a:pt x="216299" y="2040079"/>
                        <a:pt x="0" y="1663689"/>
                        <a:pt x="0" y="1236780"/>
                      </a:cubicBezTo>
                      <a:cubicBezTo>
                        <a:pt x="0" y="553725"/>
                        <a:pt x="553725" y="0"/>
                        <a:pt x="1236780" y="0"/>
                      </a:cubicBezTo>
                      <a:close/>
                    </a:path>
                  </a:pathLst>
                </a:custGeom>
                <a:solidFill>
                  <a:schemeClr val="tx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4" name="ïṩlïdè"/>
                <p:cNvSpPr/>
                <p:nvPr/>
              </p:nvSpPr>
              <p:spPr>
                <a:xfrm>
                  <a:off x="3842034" y="2155706"/>
                  <a:ext cx="2473561" cy="2473561"/>
                </a:xfrm>
                <a:custGeom>
                  <a:avLst/>
                  <a:gdLst>
                    <a:gd name="connsiteX0" fmla="*/ 1236780 w 2473561"/>
                    <a:gd name="connsiteY0" fmla="*/ 0 h 2473560"/>
                    <a:gd name="connsiteX1" fmla="*/ 2324287 w 2473561"/>
                    <a:gd name="connsiteY1" fmla="*/ 647257 h 2473560"/>
                    <a:gd name="connsiteX2" fmla="*/ 2353068 w 2473561"/>
                    <a:gd name="connsiteY2" fmla="*/ 707001 h 2473560"/>
                    <a:gd name="connsiteX3" fmla="*/ 2253968 w 2473561"/>
                    <a:gd name="connsiteY3" fmla="*/ 713252 h 2473560"/>
                    <a:gd name="connsiteX4" fmla="*/ 1664446 w 2473561"/>
                    <a:gd name="connsiteY4" fmla="*/ 563979 h 2473560"/>
                    <a:gd name="connsiteX5" fmla="*/ 1617542 w 2473561"/>
                    <a:gd name="connsiteY5" fmla="*/ 535485 h 2473560"/>
                    <a:gd name="connsiteX6" fmla="*/ 1581146 w 2473561"/>
                    <a:gd name="connsiteY6" fmla="*/ 513373 h 2473560"/>
                    <a:gd name="connsiteX7" fmla="*/ 1578271 w 2473561"/>
                    <a:gd name="connsiteY7" fmla="*/ 519123 h 2473560"/>
                    <a:gd name="connsiteX8" fmla="*/ 1547096 w 2473561"/>
                    <a:gd name="connsiteY8" fmla="*/ 502202 h 2473560"/>
                    <a:gd name="connsiteX9" fmla="*/ 1236779 w 2473561"/>
                    <a:gd name="connsiteY9" fmla="*/ 439552 h 2473560"/>
                    <a:gd name="connsiteX10" fmla="*/ 439551 w 2473561"/>
                    <a:gd name="connsiteY10" fmla="*/ 1236780 h 2473560"/>
                    <a:gd name="connsiteX11" fmla="*/ 1236779 w 2473561"/>
                    <a:gd name="connsiteY11" fmla="*/ 2034008 h 2473560"/>
                    <a:gd name="connsiteX12" fmla="*/ 2029891 w 2473561"/>
                    <a:gd name="connsiteY12" fmla="*/ 1318292 h 2473560"/>
                    <a:gd name="connsiteX13" fmla="*/ 2033993 w 2473561"/>
                    <a:gd name="connsiteY13" fmla="*/ 1237062 h 2473560"/>
                    <a:gd name="connsiteX14" fmla="*/ 2033994 w 2473561"/>
                    <a:gd name="connsiteY14" fmla="*/ 1237062 h 2473560"/>
                    <a:gd name="connsiteX15" fmla="*/ 2034008 w 2473561"/>
                    <a:gd name="connsiteY15" fmla="*/ 1236781 h 2473560"/>
                    <a:gd name="connsiteX16" fmla="*/ 1682518 w 2473561"/>
                    <a:gd name="connsiteY16" fmla="*/ 575707 h 2473560"/>
                    <a:gd name="connsiteX17" fmla="*/ 1578272 w 2473561"/>
                    <a:gd name="connsiteY17" fmla="*/ 519124 h 2473560"/>
                    <a:gd name="connsiteX18" fmla="*/ 1581147 w 2473561"/>
                    <a:gd name="connsiteY18" fmla="*/ 513374 h 2473560"/>
                    <a:gd name="connsiteX19" fmla="*/ 1617543 w 2473561"/>
                    <a:gd name="connsiteY19" fmla="*/ 535486 h 2473560"/>
                    <a:gd name="connsiteX20" fmla="*/ 1664447 w 2473561"/>
                    <a:gd name="connsiteY20" fmla="*/ 563980 h 2473560"/>
                    <a:gd name="connsiteX21" fmla="*/ 2253969 w 2473561"/>
                    <a:gd name="connsiteY21" fmla="*/ 713253 h 2473560"/>
                    <a:gd name="connsiteX22" fmla="*/ 2353069 w 2473561"/>
                    <a:gd name="connsiteY22" fmla="*/ 707002 h 2473560"/>
                    <a:gd name="connsiteX23" fmla="*/ 2376369 w 2473561"/>
                    <a:gd name="connsiteY23" fmla="*/ 755370 h 2473560"/>
                    <a:gd name="connsiteX24" fmla="*/ 2473561 w 2473561"/>
                    <a:gd name="connsiteY24" fmla="*/ 1236781 h 2473560"/>
                    <a:gd name="connsiteX25" fmla="*/ 2473547 w 2473561"/>
                    <a:gd name="connsiteY25" fmla="*/ 1237063 h 2473560"/>
                    <a:gd name="connsiteX26" fmla="*/ 2473546 w 2473561"/>
                    <a:gd name="connsiteY26" fmla="*/ 1237063 h 2473560"/>
                    <a:gd name="connsiteX27" fmla="*/ 2467175 w 2473561"/>
                    <a:gd name="connsiteY27" fmla="*/ 1363234 h 2473560"/>
                    <a:gd name="connsiteX28" fmla="*/ 1236780 w 2473561"/>
                    <a:gd name="connsiteY28" fmla="*/ 2473560 h 2473560"/>
                    <a:gd name="connsiteX29" fmla="*/ 0 w 2473561"/>
                    <a:gd name="connsiteY29" fmla="*/ 1236780 h 2473560"/>
                    <a:gd name="connsiteX30" fmla="*/ 1236780 w 2473561"/>
                    <a:gd name="connsiteY30"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3561" h="2473560">
                      <a:moveTo>
                        <a:pt x="1236780" y="0"/>
                      </a:moveTo>
                      <a:cubicBezTo>
                        <a:pt x="1706381" y="0"/>
                        <a:pt x="2114852" y="261721"/>
                        <a:pt x="2324287" y="647257"/>
                      </a:cubicBezTo>
                      <a:lnTo>
                        <a:pt x="2353068" y="707001"/>
                      </a:lnTo>
                      <a:lnTo>
                        <a:pt x="2253968" y="713252"/>
                      </a:lnTo>
                      <a:cubicBezTo>
                        <a:pt x="2040514" y="713252"/>
                        <a:pt x="1839689" y="659178"/>
                        <a:pt x="1664446" y="563979"/>
                      </a:cubicBezTo>
                      <a:lnTo>
                        <a:pt x="1617542" y="535485"/>
                      </a:lnTo>
                      <a:lnTo>
                        <a:pt x="1581146" y="513373"/>
                      </a:lnTo>
                      <a:lnTo>
                        <a:pt x="1578271" y="519123"/>
                      </a:lnTo>
                      <a:lnTo>
                        <a:pt x="1547096" y="502202"/>
                      </a:lnTo>
                      <a:cubicBezTo>
                        <a:pt x="1451717" y="461860"/>
                        <a:pt x="1346853" y="439552"/>
                        <a:pt x="1236779" y="439552"/>
                      </a:cubicBezTo>
                      <a:cubicBezTo>
                        <a:pt x="796482" y="439552"/>
                        <a:pt x="439551" y="796483"/>
                        <a:pt x="439551" y="1236780"/>
                      </a:cubicBezTo>
                      <a:cubicBezTo>
                        <a:pt x="439551" y="1677077"/>
                        <a:pt x="796482" y="2034008"/>
                        <a:pt x="1236779" y="2034008"/>
                      </a:cubicBezTo>
                      <a:cubicBezTo>
                        <a:pt x="1649558" y="2034008"/>
                        <a:pt x="1989065" y="1720299"/>
                        <a:pt x="2029891" y="1318292"/>
                      </a:cubicBezTo>
                      <a:lnTo>
                        <a:pt x="2033993" y="1237062"/>
                      </a:lnTo>
                      <a:lnTo>
                        <a:pt x="2033994" y="1237062"/>
                      </a:lnTo>
                      <a:lnTo>
                        <a:pt x="2034008" y="1236781"/>
                      </a:lnTo>
                      <a:cubicBezTo>
                        <a:pt x="2034008" y="961596"/>
                        <a:pt x="1894582" y="718975"/>
                        <a:pt x="1682518" y="575707"/>
                      </a:cubicBezTo>
                      <a:lnTo>
                        <a:pt x="1578272" y="519124"/>
                      </a:lnTo>
                      <a:lnTo>
                        <a:pt x="1581147" y="513374"/>
                      </a:lnTo>
                      <a:lnTo>
                        <a:pt x="1617543" y="535486"/>
                      </a:lnTo>
                      <a:lnTo>
                        <a:pt x="1664447" y="563980"/>
                      </a:lnTo>
                      <a:cubicBezTo>
                        <a:pt x="1839690" y="659179"/>
                        <a:pt x="2040515" y="713253"/>
                        <a:pt x="2253969" y="713253"/>
                      </a:cubicBezTo>
                      <a:lnTo>
                        <a:pt x="2353069" y="707002"/>
                      </a:lnTo>
                      <a:lnTo>
                        <a:pt x="2376369" y="755370"/>
                      </a:lnTo>
                      <a:cubicBezTo>
                        <a:pt x="2438953" y="903337"/>
                        <a:pt x="2473561" y="1066017"/>
                        <a:pt x="2473561" y="1236781"/>
                      </a:cubicBezTo>
                      <a:lnTo>
                        <a:pt x="2473547" y="1237063"/>
                      </a:lnTo>
                      <a:lnTo>
                        <a:pt x="2473546" y="1237063"/>
                      </a:lnTo>
                      <a:lnTo>
                        <a:pt x="2467175" y="1363234"/>
                      </a:lnTo>
                      <a:cubicBezTo>
                        <a:pt x="2403839" y="1986888"/>
                        <a:pt x="1877144" y="2473560"/>
                        <a:pt x="1236780" y="2473560"/>
                      </a:cubicBezTo>
                      <a:cubicBezTo>
                        <a:pt x="553725" y="2473560"/>
                        <a:pt x="0" y="1919835"/>
                        <a:pt x="0" y="1236780"/>
                      </a:cubicBezTo>
                      <a:cubicBezTo>
                        <a:pt x="0" y="553725"/>
                        <a:pt x="553725" y="0"/>
                        <a:pt x="1236780" y="0"/>
                      </a:cubicBezTo>
                      <a:close/>
                    </a:path>
                  </a:pathLst>
                </a:custGeom>
                <a:solidFill>
                  <a:schemeClr val="bg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5" name="íšľiḋè"/>
                <p:cNvSpPr/>
                <p:nvPr/>
              </p:nvSpPr>
              <p:spPr>
                <a:xfrm>
                  <a:off x="5876407" y="2155706"/>
                  <a:ext cx="2473560" cy="2473560"/>
                </a:xfrm>
                <a:custGeom>
                  <a:avLst/>
                  <a:gdLst>
                    <a:gd name="connsiteX0" fmla="*/ 892415 w 2473560"/>
                    <a:gd name="connsiteY0" fmla="*/ 513375 h 2473560"/>
                    <a:gd name="connsiteX1" fmla="*/ 858322 w 2473560"/>
                    <a:gd name="connsiteY1" fmla="*/ 534087 h 2473560"/>
                    <a:gd name="connsiteX2" fmla="*/ 809118 w 2473560"/>
                    <a:gd name="connsiteY2" fmla="*/ 563979 h 2473560"/>
                    <a:gd name="connsiteX3" fmla="*/ 377116 w 2473560"/>
                    <a:gd name="connsiteY3" fmla="*/ 703315 h 2473560"/>
                    <a:gd name="connsiteX4" fmla="*/ 318695 w 2473560"/>
                    <a:gd name="connsiteY4" fmla="*/ 707001 h 2473560"/>
                    <a:gd name="connsiteX5" fmla="*/ 341995 w 2473560"/>
                    <a:gd name="connsiteY5" fmla="*/ 755369 h 2473560"/>
                    <a:gd name="connsiteX6" fmla="*/ 439187 w 2473560"/>
                    <a:gd name="connsiteY6" fmla="*/ 1236780 h 2473560"/>
                    <a:gd name="connsiteX7" fmla="*/ 439173 w 2473560"/>
                    <a:gd name="connsiteY7" fmla="*/ 1237062 h 2473560"/>
                    <a:gd name="connsiteX8" fmla="*/ 439174 w 2473560"/>
                    <a:gd name="connsiteY8" fmla="*/ 1237062 h 2473560"/>
                    <a:gd name="connsiteX9" fmla="*/ 439188 w 2473560"/>
                    <a:gd name="connsiteY9" fmla="*/ 1236781 h 2473560"/>
                    <a:gd name="connsiteX10" fmla="*/ 341996 w 2473560"/>
                    <a:gd name="connsiteY10" fmla="*/ 755370 h 2473560"/>
                    <a:gd name="connsiteX11" fmla="*/ 318696 w 2473560"/>
                    <a:gd name="connsiteY11" fmla="*/ 707002 h 2473560"/>
                    <a:gd name="connsiteX12" fmla="*/ 377117 w 2473560"/>
                    <a:gd name="connsiteY12" fmla="*/ 703316 h 2473560"/>
                    <a:gd name="connsiteX13" fmla="*/ 809119 w 2473560"/>
                    <a:gd name="connsiteY13" fmla="*/ 563980 h 2473560"/>
                    <a:gd name="connsiteX14" fmla="*/ 858323 w 2473560"/>
                    <a:gd name="connsiteY14" fmla="*/ 534088 h 2473560"/>
                    <a:gd name="connsiteX15" fmla="*/ 892416 w 2473560"/>
                    <a:gd name="connsiteY15" fmla="*/ 513376 h 2473560"/>
                    <a:gd name="connsiteX16" fmla="*/ 1236779 w 2473560"/>
                    <a:gd name="connsiteY16" fmla="*/ 439552 h 2473560"/>
                    <a:gd name="connsiteX17" fmla="*/ 926462 w 2473560"/>
                    <a:gd name="connsiteY17" fmla="*/ 502202 h 2473560"/>
                    <a:gd name="connsiteX18" fmla="*/ 895290 w 2473560"/>
                    <a:gd name="connsiteY18" fmla="*/ 519122 h 2473560"/>
                    <a:gd name="connsiteX19" fmla="*/ 895290 w 2473560"/>
                    <a:gd name="connsiteY19" fmla="*/ 519123 h 2473560"/>
                    <a:gd name="connsiteX20" fmla="*/ 791042 w 2473560"/>
                    <a:gd name="connsiteY20" fmla="*/ 575707 h 2473560"/>
                    <a:gd name="connsiteX21" fmla="*/ 439552 w 2473560"/>
                    <a:gd name="connsiteY21" fmla="*/ 1236781 h 2473560"/>
                    <a:gd name="connsiteX22" fmla="*/ 439566 w 2473560"/>
                    <a:gd name="connsiteY22" fmla="*/ 1237063 h 2473560"/>
                    <a:gd name="connsiteX23" fmla="*/ 439565 w 2473560"/>
                    <a:gd name="connsiteY23" fmla="*/ 1237063 h 2473560"/>
                    <a:gd name="connsiteX24" fmla="*/ 443667 w 2473560"/>
                    <a:gd name="connsiteY24" fmla="*/ 1318292 h 2473560"/>
                    <a:gd name="connsiteX25" fmla="*/ 1236779 w 2473560"/>
                    <a:gd name="connsiteY25" fmla="*/ 2034008 h 2473560"/>
                    <a:gd name="connsiteX26" fmla="*/ 2034007 w 2473560"/>
                    <a:gd name="connsiteY26" fmla="*/ 1236780 h 2473560"/>
                    <a:gd name="connsiteX27" fmla="*/ 1236779 w 2473560"/>
                    <a:gd name="connsiteY27" fmla="*/ 439552 h 2473560"/>
                    <a:gd name="connsiteX28" fmla="*/ 1236780 w 2473560"/>
                    <a:gd name="connsiteY28" fmla="*/ 0 h 2473560"/>
                    <a:gd name="connsiteX29" fmla="*/ 2473560 w 2473560"/>
                    <a:gd name="connsiteY29" fmla="*/ 1236780 h 2473560"/>
                    <a:gd name="connsiteX30" fmla="*/ 1236780 w 2473560"/>
                    <a:gd name="connsiteY30" fmla="*/ 2473560 h 2473560"/>
                    <a:gd name="connsiteX31" fmla="*/ 0 w 2473560"/>
                    <a:gd name="connsiteY31" fmla="*/ 1236780 h 2473560"/>
                    <a:gd name="connsiteX32" fmla="*/ 1236780 w 2473560"/>
                    <a:gd name="connsiteY32"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73560" h="2473560">
                      <a:moveTo>
                        <a:pt x="892415" y="513375"/>
                      </a:moveTo>
                      <a:lnTo>
                        <a:pt x="858322" y="534087"/>
                      </a:lnTo>
                      <a:lnTo>
                        <a:pt x="809118" y="563979"/>
                      </a:lnTo>
                      <a:cubicBezTo>
                        <a:pt x="677685" y="635378"/>
                        <a:pt x="531863" y="683645"/>
                        <a:pt x="377116" y="703315"/>
                      </a:cubicBezTo>
                      <a:lnTo>
                        <a:pt x="318695" y="707001"/>
                      </a:lnTo>
                      <a:lnTo>
                        <a:pt x="341995" y="755369"/>
                      </a:lnTo>
                      <a:cubicBezTo>
                        <a:pt x="404579" y="903336"/>
                        <a:pt x="439187" y="1066016"/>
                        <a:pt x="439187" y="1236780"/>
                      </a:cubicBezTo>
                      <a:lnTo>
                        <a:pt x="439173" y="1237062"/>
                      </a:lnTo>
                      <a:lnTo>
                        <a:pt x="439174" y="1237062"/>
                      </a:lnTo>
                      <a:lnTo>
                        <a:pt x="439188" y="1236781"/>
                      </a:lnTo>
                      <a:cubicBezTo>
                        <a:pt x="439188" y="1066017"/>
                        <a:pt x="404580" y="903337"/>
                        <a:pt x="341996" y="755370"/>
                      </a:cubicBezTo>
                      <a:lnTo>
                        <a:pt x="318696" y="707002"/>
                      </a:lnTo>
                      <a:lnTo>
                        <a:pt x="377117" y="703316"/>
                      </a:lnTo>
                      <a:cubicBezTo>
                        <a:pt x="531864" y="683646"/>
                        <a:pt x="677686" y="635379"/>
                        <a:pt x="809119" y="563980"/>
                      </a:cubicBezTo>
                      <a:lnTo>
                        <a:pt x="858323" y="534088"/>
                      </a:lnTo>
                      <a:lnTo>
                        <a:pt x="892416" y="513376"/>
                      </a:lnTo>
                      <a:close/>
                      <a:moveTo>
                        <a:pt x="1236779" y="439552"/>
                      </a:moveTo>
                      <a:cubicBezTo>
                        <a:pt x="1126705" y="439552"/>
                        <a:pt x="1021841" y="461860"/>
                        <a:pt x="926462" y="502202"/>
                      </a:cubicBezTo>
                      <a:lnTo>
                        <a:pt x="895290" y="519122"/>
                      </a:lnTo>
                      <a:lnTo>
                        <a:pt x="895290" y="519123"/>
                      </a:lnTo>
                      <a:lnTo>
                        <a:pt x="791042" y="575707"/>
                      </a:lnTo>
                      <a:cubicBezTo>
                        <a:pt x="578978" y="718975"/>
                        <a:pt x="439552" y="961596"/>
                        <a:pt x="439552" y="1236781"/>
                      </a:cubicBezTo>
                      <a:lnTo>
                        <a:pt x="439566" y="1237063"/>
                      </a:lnTo>
                      <a:lnTo>
                        <a:pt x="439565" y="1237063"/>
                      </a:lnTo>
                      <a:lnTo>
                        <a:pt x="443667" y="1318292"/>
                      </a:lnTo>
                      <a:cubicBezTo>
                        <a:pt x="484493" y="1720299"/>
                        <a:pt x="824001" y="2034008"/>
                        <a:pt x="1236779" y="2034008"/>
                      </a:cubicBezTo>
                      <a:cubicBezTo>
                        <a:pt x="1677076" y="2034008"/>
                        <a:pt x="2034007" y="1677077"/>
                        <a:pt x="2034007" y="1236780"/>
                      </a:cubicBezTo>
                      <a:cubicBezTo>
                        <a:pt x="2034007" y="796483"/>
                        <a:pt x="1677076" y="439552"/>
                        <a:pt x="1236779" y="439552"/>
                      </a:cubicBezTo>
                      <a:close/>
                      <a:moveTo>
                        <a:pt x="1236780" y="0"/>
                      </a:moveTo>
                      <a:cubicBezTo>
                        <a:pt x="1919835" y="0"/>
                        <a:pt x="2473560" y="553725"/>
                        <a:pt x="2473560" y="1236780"/>
                      </a:cubicBezTo>
                      <a:cubicBezTo>
                        <a:pt x="2473560" y="1919835"/>
                        <a:pt x="1919835" y="2473560"/>
                        <a:pt x="1236780" y="2473560"/>
                      </a:cubicBezTo>
                      <a:cubicBezTo>
                        <a:pt x="553725" y="2473560"/>
                        <a:pt x="0" y="1919835"/>
                        <a:pt x="0" y="1236780"/>
                      </a:cubicBezTo>
                      <a:cubicBezTo>
                        <a:pt x="0" y="553725"/>
                        <a:pt x="553725" y="0"/>
                        <a:pt x="1236780" y="0"/>
                      </a:cubicBezTo>
                      <a:close/>
                    </a:path>
                  </a:pathLst>
                </a:custGeom>
                <a:solidFill>
                  <a:schemeClr val="bg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6" name="îs1ïḍè"/>
                <p:cNvSpPr/>
                <p:nvPr/>
              </p:nvSpPr>
              <p:spPr>
                <a:xfrm>
                  <a:off x="6096000" y="395399"/>
                  <a:ext cx="1236780" cy="2473559"/>
                </a:xfrm>
                <a:custGeom>
                  <a:avLst/>
                  <a:gdLst>
                    <a:gd name="connsiteX0" fmla="*/ 0 w 1236780"/>
                    <a:gd name="connsiteY0" fmla="*/ 0 h 2473559"/>
                    <a:gd name="connsiteX1" fmla="*/ 1236780 w 1236780"/>
                    <a:gd name="connsiteY1" fmla="*/ 1236780 h 2473559"/>
                    <a:gd name="connsiteX2" fmla="*/ 691496 w 1236780"/>
                    <a:gd name="connsiteY2" fmla="*/ 2262337 h 2473559"/>
                    <a:gd name="connsiteX3" fmla="*/ 672821 w 1236780"/>
                    <a:gd name="connsiteY3" fmla="*/ 2273683 h 2473559"/>
                    <a:gd name="connsiteX4" fmla="*/ 672821 w 1236780"/>
                    <a:gd name="connsiteY4" fmla="*/ 2273682 h 2473559"/>
                    <a:gd name="connsiteX5" fmla="*/ 638728 w 1236780"/>
                    <a:gd name="connsiteY5" fmla="*/ 2294394 h 2473559"/>
                    <a:gd name="connsiteX6" fmla="*/ 589524 w 1236780"/>
                    <a:gd name="connsiteY6" fmla="*/ 2324286 h 2473559"/>
                    <a:gd name="connsiteX7" fmla="*/ 1 w 1236780"/>
                    <a:gd name="connsiteY7" fmla="*/ 2473559 h 2473559"/>
                    <a:gd name="connsiteX8" fmla="*/ 0 w 1236780"/>
                    <a:gd name="connsiteY8" fmla="*/ 2473559 h 2473559"/>
                    <a:gd name="connsiteX9" fmla="*/ 0 w 1236780"/>
                    <a:gd name="connsiteY9" fmla="*/ 2034007 h 2473559"/>
                    <a:gd name="connsiteX10" fmla="*/ 1 w 1236780"/>
                    <a:gd name="connsiteY10" fmla="*/ 2034007 h 2473559"/>
                    <a:gd name="connsiteX11" fmla="*/ 310318 w 1236780"/>
                    <a:gd name="connsiteY11" fmla="*/ 1971357 h 2473559"/>
                    <a:gd name="connsiteX12" fmla="*/ 441584 w 1236780"/>
                    <a:gd name="connsiteY12" fmla="*/ 1900110 h 2473559"/>
                    <a:gd name="connsiteX13" fmla="*/ 441584 w 1236780"/>
                    <a:gd name="connsiteY13" fmla="*/ 1900109 h 2473559"/>
                    <a:gd name="connsiteX14" fmla="*/ 445738 w 1236780"/>
                    <a:gd name="connsiteY14" fmla="*/ 1897854 h 2473559"/>
                    <a:gd name="connsiteX15" fmla="*/ 474054 w 1236780"/>
                    <a:gd name="connsiteY15" fmla="*/ 1876147 h 2473559"/>
                    <a:gd name="connsiteX16" fmla="*/ 474055 w 1236780"/>
                    <a:gd name="connsiteY16" fmla="*/ 1876148 h 2473559"/>
                    <a:gd name="connsiteX17" fmla="*/ 521727 w 1236780"/>
                    <a:gd name="connsiteY17" fmla="*/ 1839602 h 2473559"/>
                    <a:gd name="connsiteX18" fmla="*/ 797228 w 1236780"/>
                    <a:gd name="connsiteY18" fmla="*/ 1236780 h 2473559"/>
                    <a:gd name="connsiteX19" fmla="*/ 0 w 1236780"/>
                    <a:gd name="connsiteY19" fmla="*/ 439552 h 2473559"/>
                    <a:gd name="connsiteX20" fmla="*/ 0 w 1236780"/>
                    <a:gd name="connsiteY20" fmla="*/ 0 h 24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6780" h="2473559">
                      <a:moveTo>
                        <a:pt x="0" y="0"/>
                      </a:moveTo>
                      <a:cubicBezTo>
                        <a:pt x="683055" y="0"/>
                        <a:pt x="1236780" y="553725"/>
                        <a:pt x="1236780" y="1236780"/>
                      </a:cubicBezTo>
                      <a:cubicBezTo>
                        <a:pt x="1236780" y="1663689"/>
                        <a:pt x="1020482" y="2040079"/>
                        <a:pt x="691496" y="2262337"/>
                      </a:cubicBezTo>
                      <a:lnTo>
                        <a:pt x="672821" y="2273683"/>
                      </a:lnTo>
                      <a:lnTo>
                        <a:pt x="672821" y="2273682"/>
                      </a:lnTo>
                      <a:lnTo>
                        <a:pt x="638728" y="2294394"/>
                      </a:lnTo>
                      <a:lnTo>
                        <a:pt x="589524" y="2324286"/>
                      </a:lnTo>
                      <a:cubicBezTo>
                        <a:pt x="414280" y="2419485"/>
                        <a:pt x="213456" y="2473559"/>
                        <a:pt x="1" y="2473559"/>
                      </a:cubicBezTo>
                      <a:lnTo>
                        <a:pt x="0" y="2473559"/>
                      </a:lnTo>
                      <a:lnTo>
                        <a:pt x="0" y="2034007"/>
                      </a:lnTo>
                      <a:lnTo>
                        <a:pt x="1" y="2034007"/>
                      </a:lnTo>
                      <a:cubicBezTo>
                        <a:pt x="110075" y="2034007"/>
                        <a:pt x="214940" y="2011699"/>
                        <a:pt x="310318" y="1971357"/>
                      </a:cubicBezTo>
                      <a:lnTo>
                        <a:pt x="441584" y="1900110"/>
                      </a:lnTo>
                      <a:lnTo>
                        <a:pt x="441584" y="1900109"/>
                      </a:lnTo>
                      <a:lnTo>
                        <a:pt x="445738" y="1897854"/>
                      </a:lnTo>
                      <a:lnTo>
                        <a:pt x="474054" y="1876147"/>
                      </a:lnTo>
                      <a:lnTo>
                        <a:pt x="474055" y="1876148"/>
                      </a:lnTo>
                      <a:lnTo>
                        <a:pt x="521727" y="1839602"/>
                      </a:lnTo>
                      <a:cubicBezTo>
                        <a:pt x="690480" y="1693422"/>
                        <a:pt x="797228" y="1477567"/>
                        <a:pt x="797228" y="1236780"/>
                      </a:cubicBezTo>
                      <a:cubicBezTo>
                        <a:pt x="797228" y="796484"/>
                        <a:pt x="440297" y="439552"/>
                        <a:pt x="0" y="439552"/>
                      </a:cubicBezTo>
                      <a:lnTo>
                        <a:pt x="0" y="0"/>
                      </a:lnTo>
                      <a:close/>
                    </a:path>
                  </a:pathLst>
                </a:custGeom>
                <a:solidFill>
                  <a:schemeClr val="tx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7" name="ïşľïďe"/>
                <p:cNvSpPr/>
                <p:nvPr/>
              </p:nvSpPr>
              <p:spPr>
                <a:xfrm rot="19394608" flipV="1">
                  <a:off x="5399111" y="1925810"/>
                  <a:ext cx="1465219" cy="1568654"/>
                </a:xfrm>
                <a:custGeom>
                  <a:avLst/>
                  <a:gdLst>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489698 w 1227003"/>
                    <a:gd name="connsiteY30" fmla="*/ 551303 h 1313625"/>
                    <a:gd name="connsiteX31" fmla="*/ 544351 w 1227003"/>
                    <a:gd name="connsiteY31" fmla="*/ 515610 h 1313625"/>
                    <a:gd name="connsiteX32" fmla="*/ 544351 w 1227003"/>
                    <a:gd name="connsiteY32" fmla="*/ 515612 h 1313625"/>
                    <a:gd name="connsiteX33" fmla="*/ 489697 w 1227003"/>
                    <a:gd name="connsiteY33" fmla="*/ 551304 h 1313625"/>
                    <a:gd name="connsiteX34" fmla="*/ 106708 w 1227003"/>
                    <a:gd name="connsiteY34" fmla="*/ 1023679 h 1313625"/>
                    <a:gd name="connsiteX35" fmla="*/ 86181 w 1227003"/>
                    <a:gd name="connsiteY35" fmla="*/ 1074576 h 1313625"/>
                    <a:gd name="connsiteX36" fmla="*/ 70254 w 1227003"/>
                    <a:gd name="connsiteY36" fmla="*/ 1114071 h 1313625"/>
                    <a:gd name="connsiteX0-1" fmla="*/ 467393 w 1227003"/>
                    <a:gd name="connsiteY0-2" fmla="*/ 1313625 h 1313625"/>
                    <a:gd name="connsiteX1-3" fmla="*/ 477090 w 1227003"/>
                    <a:gd name="connsiteY1-4" fmla="*/ 1279288 h 1313625"/>
                    <a:gd name="connsiteX2-5" fmla="*/ 480192 w 1227003"/>
                    <a:gd name="connsiteY2-6" fmla="*/ 1272556 h 1313625"/>
                    <a:gd name="connsiteX3-7" fmla="*/ 541601 w 1227003"/>
                    <a:gd name="connsiteY3-8" fmla="*/ 1139360 h 1313625"/>
                    <a:gd name="connsiteX4-9" fmla="*/ 752732 w 1227003"/>
                    <a:gd name="connsiteY4-10" fmla="*/ 903467 h 1313625"/>
                    <a:gd name="connsiteX5-11" fmla="*/ 1038845 w 1227003"/>
                    <a:gd name="connsiteY5-12" fmla="*/ 767963 h 1313625"/>
                    <a:gd name="connsiteX6-13" fmla="*/ 1186648 w 1227003"/>
                    <a:gd name="connsiteY6-14" fmla="*/ 746493 h 1313625"/>
                    <a:gd name="connsiteX7-15" fmla="*/ 1186649 w 1227003"/>
                    <a:gd name="connsiteY7-16" fmla="*/ 746494 h 1313625"/>
                    <a:gd name="connsiteX8-17" fmla="*/ 1191326 w 1227003"/>
                    <a:gd name="connsiteY8-18" fmla="*/ 745815 h 1313625"/>
                    <a:gd name="connsiteX9-19" fmla="*/ 1227003 w 1227003"/>
                    <a:gd name="connsiteY9-20" fmla="*/ 746261 h 1313625"/>
                    <a:gd name="connsiteX10-21" fmla="*/ 1148361 w 1227003"/>
                    <a:gd name="connsiteY10-22" fmla="*/ 308817 h 1313625"/>
                    <a:gd name="connsiteX11-23" fmla="*/ 1108651 w 1227003"/>
                    <a:gd name="connsiteY11-24" fmla="*/ 312624 h 1313625"/>
                    <a:gd name="connsiteX12-25" fmla="*/ 1051342 w 1227003"/>
                    <a:gd name="connsiteY12-26" fmla="*/ 318120 h 1313625"/>
                    <a:gd name="connsiteX13-27" fmla="*/ 1028048 w 1227003"/>
                    <a:gd name="connsiteY13-28" fmla="*/ 322960 h 1313625"/>
                    <a:gd name="connsiteX14-29" fmla="*/ 1026107 w 1227003"/>
                    <a:gd name="connsiteY14-30" fmla="*/ 322960 h 1313625"/>
                    <a:gd name="connsiteX15-31" fmla="*/ 1051342 w 1227003"/>
                    <a:gd name="connsiteY15-32" fmla="*/ 318118 h 1313625"/>
                    <a:gd name="connsiteX16-33" fmla="*/ 1108652 w 1227003"/>
                    <a:gd name="connsiteY16-34" fmla="*/ 312623 h 1313625"/>
                    <a:gd name="connsiteX17-35" fmla="*/ 1148361 w 1227003"/>
                    <a:gd name="connsiteY17-36" fmla="*/ 308815 h 1313625"/>
                    <a:gd name="connsiteX18-37" fmla="*/ 1147224 w 1227003"/>
                    <a:gd name="connsiteY18-38" fmla="*/ 302491 h 1313625"/>
                    <a:gd name="connsiteX19-39" fmla="*/ 1029842 w 1227003"/>
                    <a:gd name="connsiteY19-40" fmla="*/ 319540 h 1313625"/>
                    <a:gd name="connsiteX20-41" fmla="*/ 352636 w 1227003"/>
                    <a:gd name="connsiteY20-42" fmla="*/ 235 h 1313625"/>
                    <a:gd name="connsiteX21-43" fmla="*/ 352478 w 1227003"/>
                    <a:gd name="connsiteY21-44" fmla="*/ 0 h 1313625"/>
                    <a:gd name="connsiteX22-45" fmla="*/ 352164 w 1227003"/>
                    <a:gd name="connsiteY22-46" fmla="*/ 235 h 1313625"/>
                    <a:gd name="connsiteX23-47" fmla="*/ 0 w 1227003"/>
                    <a:gd name="connsiteY23-48" fmla="*/ 263270 h 1313625"/>
                    <a:gd name="connsiteX24-49" fmla="*/ 180 w 1227003"/>
                    <a:gd name="connsiteY24-50" fmla="*/ 263488 h 1313625"/>
                    <a:gd name="connsiteX25-51" fmla="*/ 114169 w 1227003"/>
                    <a:gd name="connsiteY25-52" fmla="*/ 1003468 h 1313625"/>
                    <a:gd name="connsiteX26-53" fmla="*/ 64509 w 1227003"/>
                    <a:gd name="connsiteY26-54" fmla="*/ 1111184 h 1313625"/>
                    <a:gd name="connsiteX27-55" fmla="*/ 70253 w 1227003"/>
                    <a:gd name="connsiteY27-56" fmla="*/ 1114070 h 1313625"/>
                    <a:gd name="connsiteX28-57" fmla="*/ 86181 w 1227003"/>
                    <a:gd name="connsiteY28-58" fmla="*/ 1074575 h 1313625"/>
                    <a:gd name="connsiteX29-59" fmla="*/ 106708 w 1227003"/>
                    <a:gd name="connsiteY29-60" fmla="*/ 1023678 h 1313625"/>
                    <a:gd name="connsiteX30-61" fmla="*/ 489698 w 1227003"/>
                    <a:gd name="connsiteY30-62" fmla="*/ 551303 h 1313625"/>
                    <a:gd name="connsiteX31-63" fmla="*/ 544351 w 1227003"/>
                    <a:gd name="connsiteY31-64" fmla="*/ 515610 h 1313625"/>
                    <a:gd name="connsiteX32-65" fmla="*/ 489697 w 1227003"/>
                    <a:gd name="connsiteY32-66" fmla="*/ 551304 h 1313625"/>
                    <a:gd name="connsiteX33-67" fmla="*/ 106708 w 1227003"/>
                    <a:gd name="connsiteY33-68" fmla="*/ 1023679 h 1313625"/>
                    <a:gd name="connsiteX34-69" fmla="*/ 86181 w 1227003"/>
                    <a:gd name="connsiteY34-70" fmla="*/ 1074576 h 1313625"/>
                    <a:gd name="connsiteX35-71" fmla="*/ 70254 w 1227003"/>
                    <a:gd name="connsiteY35-72" fmla="*/ 1114071 h 1313625"/>
                    <a:gd name="connsiteX36-73" fmla="*/ 467393 w 1227003"/>
                    <a:gd name="connsiteY36-74" fmla="*/ 1313625 h 1313625"/>
                    <a:gd name="connsiteX0-75" fmla="*/ 467393 w 1227003"/>
                    <a:gd name="connsiteY0-76" fmla="*/ 1313625 h 1313625"/>
                    <a:gd name="connsiteX1-77" fmla="*/ 477090 w 1227003"/>
                    <a:gd name="connsiteY1-78" fmla="*/ 1279288 h 1313625"/>
                    <a:gd name="connsiteX2-79" fmla="*/ 480192 w 1227003"/>
                    <a:gd name="connsiteY2-80" fmla="*/ 1272556 h 1313625"/>
                    <a:gd name="connsiteX3-81" fmla="*/ 541601 w 1227003"/>
                    <a:gd name="connsiteY3-82" fmla="*/ 1139360 h 1313625"/>
                    <a:gd name="connsiteX4-83" fmla="*/ 752732 w 1227003"/>
                    <a:gd name="connsiteY4-84" fmla="*/ 903467 h 1313625"/>
                    <a:gd name="connsiteX5-85" fmla="*/ 1038845 w 1227003"/>
                    <a:gd name="connsiteY5-86" fmla="*/ 767963 h 1313625"/>
                    <a:gd name="connsiteX6-87" fmla="*/ 1186648 w 1227003"/>
                    <a:gd name="connsiteY6-88" fmla="*/ 746493 h 1313625"/>
                    <a:gd name="connsiteX7-89" fmla="*/ 1186649 w 1227003"/>
                    <a:gd name="connsiteY7-90" fmla="*/ 746494 h 1313625"/>
                    <a:gd name="connsiteX8-91" fmla="*/ 1191326 w 1227003"/>
                    <a:gd name="connsiteY8-92" fmla="*/ 745815 h 1313625"/>
                    <a:gd name="connsiteX9-93" fmla="*/ 1227003 w 1227003"/>
                    <a:gd name="connsiteY9-94" fmla="*/ 746261 h 1313625"/>
                    <a:gd name="connsiteX10-95" fmla="*/ 1148361 w 1227003"/>
                    <a:gd name="connsiteY10-96" fmla="*/ 308817 h 1313625"/>
                    <a:gd name="connsiteX11-97" fmla="*/ 1108651 w 1227003"/>
                    <a:gd name="connsiteY11-98" fmla="*/ 312624 h 1313625"/>
                    <a:gd name="connsiteX12-99" fmla="*/ 1051342 w 1227003"/>
                    <a:gd name="connsiteY12-100" fmla="*/ 318120 h 1313625"/>
                    <a:gd name="connsiteX13-101" fmla="*/ 1028048 w 1227003"/>
                    <a:gd name="connsiteY13-102" fmla="*/ 322960 h 1313625"/>
                    <a:gd name="connsiteX14-103" fmla="*/ 1026107 w 1227003"/>
                    <a:gd name="connsiteY14-104" fmla="*/ 322960 h 1313625"/>
                    <a:gd name="connsiteX15-105" fmla="*/ 1051342 w 1227003"/>
                    <a:gd name="connsiteY15-106" fmla="*/ 318118 h 1313625"/>
                    <a:gd name="connsiteX16-107" fmla="*/ 1108652 w 1227003"/>
                    <a:gd name="connsiteY16-108" fmla="*/ 312623 h 1313625"/>
                    <a:gd name="connsiteX17-109" fmla="*/ 1148361 w 1227003"/>
                    <a:gd name="connsiteY17-110" fmla="*/ 308815 h 1313625"/>
                    <a:gd name="connsiteX18-111" fmla="*/ 1147224 w 1227003"/>
                    <a:gd name="connsiteY18-112" fmla="*/ 302491 h 1313625"/>
                    <a:gd name="connsiteX19-113" fmla="*/ 1029842 w 1227003"/>
                    <a:gd name="connsiteY19-114" fmla="*/ 319540 h 1313625"/>
                    <a:gd name="connsiteX20-115" fmla="*/ 352636 w 1227003"/>
                    <a:gd name="connsiteY20-116" fmla="*/ 235 h 1313625"/>
                    <a:gd name="connsiteX21-117" fmla="*/ 352478 w 1227003"/>
                    <a:gd name="connsiteY21-118" fmla="*/ 0 h 1313625"/>
                    <a:gd name="connsiteX22-119" fmla="*/ 352164 w 1227003"/>
                    <a:gd name="connsiteY22-120" fmla="*/ 235 h 1313625"/>
                    <a:gd name="connsiteX23-121" fmla="*/ 0 w 1227003"/>
                    <a:gd name="connsiteY23-122" fmla="*/ 263270 h 1313625"/>
                    <a:gd name="connsiteX24-123" fmla="*/ 180 w 1227003"/>
                    <a:gd name="connsiteY24-124" fmla="*/ 263488 h 1313625"/>
                    <a:gd name="connsiteX25-125" fmla="*/ 114169 w 1227003"/>
                    <a:gd name="connsiteY25-126" fmla="*/ 1003468 h 1313625"/>
                    <a:gd name="connsiteX26-127" fmla="*/ 64509 w 1227003"/>
                    <a:gd name="connsiteY26-128" fmla="*/ 1111184 h 1313625"/>
                    <a:gd name="connsiteX27-129" fmla="*/ 70253 w 1227003"/>
                    <a:gd name="connsiteY27-130" fmla="*/ 1114070 h 1313625"/>
                    <a:gd name="connsiteX28-131" fmla="*/ 86181 w 1227003"/>
                    <a:gd name="connsiteY28-132" fmla="*/ 1074575 h 1313625"/>
                    <a:gd name="connsiteX29-133" fmla="*/ 106708 w 1227003"/>
                    <a:gd name="connsiteY29-134" fmla="*/ 1023678 h 1313625"/>
                    <a:gd name="connsiteX30-135" fmla="*/ 489698 w 1227003"/>
                    <a:gd name="connsiteY30-136" fmla="*/ 551303 h 1313625"/>
                    <a:gd name="connsiteX31-137" fmla="*/ 544351 w 1227003"/>
                    <a:gd name="connsiteY31-138" fmla="*/ 515610 h 1313625"/>
                    <a:gd name="connsiteX32-139" fmla="*/ 106708 w 1227003"/>
                    <a:gd name="connsiteY32-140" fmla="*/ 1023679 h 1313625"/>
                    <a:gd name="connsiteX33-141" fmla="*/ 86181 w 1227003"/>
                    <a:gd name="connsiteY33-142" fmla="*/ 1074576 h 1313625"/>
                    <a:gd name="connsiteX34-143" fmla="*/ 70254 w 1227003"/>
                    <a:gd name="connsiteY34-144" fmla="*/ 1114071 h 1313625"/>
                    <a:gd name="connsiteX35-145" fmla="*/ 467393 w 1227003"/>
                    <a:gd name="connsiteY35-146" fmla="*/ 1313625 h 1313625"/>
                    <a:gd name="connsiteX0-147" fmla="*/ 467393 w 1227003"/>
                    <a:gd name="connsiteY0-148" fmla="*/ 1313625 h 1313625"/>
                    <a:gd name="connsiteX1-149" fmla="*/ 477090 w 1227003"/>
                    <a:gd name="connsiteY1-150" fmla="*/ 1279288 h 1313625"/>
                    <a:gd name="connsiteX2-151" fmla="*/ 480192 w 1227003"/>
                    <a:gd name="connsiteY2-152" fmla="*/ 1272556 h 1313625"/>
                    <a:gd name="connsiteX3-153" fmla="*/ 541601 w 1227003"/>
                    <a:gd name="connsiteY3-154" fmla="*/ 1139360 h 1313625"/>
                    <a:gd name="connsiteX4-155" fmla="*/ 752732 w 1227003"/>
                    <a:gd name="connsiteY4-156" fmla="*/ 903467 h 1313625"/>
                    <a:gd name="connsiteX5-157" fmla="*/ 1038845 w 1227003"/>
                    <a:gd name="connsiteY5-158" fmla="*/ 767963 h 1313625"/>
                    <a:gd name="connsiteX6-159" fmla="*/ 1186648 w 1227003"/>
                    <a:gd name="connsiteY6-160" fmla="*/ 746493 h 1313625"/>
                    <a:gd name="connsiteX7-161" fmla="*/ 1186649 w 1227003"/>
                    <a:gd name="connsiteY7-162" fmla="*/ 746494 h 1313625"/>
                    <a:gd name="connsiteX8-163" fmla="*/ 1191326 w 1227003"/>
                    <a:gd name="connsiteY8-164" fmla="*/ 745815 h 1313625"/>
                    <a:gd name="connsiteX9-165" fmla="*/ 1227003 w 1227003"/>
                    <a:gd name="connsiteY9-166" fmla="*/ 746261 h 1313625"/>
                    <a:gd name="connsiteX10-167" fmla="*/ 1148361 w 1227003"/>
                    <a:gd name="connsiteY10-168" fmla="*/ 308817 h 1313625"/>
                    <a:gd name="connsiteX11-169" fmla="*/ 1108651 w 1227003"/>
                    <a:gd name="connsiteY11-170" fmla="*/ 312624 h 1313625"/>
                    <a:gd name="connsiteX12-171" fmla="*/ 1051342 w 1227003"/>
                    <a:gd name="connsiteY12-172" fmla="*/ 318120 h 1313625"/>
                    <a:gd name="connsiteX13-173" fmla="*/ 1028048 w 1227003"/>
                    <a:gd name="connsiteY13-174" fmla="*/ 322960 h 1313625"/>
                    <a:gd name="connsiteX14-175" fmla="*/ 1026107 w 1227003"/>
                    <a:gd name="connsiteY14-176" fmla="*/ 322960 h 1313625"/>
                    <a:gd name="connsiteX15-177" fmla="*/ 1051342 w 1227003"/>
                    <a:gd name="connsiteY15-178" fmla="*/ 318118 h 1313625"/>
                    <a:gd name="connsiteX16-179" fmla="*/ 1108652 w 1227003"/>
                    <a:gd name="connsiteY16-180" fmla="*/ 312623 h 1313625"/>
                    <a:gd name="connsiteX17-181" fmla="*/ 1148361 w 1227003"/>
                    <a:gd name="connsiteY17-182" fmla="*/ 308815 h 1313625"/>
                    <a:gd name="connsiteX18-183" fmla="*/ 1147224 w 1227003"/>
                    <a:gd name="connsiteY18-184" fmla="*/ 302491 h 1313625"/>
                    <a:gd name="connsiteX19-185" fmla="*/ 1029842 w 1227003"/>
                    <a:gd name="connsiteY19-186" fmla="*/ 319540 h 1313625"/>
                    <a:gd name="connsiteX20-187" fmla="*/ 352636 w 1227003"/>
                    <a:gd name="connsiteY20-188" fmla="*/ 235 h 1313625"/>
                    <a:gd name="connsiteX21-189" fmla="*/ 352478 w 1227003"/>
                    <a:gd name="connsiteY21-190" fmla="*/ 0 h 1313625"/>
                    <a:gd name="connsiteX22-191" fmla="*/ 352164 w 1227003"/>
                    <a:gd name="connsiteY22-192" fmla="*/ 235 h 1313625"/>
                    <a:gd name="connsiteX23-193" fmla="*/ 0 w 1227003"/>
                    <a:gd name="connsiteY23-194" fmla="*/ 263270 h 1313625"/>
                    <a:gd name="connsiteX24-195" fmla="*/ 180 w 1227003"/>
                    <a:gd name="connsiteY24-196" fmla="*/ 263488 h 1313625"/>
                    <a:gd name="connsiteX25-197" fmla="*/ 114169 w 1227003"/>
                    <a:gd name="connsiteY25-198" fmla="*/ 1003468 h 1313625"/>
                    <a:gd name="connsiteX26-199" fmla="*/ 64509 w 1227003"/>
                    <a:gd name="connsiteY26-200" fmla="*/ 1111184 h 1313625"/>
                    <a:gd name="connsiteX27-201" fmla="*/ 70253 w 1227003"/>
                    <a:gd name="connsiteY27-202" fmla="*/ 1114070 h 1313625"/>
                    <a:gd name="connsiteX28-203" fmla="*/ 86181 w 1227003"/>
                    <a:gd name="connsiteY28-204" fmla="*/ 1074575 h 1313625"/>
                    <a:gd name="connsiteX29-205" fmla="*/ 106708 w 1227003"/>
                    <a:gd name="connsiteY29-206" fmla="*/ 1023678 h 1313625"/>
                    <a:gd name="connsiteX30-207" fmla="*/ 489698 w 1227003"/>
                    <a:gd name="connsiteY30-208" fmla="*/ 551303 h 1313625"/>
                    <a:gd name="connsiteX31-209" fmla="*/ 106708 w 1227003"/>
                    <a:gd name="connsiteY31-210" fmla="*/ 1023679 h 1313625"/>
                    <a:gd name="connsiteX32-211" fmla="*/ 86181 w 1227003"/>
                    <a:gd name="connsiteY32-212" fmla="*/ 1074576 h 1313625"/>
                    <a:gd name="connsiteX33-213" fmla="*/ 70254 w 1227003"/>
                    <a:gd name="connsiteY33-214" fmla="*/ 1114071 h 1313625"/>
                    <a:gd name="connsiteX34-215" fmla="*/ 467393 w 1227003"/>
                    <a:gd name="connsiteY34-216" fmla="*/ 1313625 h 1313625"/>
                    <a:gd name="connsiteX0-217" fmla="*/ 467393 w 1227003"/>
                    <a:gd name="connsiteY0-218" fmla="*/ 1313625 h 1313625"/>
                    <a:gd name="connsiteX1-219" fmla="*/ 477090 w 1227003"/>
                    <a:gd name="connsiteY1-220" fmla="*/ 1279288 h 1313625"/>
                    <a:gd name="connsiteX2-221" fmla="*/ 480192 w 1227003"/>
                    <a:gd name="connsiteY2-222" fmla="*/ 1272556 h 1313625"/>
                    <a:gd name="connsiteX3-223" fmla="*/ 541601 w 1227003"/>
                    <a:gd name="connsiteY3-224" fmla="*/ 1139360 h 1313625"/>
                    <a:gd name="connsiteX4-225" fmla="*/ 752732 w 1227003"/>
                    <a:gd name="connsiteY4-226" fmla="*/ 903467 h 1313625"/>
                    <a:gd name="connsiteX5-227" fmla="*/ 1038845 w 1227003"/>
                    <a:gd name="connsiteY5-228" fmla="*/ 767963 h 1313625"/>
                    <a:gd name="connsiteX6-229" fmla="*/ 1186648 w 1227003"/>
                    <a:gd name="connsiteY6-230" fmla="*/ 746493 h 1313625"/>
                    <a:gd name="connsiteX7-231" fmla="*/ 1186649 w 1227003"/>
                    <a:gd name="connsiteY7-232" fmla="*/ 746494 h 1313625"/>
                    <a:gd name="connsiteX8-233" fmla="*/ 1191326 w 1227003"/>
                    <a:gd name="connsiteY8-234" fmla="*/ 745815 h 1313625"/>
                    <a:gd name="connsiteX9-235" fmla="*/ 1227003 w 1227003"/>
                    <a:gd name="connsiteY9-236" fmla="*/ 746261 h 1313625"/>
                    <a:gd name="connsiteX10-237" fmla="*/ 1148361 w 1227003"/>
                    <a:gd name="connsiteY10-238" fmla="*/ 308817 h 1313625"/>
                    <a:gd name="connsiteX11-239" fmla="*/ 1108651 w 1227003"/>
                    <a:gd name="connsiteY11-240" fmla="*/ 312624 h 1313625"/>
                    <a:gd name="connsiteX12-241" fmla="*/ 1051342 w 1227003"/>
                    <a:gd name="connsiteY12-242" fmla="*/ 318120 h 1313625"/>
                    <a:gd name="connsiteX13-243" fmla="*/ 1028048 w 1227003"/>
                    <a:gd name="connsiteY13-244" fmla="*/ 322960 h 1313625"/>
                    <a:gd name="connsiteX14-245" fmla="*/ 1026107 w 1227003"/>
                    <a:gd name="connsiteY14-246" fmla="*/ 322960 h 1313625"/>
                    <a:gd name="connsiteX15-247" fmla="*/ 1051342 w 1227003"/>
                    <a:gd name="connsiteY15-248" fmla="*/ 318118 h 1313625"/>
                    <a:gd name="connsiteX16-249" fmla="*/ 1108652 w 1227003"/>
                    <a:gd name="connsiteY16-250" fmla="*/ 312623 h 1313625"/>
                    <a:gd name="connsiteX17-251" fmla="*/ 1148361 w 1227003"/>
                    <a:gd name="connsiteY17-252" fmla="*/ 308815 h 1313625"/>
                    <a:gd name="connsiteX18-253" fmla="*/ 1147224 w 1227003"/>
                    <a:gd name="connsiteY18-254" fmla="*/ 302491 h 1313625"/>
                    <a:gd name="connsiteX19-255" fmla="*/ 1029842 w 1227003"/>
                    <a:gd name="connsiteY19-256" fmla="*/ 319540 h 1313625"/>
                    <a:gd name="connsiteX20-257" fmla="*/ 352636 w 1227003"/>
                    <a:gd name="connsiteY20-258" fmla="*/ 235 h 1313625"/>
                    <a:gd name="connsiteX21-259" fmla="*/ 352478 w 1227003"/>
                    <a:gd name="connsiteY21-260" fmla="*/ 0 h 1313625"/>
                    <a:gd name="connsiteX22-261" fmla="*/ 352164 w 1227003"/>
                    <a:gd name="connsiteY22-262" fmla="*/ 235 h 1313625"/>
                    <a:gd name="connsiteX23-263" fmla="*/ 0 w 1227003"/>
                    <a:gd name="connsiteY23-264" fmla="*/ 263270 h 1313625"/>
                    <a:gd name="connsiteX24-265" fmla="*/ 180 w 1227003"/>
                    <a:gd name="connsiteY24-266" fmla="*/ 263488 h 1313625"/>
                    <a:gd name="connsiteX25-267" fmla="*/ 114169 w 1227003"/>
                    <a:gd name="connsiteY25-268" fmla="*/ 1003468 h 1313625"/>
                    <a:gd name="connsiteX26-269" fmla="*/ 64509 w 1227003"/>
                    <a:gd name="connsiteY26-270" fmla="*/ 1111184 h 1313625"/>
                    <a:gd name="connsiteX27-271" fmla="*/ 70253 w 1227003"/>
                    <a:gd name="connsiteY27-272" fmla="*/ 1114070 h 1313625"/>
                    <a:gd name="connsiteX28-273" fmla="*/ 86181 w 1227003"/>
                    <a:gd name="connsiteY28-274" fmla="*/ 1074575 h 1313625"/>
                    <a:gd name="connsiteX29-275" fmla="*/ 106708 w 1227003"/>
                    <a:gd name="connsiteY29-276" fmla="*/ 1023678 h 1313625"/>
                    <a:gd name="connsiteX30-277" fmla="*/ 106708 w 1227003"/>
                    <a:gd name="connsiteY30-278" fmla="*/ 1023679 h 1313625"/>
                    <a:gd name="connsiteX31-279" fmla="*/ 86181 w 1227003"/>
                    <a:gd name="connsiteY31-280" fmla="*/ 1074576 h 1313625"/>
                    <a:gd name="connsiteX32-281" fmla="*/ 70254 w 1227003"/>
                    <a:gd name="connsiteY32-282" fmla="*/ 1114071 h 1313625"/>
                    <a:gd name="connsiteX33-283" fmla="*/ 467393 w 1227003"/>
                    <a:gd name="connsiteY33-284" fmla="*/ 1313625 h 1313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1227003" h="1313625">
                      <a:moveTo>
                        <a:pt x="467393" y="1313625"/>
                      </a:moveTo>
                      <a:lnTo>
                        <a:pt x="477090" y="1279288"/>
                      </a:lnTo>
                      <a:lnTo>
                        <a:pt x="480192" y="1272556"/>
                      </a:lnTo>
                      <a:lnTo>
                        <a:pt x="541601" y="1139360"/>
                      </a:lnTo>
                      <a:cubicBezTo>
                        <a:pt x="593877" y="1049962"/>
                        <a:pt x="664543" y="969337"/>
                        <a:pt x="752732" y="903467"/>
                      </a:cubicBezTo>
                      <a:cubicBezTo>
                        <a:pt x="840922" y="837597"/>
                        <a:pt x="938288" y="792717"/>
                        <a:pt x="1038845" y="767963"/>
                      </a:cubicBezTo>
                      <a:lnTo>
                        <a:pt x="1186648" y="746493"/>
                      </a:lnTo>
                      <a:lnTo>
                        <a:pt x="1186649" y="746494"/>
                      </a:lnTo>
                      <a:lnTo>
                        <a:pt x="1191326" y="745815"/>
                      </a:lnTo>
                      <a:lnTo>
                        <a:pt x="1227003" y="746261"/>
                      </a:lnTo>
                      <a:lnTo>
                        <a:pt x="1148361" y="308817"/>
                      </a:lnTo>
                      <a:lnTo>
                        <a:pt x="1108651" y="312624"/>
                      </a:lnTo>
                      <a:lnTo>
                        <a:pt x="1051342" y="318120"/>
                      </a:lnTo>
                      <a:lnTo>
                        <a:pt x="1028048" y="322960"/>
                      </a:lnTo>
                      <a:lnTo>
                        <a:pt x="1026107" y="322960"/>
                      </a:lnTo>
                      <a:lnTo>
                        <a:pt x="1051342" y="318118"/>
                      </a:lnTo>
                      <a:lnTo>
                        <a:pt x="1108652" y="312623"/>
                      </a:lnTo>
                      <a:lnTo>
                        <a:pt x="1148361" y="308815"/>
                      </a:lnTo>
                      <a:lnTo>
                        <a:pt x="1147224" y="302491"/>
                      </a:lnTo>
                      <a:lnTo>
                        <a:pt x="1029842" y="319540"/>
                      </a:lnTo>
                      <a:cubicBezTo>
                        <a:pt x="774205" y="331659"/>
                        <a:pt x="517311" y="220709"/>
                        <a:pt x="352636" y="235"/>
                      </a:cubicBezTo>
                      <a:cubicBezTo>
                        <a:pt x="352583" y="157"/>
                        <a:pt x="352531" y="78"/>
                        <a:pt x="352478" y="0"/>
                      </a:cubicBezTo>
                      <a:lnTo>
                        <a:pt x="352164" y="235"/>
                      </a:lnTo>
                      <a:lnTo>
                        <a:pt x="0" y="263270"/>
                      </a:lnTo>
                      <a:lnTo>
                        <a:pt x="180" y="263488"/>
                      </a:lnTo>
                      <a:cubicBezTo>
                        <a:pt x="164856" y="483962"/>
                        <a:pt x="198338" y="761781"/>
                        <a:pt x="114169" y="1003468"/>
                      </a:cubicBezTo>
                      <a:lnTo>
                        <a:pt x="64509" y="1111184"/>
                      </a:lnTo>
                      <a:lnTo>
                        <a:pt x="70253" y="1114070"/>
                      </a:lnTo>
                      <a:lnTo>
                        <a:pt x="86181" y="1074575"/>
                      </a:lnTo>
                      <a:lnTo>
                        <a:pt x="106708" y="1023678"/>
                      </a:lnTo>
                      <a:cubicBezTo>
                        <a:pt x="110129" y="1015195"/>
                        <a:pt x="110129" y="1015196"/>
                        <a:pt x="106708" y="1023679"/>
                      </a:cubicBezTo>
                      <a:lnTo>
                        <a:pt x="86181" y="1074576"/>
                      </a:lnTo>
                      <a:lnTo>
                        <a:pt x="70254" y="1114071"/>
                      </a:lnTo>
                      <a:lnTo>
                        <a:pt x="467393" y="1313625"/>
                      </a:lnTo>
                      <a:close/>
                    </a:path>
                  </a:pathLst>
                </a:custGeom>
                <a:solidFill>
                  <a:schemeClr val="bg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grpSp>
          <p:sp>
            <p:nvSpPr>
              <p:cNvPr id="20" name="ís1íḋe" title="yn974ulF9k"/>
              <p:cNvSpPr/>
              <p:nvPr/>
            </p:nvSpPr>
            <p:spPr bwMode="auto">
              <a:xfrm>
                <a:off x="5774151" y="2677130"/>
                <a:ext cx="643698" cy="644043"/>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21" name="íSḷidé" title="OXvp1cBoZH"/>
              <p:cNvSpPr>
                <a:spLocks noChangeAspect="1"/>
              </p:cNvSpPr>
              <p:nvPr/>
            </p:nvSpPr>
            <p:spPr bwMode="auto">
              <a:xfrm>
                <a:off x="4859220" y="4540708"/>
                <a:ext cx="626144" cy="596184"/>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chemeClr val="bg1">
                  <a:lumMod val="50000"/>
                </a:schemeClr>
              </a:solidFill>
              <a:ln>
                <a:noFill/>
              </a:ln>
            </p:spPr>
            <p:txBody>
              <a:bodyPr anchor="ctr"/>
              <a:lstStyle/>
              <a:p>
                <a:pPr algn="ctr"/>
                <a:endParaRPr>
                  <a:ea typeface="微软雅黑" panose="020B0503020204020204" pitchFamily="34" charset="-122"/>
                </a:endParaRPr>
              </a:p>
            </p:txBody>
          </p:sp>
          <p:sp>
            <p:nvSpPr>
              <p:cNvPr id="22" name="isľídè" title="eESxyZhHeg"/>
              <p:cNvSpPr/>
              <p:nvPr/>
            </p:nvSpPr>
            <p:spPr bwMode="auto">
              <a:xfrm>
                <a:off x="6877706" y="4469270"/>
                <a:ext cx="490011" cy="61758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lumMod val="50000"/>
                </a:schemeClr>
              </a:solidFill>
              <a:ln>
                <a:noFill/>
              </a:ln>
            </p:spPr>
            <p:txBody>
              <a:bodyPr anchor="ctr"/>
              <a:lstStyle/>
              <a:p>
                <a:pPr algn="ctr"/>
                <a:endParaRPr>
                  <a:ea typeface="微软雅黑" panose="020B0503020204020204" pitchFamily="34" charset="-122"/>
                </a:endParaRPr>
              </a:p>
            </p:txBody>
          </p:sp>
        </p:grpSp>
        <p:grpSp>
          <p:nvGrpSpPr>
            <p:cNvPr id="7" name="íṣľiḍe"/>
            <p:cNvGrpSpPr/>
            <p:nvPr/>
          </p:nvGrpSpPr>
          <p:grpSpPr>
            <a:xfrm>
              <a:off x="1039783" y="3174535"/>
              <a:ext cx="2407615" cy="835777"/>
              <a:chOff x="609599" y="3139323"/>
              <a:chExt cx="2407615" cy="835777"/>
            </a:xfrm>
          </p:grpSpPr>
          <p:sp>
            <p:nvSpPr>
              <p:cNvPr id="17" name="ïşľiḑé"/>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ea typeface="微软雅黑" panose="020B0503020204020204" pitchFamily="34" charset="-122"/>
                  </a:rPr>
                  <a:t>此部分内容作为文字排版占位显示（建议使用主题字体）</a:t>
                </a:r>
                <a:endParaRPr lang="zh-CN" altLang="en-US" sz="1200" dirty="0">
                  <a:ea typeface="微软雅黑" panose="020B0503020204020204" pitchFamily="34" charset="-122"/>
                </a:endParaRPr>
              </a:p>
            </p:txBody>
          </p:sp>
          <p:sp>
            <p:nvSpPr>
              <p:cNvPr id="18" name="ïṧlïḍè"/>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grpSp>
          <p:nvGrpSpPr>
            <p:cNvPr id="8" name="îṩľïdé"/>
            <p:cNvGrpSpPr/>
            <p:nvPr/>
          </p:nvGrpSpPr>
          <p:grpSpPr>
            <a:xfrm>
              <a:off x="8741010" y="3174535"/>
              <a:ext cx="2457329" cy="835777"/>
              <a:chOff x="9029821" y="3139323"/>
              <a:chExt cx="2457329" cy="835777"/>
            </a:xfrm>
          </p:grpSpPr>
          <p:sp>
            <p:nvSpPr>
              <p:cNvPr id="15" name="išľiḑê"/>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endParaRPr lang="zh-CN" altLang="en-US" sz="1200" dirty="0">
                  <a:ea typeface="微软雅黑" panose="020B0503020204020204" pitchFamily="34" charset="-122"/>
                </a:endParaRPr>
              </a:p>
            </p:txBody>
          </p:sp>
          <p:sp>
            <p:nvSpPr>
              <p:cNvPr id="16" name="işļíḑe"/>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grpSp>
          <p:nvGrpSpPr>
            <p:cNvPr id="9" name="îśļïde"/>
            <p:cNvGrpSpPr/>
            <p:nvPr/>
          </p:nvGrpSpPr>
          <p:grpSpPr>
            <a:xfrm>
              <a:off x="1039783" y="1793312"/>
              <a:ext cx="2407615" cy="835777"/>
              <a:chOff x="609599" y="3139323"/>
              <a:chExt cx="2407615" cy="835777"/>
            </a:xfrm>
          </p:grpSpPr>
          <p:sp>
            <p:nvSpPr>
              <p:cNvPr id="13" name="ïṩ1íḑè"/>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ea typeface="微软雅黑" panose="020B0503020204020204" pitchFamily="34" charset="-122"/>
                  </a:rPr>
                  <a:t>此部分内容作为文字排版占位</a:t>
                </a:r>
                <a:r>
                  <a:rPr lang="zh-CN" altLang="en-US" sz="1200" dirty="0" smtClean="0">
                    <a:ea typeface="微软雅黑" panose="020B0503020204020204" pitchFamily="34" charset="-122"/>
                  </a:rPr>
                  <a:t>显示（</a:t>
                </a:r>
                <a:r>
                  <a:rPr lang="zh-CN" altLang="en-US" sz="1200" dirty="0">
                    <a:ea typeface="微软雅黑" panose="020B0503020204020204" pitchFamily="34" charset="-122"/>
                  </a:rPr>
                  <a:t>建议使用主题字体）</a:t>
                </a:r>
                <a:endParaRPr lang="zh-CN" altLang="en-US" sz="1200" dirty="0">
                  <a:ea typeface="微软雅黑" panose="020B0503020204020204" pitchFamily="34" charset="-122"/>
                </a:endParaRPr>
              </a:p>
            </p:txBody>
          </p:sp>
          <p:sp>
            <p:nvSpPr>
              <p:cNvPr id="14" name="ïŝḻïďe"/>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grpSp>
          <p:nvGrpSpPr>
            <p:cNvPr id="10" name="îṥ1íďe"/>
            <p:cNvGrpSpPr/>
            <p:nvPr/>
          </p:nvGrpSpPr>
          <p:grpSpPr>
            <a:xfrm>
              <a:off x="8741010" y="1793312"/>
              <a:ext cx="2457329" cy="835777"/>
              <a:chOff x="9029821" y="3139323"/>
              <a:chExt cx="2457329" cy="835777"/>
            </a:xfrm>
          </p:grpSpPr>
          <p:sp>
            <p:nvSpPr>
              <p:cNvPr id="11" name="ïṡļîḑé"/>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a:ea typeface="微软雅黑" panose="020B0503020204020204" pitchFamily="34" charset="-122"/>
                  </a:rPr>
                  <a:t>此部分内容作为文字排版占位显示</a:t>
                </a:r>
                <a:br>
                  <a:rPr lang="zh-CN" altLang="en-US" sz="1200">
                    <a:ea typeface="微软雅黑" panose="020B0503020204020204" pitchFamily="34" charset="-122"/>
                  </a:rPr>
                </a:br>
                <a:r>
                  <a:rPr lang="zh-CN" altLang="en-US" sz="1200">
                    <a:ea typeface="微软雅黑" panose="020B0503020204020204" pitchFamily="34" charset="-122"/>
                  </a:rPr>
                  <a:t>（建议使用主题字体）</a:t>
                </a:r>
                <a:endParaRPr lang="zh-CN" altLang="en-US" sz="1200">
                  <a:ea typeface="微软雅黑" panose="020B0503020204020204" pitchFamily="34" charset="-122"/>
                </a:endParaRPr>
              </a:p>
            </p:txBody>
          </p:sp>
          <p:sp>
            <p:nvSpPr>
              <p:cNvPr id="12" name="ïṥļíde"/>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dirty="0">
                    <a:solidFill>
                      <a:schemeClr val="tx1">
                        <a:lumMod val="95000"/>
                        <a:lumOff val="5000"/>
                      </a:schemeClr>
                    </a:solidFill>
                    <a:ea typeface="微软雅黑" panose="020B0503020204020204" pitchFamily="34" charset="-122"/>
                  </a:rPr>
                  <a:t>标题文本预设</a:t>
                </a:r>
                <a:endParaRPr lang="zh-CN" altLang="en-US" sz="1600" b="1" dirty="0">
                  <a:solidFill>
                    <a:schemeClr val="tx1">
                      <a:lumMod val="95000"/>
                      <a:lumOff val="5000"/>
                    </a:schemeClr>
                  </a:solidFill>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7408" y="2734320"/>
            <a:ext cx="1296144" cy="1296144"/>
            <a:chOff x="575556" y="2050740"/>
            <a:chExt cx="972108" cy="972108"/>
          </a:xfrm>
        </p:grpSpPr>
        <p:sp>
          <p:nvSpPr>
            <p:cNvPr id="3" name="椭圆 2"/>
            <p:cNvSpPr/>
            <p:nvPr/>
          </p:nvSpPr>
          <p:spPr>
            <a:xfrm>
              <a:off x="575556" y="2050740"/>
              <a:ext cx="972108" cy="97210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 name="椭圆 3"/>
            <p:cNvSpPr/>
            <p:nvPr/>
          </p:nvSpPr>
          <p:spPr>
            <a:xfrm>
              <a:off x="773578" y="2248762"/>
              <a:ext cx="576064" cy="576064"/>
            </a:xfrm>
            <a:prstGeom prst="ellipse">
              <a:avLst/>
            </a:prstGeom>
            <a:solidFill>
              <a:schemeClr val="tx2">
                <a:lumMod val="75000"/>
              </a:scheme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5" name="KSO_Shape"/>
            <p:cNvSpPr/>
            <p:nvPr/>
          </p:nvSpPr>
          <p:spPr>
            <a:xfrm flipH="1">
              <a:off x="915999" y="2370515"/>
              <a:ext cx="291223" cy="332559"/>
            </a:xfrm>
            <a:prstGeom prst="chevron">
              <a:avLst>
                <a:gd name="adj" fmla="val 6542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grpSp>
      <p:grpSp>
        <p:nvGrpSpPr>
          <p:cNvPr id="6" name="组合 5"/>
          <p:cNvGrpSpPr/>
          <p:nvPr/>
        </p:nvGrpSpPr>
        <p:grpSpPr>
          <a:xfrm>
            <a:off x="10107240" y="2716031"/>
            <a:ext cx="1296144" cy="1296144"/>
            <a:chOff x="7580430" y="2037023"/>
            <a:chExt cx="972108" cy="972108"/>
          </a:xfrm>
        </p:grpSpPr>
        <p:sp>
          <p:nvSpPr>
            <p:cNvPr id="7" name="椭圆 6"/>
            <p:cNvSpPr/>
            <p:nvPr/>
          </p:nvSpPr>
          <p:spPr>
            <a:xfrm>
              <a:off x="7580430" y="2037023"/>
              <a:ext cx="972108" cy="97210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8" name="椭圆 7"/>
            <p:cNvSpPr/>
            <p:nvPr/>
          </p:nvSpPr>
          <p:spPr>
            <a:xfrm>
              <a:off x="7778452" y="2235045"/>
              <a:ext cx="576064" cy="576064"/>
            </a:xfrm>
            <a:prstGeom prst="ellipse">
              <a:avLst/>
            </a:prstGeom>
            <a:solidFill>
              <a:schemeClr val="tx2">
                <a:lumMod val="75000"/>
              </a:scheme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9" name="KSO_Shape"/>
            <p:cNvSpPr/>
            <p:nvPr/>
          </p:nvSpPr>
          <p:spPr>
            <a:xfrm>
              <a:off x="7920872" y="2356797"/>
              <a:ext cx="291223" cy="332559"/>
            </a:xfrm>
            <a:prstGeom prst="chevron">
              <a:avLst>
                <a:gd name="adj" fmla="val 6542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grpSp>
      <p:grpSp>
        <p:nvGrpSpPr>
          <p:cNvPr id="10" name="组合 9"/>
          <p:cNvGrpSpPr/>
          <p:nvPr/>
        </p:nvGrpSpPr>
        <p:grpSpPr>
          <a:xfrm>
            <a:off x="3170469" y="1863891"/>
            <a:ext cx="1440160" cy="1440160"/>
            <a:chOff x="2377852" y="1397918"/>
            <a:chExt cx="1080120" cy="1080120"/>
          </a:xfrm>
        </p:grpSpPr>
        <p:sp>
          <p:nvSpPr>
            <p:cNvPr id="11" name="椭圆 10"/>
            <p:cNvSpPr/>
            <p:nvPr/>
          </p:nvSpPr>
          <p:spPr>
            <a:xfrm>
              <a:off x="2377852" y="1397918"/>
              <a:ext cx="1080120" cy="10801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2" name="KSO_Shape"/>
            <p:cNvSpPr/>
            <p:nvPr/>
          </p:nvSpPr>
          <p:spPr>
            <a:xfrm>
              <a:off x="2747569" y="1647994"/>
              <a:ext cx="340687" cy="32267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13" name="TextBox 47"/>
            <p:cNvSpPr txBox="1"/>
            <p:nvPr/>
          </p:nvSpPr>
          <p:spPr>
            <a:xfrm>
              <a:off x="2430810" y="2116870"/>
              <a:ext cx="974204" cy="207749"/>
            </a:xfrm>
            <a:prstGeom prst="rect">
              <a:avLst/>
            </a:prstGeom>
            <a:noFill/>
          </p:spPr>
          <p:txBody>
            <a:bodyPr wrap="square" rtlCol="0">
              <a:spAutoFit/>
            </a:bodyPr>
            <a:lstStyle/>
            <a:p>
              <a:pPr algn="ctr"/>
              <a:r>
                <a:rPr lang="en-US" altLang="zh-CN" sz="1200" dirty="0">
                  <a:solidFill>
                    <a:schemeClr val="bg1"/>
                  </a:solidFill>
                </a:rPr>
                <a:t>TEXT HERE</a:t>
              </a:r>
              <a:endParaRPr lang="zh-CN" altLang="en-US" sz="1200" dirty="0">
                <a:solidFill>
                  <a:schemeClr val="bg1"/>
                </a:solidFill>
              </a:endParaRPr>
            </a:p>
          </p:txBody>
        </p:sp>
      </p:grpSp>
      <p:grpSp>
        <p:nvGrpSpPr>
          <p:cNvPr id="14" name="组合 13"/>
          <p:cNvGrpSpPr/>
          <p:nvPr/>
        </p:nvGrpSpPr>
        <p:grpSpPr>
          <a:xfrm>
            <a:off x="3170469" y="3570221"/>
            <a:ext cx="1440160" cy="1440160"/>
            <a:chOff x="2377852" y="2677666"/>
            <a:chExt cx="1080120" cy="1080120"/>
          </a:xfrm>
        </p:grpSpPr>
        <p:sp>
          <p:nvSpPr>
            <p:cNvPr id="15" name="椭圆 14"/>
            <p:cNvSpPr/>
            <p:nvPr/>
          </p:nvSpPr>
          <p:spPr>
            <a:xfrm>
              <a:off x="2377852" y="2677666"/>
              <a:ext cx="1080120" cy="10801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6" name="KSO_Shape"/>
            <p:cNvSpPr/>
            <p:nvPr/>
          </p:nvSpPr>
          <p:spPr>
            <a:xfrm>
              <a:off x="2747569" y="2903080"/>
              <a:ext cx="340687" cy="333899"/>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17" name="TextBox 48"/>
            <p:cNvSpPr txBox="1"/>
            <p:nvPr/>
          </p:nvSpPr>
          <p:spPr>
            <a:xfrm>
              <a:off x="2469482" y="3366651"/>
              <a:ext cx="974204" cy="207749"/>
            </a:xfrm>
            <a:prstGeom prst="rect">
              <a:avLst/>
            </a:prstGeom>
            <a:noFill/>
          </p:spPr>
          <p:txBody>
            <a:bodyPr wrap="square" rtlCol="0">
              <a:spAutoFit/>
            </a:bodyPr>
            <a:lstStyle/>
            <a:p>
              <a:pPr algn="ctr"/>
              <a:r>
                <a:rPr lang="en-US" altLang="zh-CN" sz="1200" dirty="0">
                  <a:solidFill>
                    <a:schemeClr val="bg1"/>
                  </a:solidFill>
                </a:rPr>
                <a:t>TEXT HERE</a:t>
              </a:r>
              <a:endParaRPr lang="zh-CN" altLang="en-US" sz="1200" dirty="0">
                <a:solidFill>
                  <a:schemeClr val="bg1"/>
                </a:solidFill>
              </a:endParaRPr>
            </a:p>
          </p:txBody>
        </p:sp>
      </p:grpSp>
      <p:grpSp>
        <p:nvGrpSpPr>
          <p:cNvPr id="18" name="组合 17"/>
          <p:cNvGrpSpPr/>
          <p:nvPr/>
        </p:nvGrpSpPr>
        <p:grpSpPr>
          <a:xfrm>
            <a:off x="5273179" y="1863891"/>
            <a:ext cx="1440160" cy="1440160"/>
            <a:chOff x="3954884" y="1397918"/>
            <a:chExt cx="1080120" cy="1080120"/>
          </a:xfrm>
        </p:grpSpPr>
        <p:sp>
          <p:nvSpPr>
            <p:cNvPr id="19" name="椭圆 18"/>
            <p:cNvSpPr/>
            <p:nvPr/>
          </p:nvSpPr>
          <p:spPr>
            <a:xfrm>
              <a:off x="3954884" y="1397918"/>
              <a:ext cx="1080120" cy="108012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0" name="KSO_Shape"/>
            <p:cNvSpPr/>
            <p:nvPr/>
          </p:nvSpPr>
          <p:spPr>
            <a:xfrm>
              <a:off x="4335957" y="1640979"/>
              <a:ext cx="329331" cy="336705"/>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21" name="TextBox 49"/>
            <p:cNvSpPr txBox="1"/>
            <p:nvPr/>
          </p:nvSpPr>
          <p:spPr>
            <a:xfrm>
              <a:off x="4073897" y="2050740"/>
              <a:ext cx="842094" cy="207749"/>
            </a:xfrm>
            <a:prstGeom prst="rect">
              <a:avLst/>
            </a:prstGeom>
            <a:noFill/>
          </p:spPr>
          <p:txBody>
            <a:bodyPr wrap="square" rtlCol="0">
              <a:spAutoFit/>
            </a:bodyPr>
            <a:lstStyle/>
            <a:p>
              <a:pPr algn="ctr"/>
              <a:r>
                <a:rPr lang="en-US" altLang="zh-CN" sz="1200" dirty="0">
                  <a:solidFill>
                    <a:schemeClr val="bg1"/>
                  </a:solidFill>
                </a:rPr>
                <a:t>TEXT HERE</a:t>
              </a:r>
              <a:endParaRPr lang="zh-CN" altLang="en-US" sz="1200" dirty="0">
                <a:solidFill>
                  <a:schemeClr val="bg1"/>
                </a:solidFill>
              </a:endParaRPr>
            </a:p>
          </p:txBody>
        </p:sp>
      </p:grpSp>
      <p:grpSp>
        <p:nvGrpSpPr>
          <p:cNvPr id="22" name="组合 21"/>
          <p:cNvGrpSpPr/>
          <p:nvPr/>
        </p:nvGrpSpPr>
        <p:grpSpPr>
          <a:xfrm>
            <a:off x="7394939" y="1863891"/>
            <a:ext cx="1440160" cy="1440160"/>
            <a:chOff x="5546204" y="1397918"/>
            <a:chExt cx="1080120" cy="1080120"/>
          </a:xfrm>
        </p:grpSpPr>
        <p:sp>
          <p:nvSpPr>
            <p:cNvPr id="23" name="椭圆 22"/>
            <p:cNvSpPr/>
            <p:nvPr/>
          </p:nvSpPr>
          <p:spPr>
            <a:xfrm>
              <a:off x="5546204" y="1397918"/>
              <a:ext cx="1080120" cy="10801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4" name="KSO_Shape"/>
            <p:cNvSpPr/>
            <p:nvPr/>
          </p:nvSpPr>
          <p:spPr>
            <a:xfrm>
              <a:off x="5915921" y="1672404"/>
              <a:ext cx="340687" cy="27385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25" name="TextBox 50"/>
            <p:cNvSpPr txBox="1"/>
            <p:nvPr/>
          </p:nvSpPr>
          <p:spPr>
            <a:xfrm>
              <a:off x="5661646" y="2083256"/>
              <a:ext cx="849238" cy="207749"/>
            </a:xfrm>
            <a:prstGeom prst="rect">
              <a:avLst/>
            </a:prstGeom>
            <a:noFill/>
          </p:spPr>
          <p:txBody>
            <a:bodyPr wrap="square" rtlCol="0">
              <a:spAutoFit/>
            </a:bodyPr>
            <a:lstStyle/>
            <a:p>
              <a:pPr algn="ctr"/>
              <a:r>
                <a:rPr lang="en-US" altLang="zh-CN" sz="1200" dirty="0">
                  <a:solidFill>
                    <a:schemeClr val="bg1"/>
                  </a:solidFill>
                </a:rPr>
                <a:t>TEXT HERE</a:t>
              </a:r>
              <a:endParaRPr lang="zh-CN" altLang="en-US" sz="1200" dirty="0">
                <a:solidFill>
                  <a:schemeClr val="bg1"/>
                </a:solidFill>
              </a:endParaRPr>
            </a:p>
          </p:txBody>
        </p:sp>
      </p:grpSp>
      <p:grpSp>
        <p:nvGrpSpPr>
          <p:cNvPr id="26" name="组合 25"/>
          <p:cNvGrpSpPr/>
          <p:nvPr/>
        </p:nvGrpSpPr>
        <p:grpSpPr>
          <a:xfrm>
            <a:off x="5273180" y="3570221"/>
            <a:ext cx="1457623" cy="1440160"/>
            <a:chOff x="3954884" y="2677666"/>
            <a:chExt cx="1093217" cy="1080120"/>
          </a:xfrm>
        </p:grpSpPr>
        <p:sp>
          <p:nvSpPr>
            <p:cNvPr id="27" name="椭圆 26"/>
            <p:cNvSpPr/>
            <p:nvPr/>
          </p:nvSpPr>
          <p:spPr>
            <a:xfrm>
              <a:off x="3954884" y="2677666"/>
              <a:ext cx="1080120" cy="108012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8" name="KSO_Shape"/>
            <p:cNvSpPr/>
            <p:nvPr/>
          </p:nvSpPr>
          <p:spPr>
            <a:xfrm>
              <a:off x="4330279" y="2922706"/>
              <a:ext cx="340687" cy="31369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29" name="TextBox 51"/>
            <p:cNvSpPr txBox="1"/>
            <p:nvPr/>
          </p:nvSpPr>
          <p:spPr>
            <a:xfrm>
              <a:off x="4073897" y="3366652"/>
              <a:ext cx="974204" cy="207749"/>
            </a:xfrm>
            <a:prstGeom prst="rect">
              <a:avLst/>
            </a:prstGeom>
            <a:noFill/>
          </p:spPr>
          <p:txBody>
            <a:bodyPr wrap="square" rtlCol="0">
              <a:spAutoFit/>
            </a:bodyPr>
            <a:lstStyle/>
            <a:p>
              <a:pPr algn="ctr"/>
              <a:r>
                <a:rPr lang="en-US" altLang="zh-CN" sz="1200" dirty="0">
                  <a:solidFill>
                    <a:schemeClr val="bg1"/>
                  </a:solidFill>
                </a:rPr>
                <a:t>TEXT HERE</a:t>
              </a:r>
              <a:endParaRPr lang="zh-CN" altLang="en-US" sz="1200" dirty="0">
                <a:solidFill>
                  <a:schemeClr val="bg1"/>
                </a:solidFill>
              </a:endParaRPr>
            </a:p>
          </p:txBody>
        </p:sp>
      </p:grpSp>
      <p:grpSp>
        <p:nvGrpSpPr>
          <p:cNvPr id="30" name="组合 29"/>
          <p:cNvGrpSpPr/>
          <p:nvPr/>
        </p:nvGrpSpPr>
        <p:grpSpPr>
          <a:xfrm>
            <a:off x="7394939" y="3570221"/>
            <a:ext cx="1440160" cy="1440160"/>
            <a:chOff x="5546204" y="2677666"/>
            <a:chExt cx="1080120" cy="1080120"/>
          </a:xfrm>
        </p:grpSpPr>
        <p:sp>
          <p:nvSpPr>
            <p:cNvPr id="31" name="椭圆 30"/>
            <p:cNvSpPr/>
            <p:nvPr/>
          </p:nvSpPr>
          <p:spPr>
            <a:xfrm>
              <a:off x="5546204" y="2677666"/>
              <a:ext cx="1080120" cy="10801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2" name="KSO_Shape"/>
            <p:cNvSpPr/>
            <p:nvPr/>
          </p:nvSpPr>
          <p:spPr>
            <a:xfrm>
              <a:off x="5921599" y="2960024"/>
              <a:ext cx="340687" cy="239061"/>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400">
                <a:solidFill>
                  <a:srgbClr val="FFFFFF"/>
                </a:solidFill>
              </a:endParaRPr>
            </a:p>
          </p:txBody>
        </p:sp>
        <p:sp>
          <p:nvSpPr>
            <p:cNvPr id="33" name="TextBox 54"/>
            <p:cNvSpPr txBox="1"/>
            <p:nvPr/>
          </p:nvSpPr>
          <p:spPr>
            <a:xfrm>
              <a:off x="5661646" y="3264763"/>
              <a:ext cx="849238" cy="207749"/>
            </a:xfrm>
            <a:prstGeom prst="rect">
              <a:avLst/>
            </a:prstGeom>
            <a:noFill/>
          </p:spPr>
          <p:txBody>
            <a:bodyPr wrap="square" rtlCol="0">
              <a:spAutoFit/>
            </a:bodyPr>
            <a:lstStyle/>
            <a:p>
              <a:pPr algn="ctr"/>
              <a:r>
                <a:rPr lang="en-US" altLang="zh-CN" sz="1200" dirty="0">
                  <a:solidFill>
                    <a:schemeClr val="bg1"/>
                  </a:solidFill>
                </a:rPr>
                <a:t>TEXT HERE</a:t>
              </a:r>
              <a:endParaRPr lang="zh-CN" altLang="en-US"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 calcmode="lin" valueType="num">
                                      <p:cBhvr>
                                        <p:cTn id="28" dur="500" fill="hold"/>
                                        <p:tgtEl>
                                          <p:spTgt spid="18"/>
                                        </p:tgtEl>
                                        <p:attrNameLst>
                                          <p:attrName>style.rotation</p:attrName>
                                        </p:attrNameLst>
                                      </p:cBhvr>
                                      <p:tavLst>
                                        <p:tav tm="0">
                                          <p:val>
                                            <p:fltVal val="360"/>
                                          </p:val>
                                        </p:tav>
                                        <p:tav tm="100000">
                                          <p:val>
                                            <p:fltVal val="0"/>
                                          </p:val>
                                        </p:tav>
                                      </p:tavLst>
                                    </p:anim>
                                    <p:animEffect transition="in" filter="fade">
                                      <p:cBhvr>
                                        <p:cTn id="29" dur="500"/>
                                        <p:tgtEl>
                                          <p:spTgt spid="18"/>
                                        </p:tgtEl>
                                      </p:cBhvr>
                                    </p:animEffect>
                                  </p:childTnLst>
                                </p:cTn>
                              </p:par>
                            </p:childTnLst>
                          </p:cTn>
                        </p:par>
                        <p:par>
                          <p:cTn id="30" fill="hold">
                            <p:stCondLst>
                              <p:cond delay="2000"/>
                            </p:stCondLst>
                            <p:childTnLst>
                              <p:par>
                                <p:cTn id="31" presetID="49" presetClass="entr" presetSubtype="0" decel="10000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3000"/>
                            </p:stCondLst>
                            <p:childTnLst>
                              <p:par>
                                <p:cTn id="45" presetID="49" presetClass="entr" presetSubtype="0" decel="10000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 calcmode="lin" valueType="num">
                                      <p:cBhvr>
                                        <p:cTn id="49" dur="500" fill="hold"/>
                                        <p:tgtEl>
                                          <p:spTgt spid="26"/>
                                        </p:tgtEl>
                                        <p:attrNameLst>
                                          <p:attrName>style.rotation</p:attrName>
                                        </p:attrNameLst>
                                      </p:cBhvr>
                                      <p:tavLst>
                                        <p:tav tm="0">
                                          <p:val>
                                            <p:fltVal val="360"/>
                                          </p:val>
                                        </p:tav>
                                        <p:tav tm="100000">
                                          <p:val>
                                            <p:fltVal val="0"/>
                                          </p:val>
                                        </p:tav>
                                      </p:tavLst>
                                    </p:anim>
                                    <p:animEffect transition="in" filter="fade">
                                      <p:cBhvr>
                                        <p:cTn id="50" dur="500"/>
                                        <p:tgtEl>
                                          <p:spTgt spid="26"/>
                                        </p:tgtEl>
                                      </p:cBhvr>
                                    </p:animEffect>
                                  </p:childTnLst>
                                </p:cTn>
                              </p:par>
                            </p:childTnLst>
                          </p:cTn>
                        </p:par>
                        <p:par>
                          <p:cTn id="51" fill="hold">
                            <p:stCondLst>
                              <p:cond delay="3500"/>
                            </p:stCondLst>
                            <p:childTnLst>
                              <p:par>
                                <p:cTn id="52" presetID="49" presetClass="entr" presetSubtype="0" decel="100000"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 calcmode="lin" valueType="num">
                                      <p:cBhvr>
                                        <p:cTn id="56" dur="500" fill="hold"/>
                                        <p:tgtEl>
                                          <p:spTgt spid="30"/>
                                        </p:tgtEl>
                                        <p:attrNameLst>
                                          <p:attrName>style.rotation</p:attrName>
                                        </p:attrNameLst>
                                      </p:cBhvr>
                                      <p:tavLst>
                                        <p:tav tm="0">
                                          <p:val>
                                            <p:fltVal val="360"/>
                                          </p:val>
                                        </p:tav>
                                        <p:tav tm="100000">
                                          <p:val>
                                            <p:fltVal val="0"/>
                                          </p:val>
                                        </p:tav>
                                      </p:tavLst>
                                    </p:anim>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ṧḷîḑê"/>
          <p:cNvGrpSpPr/>
          <p:nvPr/>
        </p:nvGrpSpPr>
        <p:grpSpPr>
          <a:xfrm>
            <a:off x="3851174" y="2819401"/>
            <a:ext cx="4489654" cy="1654819"/>
            <a:chOff x="3276180" y="2756199"/>
            <a:chExt cx="5639641" cy="2078686"/>
          </a:xfrm>
        </p:grpSpPr>
        <p:sp>
          <p:nvSpPr>
            <p:cNvPr id="20" name="í$ḻíḑé"/>
            <p:cNvSpPr/>
            <p:nvPr/>
          </p:nvSpPr>
          <p:spPr bwMode="auto">
            <a:xfrm rot="5400000">
              <a:off x="7870207" y="3789271"/>
              <a:ext cx="1359719" cy="731509"/>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bg1">
                <a:lumMod val="50000"/>
              </a:schemeClr>
            </a:solidFill>
            <a:ln>
              <a:noFill/>
            </a:ln>
          </p:spPr>
          <p:txBody>
            <a:bodyPr wrap="square" lIns="91440" tIns="45720" rIns="91440" bIns="45720" anchor="ctr" anchorCtr="1">
              <a:normAutofit/>
            </a:bodyPr>
            <a:lstStyle/>
            <a:p>
              <a:pPr algn="ctr"/>
              <a:endParaRPr dirty="0">
                <a:ea typeface="微软雅黑" panose="020B0503020204020204" pitchFamily="34" charset="-122"/>
              </a:endParaRPr>
            </a:p>
          </p:txBody>
        </p:sp>
        <p:sp>
          <p:nvSpPr>
            <p:cNvPr id="21" name="ïšļiḍè"/>
            <p:cNvSpPr/>
            <p:nvPr/>
          </p:nvSpPr>
          <p:spPr bwMode="auto">
            <a:xfrm>
              <a:off x="5209338" y="3778665"/>
              <a:ext cx="2974975" cy="720725"/>
            </a:xfrm>
            <a:custGeom>
              <a:avLst/>
              <a:gdLst>
                <a:gd name="T0" fmla="*/ 1874 w 1874"/>
                <a:gd name="T1" fmla="*/ 454 h 454"/>
                <a:gd name="T2" fmla="*/ 1874 w 1874"/>
                <a:gd name="T3" fmla="*/ 229 h 454"/>
                <a:gd name="T4" fmla="*/ 1874 w 1874"/>
                <a:gd name="T5" fmla="*/ 0 h 454"/>
                <a:gd name="T6" fmla="*/ 1222 w 1874"/>
                <a:gd name="T7" fmla="*/ 0 h 454"/>
                <a:gd name="T8" fmla="*/ 1222 w 1874"/>
                <a:gd name="T9" fmla="*/ 0 h 454"/>
                <a:gd name="T10" fmla="*/ 444 w 1874"/>
                <a:gd name="T11" fmla="*/ 0 h 454"/>
                <a:gd name="T12" fmla="*/ 0 w 1874"/>
                <a:gd name="T13" fmla="*/ 454 h 454"/>
                <a:gd name="T14" fmla="*/ 1874 w 1874"/>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4" h="454">
                  <a:moveTo>
                    <a:pt x="1874" y="454"/>
                  </a:moveTo>
                  <a:lnTo>
                    <a:pt x="1874" y="229"/>
                  </a:lnTo>
                  <a:lnTo>
                    <a:pt x="1874" y="0"/>
                  </a:lnTo>
                  <a:lnTo>
                    <a:pt x="1222" y="0"/>
                  </a:lnTo>
                  <a:lnTo>
                    <a:pt x="1222" y="0"/>
                  </a:lnTo>
                  <a:lnTo>
                    <a:pt x="444" y="0"/>
                  </a:lnTo>
                  <a:lnTo>
                    <a:pt x="0" y="454"/>
                  </a:lnTo>
                  <a:lnTo>
                    <a:pt x="1874" y="454"/>
                  </a:lnTo>
                  <a:close/>
                </a:path>
              </a:pathLst>
            </a:custGeom>
            <a:solidFill>
              <a:schemeClr val="bg1">
                <a:lumMod val="50000"/>
              </a:schemeClr>
            </a:solidFill>
            <a:ln>
              <a:noFill/>
            </a:ln>
          </p:spPr>
          <p:txBody>
            <a:bodyPr vert="horz" wrap="square" lIns="91440" tIns="45720" rIns="91440" bIns="45720" numCol="1" anchor="ctr" anchorCtr="0" compatLnSpc="1">
              <a:normAutofit/>
            </a:bodyPr>
            <a:lstStyle/>
            <a:p>
              <a:pPr algn="r"/>
              <a:r>
                <a:rPr lang="zh-CN" altLang="en-US" b="1" dirty="0" smtClean="0">
                  <a:solidFill>
                    <a:schemeClr val="bg1"/>
                  </a:solidFill>
                  <a:ea typeface="微软雅黑" panose="020B0503020204020204" pitchFamily="34" charset="-122"/>
                </a:rPr>
                <a:t>添加文字</a:t>
              </a:r>
              <a:endParaRPr lang="zh-CN" altLang="en-US" b="1" dirty="0">
                <a:solidFill>
                  <a:schemeClr val="bg1"/>
                </a:solidFill>
                <a:ea typeface="微软雅黑" panose="020B0503020204020204" pitchFamily="34" charset="-122"/>
              </a:endParaRPr>
            </a:p>
          </p:txBody>
        </p:sp>
        <p:sp>
          <p:nvSpPr>
            <p:cNvPr id="22" name="iṡľiďé"/>
            <p:cNvSpPr/>
            <p:nvPr/>
          </p:nvSpPr>
          <p:spPr bwMode="auto">
            <a:xfrm>
              <a:off x="4007689" y="3053786"/>
              <a:ext cx="3185274" cy="720725"/>
            </a:xfrm>
            <a:custGeom>
              <a:avLst/>
              <a:gdLst>
                <a:gd name="T0" fmla="*/ 2085 w 2085"/>
                <a:gd name="T1" fmla="*/ 454 h 454"/>
                <a:gd name="T2" fmla="*/ 1641 w 2085"/>
                <a:gd name="T3" fmla="*/ 0 h 454"/>
                <a:gd name="T4" fmla="*/ 0 w 2085"/>
                <a:gd name="T5" fmla="*/ 0 h 454"/>
                <a:gd name="T6" fmla="*/ 0 w 2085"/>
                <a:gd name="T7" fmla="*/ 227 h 454"/>
                <a:gd name="T8" fmla="*/ 0 w 2085"/>
                <a:gd name="T9" fmla="*/ 454 h 454"/>
                <a:gd name="T10" fmla="*/ 2085 w 2085"/>
                <a:gd name="T11" fmla="*/ 454 h 454"/>
              </a:gdLst>
              <a:ahLst/>
              <a:cxnLst>
                <a:cxn ang="0">
                  <a:pos x="T0" y="T1"/>
                </a:cxn>
                <a:cxn ang="0">
                  <a:pos x="T2" y="T3"/>
                </a:cxn>
                <a:cxn ang="0">
                  <a:pos x="T4" y="T5"/>
                </a:cxn>
                <a:cxn ang="0">
                  <a:pos x="T6" y="T7"/>
                </a:cxn>
                <a:cxn ang="0">
                  <a:pos x="T8" y="T9"/>
                </a:cxn>
                <a:cxn ang="0">
                  <a:pos x="T10" y="T11"/>
                </a:cxn>
              </a:cxnLst>
              <a:rect l="0" t="0" r="r" b="b"/>
              <a:pathLst>
                <a:path w="2085" h="454">
                  <a:moveTo>
                    <a:pt x="2085" y="454"/>
                  </a:moveTo>
                  <a:lnTo>
                    <a:pt x="1641" y="0"/>
                  </a:lnTo>
                  <a:lnTo>
                    <a:pt x="0" y="0"/>
                  </a:lnTo>
                  <a:lnTo>
                    <a:pt x="0" y="227"/>
                  </a:lnTo>
                  <a:lnTo>
                    <a:pt x="0" y="454"/>
                  </a:lnTo>
                  <a:lnTo>
                    <a:pt x="2085" y="454"/>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normAutofit/>
            </a:bodyPr>
            <a:lstStyle/>
            <a:p>
              <a:r>
                <a:rPr lang="zh-CN" altLang="en-US" b="1" dirty="0" smtClean="0">
                  <a:solidFill>
                    <a:schemeClr val="bg1"/>
                  </a:solidFill>
                  <a:ea typeface="微软雅黑" panose="020B0503020204020204" pitchFamily="34" charset="-122"/>
                </a:rPr>
                <a:t>添加文字</a:t>
              </a:r>
              <a:endParaRPr lang="zh-CN" altLang="en-US" b="1" dirty="0">
                <a:solidFill>
                  <a:schemeClr val="bg1"/>
                </a:solidFill>
                <a:ea typeface="微软雅黑" panose="020B0503020204020204" pitchFamily="34" charset="-122"/>
              </a:endParaRPr>
            </a:p>
          </p:txBody>
        </p:sp>
        <p:sp>
          <p:nvSpPr>
            <p:cNvPr id="23" name="îŝlíḑé"/>
            <p:cNvSpPr/>
            <p:nvPr/>
          </p:nvSpPr>
          <p:spPr bwMode="auto">
            <a:xfrm rot="5400000">
              <a:off x="2965031" y="3067348"/>
              <a:ext cx="1353808" cy="731509"/>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chorCtr="1">
              <a:normAutofit/>
            </a:bodyPr>
            <a:lstStyle/>
            <a:p>
              <a:pPr algn="ctr"/>
              <a:endParaRPr>
                <a:ea typeface="微软雅黑" panose="020B0503020204020204" pitchFamily="34" charset="-122"/>
              </a:endParaRPr>
            </a:p>
          </p:txBody>
        </p:sp>
      </p:grpSp>
      <p:grpSp>
        <p:nvGrpSpPr>
          <p:cNvPr id="6" name="íšḷiḋê"/>
          <p:cNvGrpSpPr/>
          <p:nvPr/>
        </p:nvGrpSpPr>
        <p:grpSpPr>
          <a:xfrm>
            <a:off x="673100" y="2344050"/>
            <a:ext cx="3127900" cy="1017430"/>
            <a:chOff x="8661000" y="1781570"/>
            <a:chExt cx="2295000" cy="1017430"/>
          </a:xfrm>
        </p:grpSpPr>
        <p:sp>
          <p:nvSpPr>
            <p:cNvPr id="18" name="íŝ1íďé"/>
            <p:cNvSpPr txBox="1"/>
            <p:nvPr/>
          </p:nvSpPr>
          <p:spPr>
            <a:xfrm>
              <a:off x="8661000" y="1781570"/>
              <a:ext cx="2295000" cy="392512"/>
            </a:xfrm>
            <a:prstGeom prst="rect">
              <a:avLst/>
            </a:prstGeom>
            <a:noFill/>
            <a:ln>
              <a:noFill/>
            </a:ln>
          </p:spPr>
          <p:txBody>
            <a:bodyPr wrap="none" lIns="91440" tIns="45720" rIns="91440" bIns="45720" anchor="t" anchorCtr="0">
              <a:normAutofit lnSpcReduction="10000"/>
            </a:bodyPr>
            <a:lstStyle/>
            <a:p>
              <a:pPr>
                <a:buSzPct val="25000"/>
              </a:pPr>
              <a:r>
                <a:rPr lang="zh-CN" altLang="en-US" sz="2000" b="1" dirty="0" smtClean="0">
                  <a:ea typeface="微软雅黑" panose="020B0503020204020204" pitchFamily="34" charset="-122"/>
                </a:rPr>
                <a:t>添加文字</a:t>
              </a:r>
              <a:endParaRPr lang="de-DE" sz="2000" b="1" dirty="0">
                <a:ea typeface="微软雅黑" panose="020B0503020204020204" pitchFamily="34" charset="-122"/>
              </a:endParaRPr>
            </a:p>
          </p:txBody>
        </p:sp>
        <p:sp>
          <p:nvSpPr>
            <p:cNvPr id="19" name="îŝļíḋé"/>
            <p:cNvSpPr txBox="1"/>
            <p:nvPr/>
          </p:nvSpPr>
          <p:spPr>
            <a:xfrm>
              <a:off x="8661000" y="2174082"/>
              <a:ext cx="2295000" cy="624918"/>
            </a:xfrm>
            <a:prstGeom prst="rect">
              <a:avLst/>
            </a:prstGeom>
            <a:noFill/>
            <a:ln>
              <a:noFill/>
            </a:ln>
          </p:spPr>
          <p:txBody>
            <a:bodyPr lIns="91440" tIns="45720" rIns="91440" bIns="45720" anchor="t" anchorCtr="0">
              <a:normAutofit fontScale="92500"/>
            </a:bodyPr>
            <a:lstStyle/>
            <a:p>
              <a:pPr>
                <a:lnSpc>
                  <a:spcPct val="150000"/>
                </a:lnSpc>
                <a:buSzPct val="25000"/>
              </a:pPr>
              <a:r>
                <a:rPr lang="zh-CN" altLang="en-US" sz="1200" dirty="0" smtClean="0">
                  <a:ea typeface="微软雅黑" panose="020B0503020204020204" pitchFamily="34" charset="-122"/>
                </a:rPr>
                <a:t>人类也需要梦想者这种人醉心于一种事业的大公无私的发展因而不能注意自身的物质利益</a:t>
              </a:r>
              <a:endParaRPr lang="de-DE" sz="1200" dirty="0">
                <a:ea typeface="微软雅黑" panose="020B0503020204020204" pitchFamily="34" charset="-122"/>
              </a:endParaRPr>
            </a:p>
          </p:txBody>
        </p:sp>
      </p:grpSp>
      <p:sp>
        <p:nvSpPr>
          <p:cNvPr id="7" name="íŝḷídè"/>
          <p:cNvSpPr txBox="1"/>
          <p:nvPr/>
        </p:nvSpPr>
        <p:spPr>
          <a:xfrm>
            <a:off x="673100" y="4129222"/>
            <a:ext cx="3127900" cy="624918"/>
          </a:xfrm>
          <a:prstGeom prst="rect">
            <a:avLst/>
          </a:prstGeom>
          <a:noFill/>
          <a:ln>
            <a:noFill/>
          </a:ln>
        </p:spPr>
        <p:txBody>
          <a:bodyPr lIns="91440" tIns="45720" rIns="91440" bIns="45720" anchor="t" anchorCtr="0">
            <a:normAutofit fontScale="92500"/>
          </a:bodyPr>
          <a:lstStyle/>
          <a:p>
            <a:pPr>
              <a:lnSpc>
                <a:spcPct val="150000"/>
              </a:lnSpc>
              <a:buSzPct val="25000"/>
            </a:pPr>
            <a:r>
              <a:rPr lang="zh-CN" altLang="en-US" sz="1200" dirty="0" smtClean="0">
                <a:ea typeface="微软雅黑" panose="020B0503020204020204" pitchFamily="34" charset="-122"/>
              </a:rPr>
              <a:t>人类也需要梦想者这种人醉心于一种事业的大公无私的发展因而不能注意自身的物质利益</a:t>
            </a:r>
            <a:endParaRPr lang="de-DE" sz="1200" dirty="0">
              <a:ea typeface="微软雅黑" panose="020B0503020204020204" pitchFamily="34" charset="-122"/>
            </a:endParaRPr>
          </a:p>
        </p:txBody>
      </p:sp>
      <p:sp>
        <p:nvSpPr>
          <p:cNvPr id="8" name="íṥ1îdê"/>
          <p:cNvSpPr txBox="1"/>
          <p:nvPr/>
        </p:nvSpPr>
        <p:spPr>
          <a:xfrm>
            <a:off x="673100" y="5521882"/>
            <a:ext cx="3127900" cy="624918"/>
          </a:xfrm>
          <a:prstGeom prst="rect">
            <a:avLst/>
          </a:prstGeom>
          <a:noFill/>
          <a:ln>
            <a:noFill/>
          </a:ln>
        </p:spPr>
        <p:txBody>
          <a:bodyPr lIns="91440" tIns="45720" rIns="91440" bIns="45720" anchor="t" anchorCtr="0">
            <a:normAutofit fontScale="92500"/>
          </a:bodyPr>
          <a:lstStyle/>
          <a:p>
            <a:pPr>
              <a:lnSpc>
                <a:spcPct val="150000"/>
              </a:lnSpc>
              <a:buSzPct val="25000"/>
            </a:pPr>
            <a:r>
              <a:rPr lang="zh-CN" altLang="en-US" sz="1200" dirty="0" smtClean="0">
                <a:ea typeface="微软雅黑" panose="020B0503020204020204" pitchFamily="34" charset="-122"/>
              </a:rPr>
              <a:t>人类也需要梦想者这种人醉心于一种事业的大公无私的发展因而不能注意自身的物质利益</a:t>
            </a:r>
            <a:endParaRPr lang="de-DE" sz="1200" dirty="0">
              <a:ea typeface="微软雅黑" panose="020B0503020204020204" pitchFamily="34" charset="-122"/>
            </a:endParaRPr>
          </a:p>
        </p:txBody>
      </p:sp>
      <p:cxnSp>
        <p:nvCxnSpPr>
          <p:cNvPr id="9" name="直接连接符 8"/>
          <p:cNvCxnSpPr/>
          <p:nvPr/>
        </p:nvCxnSpPr>
        <p:spPr>
          <a:xfrm>
            <a:off x="651000" y="3863486"/>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1000" y="5113295"/>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 name="iśļïḓè"/>
          <p:cNvGrpSpPr/>
          <p:nvPr/>
        </p:nvGrpSpPr>
        <p:grpSpPr>
          <a:xfrm>
            <a:off x="8385267" y="2344050"/>
            <a:ext cx="3127900" cy="1017430"/>
            <a:chOff x="8661000" y="1781570"/>
            <a:chExt cx="2295000" cy="1017430"/>
          </a:xfrm>
        </p:grpSpPr>
        <p:sp>
          <p:nvSpPr>
            <p:cNvPr id="16" name="isļídé"/>
            <p:cNvSpPr txBox="1"/>
            <p:nvPr/>
          </p:nvSpPr>
          <p:spPr>
            <a:xfrm>
              <a:off x="8661000" y="1781570"/>
              <a:ext cx="2295000" cy="392512"/>
            </a:xfrm>
            <a:prstGeom prst="rect">
              <a:avLst/>
            </a:prstGeom>
            <a:noFill/>
            <a:ln>
              <a:noFill/>
            </a:ln>
          </p:spPr>
          <p:txBody>
            <a:bodyPr wrap="none" lIns="91440" tIns="45720" rIns="91440" bIns="45720" anchor="t" anchorCtr="0">
              <a:normAutofit lnSpcReduction="10000"/>
            </a:bodyPr>
            <a:lstStyle/>
            <a:p>
              <a:pPr algn="r">
                <a:buSzPct val="25000"/>
              </a:pPr>
              <a:r>
                <a:rPr lang="zh-CN" altLang="en-US" sz="2000" b="1" dirty="0" smtClean="0">
                  <a:ea typeface="微软雅黑" panose="020B0503020204020204" pitchFamily="34" charset="-122"/>
                </a:rPr>
                <a:t>添加文字</a:t>
              </a:r>
              <a:endParaRPr lang="de-DE" sz="2000" b="1" dirty="0">
                <a:ea typeface="微软雅黑" panose="020B0503020204020204" pitchFamily="34" charset="-122"/>
              </a:endParaRPr>
            </a:p>
          </p:txBody>
        </p:sp>
        <p:sp>
          <p:nvSpPr>
            <p:cNvPr id="17" name="îṧľiḑé"/>
            <p:cNvSpPr txBox="1"/>
            <p:nvPr/>
          </p:nvSpPr>
          <p:spPr>
            <a:xfrm>
              <a:off x="8661000" y="2174082"/>
              <a:ext cx="2295000" cy="624918"/>
            </a:xfrm>
            <a:prstGeom prst="rect">
              <a:avLst/>
            </a:prstGeom>
            <a:noFill/>
            <a:ln>
              <a:noFill/>
            </a:ln>
          </p:spPr>
          <p:txBody>
            <a:bodyPr lIns="91440" tIns="45720" rIns="91440" bIns="45720" anchor="t" anchorCtr="0">
              <a:normAutofit fontScale="92500"/>
            </a:bodyPr>
            <a:lstStyle/>
            <a:p>
              <a:pPr algn="r">
                <a:lnSpc>
                  <a:spcPct val="150000"/>
                </a:lnSpc>
                <a:buSzPct val="25000"/>
              </a:pPr>
              <a:r>
                <a:rPr lang="zh-CN" altLang="en-US" sz="1200" dirty="0" smtClean="0">
                  <a:ea typeface="微软雅黑" panose="020B0503020204020204" pitchFamily="34" charset="-122"/>
                </a:rPr>
                <a:t>人类也需要梦想者这种人醉心于一种事业的大公无私的发展因而不能注意自身的物质利益</a:t>
              </a:r>
              <a:endParaRPr lang="de-DE" sz="1200" dirty="0">
                <a:ea typeface="微软雅黑" panose="020B0503020204020204" pitchFamily="34" charset="-122"/>
              </a:endParaRPr>
            </a:p>
          </p:txBody>
        </p:sp>
      </p:grpSp>
      <p:sp>
        <p:nvSpPr>
          <p:cNvPr id="12" name="íšľïḑè"/>
          <p:cNvSpPr txBox="1"/>
          <p:nvPr/>
        </p:nvSpPr>
        <p:spPr>
          <a:xfrm>
            <a:off x="8385267" y="4129222"/>
            <a:ext cx="3127900" cy="624918"/>
          </a:xfrm>
          <a:prstGeom prst="rect">
            <a:avLst/>
          </a:prstGeom>
          <a:noFill/>
          <a:ln>
            <a:noFill/>
          </a:ln>
        </p:spPr>
        <p:txBody>
          <a:bodyPr lIns="91440" tIns="45720" rIns="91440" bIns="45720" anchor="t" anchorCtr="0">
            <a:normAutofit fontScale="92500"/>
          </a:bodyPr>
          <a:lstStyle/>
          <a:p>
            <a:pPr algn="r">
              <a:lnSpc>
                <a:spcPct val="150000"/>
              </a:lnSpc>
              <a:buSzPct val="25000"/>
            </a:pPr>
            <a:r>
              <a:rPr lang="zh-CN" altLang="en-US" sz="1200" dirty="0" smtClean="0">
                <a:ea typeface="微软雅黑" panose="020B0503020204020204" pitchFamily="34" charset="-122"/>
              </a:rPr>
              <a:t>人类也需要梦想者这种人醉心于一种事业的大公无私的发展因而不能注意自身的物质利益</a:t>
            </a:r>
            <a:endParaRPr lang="de-DE" sz="1200" dirty="0">
              <a:ea typeface="微软雅黑" panose="020B0503020204020204" pitchFamily="34" charset="-122"/>
            </a:endParaRPr>
          </a:p>
        </p:txBody>
      </p:sp>
      <p:sp>
        <p:nvSpPr>
          <p:cNvPr id="13" name="ïsľïḓê"/>
          <p:cNvSpPr txBox="1"/>
          <p:nvPr/>
        </p:nvSpPr>
        <p:spPr>
          <a:xfrm>
            <a:off x="8385267" y="5521882"/>
            <a:ext cx="3127900" cy="624918"/>
          </a:xfrm>
          <a:prstGeom prst="rect">
            <a:avLst/>
          </a:prstGeom>
          <a:noFill/>
          <a:ln>
            <a:noFill/>
          </a:ln>
        </p:spPr>
        <p:txBody>
          <a:bodyPr lIns="91440" tIns="45720" rIns="91440" bIns="45720" anchor="t" anchorCtr="0">
            <a:normAutofit fontScale="92500"/>
          </a:bodyPr>
          <a:lstStyle/>
          <a:p>
            <a:pPr algn="r">
              <a:lnSpc>
                <a:spcPct val="150000"/>
              </a:lnSpc>
              <a:buSzPct val="25000"/>
            </a:pPr>
            <a:r>
              <a:rPr lang="zh-CN" altLang="en-US" sz="1200" dirty="0" smtClean="0">
                <a:ea typeface="微软雅黑" panose="020B0503020204020204" pitchFamily="34" charset="-122"/>
              </a:rPr>
              <a:t>人类也需要梦想者这种人醉心于一种事业的大公无私的发展因而不能注意自身的物质利益</a:t>
            </a:r>
            <a:endParaRPr lang="de-DE" sz="1200" dirty="0">
              <a:ea typeface="微软雅黑" panose="020B0503020204020204" pitchFamily="34" charset="-122"/>
            </a:endParaRPr>
          </a:p>
        </p:txBody>
      </p:sp>
      <p:cxnSp>
        <p:nvCxnSpPr>
          <p:cNvPr id="14" name="直接连接符 13"/>
          <p:cNvCxnSpPr/>
          <p:nvPr/>
        </p:nvCxnSpPr>
        <p:spPr>
          <a:xfrm>
            <a:off x="8363167" y="3863486"/>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63167" y="5113295"/>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ṥ1iḍè"/>
          <p:cNvGrpSpPr/>
          <p:nvPr/>
        </p:nvGrpSpPr>
        <p:grpSpPr>
          <a:xfrm>
            <a:off x="5482301" y="3879000"/>
            <a:ext cx="1267429" cy="2977779"/>
            <a:chOff x="5482301" y="3929126"/>
            <a:chExt cx="1267429" cy="2977779"/>
          </a:xfrm>
        </p:grpSpPr>
        <p:sp>
          <p:nvSpPr>
            <p:cNvPr id="41" name="ïṣḷïḋè"/>
            <p:cNvSpPr/>
            <p:nvPr/>
          </p:nvSpPr>
          <p:spPr bwMode="auto">
            <a:xfrm>
              <a:off x="5567528" y="4024038"/>
              <a:ext cx="1056944" cy="1057589"/>
            </a:xfrm>
            <a:prstGeom prst="ellipse">
              <a:avLst/>
            </a:prstGeom>
            <a:solidFill>
              <a:schemeClr val="tx2">
                <a:lumMod val="20000"/>
                <a:lumOff val="80000"/>
              </a:schemeClr>
            </a:solidFill>
            <a:ln>
              <a:noFill/>
            </a:ln>
          </p:spPr>
          <p:txBody>
            <a:bodyPr vert="horz" wrap="non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ea typeface="微软雅黑" panose="020B0503020204020204" pitchFamily="34" charset="-122"/>
                </a:rPr>
                <a:t>2018</a:t>
              </a:r>
              <a:endParaRPr kumimoji="0" lang="en-US" sz="2000" b="1" i="0" u="none" strike="noStrike" kern="1200" cap="none" spc="0" normalizeH="0" baseline="0" noProof="0" dirty="0">
                <a:ln>
                  <a:noFill/>
                </a:ln>
                <a:solidFill>
                  <a:prstClr val="black"/>
                </a:solidFill>
                <a:effectLst/>
                <a:uLnTx/>
                <a:uFillTx/>
                <a:ea typeface="微软雅黑" panose="020B0503020204020204" pitchFamily="34" charset="-122"/>
              </a:endParaRPr>
            </a:p>
          </p:txBody>
        </p:sp>
        <p:sp>
          <p:nvSpPr>
            <p:cNvPr id="42" name="î$lídé"/>
            <p:cNvSpPr/>
            <p:nvPr/>
          </p:nvSpPr>
          <p:spPr bwMode="auto">
            <a:xfrm>
              <a:off x="5482301" y="3929126"/>
              <a:ext cx="1228044" cy="1373962"/>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3" name="íṥḷiďê"/>
            <p:cNvSpPr/>
            <p:nvPr/>
          </p:nvSpPr>
          <p:spPr bwMode="auto">
            <a:xfrm>
              <a:off x="5964609" y="5874497"/>
              <a:ext cx="566889" cy="845813"/>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4" name="ïslidê"/>
            <p:cNvSpPr/>
            <p:nvPr/>
          </p:nvSpPr>
          <p:spPr bwMode="auto">
            <a:xfrm>
              <a:off x="5964609" y="5874497"/>
              <a:ext cx="566889" cy="84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5" name="išľïde"/>
            <p:cNvSpPr/>
            <p:nvPr/>
          </p:nvSpPr>
          <p:spPr bwMode="auto">
            <a:xfrm>
              <a:off x="5702471" y="6336789"/>
              <a:ext cx="822569" cy="570116"/>
            </a:xfrm>
            <a:prstGeom prst="rect">
              <a:avLst/>
            </a:pr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6" name="iš1ídê"/>
            <p:cNvSpPr/>
            <p:nvPr/>
          </p:nvSpPr>
          <p:spPr bwMode="auto">
            <a:xfrm>
              <a:off x="5702471" y="6336789"/>
              <a:ext cx="822569" cy="57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7" name="ísļîḍe"/>
            <p:cNvSpPr/>
            <p:nvPr/>
          </p:nvSpPr>
          <p:spPr bwMode="auto">
            <a:xfrm>
              <a:off x="5491341" y="5428346"/>
              <a:ext cx="1040157" cy="989795"/>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8" name="iṥļídê"/>
            <p:cNvSpPr/>
            <p:nvPr/>
          </p:nvSpPr>
          <p:spPr bwMode="auto">
            <a:xfrm>
              <a:off x="5949759" y="5303088"/>
              <a:ext cx="314436" cy="892301"/>
            </a:xfrm>
            <a:prstGeom prst="rect">
              <a:avLst/>
            </a:prstGeom>
            <a:solidFill>
              <a:schemeClr val="tx2">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9" name="ï$ḷiḑe"/>
            <p:cNvSpPr/>
            <p:nvPr/>
          </p:nvSpPr>
          <p:spPr bwMode="auto">
            <a:xfrm>
              <a:off x="5949759" y="5303088"/>
              <a:ext cx="314436" cy="8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0" name="ïṥľïḓè"/>
            <p:cNvSpPr/>
            <p:nvPr/>
          </p:nvSpPr>
          <p:spPr bwMode="auto">
            <a:xfrm>
              <a:off x="6027238" y="5221090"/>
              <a:ext cx="672131" cy="416449"/>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1" name="ïṣ1íḋe"/>
            <p:cNvSpPr/>
            <p:nvPr/>
          </p:nvSpPr>
          <p:spPr bwMode="auto">
            <a:xfrm>
              <a:off x="6443042" y="5909362"/>
              <a:ext cx="306688" cy="543645"/>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2" name="îşľïḓê"/>
            <p:cNvSpPr/>
            <p:nvPr/>
          </p:nvSpPr>
          <p:spPr bwMode="auto">
            <a:xfrm>
              <a:off x="6014971" y="5428346"/>
              <a:ext cx="44550"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3" name="ísļidé"/>
            <p:cNvSpPr/>
            <p:nvPr/>
          </p:nvSpPr>
          <p:spPr bwMode="auto">
            <a:xfrm>
              <a:off x="6525041" y="6720310"/>
              <a:ext cx="6456" cy="186595"/>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4" name="íṧḷídê"/>
            <p:cNvSpPr/>
            <p:nvPr/>
          </p:nvSpPr>
          <p:spPr bwMode="auto">
            <a:xfrm>
              <a:off x="6525041" y="6720310"/>
              <a:ext cx="6456" cy="18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5" name="išliḍé"/>
            <p:cNvSpPr/>
            <p:nvPr/>
          </p:nvSpPr>
          <p:spPr bwMode="auto">
            <a:xfrm>
              <a:off x="6525041" y="6434928"/>
              <a:ext cx="6456" cy="285381"/>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6" name="íṥlíḑê"/>
            <p:cNvSpPr/>
            <p:nvPr/>
          </p:nvSpPr>
          <p:spPr bwMode="auto">
            <a:xfrm>
              <a:off x="6113110" y="6349056"/>
              <a:ext cx="411930" cy="557849"/>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7" name="išľíḓe"/>
            <p:cNvSpPr/>
            <p:nvPr/>
          </p:nvSpPr>
          <p:spPr bwMode="auto">
            <a:xfrm>
              <a:off x="6113110" y="6296112"/>
              <a:ext cx="386105" cy="122030"/>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8" name="îṧľiďè"/>
            <p:cNvSpPr/>
            <p:nvPr/>
          </p:nvSpPr>
          <p:spPr bwMode="auto">
            <a:xfrm>
              <a:off x="6113110" y="5607194"/>
              <a:ext cx="47133" cy="546873"/>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59" name="íšľïḑe"/>
            <p:cNvSpPr/>
            <p:nvPr/>
          </p:nvSpPr>
          <p:spPr bwMode="auto">
            <a:xfrm>
              <a:off x="6545056" y="6091438"/>
              <a:ext cx="146565" cy="348011"/>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0" name="îṥľidè"/>
            <p:cNvSpPr/>
            <p:nvPr/>
          </p:nvSpPr>
          <p:spPr bwMode="auto">
            <a:xfrm>
              <a:off x="6484365" y="6048179"/>
              <a:ext cx="235020" cy="404828"/>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1" name="ïṩľïḓe"/>
            <p:cNvSpPr/>
            <p:nvPr/>
          </p:nvSpPr>
          <p:spPr bwMode="auto">
            <a:xfrm>
              <a:off x="6027238" y="5221090"/>
              <a:ext cx="672131" cy="416449"/>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2" name="íSļïďè"/>
            <p:cNvSpPr/>
            <p:nvPr/>
          </p:nvSpPr>
          <p:spPr bwMode="auto">
            <a:xfrm>
              <a:off x="6027238" y="5477416"/>
              <a:ext cx="672131" cy="417096"/>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3" name="iş1îďè"/>
            <p:cNvSpPr/>
            <p:nvPr/>
          </p:nvSpPr>
          <p:spPr bwMode="auto">
            <a:xfrm>
              <a:off x="6042733" y="5987487"/>
              <a:ext cx="672131" cy="417096"/>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4" name="îsḻïḓé"/>
            <p:cNvSpPr/>
            <p:nvPr/>
          </p:nvSpPr>
          <p:spPr bwMode="auto">
            <a:xfrm>
              <a:off x="6027238" y="5732452"/>
              <a:ext cx="672131" cy="418387"/>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5" name="iṡ1íḓe"/>
            <p:cNvSpPr/>
            <p:nvPr/>
          </p:nvSpPr>
          <p:spPr bwMode="auto">
            <a:xfrm>
              <a:off x="6042733" y="5235940"/>
              <a:ext cx="641140" cy="384812"/>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6" name="íSḷïḑè"/>
            <p:cNvSpPr/>
            <p:nvPr/>
          </p:nvSpPr>
          <p:spPr bwMode="auto">
            <a:xfrm>
              <a:off x="6042733" y="5494204"/>
              <a:ext cx="641140" cy="383522"/>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7" name="îŝ1íḑê"/>
            <p:cNvSpPr/>
            <p:nvPr/>
          </p:nvSpPr>
          <p:spPr bwMode="auto">
            <a:xfrm>
              <a:off x="6154433" y="5492911"/>
              <a:ext cx="418387" cy="127841"/>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8" name="ïṥḻiḓé"/>
            <p:cNvSpPr/>
            <p:nvPr/>
          </p:nvSpPr>
          <p:spPr bwMode="auto">
            <a:xfrm>
              <a:off x="6058229" y="6004273"/>
              <a:ext cx="641140" cy="384812"/>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69" name="ïşļiḑê"/>
            <p:cNvSpPr/>
            <p:nvPr/>
          </p:nvSpPr>
          <p:spPr bwMode="auto">
            <a:xfrm>
              <a:off x="6042733" y="5750530"/>
              <a:ext cx="641140" cy="383522"/>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0" name="íšḷïḓè"/>
            <p:cNvSpPr/>
            <p:nvPr/>
          </p:nvSpPr>
          <p:spPr bwMode="auto">
            <a:xfrm>
              <a:off x="6151204" y="5749239"/>
              <a:ext cx="424198" cy="129777"/>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1" name="i$líḍê"/>
            <p:cNvSpPr/>
            <p:nvPr/>
          </p:nvSpPr>
          <p:spPr bwMode="auto">
            <a:xfrm>
              <a:off x="6160243" y="6002983"/>
              <a:ext cx="421615" cy="131069"/>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2" name="îślïďe"/>
            <p:cNvSpPr/>
            <p:nvPr/>
          </p:nvSpPr>
          <p:spPr bwMode="auto">
            <a:xfrm>
              <a:off x="5637906" y="6622815"/>
              <a:ext cx="939434" cy="284090"/>
            </a:xfrm>
            <a:prstGeom prst="rect">
              <a:avLst/>
            </a:pr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3" name="i$ļïde"/>
            <p:cNvSpPr/>
            <p:nvPr/>
          </p:nvSpPr>
          <p:spPr bwMode="auto">
            <a:xfrm>
              <a:off x="6055001" y="5908070"/>
              <a:ext cx="131069" cy="200154"/>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4" name="îşḷíḋê"/>
            <p:cNvSpPr/>
            <p:nvPr/>
          </p:nvSpPr>
          <p:spPr bwMode="auto">
            <a:xfrm>
              <a:off x="6080828" y="6167626"/>
              <a:ext cx="131715" cy="200154"/>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5" name="íṡļïḑê"/>
            <p:cNvSpPr/>
            <p:nvPr/>
          </p:nvSpPr>
          <p:spPr bwMode="auto">
            <a:xfrm>
              <a:off x="6070496" y="5398000"/>
              <a:ext cx="131069" cy="200154"/>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6" name="îš1ïdè"/>
            <p:cNvSpPr/>
            <p:nvPr/>
          </p:nvSpPr>
          <p:spPr bwMode="auto">
            <a:xfrm>
              <a:off x="5491341" y="5428346"/>
              <a:ext cx="659863" cy="258263"/>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7" name="îṩliḓè"/>
            <p:cNvSpPr/>
            <p:nvPr/>
          </p:nvSpPr>
          <p:spPr bwMode="auto">
            <a:xfrm>
              <a:off x="5900688" y="5414788"/>
              <a:ext cx="450670" cy="479725"/>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78" name="ís1íďè"/>
            <p:cNvSpPr/>
            <p:nvPr/>
          </p:nvSpPr>
          <p:spPr bwMode="auto">
            <a:xfrm>
              <a:off x="6123441" y="5686609"/>
              <a:ext cx="191115" cy="162061"/>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grpSp>
      <p:grpSp>
        <p:nvGrpSpPr>
          <p:cNvPr id="2" name="组合 1"/>
          <p:cNvGrpSpPr/>
          <p:nvPr/>
        </p:nvGrpSpPr>
        <p:grpSpPr>
          <a:xfrm>
            <a:off x="4057388" y="2552104"/>
            <a:ext cx="4054776" cy="2134015"/>
            <a:chOff x="4057388" y="2552104"/>
            <a:chExt cx="4054776" cy="2134015"/>
          </a:xfrm>
        </p:grpSpPr>
        <p:sp>
          <p:nvSpPr>
            <p:cNvPr id="23" name="íṩḷîḋé"/>
            <p:cNvSpPr/>
            <p:nvPr/>
          </p:nvSpPr>
          <p:spPr bwMode="auto">
            <a:xfrm>
              <a:off x="4220507" y="2679307"/>
              <a:ext cx="3727041" cy="1863147"/>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24" name="îŝḻíde"/>
            <p:cNvSpPr/>
            <p:nvPr/>
          </p:nvSpPr>
          <p:spPr bwMode="auto">
            <a:xfrm>
              <a:off x="4409815" y="2822224"/>
              <a:ext cx="3349923" cy="1594524"/>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25" name="íŝḷîḋe"/>
            <p:cNvSpPr/>
            <p:nvPr/>
          </p:nvSpPr>
          <p:spPr bwMode="auto">
            <a:xfrm>
              <a:off x="4057388" y="2552104"/>
              <a:ext cx="4054776" cy="2134015"/>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grpSp>
      <p:grpSp>
        <p:nvGrpSpPr>
          <p:cNvPr id="26" name="íṩlíďê"/>
          <p:cNvGrpSpPr/>
          <p:nvPr/>
        </p:nvGrpSpPr>
        <p:grpSpPr>
          <a:xfrm>
            <a:off x="3841935" y="4181840"/>
            <a:ext cx="848431" cy="848432"/>
            <a:chOff x="3709588" y="3686251"/>
            <a:chExt cx="1045389" cy="1045389"/>
          </a:xfrm>
        </p:grpSpPr>
        <p:sp>
          <p:nvSpPr>
            <p:cNvPr id="39" name="iṡ1iḋé"/>
            <p:cNvSpPr/>
            <p:nvPr/>
          </p:nvSpPr>
          <p:spPr bwMode="auto">
            <a:xfrm>
              <a:off x="3709588" y="3686251"/>
              <a:ext cx="1045389" cy="1045389"/>
            </a:xfrm>
            <a:prstGeom prst="ellipse">
              <a:avLst/>
            </a:prstGeom>
            <a:solidFill>
              <a:schemeClr val="tx2">
                <a:lumMod val="75000"/>
              </a:schemeClr>
            </a:solidFill>
            <a:ln w="38100">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微软雅黑" panose="020B0503020204020204" pitchFamily="34" charset="-122"/>
              </a:endParaRPr>
            </a:p>
          </p:txBody>
        </p:sp>
        <p:sp>
          <p:nvSpPr>
            <p:cNvPr id="40" name="ïṥlíde"/>
            <p:cNvSpPr/>
            <p:nvPr/>
          </p:nvSpPr>
          <p:spPr bwMode="auto">
            <a:xfrm>
              <a:off x="3980388" y="4011790"/>
              <a:ext cx="600971" cy="465474"/>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ea typeface="微软雅黑" panose="020B0503020204020204" pitchFamily="34" charset="-122"/>
              </a:endParaRPr>
            </a:p>
          </p:txBody>
        </p:sp>
      </p:grpSp>
      <p:grpSp>
        <p:nvGrpSpPr>
          <p:cNvPr id="27" name="îŝ1íďê"/>
          <p:cNvGrpSpPr/>
          <p:nvPr/>
        </p:nvGrpSpPr>
        <p:grpSpPr>
          <a:xfrm>
            <a:off x="5672158" y="2391274"/>
            <a:ext cx="848431" cy="848432"/>
            <a:chOff x="5573306" y="1862916"/>
            <a:chExt cx="1045389" cy="1045389"/>
          </a:xfrm>
        </p:grpSpPr>
        <p:sp>
          <p:nvSpPr>
            <p:cNvPr id="37" name="îşľiḍe"/>
            <p:cNvSpPr/>
            <p:nvPr/>
          </p:nvSpPr>
          <p:spPr bwMode="auto">
            <a:xfrm>
              <a:off x="5573306" y="1862916"/>
              <a:ext cx="1045389" cy="1045389"/>
            </a:xfrm>
            <a:prstGeom prst="ellipse">
              <a:avLst/>
            </a:prstGeom>
            <a:solidFill>
              <a:schemeClr val="tx2">
                <a:lumMod val="75000"/>
              </a:schemeClr>
            </a:solidFill>
            <a:ln w="38100">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en-US">
                <a:solidFill>
                  <a:prstClr val="black"/>
                </a:solidFill>
                <a:ea typeface="微软雅黑" panose="020B0503020204020204" pitchFamily="34" charset="-122"/>
              </a:endParaRPr>
            </a:p>
          </p:txBody>
        </p:sp>
        <p:sp>
          <p:nvSpPr>
            <p:cNvPr id="38" name="ïSļíḋè"/>
            <p:cNvSpPr/>
            <p:nvPr/>
          </p:nvSpPr>
          <p:spPr bwMode="auto">
            <a:xfrm>
              <a:off x="5884808" y="2146901"/>
              <a:ext cx="473018" cy="520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s-ES" sz="3600" b="0" i="0" u="none" strike="noStrike" kern="1200" cap="none" spc="0" normalizeH="0" baseline="0" noProof="0" dirty="0">
                <a:ln>
                  <a:noFill/>
                </a:ln>
                <a:solidFill>
                  <a:srgbClr val="44CEB9"/>
                </a:solidFill>
                <a:effectLst>
                  <a:outerShdw blurRad="38100" dist="38100" dir="2700000" algn="tl">
                    <a:srgbClr val="000000"/>
                  </a:outerShdw>
                </a:effectLst>
                <a:uLnTx/>
                <a:uFillTx/>
                <a:ea typeface="微软雅黑" panose="020B0503020204020204" pitchFamily="34" charset="-122"/>
              </a:endParaRPr>
            </a:p>
          </p:txBody>
        </p:sp>
      </p:grpSp>
      <p:grpSp>
        <p:nvGrpSpPr>
          <p:cNvPr id="28" name="íṥļîḑe"/>
          <p:cNvGrpSpPr/>
          <p:nvPr/>
        </p:nvGrpSpPr>
        <p:grpSpPr>
          <a:xfrm>
            <a:off x="4346597" y="2906071"/>
            <a:ext cx="930059" cy="848432"/>
            <a:chOff x="4214758" y="2387134"/>
            <a:chExt cx="1145966" cy="1045389"/>
          </a:xfrm>
        </p:grpSpPr>
        <p:sp>
          <p:nvSpPr>
            <p:cNvPr id="35" name="î$ľiḓê"/>
            <p:cNvSpPr/>
            <p:nvPr/>
          </p:nvSpPr>
          <p:spPr bwMode="auto">
            <a:xfrm>
              <a:off x="4214758"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tx2">
                <a:lumMod val="75000"/>
              </a:schemeClr>
            </a:solidFill>
            <a:ln w="38100">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en-US">
                <a:solidFill>
                  <a:prstClr val="black"/>
                </a:solidFill>
                <a:ea typeface="微软雅黑" panose="020B0503020204020204" pitchFamily="34" charset="-122"/>
              </a:endParaRPr>
            </a:p>
          </p:txBody>
        </p:sp>
        <p:sp>
          <p:nvSpPr>
            <p:cNvPr id="36" name="îṧḻiḋé"/>
            <p:cNvSpPr/>
            <p:nvPr/>
          </p:nvSpPr>
          <p:spPr bwMode="auto">
            <a:xfrm>
              <a:off x="4491791" y="2610917"/>
              <a:ext cx="612283" cy="588845"/>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a:effectLst/>
          </p:spPr>
          <p:txBody>
            <a:bodyPr wrap="square"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ea typeface="微软雅黑" panose="020B0503020204020204" pitchFamily="34" charset="-122"/>
              </a:endParaRPr>
            </a:p>
          </p:txBody>
        </p:sp>
      </p:grpSp>
      <p:grpSp>
        <p:nvGrpSpPr>
          <p:cNvPr id="29" name="îšļïḋê"/>
          <p:cNvGrpSpPr/>
          <p:nvPr/>
        </p:nvGrpSpPr>
        <p:grpSpPr>
          <a:xfrm>
            <a:off x="6916093" y="2906071"/>
            <a:ext cx="930059" cy="848432"/>
            <a:chOff x="6831278" y="2387134"/>
            <a:chExt cx="1145966" cy="1045389"/>
          </a:xfrm>
        </p:grpSpPr>
        <p:sp>
          <p:nvSpPr>
            <p:cNvPr id="33" name="i$liḑé"/>
            <p:cNvSpPr/>
            <p:nvPr/>
          </p:nvSpPr>
          <p:spPr bwMode="auto">
            <a:xfrm>
              <a:off x="6831278"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tx2">
                <a:lumMod val="75000"/>
              </a:schemeClr>
            </a:solidFill>
            <a:ln w="38100">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en-US">
                <a:solidFill>
                  <a:prstClr val="black"/>
                </a:solidFill>
                <a:ea typeface="微软雅黑" panose="020B0503020204020204" pitchFamily="34" charset="-122"/>
              </a:endParaRPr>
            </a:p>
          </p:txBody>
        </p:sp>
        <p:sp>
          <p:nvSpPr>
            <p:cNvPr id="34" name="íśļîḓe"/>
            <p:cNvSpPr/>
            <p:nvPr/>
          </p:nvSpPr>
          <p:spPr bwMode="auto">
            <a:xfrm>
              <a:off x="7202986" y="2592340"/>
              <a:ext cx="492175" cy="63803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ea typeface="微软雅黑" panose="020B0503020204020204" pitchFamily="34" charset="-122"/>
              </a:endParaRPr>
            </a:p>
          </p:txBody>
        </p:sp>
      </p:grpSp>
      <p:grpSp>
        <p:nvGrpSpPr>
          <p:cNvPr id="30" name="ï$lîḋè"/>
          <p:cNvGrpSpPr/>
          <p:nvPr/>
        </p:nvGrpSpPr>
        <p:grpSpPr>
          <a:xfrm>
            <a:off x="7501634" y="4181840"/>
            <a:ext cx="848431" cy="848432"/>
            <a:chOff x="7436262" y="3686251"/>
            <a:chExt cx="1045389" cy="1045389"/>
          </a:xfrm>
        </p:grpSpPr>
        <p:sp>
          <p:nvSpPr>
            <p:cNvPr id="31" name="îslîḑe"/>
            <p:cNvSpPr/>
            <p:nvPr/>
          </p:nvSpPr>
          <p:spPr bwMode="auto">
            <a:xfrm>
              <a:off x="7436262" y="3686251"/>
              <a:ext cx="1045389" cy="1045389"/>
            </a:xfrm>
            <a:prstGeom prst="ellipse">
              <a:avLst/>
            </a:prstGeom>
            <a:solidFill>
              <a:schemeClr val="tx2">
                <a:lumMod val="75000"/>
              </a:schemeClr>
            </a:solidFill>
            <a:ln w="38100">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en-US">
                <a:solidFill>
                  <a:prstClr val="black"/>
                </a:solidFill>
                <a:ea typeface="微软雅黑" panose="020B0503020204020204" pitchFamily="34" charset="-122"/>
              </a:endParaRPr>
            </a:p>
          </p:txBody>
        </p:sp>
        <p:sp>
          <p:nvSpPr>
            <p:cNvPr id="32" name="íš1îḓe"/>
            <p:cNvSpPr/>
            <p:nvPr/>
          </p:nvSpPr>
          <p:spPr bwMode="auto">
            <a:xfrm>
              <a:off x="7621527" y="4047900"/>
              <a:ext cx="674688" cy="376402"/>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ea typeface="微软雅黑" panose="020B0503020204020204" pitchFamily="34" charset="-122"/>
              </a:endParaRPr>
            </a:p>
          </p:txBody>
        </p:sp>
      </p:grpSp>
      <p:grpSp>
        <p:nvGrpSpPr>
          <p:cNvPr id="6" name="isḷíḍè"/>
          <p:cNvGrpSpPr/>
          <p:nvPr/>
        </p:nvGrpSpPr>
        <p:grpSpPr>
          <a:xfrm>
            <a:off x="678170" y="2652562"/>
            <a:ext cx="3074680" cy="1029692"/>
            <a:chOff x="8644542" y="2827390"/>
            <a:chExt cx="2875945" cy="1029692"/>
          </a:xfrm>
        </p:grpSpPr>
        <p:sp>
          <p:nvSpPr>
            <p:cNvPr id="21" name="iṧḷíḑè"/>
            <p:cNvSpPr/>
            <p:nvPr/>
          </p:nvSpPr>
          <p:spPr bwMode="auto">
            <a:xfrm>
              <a:off x="8644542" y="3246625"/>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5000"/>
                </a:lnSpc>
                <a:spcBef>
                  <a:spcPct val="0"/>
                </a:spcBef>
              </a:pPr>
              <a:r>
                <a:rPr lang="zh-CN" altLang="en-US" sz="1400" dirty="0">
                  <a:ea typeface="微软雅黑" panose="020B0503020204020204" pitchFamily="34" charset="-122"/>
                </a:rPr>
                <a:t>每家公司独特的气质都与其管理密不可分研究君</a:t>
              </a:r>
              <a:endParaRPr lang="en-US" altLang="zh-CN" sz="1400" dirty="0">
                <a:ea typeface="微软雅黑" panose="020B0503020204020204" pitchFamily="34" charset="-122"/>
              </a:endParaRPr>
            </a:p>
          </p:txBody>
        </p:sp>
        <p:sp>
          <p:nvSpPr>
            <p:cNvPr id="22" name="iŝļïďè"/>
            <p:cNvSpPr txBox="1"/>
            <p:nvPr/>
          </p:nvSpPr>
          <p:spPr bwMode="auto">
            <a:xfrm>
              <a:off x="8644542" y="282739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a:lnSpc>
                  <a:spcPct val="100000"/>
                </a:lnSpc>
                <a:spcBef>
                  <a:spcPct val="0"/>
                </a:spcBef>
                <a:buFontTx/>
                <a:buNone/>
                <a:defRPr b="1">
                  <a:solidFill>
                    <a:schemeClr val="accent2"/>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smtClean="0">
                  <a:solidFill>
                    <a:schemeClr val="tx1"/>
                  </a:solidFill>
                  <a:ea typeface="微软雅黑" panose="020B0503020204020204" pitchFamily="34" charset="-122"/>
                </a:rPr>
                <a:t>添加文字</a:t>
              </a:r>
              <a:endParaRPr lang="en-US" altLang="zh-CN" dirty="0">
                <a:solidFill>
                  <a:schemeClr val="tx1"/>
                </a:solidFill>
                <a:ea typeface="微软雅黑" panose="020B0503020204020204" pitchFamily="34" charset="-122"/>
              </a:endParaRPr>
            </a:p>
          </p:txBody>
        </p:sp>
      </p:grpSp>
      <p:grpSp>
        <p:nvGrpSpPr>
          <p:cNvPr id="7" name="îs1iḑê"/>
          <p:cNvGrpSpPr/>
          <p:nvPr/>
        </p:nvGrpSpPr>
        <p:grpSpPr>
          <a:xfrm>
            <a:off x="678170" y="4027608"/>
            <a:ext cx="3074680" cy="1029692"/>
            <a:chOff x="8644542" y="2827390"/>
            <a:chExt cx="2875945" cy="1029692"/>
          </a:xfrm>
        </p:grpSpPr>
        <p:sp>
          <p:nvSpPr>
            <p:cNvPr id="19" name="ïṧľïďe"/>
            <p:cNvSpPr/>
            <p:nvPr/>
          </p:nvSpPr>
          <p:spPr bwMode="auto">
            <a:xfrm>
              <a:off x="8644542" y="3246625"/>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5000"/>
                </a:lnSpc>
                <a:spcBef>
                  <a:spcPct val="0"/>
                </a:spcBef>
              </a:pPr>
              <a:r>
                <a:rPr lang="zh-CN" altLang="en-US" sz="1400" dirty="0">
                  <a:ea typeface="微软雅黑" panose="020B0503020204020204" pitchFamily="34" charset="-122"/>
                </a:rPr>
                <a:t>每家公司独特的气质都与其管理密不可分研究君</a:t>
              </a:r>
              <a:endParaRPr lang="en-US" altLang="zh-CN" sz="1400" dirty="0">
                <a:ea typeface="微软雅黑" panose="020B0503020204020204" pitchFamily="34" charset="-122"/>
              </a:endParaRPr>
            </a:p>
          </p:txBody>
        </p:sp>
        <p:sp>
          <p:nvSpPr>
            <p:cNvPr id="20" name="ïṧľíḑé"/>
            <p:cNvSpPr txBox="1"/>
            <p:nvPr/>
          </p:nvSpPr>
          <p:spPr bwMode="auto">
            <a:xfrm>
              <a:off x="8644542" y="282739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a:lnSpc>
                  <a:spcPct val="100000"/>
                </a:lnSpc>
                <a:spcBef>
                  <a:spcPct val="0"/>
                </a:spcBef>
                <a:buFontTx/>
                <a:buNone/>
                <a:defRPr b="1">
                  <a:solidFill>
                    <a:schemeClr val="accent2"/>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smtClean="0">
                  <a:solidFill>
                    <a:schemeClr val="tx1"/>
                  </a:solidFill>
                  <a:ea typeface="微软雅黑" panose="020B0503020204020204" pitchFamily="34" charset="-122"/>
                </a:rPr>
                <a:t>添加文字</a:t>
              </a:r>
              <a:endParaRPr lang="en-US" altLang="zh-CN" dirty="0">
                <a:solidFill>
                  <a:schemeClr val="tx1"/>
                </a:solidFill>
                <a:ea typeface="微软雅黑" panose="020B0503020204020204" pitchFamily="34" charset="-122"/>
              </a:endParaRPr>
            </a:p>
          </p:txBody>
        </p:sp>
      </p:grpSp>
      <p:grpSp>
        <p:nvGrpSpPr>
          <p:cNvPr id="8" name="îṧḷiḓê"/>
          <p:cNvGrpSpPr/>
          <p:nvPr/>
        </p:nvGrpSpPr>
        <p:grpSpPr>
          <a:xfrm>
            <a:off x="8416702" y="2652562"/>
            <a:ext cx="3103786" cy="1029692"/>
            <a:chOff x="8644542" y="2827390"/>
            <a:chExt cx="2875945" cy="1029692"/>
          </a:xfrm>
        </p:grpSpPr>
        <p:sp>
          <p:nvSpPr>
            <p:cNvPr id="17" name="îşlîḑè"/>
            <p:cNvSpPr/>
            <p:nvPr/>
          </p:nvSpPr>
          <p:spPr bwMode="auto">
            <a:xfrm>
              <a:off x="8644542" y="3246625"/>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5000"/>
                </a:lnSpc>
                <a:spcBef>
                  <a:spcPct val="0"/>
                </a:spcBef>
              </a:pPr>
              <a:r>
                <a:rPr lang="zh-CN" altLang="en-US" sz="1400" dirty="0">
                  <a:ea typeface="微软雅黑" panose="020B0503020204020204" pitchFamily="34" charset="-122"/>
                </a:rPr>
                <a:t>每家公司独特的气质都与其管理密不可分研究君</a:t>
              </a:r>
              <a:endParaRPr lang="en-US" altLang="zh-CN" sz="1400" dirty="0">
                <a:ea typeface="微软雅黑" panose="020B0503020204020204" pitchFamily="34" charset="-122"/>
              </a:endParaRPr>
            </a:p>
          </p:txBody>
        </p:sp>
        <p:sp>
          <p:nvSpPr>
            <p:cNvPr id="18" name="îṥļiďê"/>
            <p:cNvSpPr txBox="1"/>
            <p:nvPr/>
          </p:nvSpPr>
          <p:spPr bwMode="auto">
            <a:xfrm>
              <a:off x="8644542" y="282739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a:lnSpc>
                  <a:spcPct val="100000"/>
                </a:lnSpc>
                <a:spcBef>
                  <a:spcPct val="0"/>
                </a:spcBef>
                <a:buFontTx/>
                <a:buNone/>
                <a:defRPr b="1">
                  <a:solidFill>
                    <a:schemeClr val="accent2"/>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smtClean="0">
                  <a:solidFill>
                    <a:schemeClr val="tx1"/>
                  </a:solidFill>
                  <a:ea typeface="微软雅黑" panose="020B0503020204020204" pitchFamily="34" charset="-122"/>
                </a:rPr>
                <a:t>添加文字</a:t>
              </a:r>
              <a:endParaRPr lang="en-US" altLang="zh-CN" dirty="0">
                <a:solidFill>
                  <a:schemeClr val="tx1"/>
                </a:solidFill>
                <a:ea typeface="微软雅黑" panose="020B0503020204020204" pitchFamily="34" charset="-122"/>
              </a:endParaRPr>
            </a:p>
          </p:txBody>
        </p:sp>
      </p:grpSp>
      <p:grpSp>
        <p:nvGrpSpPr>
          <p:cNvPr id="9" name="ïs1ïdê"/>
          <p:cNvGrpSpPr/>
          <p:nvPr/>
        </p:nvGrpSpPr>
        <p:grpSpPr>
          <a:xfrm>
            <a:off x="8416702" y="4027608"/>
            <a:ext cx="3103786" cy="1029692"/>
            <a:chOff x="8644542" y="2827390"/>
            <a:chExt cx="2875945" cy="1029692"/>
          </a:xfrm>
        </p:grpSpPr>
        <p:sp>
          <p:nvSpPr>
            <p:cNvPr id="15" name="isļíḍe"/>
            <p:cNvSpPr/>
            <p:nvPr/>
          </p:nvSpPr>
          <p:spPr bwMode="auto">
            <a:xfrm>
              <a:off x="8644542" y="3246625"/>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5000"/>
                </a:lnSpc>
                <a:spcBef>
                  <a:spcPct val="0"/>
                </a:spcBef>
              </a:pPr>
              <a:r>
                <a:rPr lang="zh-CN" altLang="en-US" sz="1400" dirty="0">
                  <a:ea typeface="微软雅黑" panose="020B0503020204020204" pitchFamily="34" charset="-122"/>
                </a:rPr>
                <a:t>每家公司独特的气质都与其管理密不可分研究君</a:t>
              </a:r>
              <a:endParaRPr lang="en-US" altLang="zh-CN" sz="1400" dirty="0">
                <a:ea typeface="微软雅黑" panose="020B0503020204020204" pitchFamily="34" charset="-122"/>
              </a:endParaRPr>
            </a:p>
          </p:txBody>
        </p:sp>
        <p:sp>
          <p:nvSpPr>
            <p:cNvPr id="16" name="íṣ1ïďê"/>
            <p:cNvSpPr txBox="1"/>
            <p:nvPr/>
          </p:nvSpPr>
          <p:spPr bwMode="auto">
            <a:xfrm>
              <a:off x="8644542" y="282739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a:lnSpc>
                  <a:spcPct val="100000"/>
                </a:lnSpc>
                <a:spcBef>
                  <a:spcPct val="0"/>
                </a:spcBef>
                <a:buFontTx/>
                <a:buNone/>
                <a:defRPr b="1">
                  <a:solidFill>
                    <a:schemeClr val="accent2"/>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smtClean="0">
                  <a:solidFill>
                    <a:schemeClr val="tx1"/>
                  </a:solidFill>
                  <a:ea typeface="微软雅黑" panose="020B0503020204020204" pitchFamily="34" charset="-122"/>
                </a:rPr>
                <a:t>添加文字</a:t>
              </a:r>
              <a:endParaRPr lang="en-US" altLang="zh-CN" dirty="0">
                <a:solidFill>
                  <a:schemeClr val="tx1"/>
                </a:solidFill>
                <a:ea typeface="微软雅黑" panose="020B0503020204020204" pitchFamily="34" charset="-122"/>
              </a:endParaRPr>
            </a:p>
          </p:txBody>
        </p:sp>
      </p:grpSp>
      <p:cxnSp>
        <p:nvCxnSpPr>
          <p:cNvPr id="10" name="直接连接符 9"/>
          <p:cNvCxnSpPr/>
          <p:nvPr/>
        </p:nvCxnSpPr>
        <p:spPr>
          <a:xfrm>
            <a:off x="669925" y="3843588"/>
            <a:ext cx="334885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171630" y="3843588"/>
            <a:ext cx="334885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2" name="iṩlíḍé"/>
          <p:cNvGrpSpPr/>
          <p:nvPr/>
        </p:nvGrpSpPr>
        <p:grpSpPr>
          <a:xfrm>
            <a:off x="671512" y="1156039"/>
            <a:ext cx="10848976" cy="1226501"/>
            <a:chOff x="669925" y="2546473"/>
            <a:chExt cx="3281400" cy="1226501"/>
          </a:xfrm>
        </p:grpSpPr>
        <p:sp>
          <p:nvSpPr>
            <p:cNvPr id="13" name="ïṣ1ïďê"/>
            <p:cNvSpPr/>
            <p:nvPr/>
          </p:nvSpPr>
          <p:spPr bwMode="auto">
            <a:xfrm>
              <a:off x="1178455" y="2959354"/>
              <a:ext cx="2268979" cy="813620"/>
            </a:xfrm>
            <a:prstGeom prst="rect">
              <a:avLst/>
            </a:prstGeom>
            <a:noFill/>
            <a:ln>
              <a:noFill/>
            </a:ln>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5000"/>
                </a:lnSpc>
                <a:spcBef>
                  <a:spcPct val="0"/>
                </a:spcBef>
              </a:pPr>
              <a:r>
                <a:rPr lang="zh-CN" altLang="en-US" sz="1400" dirty="0">
                  <a:ea typeface="微软雅黑" panose="020B0503020204020204" pitchFamily="34" charset="-122"/>
                </a:rPr>
                <a:t>每家公司独特的气质都与其管理密不可分研究君</a:t>
              </a:r>
              <a:endParaRPr lang="en-US" altLang="zh-CN" sz="1400" dirty="0">
                <a:ea typeface="微软雅黑" panose="020B0503020204020204" pitchFamily="34" charset="-122"/>
              </a:endParaRPr>
            </a:p>
          </p:txBody>
        </p:sp>
        <p:sp>
          <p:nvSpPr>
            <p:cNvPr id="14" name="îşliḑé"/>
            <p:cNvSpPr txBox="1"/>
            <p:nvPr/>
          </p:nvSpPr>
          <p:spPr bwMode="auto">
            <a:xfrm>
              <a:off x="669925" y="2546473"/>
              <a:ext cx="3281400" cy="412880"/>
            </a:xfrm>
            <a:prstGeom prst="rect">
              <a:avLst/>
            </a:prstGeom>
            <a:noFill/>
            <a:ln>
              <a:noFill/>
            </a:ln>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800" b="1" dirty="0" smtClean="0">
                  <a:ea typeface="微软雅黑" panose="020B0503020204020204" pitchFamily="34" charset="-122"/>
                </a:rPr>
                <a:t>添加文字</a:t>
              </a:r>
              <a:endParaRPr lang="en-US" altLang="zh-CN" sz="1800" b="1" dirty="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5500"/>
                            </p:stCondLst>
                            <p:childTnLst>
                              <p:par>
                                <p:cTn id="63" presetID="2" presetClass="entr" presetSubtype="4"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1"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childTnLst>
                          </p:cTn>
                        </p:par>
                        <p:par>
                          <p:cTn id="70" fill="hold">
                            <p:stCondLst>
                              <p:cond delay="6000"/>
                            </p:stCondLst>
                            <p:childTnLst>
                              <p:par>
                                <p:cTn id="71" presetID="1"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678561" y="1542054"/>
            <a:ext cx="5141665" cy="1162303"/>
            <a:chOff x="678561" y="1542054"/>
            <a:chExt cx="5141665" cy="1162303"/>
          </a:xfrm>
        </p:grpSpPr>
        <p:sp>
          <p:nvSpPr>
            <p:cNvPr id="33" name="iśļíḍe"/>
            <p:cNvSpPr/>
            <p:nvPr/>
          </p:nvSpPr>
          <p:spPr>
            <a:xfrm>
              <a:off x="678561" y="1542054"/>
              <a:ext cx="4852027" cy="1086962"/>
            </a:xfrm>
            <a:prstGeom prst="rect">
              <a:avLst/>
            </a:prstGeom>
            <a:solidFill>
              <a:schemeClr val="bg1">
                <a:lumMod val="95000"/>
              </a:schemeClr>
            </a:solidFill>
            <a:ln>
              <a:noFill/>
            </a:ln>
          </p:spPr>
          <p:txBody>
            <a:bodyPr wrap="square" lIns="1620000" tIns="0" rIns="0" bIns="0" anchor="ctr" anchorCtr="0">
              <a:normAutofit/>
            </a:bodyPr>
            <a:lstStyle/>
            <a:p>
              <a:pPr>
                <a:lnSpc>
                  <a:spcPct val="120000"/>
                </a:lnSpc>
              </a:pPr>
              <a:endParaRPr lang="en-US" altLang="zh-CN" sz="2000" dirty="0">
                <a:latin typeface="微软雅黑" panose="020B0503020204020204" pitchFamily="34" charset="-122"/>
                <a:ea typeface="微软雅黑" panose="020B0503020204020204" pitchFamily="34" charset="-122"/>
              </a:endParaRPr>
            </a:p>
          </p:txBody>
        </p:sp>
        <p:sp>
          <p:nvSpPr>
            <p:cNvPr id="35" name="ïśľíḓè"/>
            <p:cNvSpPr/>
            <p:nvPr/>
          </p:nvSpPr>
          <p:spPr>
            <a:xfrm>
              <a:off x="703345" y="1860535"/>
              <a:ext cx="436881" cy="450000"/>
            </a:xfrm>
            <a:custGeom>
              <a:avLst/>
              <a:gdLst/>
              <a:ahLst/>
              <a:cxnLst/>
              <a:rect l="0" t="0" r="0" b="0"/>
              <a:pathLst>
                <a:path w="120000" h="120000" extrusionOk="0">
                  <a:moveTo>
                    <a:pt x="14151" y="55835"/>
                  </a:moveTo>
                  <a:lnTo>
                    <a:pt x="14151" y="55835"/>
                  </a:lnTo>
                  <a:cubicBezTo>
                    <a:pt x="2907" y="55835"/>
                    <a:pt x="2907" y="55835"/>
                    <a:pt x="2907" y="55835"/>
                  </a:cubicBezTo>
                  <a:cubicBezTo>
                    <a:pt x="0" y="55835"/>
                    <a:pt x="0" y="58675"/>
                    <a:pt x="0" y="61324"/>
                  </a:cubicBezTo>
                  <a:cubicBezTo>
                    <a:pt x="0" y="61324"/>
                    <a:pt x="0" y="64164"/>
                    <a:pt x="2907" y="64164"/>
                  </a:cubicBezTo>
                  <a:cubicBezTo>
                    <a:pt x="14151" y="64164"/>
                    <a:pt x="14151" y="64164"/>
                    <a:pt x="14151" y="64164"/>
                  </a:cubicBezTo>
                  <a:cubicBezTo>
                    <a:pt x="17059" y="64164"/>
                    <a:pt x="17059" y="61324"/>
                    <a:pt x="17059" y="61324"/>
                  </a:cubicBezTo>
                  <a:cubicBezTo>
                    <a:pt x="17059" y="58675"/>
                    <a:pt x="17059" y="55835"/>
                    <a:pt x="14151" y="55835"/>
                  </a:cubicBezTo>
                  <a:close/>
                  <a:moveTo>
                    <a:pt x="96930" y="30662"/>
                  </a:moveTo>
                  <a:lnTo>
                    <a:pt x="96930" y="30662"/>
                  </a:lnTo>
                  <a:cubicBezTo>
                    <a:pt x="105654" y="22334"/>
                    <a:pt x="105654" y="22334"/>
                    <a:pt x="105654" y="22334"/>
                  </a:cubicBezTo>
                  <a:cubicBezTo>
                    <a:pt x="105654" y="19495"/>
                    <a:pt x="105654" y="19495"/>
                    <a:pt x="105654" y="16845"/>
                  </a:cubicBezTo>
                  <a:cubicBezTo>
                    <a:pt x="102746" y="16845"/>
                    <a:pt x="99838" y="16845"/>
                    <a:pt x="99838" y="16845"/>
                  </a:cubicBezTo>
                  <a:cubicBezTo>
                    <a:pt x="91308" y="25173"/>
                    <a:pt x="91308" y="25173"/>
                    <a:pt x="91308" y="25173"/>
                  </a:cubicBezTo>
                  <a:cubicBezTo>
                    <a:pt x="88400" y="25173"/>
                    <a:pt x="88400" y="28012"/>
                    <a:pt x="91308" y="30662"/>
                  </a:cubicBezTo>
                  <a:cubicBezTo>
                    <a:pt x="91308" y="30662"/>
                    <a:pt x="94216" y="30662"/>
                    <a:pt x="96930" y="30662"/>
                  </a:cubicBezTo>
                  <a:close/>
                  <a:moveTo>
                    <a:pt x="25589" y="30662"/>
                  </a:moveTo>
                  <a:lnTo>
                    <a:pt x="25589" y="30662"/>
                  </a:lnTo>
                  <a:cubicBezTo>
                    <a:pt x="25589" y="33501"/>
                    <a:pt x="28497" y="33501"/>
                    <a:pt x="31405" y="30662"/>
                  </a:cubicBezTo>
                  <a:cubicBezTo>
                    <a:pt x="31405" y="30662"/>
                    <a:pt x="31405" y="28012"/>
                    <a:pt x="31405" y="25173"/>
                  </a:cubicBezTo>
                  <a:cubicBezTo>
                    <a:pt x="22875" y="19495"/>
                    <a:pt x="22875" y="19495"/>
                    <a:pt x="22875" y="19495"/>
                  </a:cubicBezTo>
                  <a:cubicBezTo>
                    <a:pt x="19967" y="16845"/>
                    <a:pt x="17059" y="16845"/>
                    <a:pt x="17059" y="19495"/>
                  </a:cubicBezTo>
                  <a:cubicBezTo>
                    <a:pt x="14151" y="19495"/>
                    <a:pt x="14151" y="22334"/>
                    <a:pt x="17059" y="22334"/>
                  </a:cubicBezTo>
                  <a:lnTo>
                    <a:pt x="25589" y="30662"/>
                  </a:lnTo>
                  <a:close/>
                  <a:moveTo>
                    <a:pt x="59903" y="19495"/>
                  </a:moveTo>
                  <a:lnTo>
                    <a:pt x="59903" y="19495"/>
                  </a:lnTo>
                  <a:cubicBezTo>
                    <a:pt x="62810" y="19495"/>
                    <a:pt x="62810" y="16845"/>
                    <a:pt x="62810" y="16845"/>
                  </a:cubicBezTo>
                  <a:cubicBezTo>
                    <a:pt x="62810" y="5678"/>
                    <a:pt x="62810" y="5678"/>
                    <a:pt x="62810" y="5678"/>
                  </a:cubicBezTo>
                  <a:cubicBezTo>
                    <a:pt x="62810" y="2839"/>
                    <a:pt x="62810" y="0"/>
                    <a:pt x="59903" y="0"/>
                  </a:cubicBezTo>
                  <a:cubicBezTo>
                    <a:pt x="56995" y="0"/>
                    <a:pt x="56995" y="2839"/>
                    <a:pt x="56995" y="5678"/>
                  </a:cubicBezTo>
                  <a:cubicBezTo>
                    <a:pt x="56995" y="16845"/>
                    <a:pt x="56995" y="16845"/>
                    <a:pt x="56995" y="16845"/>
                  </a:cubicBezTo>
                  <a:cubicBezTo>
                    <a:pt x="56995" y="16845"/>
                    <a:pt x="56995" y="19495"/>
                    <a:pt x="59903" y="19495"/>
                  </a:cubicBezTo>
                  <a:close/>
                  <a:moveTo>
                    <a:pt x="59903" y="100315"/>
                  </a:moveTo>
                  <a:lnTo>
                    <a:pt x="59903" y="100315"/>
                  </a:lnTo>
                  <a:cubicBezTo>
                    <a:pt x="56995" y="100315"/>
                    <a:pt x="56995" y="103154"/>
                    <a:pt x="56995" y="105993"/>
                  </a:cubicBezTo>
                  <a:cubicBezTo>
                    <a:pt x="56995" y="117160"/>
                    <a:pt x="56995" y="117160"/>
                    <a:pt x="56995" y="117160"/>
                  </a:cubicBezTo>
                  <a:cubicBezTo>
                    <a:pt x="56995" y="117160"/>
                    <a:pt x="56995" y="119810"/>
                    <a:pt x="59903" y="119810"/>
                  </a:cubicBezTo>
                  <a:cubicBezTo>
                    <a:pt x="62810" y="119810"/>
                    <a:pt x="62810" y="117160"/>
                    <a:pt x="62810" y="117160"/>
                  </a:cubicBezTo>
                  <a:cubicBezTo>
                    <a:pt x="62810" y="105993"/>
                    <a:pt x="62810" y="105993"/>
                    <a:pt x="62810" y="105993"/>
                  </a:cubicBezTo>
                  <a:cubicBezTo>
                    <a:pt x="62810" y="103154"/>
                    <a:pt x="62810" y="100315"/>
                    <a:pt x="59903" y="100315"/>
                  </a:cubicBezTo>
                  <a:close/>
                  <a:moveTo>
                    <a:pt x="94216" y="89148"/>
                  </a:moveTo>
                  <a:lnTo>
                    <a:pt x="94216" y="89148"/>
                  </a:lnTo>
                  <a:cubicBezTo>
                    <a:pt x="94216" y="89148"/>
                    <a:pt x="91308" y="89148"/>
                    <a:pt x="88400" y="89148"/>
                  </a:cubicBezTo>
                  <a:cubicBezTo>
                    <a:pt x="88400" y="91987"/>
                    <a:pt x="88400" y="91987"/>
                    <a:pt x="88400" y="94826"/>
                  </a:cubicBezTo>
                  <a:cubicBezTo>
                    <a:pt x="96930" y="103154"/>
                    <a:pt x="96930" y="103154"/>
                    <a:pt x="96930" y="103154"/>
                  </a:cubicBezTo>
                  <a:cubicBezTo>
                    <a:pt x="99838" y="103154"/>
                    <a:pt x="102746" y="103154"/>
                    <a:pt x="102746" y="103154"/>
                  </a:cubicBezTo>
                  <a:cubicBezTo>
                    <a:pt x="105654" y="100315"/>
                    <a:pt x="105654" y="97665"/>
                    <a:pt x="102746" y="97665"/>
                  </a:cubicBezTo>
                  <a:lnTo>
                    <a:pt x="94216" y="89148"/>
                  </a:lnTo>
                  <a:close/>
                  <a:moveTo>
                    <a:pt x="116898" y="55835"/>
                  </a:moveTo>
                  <a:lnTo>
                    <a:pt x="116898" y="55835"/>
                  </a:lnTo>
                  <a:cubicBezTo>
                    <a:pt x="105654" y="55835"/>
                    <a:pt x="105654" y="55835"/>
                    <a:pt x="105654" y="55835"/>
                  </a:cubicBezTo>
                  <a:cubicBezTo>
                    <a:pt x="102746" y="55835"/>
                    <a:pt x="102746" y="58675"/>
                    <a:pt x="102746" y="61324"/>
                  </a:cubicBezTo>
                  <a:cubicBezTo>
                    <a:pt x="102746" y="61324"/>
                    <a:pt x="102746" y="64164"/>
                    <a:pt x="105654" y="64164"/>
                  </a:cubicBezTo>
                  <a:cubicBezTo>
                    <a:pt x="116898" y="64164"/>
                    <a:pt x="116898" y="64164"/>
                    <a:pt x="116898" y="64164"/>
                  </a:cubicBezTo>
                  <a:cubicBezTo>
                    <a:pt x="119806" y="64164"/>
                    <a:pt x="119806" y="61324"/>
                    <a:pt x="119806" y="61324"/>
                  </a:cubicBezTo>
                  <a:cubicBezTo>
                    <a:pt x="119806" y="58675"/>
                    <a:pt x="119806" y="55835"/>
                    <a:pt x="116898" y="55835"/>
                  </a:cubicBezTo>
                  <a:close/>
                  <a:moveTo>
                    <a:pt x="28497" y="86498"/>
                  </a:moveTo>
                  <a:lnTo>
                    <a:pt x="28497" y="86498"/>
                  </a:lnTo>
                  <a:cubicBezTo>
                    <a:pt x="19967" y="94826"/>
                    <a:pt x="19967" y="94826"/>
                    <a:pt x="19967" y="94826"/>
                  </a:cubicBezTo>
                  <a:cubicBezTo>
                    <a:pt x="17059" y="97665"/>
                    <a:pt x="17059" y="97665"/>
                    <a:pt x="19967" y="100315"/>
                  </a:cubicBezTo>
                  <a:cubicBezTo>
                    <a:pt x="19967" y="100315"/>
                    <a:pt x="22875" y="100315"/>
                    <a:pt x="25589" y="100315"/>
                  </a:cubicBezTo>
                  <a:cubicBezTo>
                    <a:pt x="31405" y="91987"/>
                    <a:pt x="31405" y="91987"/>
                    <a:pt x="31405" y="91987"/>
                  </a:cubicBezTo>
                  <a:cubicBezTo>
                    <a:pt x="34313" y="91987"/>
                    <a:pt x="34313" y="89148"/>
                    <a:pt x="31405" y="86498"/>
                  </a:cubicBezTo>
                  <a:lnTo>
                    <a:pt x="28497" y="86498"/>
                  </a:lnTo>
                  <a:close/>
                  <a:moveTo>
                    <a:pt x="59903" y="28012"/>
                  </a:moveTo>
                  <a:lnTo>
                    <a:pt x="59903" y="28012"/>
                  </a:lnTo>
                  <a:cubicBezTo>
                    <a:pt x="39935" y="28012"/>
                    <a:pt x="25589" y="41829"/>
                    <a:pt x="25589" y="61324"/>
                  </a:cubicBezTo>
                  <a:cubicBezTo>
                    <a:pt x="25589" y="77981"/>
                    <a:pt x="39935" y="94826"/>
                    <a:pt x="59903" y="94826"/>
                  </a:cubicBezTo>
                  <a:cubicBezTo>
                    <a:pt x="79870" y="94826"/>
                    <a:pt x="94216" y="77981"/>
                    <a:pt x="94216" y="61324"/>
                  </a:cubicBezTo>
                  <a:cubicBezTo>
                    <a:pt x="94216" y="41829"/>
                    <a:pt x="79870" y="28012"/>
                    <a:pt x="59903" y="28012"/>
                  </a:cubicBezTo>
                  <a:close/>
                  <a:moveTo>
                    <a:pt x="59903" y="86498"/>
                  </a:moveTo>
                  <a:lnTo>
                    <a:pt x="59903" y="86498"/>
                  </a:lnTo>
                  <a:cubicBezTo>
                    <a:pt x="45751" y="86498"/>
                    <a:pt x="34313" y="75331"/>
                    <a:pt x="34313" y="61324"/>
                  </a:cubicBezTo>
                  <a:cubicBezTo>
                    <a:pt x="34313" y="47507"/>
                    <a:pt x="45751" y="33501"/>
                    <a:pt x="59903" y="33501"/>
                  </a:cubicBezTo>
                  <a:cubicBezTo>
                    <a:pt x="74248" y="33501"/>
                    <a:pt x="85492" y="47507"/>
                    <a:pt x="85492" y="61324"/>
                  </a:cubicBezTo>
                  <a:cubicBezTo>
                    <a:pt x="85492" y="75331"/>
                    <a:pt x="74248" y="86498"/>
                    <a:pt x="59903" y="86498"/>
                  </a:cubicBezTo>
                  <a:close/>
                </a:path>
              </a:pathLst>
            </a:custGeom>
            <a:solidFill>
              <a:schemeClr val="tx2">
                <a:lumMod val="75000"/>
              </a:schemeClr>
            </a:solidFill>
            <a:ln>
              <a:noFill/>
            </a:ln>
          </p:spPr>
          <p:txBody>
            <a:bodyPr anchor="ctr"/>
            <a:lstStyle/>
            <a:p>
              <a:pPr algn="ctr"/>
            </a:p>
          </p:txBody>
        </p:sp>
        <p:sp>
          <p:nvSpPr>
            <p:cNvPr id="36" name="ïşľïḓê"/>
            <p:cNvSpPr/>
            <p:nvPr/>
          </p:nvSpPr>
          <p:spPr>
            <a:xfrm>
              <a:off x="4315426" y="1685557"/>
              <a:ext cx="1504800" cy="1018800"/>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chemeClr val="tx2">
                <a:lumMod val="75000"/>
              </a:schemeClr>
            </a:solidFill>
            <a:ln>
              <a:noFill/>
            </a:ln>
          </p:spPr>
          <p:txBody>
            <a:bodyPr anchor="ctr"/>
            <a:lstStyle/>
            <a:p>
              <a:pPr algn="ctr"/>
              <a:endParaRPr dirty="0"/>
            </a:p>
          </p:txBody>
        </p:sp>
        <p:sp>
          <p:nvSpPr>
            <p:cNvPr id="37" name="îŝ1îḑe"/>
            <p:cNvSpPr/>
            <p:nvPr/>
          </p:nvSpPr>
          <p:spPr>
            <a:xfrm>
              <a:off x="5064871" y="1975957"/>
              <a:ext cx="478556" cy="438000"/>
            </a:xfrm>
            <a:prstGeom prst="rect">
              <a:avLst/>
            </a:prstGeom>
            <a:noFill/>
            <a:ln>
              <a:noFill/>
            </a:ln>
          </p:spPr>
          <p:txBody>
            <a:bodyPr wrap="none" lIns="90000" tIns="46800" rIns="90000" bIns="46800" anchor="t" anchorCtr="0">
              <a:noAutofit/>
            </a:bodyPr>
            <a:lstStyle/>
            <a:p>
              <a:pPr>
                <a:buSzPct val="25000"/>
              </a:pPr>
              <a:r>
                <a:rPr lang="id-ID" sz="2800" dirty="0">
                  <a:solidFill>
                    <a:schemeClr val="lt1"/>
                  </a:solidFill>
                  <a:latin typeface="Impact" panose="020B0806030902050204" pitchFamily="34" charset="0"/>
                </a:rPr>
                <a:t>01</a:t>
              </a:r>
              <a:endParaRPr lang="id-ID" sz="2800" dirty="0">
                <a:solidFill>
                  <a:schemeClr val="lt1"/>
                </a:solidFill>
                <a:latin typeface="Impact" panose="020B0806030902050204" pitchFamily="34" charset="0"/>
              </a:endParaRPr>
            </a:p>
          </p:txBody>
        </p:sp>
        <p:sp>
          <p:nvSpPr>
            <p:cNvPr id="72" name="矩形 71"/>
            <p:cNvSpPr/>
            <p:nvPr/>
          </p:nvSpPr>
          <p:spPr>
            <a:xfrm>
              <a:off x="1296436" y="1596171"/>
              <a:ext cx="2954655" cy="978729"/>
            </a:xfrm>
            <a:prstGeom prst="rect">
              <a:avLst/>
            </a:prstGeom>
          </p:spPr>
          <p:txBody>
            <a:bodyPr wrap="none">
              <a:spAutoFit/>
            </a:bodyPr>
            <a:lstStyle/>
            <a:p>
              <a:pPr>
                <a:lnSpc>
                  <a:spcPct val="120000"/>
                </a:lnSpc>
              </a:pPr>
              <a:r>
                <a:rPr lang="zh-CN" altLang="en-US" sz="2400" b="1" spc="300" dirty="0" smtClean="0">
                  <a:latin typeface="微软雅黑" panose="020B0503020204020204" pitchFamily="34" charset="-122"/>
                  <a:ea typeface="微软雅黑" panose="020B0503020204020204" pitchFamily="34" charset="-122"/>
                </a:rPr>
                <a:t>此处添加</a:t>
              </a:r>
              <a:endParaRPr lang="en-US" altLang="zh-CN" sz="2400" b="1" spc="300" dirty="0" smtClean="0">
                <a:latin typeface="微软雅黑" panose="020B0503020204020204" pitchFamily="34" charset="-122"/>
                <a:ea typeface="微软雅黑" panose="020B0503020204020204" pitchFamily="34" charset="-122"/>
              </a:endParaRPr>
            </a:p>
            <a:p>
              <a:pPr>
                <a:lnSpc>
                  <a:spcPct val="120000"/>
                </a:lnSpc>
              </a:pPr>
              <a:r>
                <a:rPr lang="zh-CN" altLang="en-US" sz="2400" b="1" spc="300" dirty="0">
                  <a:latin typeface="微软雅黑" panose="020B0503020204020204" pitchFamily="34" charset="-122"/>
                  <a:ea typeface="微软雅黑" panose="020B0503020204020204" pitchFamily="34" charset="-122"/>
                </a:rPr>
                <a:t>此处添加您</a:t>
              </a:r>
              <a:r>
                <a:rPr lang="zh-CN" altLang="en-US" sz="2400" b="1" spc="300" dirty="0" smtClean="0">
                  <a:latin typeface="微软雅黑" panose="020B0503020204020204" pitchFamily="34" charset="-122"/>
                  <a:ea typeface="微软雅黑" panose="020B0503020204020204" pitchFamily="34" charset="-122"/>
                </a:rPr>
                <a:t>的文字</a:t>
              </a:r>
              <a:endParaRPr lang="en-US" altLang="zh-CN" sz="2400" b="1" spc="300" dirty="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678561" y="3139855"/>
            <a:ext cx="5130188" cy="1161277"/>
            <a:chOff x="678561" y="3139855"/>
            <a:chExt cx="5130188" cy="1161277"/>
          </a:xfrm>
        </p:grpSpPr>
        <p:sp>
          <p:nvSpPr>
            <p:cNvPr id="40" name="ísliďê"/>
            <p:cNvSpPr/>
            <p:nvPr/>
          </p:nvSpPr>
          <p:spPr>
            <a:xfrm>
              <a:off x="678561" y="3139855"/>
              <a:ext cx="4819654" cy="1079708"/>
            </a:xfrm>
            <a:prstGeom prst="rect">
              <a:avLst/>
            </a:prstGeom>
            <a:solidFill>
              <a:schemeClr val="bg1">
                <a:lumMod val="95000"/>
              </a:schemeClr>
            </a:solidFill>
            <a:ln>
              <a:noFill/>
            </a:ln>
          </p:spPr>
          <p:txBody>
            <a:bodyPr wrap="square" lIns="1620000" tIns="0" rIns="0" bIns="0" anchor="ctr" anchorCtr="0">
              <a:normAutofit/>
            </a:bodyPr>
            <a:lstStyle/>
            <a:p>
              <a:pPr>
                <a:lnSpc>
                  <a:spcPct val="120000"/>
                </a:lnSpc>
                <a:buSzPct val="25000"/>
              </a:pPr>
              <a:endParaRPr lang="zh-CN" altLang="en-US" sz="1100" dirty="0"/>
            </a:p>
          </p:txBody>
        </p:sp>
        <p:sp>
          <p:nvSpPr>
            <p:cNvPr id="41" name="îšļiḓè"/>
            <p:cNvSpPr/>
            <p:nvPr/>
          </p:nvSpPr>
          <p:spPr>
            <a:xfrm>
              <a:off x="701967" y="3479834"/>
              <a:ext cx="436881" cy="399751"/>
            </a:xfrm>
            <a:custGeom>
              <a:avLst/>
              <a:gdLst/>
              <a:ahLst/>
              <a:cxnLst/>
              <a:rect l="0" t="0" r="0" b="0"/>
              <a:pathLst>
                <a:path w="120000" h="120000" extrusionOk="0">
                  <a:moveTo>
                    <a:pt x="95223" y="15050"/>
                  </a:moveTo>
                  <a:lnTo>
                    <a:pt x="95223" y="15050"/>
                  </a:lnTo>
                  <a:cubicBezTo>
                    <a:pt x="95223" y="6101"/>
                    <a:pt x="89861" y="0"/>
                    <a:pt x="81725" y="0"/>
                  </a:cubicBezTo>
                  <a:cubicBezTo>
                    <a:pt x="38089" y="0"/>
                    <a:pt x="38089" y="0"/>
                    <a:pt x="38089" y="0"/>
                  </a:cubicBezTo>
                  <a:cubicBezTo>
                    <a:pt x="29953" y="0"/>
                    <a:pt x="24591" y="6101"/>
                    <a:pt x="24591" y="15050"/>
                  </a:cubicBezTo>
                  <a:cubicBezTo>
                    <a:pt x="0" y="15050"/>
                    <a:pt x="2773" y="15050"/>
                    <a:pt x="2773" y="32949"/>
                  </a:cubicBezTo>
                  <a:cubicBezTo>
                    <a:pt x="2773" y="44949"/>
                    <a:pt x="10909" y="56949"/>
                    <a:pt x="24591" y="56949"/>
                  </a:cubicBezTo>
                  <a:cubicBezTo>
                    <a:pt x="24591" y="56949"/>
                    <a:pt x="24591" y="56949"/>
                    <a:pt x="27180" y="56949"/>
                  </a:cubicBezTo>
                  <a:cubicBezTo>
                    <a:pt x="29953" y="71796"/>
                    <a:pt x="43636" y="86847"/>
                    <a:pt x="57134" y="86847"/>
                  </a:cubicBezTo>
                  <a:cubicBezTo>
                    <a:pt x="57134" y="110847"/>
                    <a:pt x="57134" y="110847"/>
                    <a:pt x="57134" y="110847"/>
                  </a:cubicBezTo>
                  <a:cubicBezTo>
                    <a:pt x="46224" y="110847"/>
                    <a:pt x="46224" y="110847"/>
                    <a:pt x="46224" y="110847"/>
                  </a:cubicBezTo>
                  <a:cubicBezTo>
                    <a:pt x="43636" y="110847"/>
                    <a:pt x="40862" y="113898"/>
                    <a:pt x="40862" y="116745"/>
                  </a:cubicBezTo>
                  <a:cubicBezTo>
                    <a:pt x="40862" y="116745"/>
                    <a:pt x="43636" y="119796"/>
                    <a:pt x="46224" y="119796"/>
                  </a:cubicBezTo>
                  <a:cubicBezTo>
                    <a:pt x="73405" y="119796"/>
                    <a:pt x="73405" y="119796"/>
                    <a:pt x="73405" y="119796"/>
                  </a:cubicBezTo>
                  <a:cubicBezTo>
                    <a:pt x="76363" y="119796"/>
                    <a:pt x="78952" y="116745"/>
                    <a:pt x="78952" y="116745"/>
                  </a:cubicBezTo>
                  <a:cubicBezTo>
                    <a:pt x="78952" y="113898"/>
                    <a:pt x="76363" y="110847"/>
                    <a:pt x="73405" y="110847"/>
                  </a:cubicBezTo>
                  <a:cubicBezTo>
                    <a:pt x="62681" y="110847"/>
                    <a:pt x="62681" y="110847"/>
                    <a:pt x="62681" y="110847"/>
                  </a:cubicBezTo>
                  <a:cubicBezTo>
                    <a:pt x="62681" y="86847"/>
                    <a:pt x="62681" y="86847"/>
                    <a:pt x="62681" y="86847"/>
                  </a:cubicBezTo>
                  <a:cubicBezTo>
                    <a:pt x="76363" y="86847"/>
                    <a:pt x="89861" y="71796"/>
                    <a:pt x="92634" y="56949"/>
                  </a:cubicBezTo>
                  <a:cubicBezTo>
                    <a:pt x="95223" y="56949"/>
                    <a:pt x="95223" y="56949"/>
                    <a:pt x="95223" y="56949"/>
                  </a:cubicBezTo>
                  <a:cubicBezTo>
                    <a:pt x="108906" y="56949"/>
                    <a:pt x="117041" y="44949"/>
                    <a:pt x="117041" y="32949"/>
                  </a:cubicBezTo>
                  <a:cubicBezTo>
                    <a:pt x="117041" y="15050"/>
                    <a:pt x="119815" y="15050"/>
                    <a:pt x="95223" y="15050"/>
                  </a:cubicBezTo>
                  <a:close/>
                  <a:moveTo>
                    <a:pt x="24591" y="48000"/>
                  </a:moveTo>
                  <a:lnTo>
                    <a:pt x="24591" y="48000"/>
                  </a:lnTo>
                  <a:cubicBezTo>
                    <a:pt x="16271" y="48000"/>
                    <a:pt x="8135" y="41898"/>
                    <a:pt x="8135" y="32949"/>
                  </a:cubicBezTo>
                  <a:cubicBezTo>
                    <a:pt x="8135" y="24000"/>
                    <a:pt x="8135" y="24000"/>
                    <a:pt x="24591" y="24000"/>
                  </a:cubicBezTo>
                  <a:lnTo>
                    <a:pt x="24591" y="48000"/>
                  </a:lnTo>
                  <a:close/>
                  <a:moveTo>
                    <a:pt x="89861" y="38847"/>
                  </a:moveTo>
                  <a:lnTo>
                    <a:pt x="89861" y="38847"/>
                  </a:lnTo>
                  <a:cubicBezTo>
                    <a:pt x="89861" y="56949"/>
                    <a:pt x="76363" y="80949"/>
                    <a:pt x="59907" y="80949"/>
                  </a:cubicBezTo>
                  <a:cubicBezTo>
                    <a:pt x="43636" y="80949"/>
                    <a:pt x="29953" y="56949"/>
                    <a:pt x="29953" y="38847"/>
                  </a:cubicBezTo>
                  <a:cubicBezTo>
                    <a:pt x="29953" y="15050"/>
                    <a:pt x="29953" y="15050"/>
                    <a:pt x="29953" y="15050"/>
                  </a:cubicBezTo>
                  <a:cubicBezTo>
                    <a:pt x="29953" y="12000"/>
                    <a:pt x="35500" y="8949"/>
                    <a:pt x="38089" y="8949"/>
                  </a:cubicBezTo>
                  <a:cubicBezTo>
                    <a:pt x="81725" y="8949"/>
                    <a:pt x="81725" y="8949"/>
                    <a:pt x="81725" y="8949"/>
                  </a:cubicBezTo>
                  <a:cubicBezTo>
                    <a:pt x="84314" y="8949"/>
                    <a:pt x="89861" y="12000"/>
                    <a:pt x="89861" y="15050"/>
                  </a:cubicBezTo>
                  <a:lnTo>
                    <a:pt x="89861" y="38847"/>
                  </a:lnTo>
                  <a:close/>
                  <a:moveTo>
                    <a:pt x="95223" y="48000"/>
                  </a:moveTo>
                  <a:lnTo>
                    <a:pt x="95223" y="48000"/>
                  </a:lnTo>
                  <a:cubicBezTo>
                    <a:pt x="95223" y="24000"/>
                    <a:pt x="95223" y="24000"/>
                    <a:pt x="95223" y="24000"/>
                  </a:cubicBezTo>
                  <a:cubicBezTo>
                    <a:pt x="111679" y="24000"/>
                    <a:pt x="111679" y="24000"/>
                    <a:pt x="111679" y="32949"/>
                  </a:cubicBezTo>
                  <a:cubicBezTo>
                    <a:pt x="111679" y="41898"/>
                    <a:pt x="103543" y="48000"/>
                    <a:pt x="95223" y="48000"/>
                  </a:cubicBezTo>
                  <a:close/>
                </a:path>
              </a:pathLst>
            </a:custGeom>
            <a:solidFill>
              <a:schemeClr val="bg1">
                <a:lumMod val="50000"/>
              </a:schemeClr>
            </a:solidFill>
            <a:ln>
              <a:noFill/>
            </a:ln>
          </p:spPr>
          <p:txBody>
            <a:bodyPr anchor="ctr"/>
            <a:lstStyle/>
            <a:p>
              <a:pPr algn="ctr"/>
            </a:p>
          </p:txBody>
        </p:sp>
        <p:sp>
          <p:nvSpPr>
            <p:cNvPr id="42" name="í$ļîďé"/>
            <p:cNvSpPr/>
            <p:nvPr/>
          </p:nvSpPr>
          <p:spPr>
            <a:xfrm>
              <a:off x="4305338" y="3283358"/>
              <a:ext cx="1503411" cy="1017774"/>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chemeClr val="bg1">
                <a:lumMod val="50000"/>
              </a:schemeClr>
            </a:solidFill>
            <a:ln>
              <a:noFill/>
            </a:ln>
          </p:spPr>
          <p:txBody>
            <a:bodyPr anchor="ctr"/>
            <a:lstStyle/>
            <a:p>
              <a:pPr algn="ctr"/>
            </a:p>
          </p:txBody>
        </p:sp>
        <p:sp>
          <p:nvSpPr>
            <p:cNvPr id="43" name="ïṣḷîdê"/>
            <p:cNvSpPr/>
            <p:nvPr/>
          </p:nvSpPr>
          <p:spPr>
            <a:xfrm>
              <a:off x="5063493" y="3575962"/>
              <a:ext cx="478556" cy="438000"/>
            </a:xfrm>
            <a:prstGeom prst="rect">
              <a:avLst/>
            </a:prstGeom>
            <a:noFill/>
            <a:ln>
              <a:noFill/>
            </a:ln>
          </p:spPr>
          <p:txBody>
            <a:bodyPr wrap="none" lIns="90000" tIns="46800" rIns="90000" bIns="46800" anchor="t" anchorCtr="0">
              <a:noAutofit/>
            </a:bodyPr>
            <a:lstStyle/>
            <a:p>
              <a:pPr>
                <a:buSzPct val="25000"/>
              </a:pPr>
              <a:r>
                <a:rPr lang="id-ID" sz="2800" dirty="0">
                  <a:solidFill>
                    <a:schemeClr val="lt1"/>
                  </a:solidFill>
                  <a:latin typeface="Impact" panose="020B0806030902050204" pitchFamily="34" charset="0"/>
                </a:rPr>
                <a:t>02</a:t>
              </a:r>
              <a:endParaRPr lang="id-ID" sz="2800" dirty="0">
                <a:solidFill>
                  <a:schemeClr val="lt1"/>
                </a:solidFill>
                <a:latin typeface="Impact" panose="020B0806030902050204" pitchFamily="34" charset="0"/>
              </a:endParaRPr>
            </a:p>
          </p:txBody>
        </p:sp>
        <p:sp>
          <p:nvSpPr>
            <p:cNvPr id="73" name="矩形 72"/>
            <p:cNvSpPr/>
            <p:nvPr/>
          </p:nvSpPr>
          <p:spPr>
            <a:xfrm>
              <a:off x="1296436" y="3191720"/>
              <a:ext cx="2954655" cy="941155"/>
            </a:xfrm>
            <a:prstGeom prst="rect">
              <a:avLst/>
            </a:prstGeom>
          </p:spPr>
          <p:txBody>
            <a:bodyPr wrap="none">
              <a:spAutoFit/>
            </a:bodyPr>
            <a:lstStyle/>
            <a:p>
              <a:pPr>
                <a:lnSpc>
                  <a:spcPct val="120000"/>
                </a:lnSpc>
              </a:pPr>
              <a:r>
                <a:rPr lang="zh-CN" altLang="en-US" sz="2400" b="1" spc="300" dirty="0">
                  <a:latin typeface="微软雅黑" panose="020B0503020204020204" pitchFamily="34" charset="-122"/>
                  <a:ea typeface="微软雅黑" panose="020B0503020204020204" pitchFamily="34" charset="-122"/>
                </a:rPr>
                <a:t>此处添加</a:t>
              </a:r>
              <a:endParaRPr lang="en-US" altLang="zh-CN" sz="2400" b="1" spc="300" dirty="0">
                <a:latin typeface="微软雅黑" panose="020B0503020204020204" pitchFamily="34" charset="-122"/>
                <a:ea typeface="微软雅黑" panose="020B0503020204020204" pitchFamily="34" charset="-122"/>
              </a:endParaRPr>
            </a:p>
            <a:p>
              <a:pPr>
                <a:lnSpc>
                  <a:spcPct val="120000"/>
                </a:lnSpc>
              </a:pPr>
              <a:r>
                <a:rPr lang="zh-CN" altLang="en-US" sz="2400" b="1" spc="300" dirty="0">
                  <a:latin typeface="微软雅黑" panose="020B0503020204020204" pitchFamily="34" charset="-122"/>
                  <a:ea typeface="微软雅黑" panose="020B0503020204020204" pitchFamily="34" charset="-122"/>
                </a:rPr>
                <a:t>此处添加您的文字</a:t>
              </a:r>
              <a:endParaRPr lang="en-US" altLang="zh-CN" sz="2400" b="1" spc="300" dirty="0">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78561" y="4736631"/>
            <a:ext cx="5131978" cy="1161557"/>
            <a:chOff x="678561" y="4736631"/>
            <a:chExt cx="5131978" cy="1161557"/>
          </a:xfrm>
        </p:grpSpPr>
        <p:sp>
          <p:nvSpPr>
            <p:cNvPr id="46" name="îṥḷidé"/>
            <p:cNvSpPr/>
            <p:nvPr/>
          </p:nvSpPr>
          <p:spPr>
            <a:xfrm>
              <a:off x="678561" y="4736631"/>
              <a:ext cx="4820976" cy="1080004"/>
            </a:xfrm>
            <a:prstGeom prst="rect">
              <a:avLst/>
            </a:prstGeom>
            <a:solidFill>
              <a:schemeClr val="bg1">
                <a:lumMod val="95000"/>
              </a:schemeClr>
            </a:solidFill>
            <a:ln>
              <a:noFill/>
            </a:ln>
          </p:spPr>
          <p:txBody>
            <a:bodyPr wrap="square" lIns="1620000" tIns="0" rIns="0" bIns="0" anchor="ctr" anchorCtr="0">
              <a:normAutofit/>
            </a:bodyPr>
            <a:lstStyle/>
            <a:p>
              <a:pPr>
                <a:lnSpc>
                  <a:spcPct val="120000"/>
                </a:lnSpc>
                <a:buSzPct val="25000"/>
              </a:pPr>
              <a:endParaRPr lang="zh-CN" altLang="en-US" sz="1100" dirty="0"/>
            </a:p>
          </p:txBody>
        </p:sp>
        <p:sp>
          <p:nvSpPr>
            <p:cNvPr id="47" name="îṥḷíḋé"/>
            <p:cNvSpPr/>
            <p:nvPr/>
          </p:nvSpPr>
          <p:spPr>
            <a:xfrm>
              <a:off x="805791" y="5193937"/>
              <a:ext cx="201297" cy="203148"/>
            </a:xfrm>
            <a:custGeom>
              <a:avLst/>
              <a:gdLst/>
              <a:ahLst/>
              <a:cxnLst/>
              <a:rect l="0" t="0" r="0" b="0"/>
              <a:pathLst>
                <a:path w="120000" h="120000" extrusionOk="0">
                  <a:moveTo>
                    <a:pt x="60983" y="0"/>
                  </a:moveTo>
                  <a:cubicBezTo>
                    <a:pt x="27540" y="0"/>
                    <a:pt x="0" y="25573"/>
                    <a:pt x="0" y="59016"/>
                  </a:cubicBezTo>
                  <a:cubicBezTo>
                    <a:pt x="0" y="92459"/>
                    <a:pt x="27540" y="120000"/>
                    <a:pt x="60983" y="120000"/>
                  </a:cubicBezTo>
                  <a:cubicBezTo>
                    <a:pt x="94426" y="120000"/>
                    <a:pt x="120000" y="92459"/>
                    <a:pt x="120000" y="59016"/>
                  </a:cubicBezTo>
                  <a:cubicBezTo>
                    <a:pt x="120000" y="25573"/>
                    <a:pt x="94426" y="0"/>
                    <a:pt x="60983" y="0"/>
                  </a:cubicBezTo>
                  <a:close/>
                  <a:moveTo>
                    <a:pt x="94426" y="88524"/>
                  </a:moveTo>
                  <a:cubicBezTo>
                    <a:pt x="78688" y="108196"/>
                    <a:pt x="49180" y="110163"/>
                    <a:pt x="31475" y="94426"/>
                  </a:cubicBezTo>
                  <a:cubicBezTo>
                    <a:pt x="11803" y="76721"/>
                    <a:pt x="9836" y="49180"/>
                    <a:pt x="25573" y="29508"/>
                  </a:cubicBezTo>
                  <a:cubicBezTo>
                    <a:pt x="43278" y="11803"/>
                    <a:pt x="70819" y="9836"/>
                    <a:pt x="90491" y="25573"/>
                  </a:cubicBezTo>
                  <a:cubicBezTo>
                    <a:pt x="108196" y="41311"/>
                    <a:pt x="112131" y="70819"/>
                    <a:pt x="94426" y="88524"/>
                  </a:cubicBezTo>
                  <a:close/>
                  <a:moveTo>
                    <a:pt x="94426" y="88524"/>
                  </a:moveTo>
                  <a:cubicBezTo>
                    <a:pt x="94426" y="88524"/>
                    <a:pt x="94426" y="88524"/>
                    <a:pt x="94426" y="88524"/>
                  </a:cubicBezTo>
                </a:path>
              </a:pathLst>
            </a:custGeom>
            <a:solidFill>
              <a:schemeClr val="tx2">
                <a:lumMod val="75000"/>
              </a:schemeClr>
            </a:solidFill>
            <a:ln>
              <a:noFill/>
            </a:ln>
          </p:spPr>
          <p:txBody>
            <a:bodyPr anchor="ctr"/>
            <a:lstStyle/>
            <a:p>
              <a:pPr algn="ctr"/>
            </a:p>
          </p:txBody>
        </p:sp>
        <p:sp>
          <p:nvSpPr>
            <p:cNvPr id="48" name="îṥḷïďè"/>
            <p:cNvSpPr/>
            <p:nvPr/>
          </p:nvSpPr>
          <p:spPr>
            <a:xfrm>
              <a:off x="854318" y="5244274"/>
              <a:ext cx="61107" cy="57527"/>
            </a:xfrm>
            <a:custGeom>
              <a:avLst/>
              <a:gdLst/>
              <a:ahLst/>
              <a:cxnLst/>
              <a:rect l="0" t="0" r="0" b="0"/>
              <a:pathLst>
                <a:path w="120000" h="120000" extrusionOk="0">
                  <a:moveTo>
                    <a:pt x="106666" y="0"/>
                  </a:moveTo>
                  <a:cubicBezTo>
                    <a:pt x="46666" y="0"/>
                    <a:pt x="0" y="49411"/>
                    <a:pt x="0" y="105882"/>
                  </a:cubicBezTo>
                  <a:cubicBezTo>
                    <a:pt x="0" y="112941"/>
                    <a:pt x="6666" y="120000"/>
                    <a:pt x="13333" y="120000"/>
                  </a:cubicBezTo>
                  <a:cubicBezTo>
                    <a:pt x="20000" y="120000"/>
                    <a:pt x="26666" y="112941"/>
                    <a:pt x="26666" y="105882"/>
                  </a:cubicBezTo>
                  <a:cubicBezTo>
                    <a:pt x="26666" y="63529"/>
                    <a:pt x="60000" y="28235"/>
                    <a:pt x="106666" y="28235"/>
                  </a:cubicBezTo>
                  <a:cubicBezTo>
                    <a:pt x="113333" y="28235"/>
                    <a:pt x="120000" y="21176"/>
                    <a:pt x="120000" y="14117"/>
                  </a:cubicBezTo>
                  <a:cubicBezTo>
                    <a:pt x="120000" y="7058"/>
                    <a:pt x="113333" y="0"/>
                    <a:pt x="106666" y="0"/>
                  </a:cubicBezTo>
                  <a:close/>
                  <a:moveTo>
                    <a:pt x="106666" y="0"/>
                  </a:moveTo>
                  <a:cubicBezTo>
                    <a:pt x="106666" y="0"/>
                    <a:pt x="106666" y="0"/>
                    <a:pt x="106666" y="0"/>
                  </a:cubicBezTo>
                </a:path>
              </a:pathLst>
            </a:custGeom>
            <a:solidFill>
              <a:schemeClr val="accent3"/>
            </a:solidFill>
            <a:ln>
              <a:noFill/>
            </a:ln>
          </p:spPr>
          <p:txBody>
            <a:bodyPr anchor="ctr"/>
            <a:lstStyle/>
            <a:p>
              <a:pPr algn="ctr"/>
            </a:p>
          </p:txBody>
        </p:sp>
        <p:sp>
          <p:nvSpPr>
            <p:cNvPr id="49" name="iṥ1íḍê"/>
            <p:cNvSpPr/>
            <p:nvPr/>
          </p:nvSpPr>
          <p:spPr>
            <a:xfrm>
              <a:off x="703345" y="5105846"/>
              <a:ext cx="406189" cy="341574"/>
            </a:xfrm>
            <a:custGeom>
              <a:avLst/>
              <a:gdLst/>
              <a:ahLst/>
              <a:cxnLst/>
              <a:rect l="0" t="0" r="0" b="0"/>
              <a:pathLst>
                <a:path w="120000" h="120000" extrusionOk="0">
                  <a:moveTo>
                    <a:pt x="111219" y="26796"/>
                  </a:moveTo>
                  <a:cubicBezTo>
                    <a:pt x="94634" y="23300"/>
                    <a:pt x="94634" y="23300"/>
                    <a:pt x="94634" y="23300"/>
                  </a:cubicBezTo>
                  <a:cubicBezTo>
                    <a:pt x="89756" y="8155"/>
                    <a:pt x="89756" y="8155"/>
                    <a:pt x="89756" y="8155"/>
                  </a:cubicBezTo>
                  <a:cubicBezTo>
                    <a:pt x="87804" y="3495"/>
                    <a:pt x="83902" y="0"/>
                    <a:pt x="79024" y="0"/>
                  </a:cubicBezTo>
                  <a:cubicBezTo>
                    <a:pt x="41951" y="0"/>
                    <a:pt x="41951" y="0"/>
                    <a:pt x="41951" y="0"/>
                  </a:cubicBezTo>
                  <a:cubicBezTo>
                    <a:pt x="37073" y="0"/>
                    <a:pt x="33170" y="3495"/>
                    <a:pt x="31219" y="8155"/>
                  </a:cubicBezTo>
                  <a:cubicBezTo>
                    <a:pt x="26341" y="23300"/>
                    <a:pt x="26341" y="23300"/>
                    <a:pt x="26341" y="23300"/>
                  </a:cubicBezTo>
                  <a:cubicBezTo>
                    <a:pt x="9756" y="26796"/>
                    <a:pt x="9756" y="26796"/>
                    <a:pt x="9756" y="26796"/>
                  </a:cubicBezTo>
                  <a:cubicBezTo>
                    <a:pt x="3902" y="27961"/>
                    <a:pt x="0" y="33786"/>
                    <a:pt x="0" y="39611"/>
                  </a:cubicBezTo>
                  <a:cubicBezTo>
                    <a:pt x="0" y="107184"/>
                    <a:pt x="0" y="107184"/>
                    <a:pt x="0" y="107184"/>
                  </a:cubicBezTo>
                  <a:cubicBezTo>
                    <a:pt x="0" y="114174"/>
                    <a:pt x="5853" y="120000"/>
                    <a:pt x="11707" y="120000"/>
                  </a:cubicBezTo>
                  <a:cubicBezTo>
                    <a:pt x="109268" y="120000"/>
                    <a:pt x="109268" y="120000"/>
                    <a:pt x="109268" y="120000"/>
                  </a:cubicBezTo>
                  <a:cubicBezTo>
                    <a:pt x="115121" y="120000"/>
                    <a:pt x="120000" y="114174"/>
                    <a:pt x="120000" y="107184"/>
                  </a:cubicBezTo>
                  <a:cubicBezTo>
                    <a:pt x="120000" y="39611"/>
                    <a:pt x="120000" y="39611"/>
                    <a:pt x="120000" y="39611"/>
                  </a:cubicBezTo>
                  <a:cubicBezTo>
                    <a:pt x="120000" y="33786"/>
                    <a:pt x="116097" y="27961"/>
                    <a:pt x="111219" y="26796"/>
                  </a:cubicBezTo>
                  <a:close/>
                  <a:moveTo>
                    <a:pt x="112195" y="107184"/>
                  </a:moveTo>
                  <a:cubicBezTo>
                    <a:pt x="112195" y="109514"/>
                    <a:pt x="111219" y="111844"/>
                    <a:pt x="109268" y="111844"/>
                  </a:cubicBezTo>
                  <a:cubicBezTo>
                    <a:pt x="11707" y="111844"/>
                    <a:pt x="11707" y="111844"/>
                    <a:pt x="11707" y="111844"/>
                  </a:cubicBezTo>
                  <a:cubicBezTo>
                    <a:pt x="9756" y="111844"/>
                    <a:pt x="7804" y="109514"/>
                    <a:pt x="7804" y="107184"/>
                  </a:cubicBezTo>
                  <a:cubicBezTo>
                    <a:pt x="7804" y="39611"/>
                    <a:pt x="7804" y="39611"/>
                    <a:pt x="7804" y="39611"/>
                  </a:cubicBezTo>
                  <a:cubicBezTo>
                    <a:pt x="7804" y="37281"/>
                    <a:pt x="8780" y="36116"/>
                    <a:pt x="10731" y="34951"/>
                  </a:cubicBezTo>
                  <a:cubicBezTo>
                    <a:pt x="31219" y="31456"/>
                    <a:pt x="31219" y="31456"/>
                    <a:pt x="31219" y="31456"/>
                  </a:cubicBezTo>
                  <a:cubicBezTo>
                    <a:pt x="38048" y="11650"/>
                    <a:pt x="38048" y="11650"/>
                    <a:pt x="38048" y="11650"/>
                  </a:cubicBezTo>
                  <a:cubicBezTo>
                    <a:pt x="39024" y="9320"/>
                    <a:pt x="40000" y="8155"/>
                    <a:pt x="41951" y="8155"/>
                  </a:cubicBezTo>
                  <a:cubicBezTo>
                    <a:pt x="79024" y="8155"/>
                    <a:pt x="79024" y="8155"/>
                    <a:pt x="79024" y="8155"/>
                  </a:cubicBezTo>
                  <a:cubicBezTo>
                    <a:pt x="80975" y="8155"/>
                    <a:pt x="81951" y="9320"/>
                    <a:pt x="82926" y="11650"/>
                  </a:cubicBezTo>
                  <a:cubicBezTo>
                    <a:pt x="88780" y="31456"/>
                    <a:pt x="88780" y="31456"/>
                    <a:pt x="88780" y="31456"/>
                  </a:cubicBezTo>
                  <a:cubicBezTo>
                    <a:pt x="109268" y="34951"/>
                    <a:pt x="109268" y="34951"/>
                    <a:pt x="109268" y="34951"/>
                  </a:cubicBezTo>
                  <a:cubicBezTo>
                    <a:pt x="111219" y="36116"/>
                    <a:pt x="112195" y="37281"/>
                    <a:pt x="112195" y="39611"/>
                  </a:cubicBezTo>
                  <a:lnTo>
                    <a:pt x="112195" y="107184"/>
                  </a:lnTo>
                  <a:close/>
                  <a:moveTo>
                    <a:pt x="112195" y="107184"/>
                  </a:moveTo>
                  <a:cubicBezTo>
                    <a:pt x="112195" y="107184"/>
                    <a:pt x="112195" y="107184"/>
                    <a:pt x="112195" y="107184"/>
                  </a:cubicBezTo>
                </a:path>
              </a:pathLst>
            </a:custGeom>
            <a:solidFill>
              <a:schemeClr val="tx2">
                <a:lumMod val="75000"/>
              </a:schemeClr>
            </a:solidFill>
            <a:ln>
              <a:noFill/>
            </a:ln>
          </p:spPr>
          <p:txBody>
            <a:bodyPr anchor="ctr"/>
            <a:lstStyle/>
            <a:p>
              <a:pPr algn="ctr"/>
            </a:p>
          </p:txBody>
        </p:sp>
        <p:sp>
          <p:nvSpPr>
            <p:cNvPr id="50" name="íṥļíḍê"/>
            <p:cNvSpPr/>
            <p:nvPr/>
          </p:nvSpPr>
          <p:spPr>
            <a:xfrm>
              <a:off x="4306716" y="4880134"/>
              <a:ext cx="1503823" cy="1018054"/>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chemeClr val="tx2">
                <a:lumMod val="75000"/>
              </a:schemeClr>
            </a:solidFill>
            <a:ln>
              <a:noFill/>
            </a:ln>
          </p:spPr>
          <p:txBody>
            <a:bodyPr anchor="ctr"/>
            <a:lstStyle/>
            <a:p>
              <a:pPr algn="ctr"/>
            </a:p>
          </p:txBody>
        </p:sp>
        <p:sp>
          <p:nvSpPr>
            <p:cNvPr id="51" name="îṧļiďè"/>
            <p:cNvSpPr/>
            <p:nvPr/>
          </p:nvSpPr>
          <p:spPr>
            <a:xfrm>
              <a:off x="5064871" y="5170161"/>
              <a:ext cx="478556" cy="438000"/>
            </a:xfrm>
            <a:prstGeom prst="rect">
              <a:avLst/>
            </a:prstGeom>
            <a:noFill/>
            <a:ln>
              <a:noFill/>
            </a:ln>
          </p:spPr>
          <p:txBody>
            <a:bodyPr wrap="none" lIns="90000" tIns="46800" rIns="90000" bIns="46800" anchor="t" anchorCtr="0">
              <a:noAutofit/>
            </a:bodyPr>
            <a:lstStyle/>
            <a:p>
              <a:pPr>
                <a:buSzPct val="25000"/>
              </a:pPr>
              <a:r>
                <a:rPr lang="id-ID" sz="2800" dirty="0">
                  <a:solidFill>
                    <a:schemeClr val="lt1"/>
                  </a:solidFill>
                  <a:latin typeface="Impact" panose="020B0806030902050204" pitchFamily="34" charset="0"/>
                </a:rPr>
                <a:t>03</a:t>
              </a:r>
              <a:endParaRPr lang="id-ID" sz="2800" dirty="0">
                <a:solidFill>
                  <a:schemeClr val="lt1"/>
                </a:solidFill>
                <a:latin typeface="Impact" panose="020B0806030902050204" pitchFamily="34" charset="0"/>
              </a:endParaRPr>
            </a:p>
          </p:txBody>
        </p:sp>
        <p:sp>
          <p:nvSpPr>
            <p:cNvPr id="74" name="矩形 73"/>
            <p:cNvSpPr/>
            <p:nvPr/>
          </p:nvSpPr>
          <p:spPr>
            <a:xfrm>
              <a:off x="1296436" y="4787269"/>
              <a:ext cx="2954655" cy="941155"/>
            </a:xfrm>
            <a:prstGeom prst="rect">
              <a:avLst/>
            </a:prstGeom>
          </p:spPr>
          <p:txBody>
            <a:bodyPr wrap="none">
              <a:spAutoFit/>
            </a:bodyPr>
            <a:lstStyle/>
            <a:p>
              <a:pPr>
                <a:lnSpc>
                  <a:spcPct val="120000"/>
                </a:lnSpc>
              </a:pPr>
              <a:r>
                <a:rPr lang="zh-CN" altLang="en-US" sz="2400" b="1" spc="300" dirty="0">
                  <a:latin typeface="微软雅黑" panose="020B0503020204020204" pitchFamily="34" charset="-122"/>
                  <a:ea typeface="微软雅黑" panose="020B0503020204020204" pitchFamily="34" charset="-122"/>
                </a:rPr>
                <a:t>此处添加</a:t>
              </a:r>
              <a:endParaRPr lang="en-US" altLang="zh-CN" sz="2400" b="1" spc="300" dirty="0">
                <a:latin typeface="微软雅黑" panose="020B0503020204020204" pitchFamily="34" charset="-122"/>
                <a:ea typeface="微软雅黑" panose="020B0503020204020204" pitchFamily="34" charset="-122"/>
              </a:endParaRPr>
            </a:p>
            <a:p>
              <a:pPr>
                <a:lnSpc>
                  <a:spcPct val="120000"/>
                </a:lnSpc>
              </a:pPr>
              <a:r>
                <a:rPr lang="zh-CN" altLang="en-US" sz="2400" b="1" spc="300" dirty="0">
                  <a:latin typeface="微软雅黑" panose="020B0503020204020204" pitchFamily="34" charset="-122"/>
                  <a:ea typeface="微软雅黑" panose="020B0503020204020204" pitchFamily="34" charset="-122"/>
                </a:rPr>
                <a:t>此处添加您的文字</a:t>
              </a:r>
              <a:endParaRPr lang="en-US" altLang="zh-CN" sz="2400" b="1" spc="300" dirty="0">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6387624" y="1542054"/>
            <a:ext cx="5135414" cy="1168482"/>
            <a:chOff x="6387624" y="1542054"/>
            <a:chExt cx="5135414" cy="1168482"/>
          </a:xfrm>
        </p:grpSpPr>
        <p:sp>
          <p:nvSpPr>
            <p:cNvPr id="54" name="îš1íḍe"/>
            <p:cNvSpPr/>
            <p:nvPr/>
          </p:nvSpPr>
          <p:spPr>
            <a:xfrm flipH="1">
              <a:off x="6670182" y="1542054"/>
              <a:ext cx="4852856" cy="1086962"/>
            </a:xfrm>
            <a:prstGeom prst="rect">
              <a:avLst/>
            </a:prstGeom>
            <a:solidFill>
              <a:schemeClr val="bg1">
                <a:lumMod val="95000"/>
              </a:schemeClr>
            </a:solidFill>
            <a:ln>
              <a:noFill/>
            </a:ln>
          </p:spPr>
          <p:txBody>
            <a:bodyPr wrap="square" lIns="0" tIns="0" rIns="1620000" bIns="0" anchor="ctr" anchorCtr="0">
              <a:normAutofit/>
            </a:bodyPr>
            <a:lstStyle/>
            <a:p>
              <a:pPr algn="r">
                <a:lnSpc>
                  <a:spcPct val="120000"/>
                </a:lnSpc>
                <a:buSzPct val="25000"/>
              </a:pPr>
              <a:endParaRPr lang="zh-CN" altLang="en-US" sz="1100" dirty="0"/>
            </a:p>
          </p:txBody>
        </p:sp>
        <p:sp>
          <p:nvSpPr>
            <p:cNvPr id="55" name="îṡ1ïḓé"/>
            <p:cNvSpPr/>
            <p:nvPr/>
          </p:nvSpPr>
          <p:spPr>
            <a:xfrm>
              <a:off x="11160834" y="1907618"/>
              <a:ext cx="317877" cy="327422"/>
            </a:xfrm>
            <a:custGeom>
              <a:avLst/>
              <a:gdLst/>
              <a:ahLst/>
              <a:cxnLst/>
              <a:rect l="0" t="0" r="0" b="0"/>
              <a:pathLst>
                <a:path w="120000" h="120000" extrusionOk="0">
                  <a:moveTo>
                    <a:pt x="17059" y="16845"/>
                  </a:moveTo>
                  <a:lnTo>
                    <a:pt x="17059" y="16845"/>
                  </a:lnTo>
                  <a:cubicBezTo>
                    <a:pt x="17059" y="16845"/>
                    <a:pt x="14151" y="16845"/>
                    <a:pt x="14151" y="19495"/>
                  </a:cubicBezTo>
                  <a:cubicBezTo>
                    <a:pt x="14151" y="22334"/>
                    <a:pt x="17059" y="22334"/>
                    <a:pt x="17059" y="22334"/>
                  </a:cubicBezTo>
                  <a:cubicBezTo>
                    <a:pt x="19967" y="22334"/>
                    <a:pt x="22875" y="22334"/>
                    <a:pt x="22875" y="19495"/>
                  </a:cubicBezTo>
                  <a:cubicBezTo>
                    <a:pt x="22875" y="16845"/>
                    <a:pt x="19967" y="16845"/>
                    <a:pt x="17059" y="16845"/>
                  </a:cubicBezTo>
                  <a:close/>
                  <a:moveTo>
                    <a:pt x="105654" y="0"/>
                  </a:moveTo>
                  <a:lnTo>
                    <a:pt x="105654" y="0"/>
                  </a:lnTo>
                  <a:cubicBezTo>
                    <a:pt x="14151" y="0"/>
                    <a:pt x="14151" y="0"/>
                    <a:pt x="14151" y="0"/>
                  </a:cubicBezTo>
                  <a:cubicBezTo>
                    <a:pt x="5621" y="0"/>
                    <a:pt x="0" y="8328"/>
                    <a:pt x="0" y="16845"/>
                  </a:cubicBezTo>
                  <a:cubicBezTo>
                    <a:pt x="0" y="105993"/>
                    <a:pt x="0" y="105993"/>
                    <a:pt x="0" y="105993"/>
                  </a:cubicBezTo>
                  <a:cubicBezTo>
                    <a:pt x="0" y="114321"/>
                    <a:pt x="5621" y="119810"/>
                    <a:pt x="14151" y="119810"/>
                  </a:cubicBezTo>
                  <a:cubicBezTo>
                    <a:pt x="105654" y="119810"/>
                    <a:pt x="105654" y="119810"/>
                    <a:pt x="105654" y="119810"/>
                  </a:cubicBezTo>
                  <a:cubicBezTo>
                    <a:pt x="114184" y="119810"/>
                    <a:pt x="119806" y="114321"/>
                    <a:pt x="119806" y="105993"/>
                  </a:cubicBezTo>
                  <a:cubicBezTo>
                    <a:pt x="119806" y="16845"/>
                    <a:pt x="119806" y="16845"/>
                    <a:pt x="119806" y="16845"/>
                  </a:cubicBezTo>
                  <a:cubicBezTo>
                    <a:pt x="119806" y="8328"/>
                    <a:pt x="114184" y="0"/>
                    <a:pt x="105654" y="0"/>
                  </a:cubicBezTo>
                  <a:close/>
                  <a:moveTo>
                    <a:pt x="114184" y="105993"/>
                  </a:moveTo>
                  <a:lnTo>
                    <a:pt x="114184" y="105993"/>
                  </a:lnTo>
                  <a:cubicBezTo>
                    <a:pt x="114184" y="108643"/>
                    <a:pt x="108368" y="111482"/>
                    <a:pt x="105654" y="111482"/>
                  </a:cubicBezTo>
                  <a:cubicBezTo>
                    <a:pt x="14151" y="111482"/>
                    <a:pt x="14151" y="111482"/>
                    <a:pt x="14151" y="111482"/>
                  </a:cubicBezTo>
                  <a:cubicBezTo>
                    <a:pt x="11437" y="111482"/>
                    <a:pt x="5621" y="108643"/>
                    <a:pt x="5621" y="105993"/>
                  </a:cubicBezTo>
                  <a:cubicBezTo>
                    <a:pt x="5621" y="38990"/>
                    <a:pt x="5621" y="38990"/>
                    <a:pt x="5621" y="38990"/>
                  </a:cubicBezTo>
                  <a:cubicBezTo>
                    <a:pt x="114184" y="38990"/>
                    <a:pt x="114184" y="38990"/>
                    <a:pt x="114184" y="38990"/>
                  </a:cubicBezTo>
                  <a:lnTo>
                    <a:pt x="114184" y="105993"/>
                  </a:lnTo>
                  <a:close/>
                  <a:moveTo>
                    <a:pt x="114184" y="30662"/>
                  </a:moveTo>
                  <a:lnTo>
                    <a:pt x="114184" y="30662"/>
                  </a:lnTo>
                  <a:cubicBezTo>
                    <a:pt x="5621" y="30662"/>
                    <a:pt x="5621" y="30662"/>
                    <a:pt x="5621" y="30662"/>
                  </a:cubicBezTo>
                  <a:cubicBezTo>
                    <a:pt x="5621" y="16845"/>
                    <a:pt x="5621" y="16845"/>
                    <a:pt x="5621" y="16845"/>
                  </a:cubicBezTo>
                  <a:cubicBezTo>
                    <a:pt x="5621" y="11167"/>
                    <a:pt x="11437" y="8328"/>
                    <a:pt x="14151" y="8328"/>
                  </a:cubicBezTo>
                  <a:cubicBezTo>
                    <a:pt x="105654" y="8328"/>
                    <a:pt x="105654" y="8328"/>
                    <a:pt x="105654" y="8328"/>
                  </a:cubicBezTo>
                  <a:cubicBezTo>
                    <a:pt x="108368" y="8328"/>
                    <a:pt x="114184" y="11167"/>
                    <a:pt x="114184" y="16845"/>
                  </a:cubicBezTo>
                  <a:lnTo>
                    <a:pt x="114184" y="30662"/>
                  </a:lnTo>
                  <a:close/>
                  <a:moveTo>
                    <a:pt x="48465" y="16845"/>
                  </a:moveTo>
                  <a:lnTo>
                    <a:pt x="48465" y="16845"/>
                  </a:lnTo>
                  <a:cubicBezTo>
                    <a:pt x="45557" y="16845"/>
                    <a:pt x="45557" y="16845"/>
                    <a:pt x="45557" y="19495"/>
                  </a:cubicBezTo>
                  <a:cubicBezTo>
                    <a:pt x="45557" y="22334"/>
                    <a:pt x="45557" y="22334"/>
                    <a:pt x="48465" y="22334"/>
                  </a:cubicBezTo>
                  <a:cubicBezTo>
                    <a:pt x="51373" y="22334"/>
                    <a:pt x="51373" y="22334"/>
                    <a:pt x="51373" y="19495"/>
                  </a:cubicBezTo>
                  <a:cubicBezTo>
                    <a:pt x="51373" y="16845"/>
                    <a:pt x="51373" y="16845"/>
                    <a:pt x="48465" y="16845"/>
                  </a:cubicBezTo>
                  <a:close/>
                  <a:moveTo>
                    <a:pt x="34313" y="16845"/>
                  </a:moveTo>
                  <a:lnTo>
                    <a:pt x="34313" y="16845"/>
                  </a:lnTo>
                  <a:cubicBezTo>
                    <a:pt x="31405" y="16845"/>
                    <a:pt x="28497" y="16845"/>
                    <a:pt x="28497" y="19495"/>
                  </a:cubicBezTo>
                  <a:cubicBezTo>
                    <a:pt x="28497" y="22334"/>
                    <a:pt x="31405" y="22334"/>
                    <a:pt x="34313" y="22334"/>
                  </a:cubicBezTo>
                  <a:cubicBezTo>
                    <a:pt x="34313" y="22334"/>
                    <a:pt x="37027" y="22334"/>
                    <a:pt x="37027" y="19495"/>
                  </a:cubicBezTo>
                  <a:cubicBezTo>
                    <a:pt x="37027" y="16845"/>
                    <a:pt x="34313" y="16845"/>
                    <a:pt x="34313" y="16845"/>
                  </a:cubicBezTo>
                  <a:close/>
                </a:path>
              </a:pathLst>
            </a:custGeom>
            <a:solidFill>
              <a:schemeClr val="bg1">
                <a:lumMod val="50000"/>
              </a:schemeClr>
            </a:solidFill>
            <a:ln>
              <a:noFill/>
            </a:ln>
          </p:spPr>
          <p:txBody>
            <a:bodyPr anchor="ctr"/>
            <a:lstStyle/>
            <a:p>
              <a:pPr algn="ctr"/>
            </a:p>
          </p:txBody>
        </p:sp>
        <p:sp>
          <p:nvSpPr>
            <p:cNvPr id="56" name="i$lïḓé"/>
            <p:cNvSpPr/>
            <p:nvPr/>
          </p:nvSpPr>
          <p:spPr>
            <a:xfrm flipH="1">
              <a:off x="6387624" y="1691736"/>
              <a:ext cx="1504800" cy="1018800"/>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chemeClr val="bg1">
                <a:lumMod val="50000"/>
              </a:schemeClr>
            </a:solidFill>
            <a:ln>
              <a:noFill/>
            </a:ln>
          </p:spPr>
          <p:txBody>
            <a:bodyPr anchor="ctr"/>
            <a:lstStyle/>
            <a:p>
              <a:pPr algn="ctr"/>
            </a:p>
          </p:txBody>
        </p:sp>
        <p:sp>
          <p:nvSpPr>
            <p:cNvPr id="57" name="iṥļíďe"/>
            <p:cNvSpPr/>
            <p:nvPr/>
          </p:nvSpPr>
          <p:spPr>
            <a:xfrm>
              <a:off x="6697546" y="1982136"/>
              <a:ext cx="478556" cy="438000"/>
            </a:xfrm>
            <a:prstGeom prst="rect">
              <a:avLst/>
            </a:prstGeom>
            <a:noFill/>
            <a:ln>
              <a:noFill/>
            </a:ln>
          </p:spPr>
          <p:txBody>
            <a:bodyPr wrap="none" lIns="90000" tIns="46800" rIns="90000" bIns="46800" anchor="t" anchorCtr="0">
              <a:noAutofit/>
            </a:bodyPr>
            <a:lstStyle/>
            <a:p>
              <a:pPr>
                <a:buSzPct val="25000"/>
              </a:pPr>
              <a:r>
                <a:rPr lang="id-ID" sz="2800" dirty="0">
                  <a:solidFill>
                    <a:schemeClr val="lt1"/>
                  </a:solidFill>
                  <a:latin typeface="Impact" panose="020B0806030902050204" pitchFamily="34" charset="0"/>
                </a:rPr>
                <a:t>04</a:t>
              </a:r>
              <a:endParaRPr lang="id-ID" sz="2800" dirty="0">
                <a:solidFill>
                  <a:schemeClr val="lt1"/>
                </a:solidFill>
                <a:latin typeface="Impact" panose="020B0806030902050204" pitchFamily="34" charset="0"/>
              </a:endParaRPr>
            </a:p>
          </p:txBody>
        </p:sp>
        <p:sp>
          <p:nvSpPr>
            <p:cNvPr id="75" name="矩形 74"/>
            <p:cNvSpPr/>
            <p:nvPr/>
          </p:nvSpPr>
          <p:spPr>
            <a:xfrm>
              <a:off x="8141411" y="1596171"/>
              <a:ext cx="2954655" cy="941155"/>
            </a:xfrm>
            <a:prstGeom prst="rect">
              <a:avLst/>
            </a:prstGeom>
          </p:spPr>
          <p:txBody>
            <a:bodyPr wrap="none">
              <a:spAutoFit/>
            </a:bodyPr>
            <a:lstStyle/>
            <a:p>
              <a:pPr>
                <a:lnSpc>
                  <a:spcPct val="120000"/>
                </a:lnSpc>
              </a:pPr>
              <a:r>
                <a:rPr lang="zh-CN" altLang="en-US" sz="2400" b="1" spc="300" dirty="0">
                  <a:latin typeface="微软雅黑" panose="020B0503020204020204" pitchFamily="34" charset="-122"/>
                  <a:ea typeface="微软雅黑" panose="020B0503020204020204" pitchFamily="34" charset="-122"/>
                </a:rPr>
                <a:t>此处添加</a:t>
              </a:r>
              <a:endParaRPr lang="en-US" altLang="zh-CN" sz="2400" b="1" spc="300" dirty="0">
                <a:latin typeface="微软雅黑" panose="020B0503020204020204" pitchFamily="34" charset="-122"/>
                <a:ea typeface="微软雅黑" panose="020B0503020204020204" pitchFamily="34" charset="-122"/>
              </a:endParaRPr>
            </a:p>
            <a:p>
              <a:pPr>
                <a:lnSpc>
                  <a:spcPct val="120000"/>
                </a:lnSpc>
              </a:pPr>
              <a:r>
                <a:rPr lang="zh-CN" altLang="en-US" sz="2400" b="1" spc="300" dirty="0">
                  <a:latin typeface="微软雅黑" panose="020B0503020204020204" pitchFamily="34" charset="-122"/>
                  <a:ea typeface="微软雅黑" panose="020B0503020204020204" pitchFamily="34" charset="-122"/>
                </a:rPr>
                <a:t>此处添加您的文字</a:t>
              </a:r>
              <a:endParaRPr lang="en-US" altLang="zh-CN" sz="2400" b="1" spc="300" dirty="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387624" y="3142059"/>
            <a:ext cx="5135414" cy="1162303"/>
            <a:chOff x="6387624" y="3142059"/>
            <a:chExt cx="5135414" cy="1162303"/>
          </a:xfrm>
        </p:grpSpPr>
        <p:sp>
          <p:nvSpPr>
            <p:cNvPr id="60" name="î$ľíḑé"/>
            <p:cNvSpPr/>
            <p:nvPr/>
          </p:nvSpPr>
          <p:spPr>
            <a:xfrm flipH="1">
              <a:off x="6670182" y="3142059"/>
              <a:ext cx="4852856" cy="1086962"/>
            </a:xfrm>
            <a:prstGeom prst="rect">
              <a:avLst/>
            </a:prstGeom>
            <a:solidFill>
              <a:schemeClr val="bg1">
                <a:lumMod val="95000"/>
              </a:schemeClr>
            </a:solidFill>
            <a:ln>
              <a:noFill/>
            </a:ln>
          </p:spPr>
          <p:txBody>
            <a:bodyPr wrap="square" lIns="0" tIns="0" rIns="1620000" bIns="0" anchor="ctr" anchorCtr="0">
              <a:normAutofit/>
            </a:bodyPr>
            <a:lstStyle/>
            <a:p>
              <a:pPr algn="r">
                <a:lnSpc>
                  <a:spcPct val="120000"/>
                </a:lnSpc>
                <a:buSzPct val="25000"/>
              </a:pPr>
              <a:endParaRPr lang="zh-CN" altLang="en-US" sz="1100" dirty="0"/>
            </a:p>
          </p:txBody>
        </p:sp>
        <p:sp>
          <p:nvSpPr>
            <p:cNvPr id="61" name="iş1iďê"/>
            <p:cNvSpPr/>
            <p:nvPr/>
          </p:nvSpPr>
          <p:spPr>
            <a:xfrm flipH="1">
              <a:off x="6387624" y="3285562"/>
              <a:ext cx="1504800" cy="1018800"/>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chemeClr val="tx2">
                <a:lumMod val="75000"/>
              </a:schemeClr>
            </a:solidFill>
            <a:ln>
              <a:noFill/>
            </a:ln>
          </p:spPr>
          <p:txBody>
            <a:bodyPr anchor="ctr"/>
            <a:lstStyle/>
            <a:p>
              <a:pPr algn="ctr"/>
            </a:p>
          </p:txBody>
        </p:sp>
        <p:sp>
          <p:nvSpPr>
            <p:cNvPr id="62" name="ísļíḓê"/>
            <p:cNvSpPr/>
            <p:nvPr/>
          </p:nvSpPr>
          <p:spPr>
            <a:xfrm>
              <a:off x="6697546" y="3575962"/>
              <a:ext cx="478556" cy="438000"/>
            </a:xfrm>
            <a:prstGeom prst="rect">
              <a:avLst/>
            </a:prstGeom>
            <a:noFill/>
            <a:ln>
              <a:noFill/>
            </a:ln>
          </p:spPr>
          <p:txBody>
            <a:bodyPr wrap="none" lIns="90000" tIns="46800" rIns="90000" bIns="46800" anchor="t" anchorCtr="0">
              <a:noAutofit/>
            </a:bodyPr>
            <a:lstStyle/>
            <a:p>
              <a:pPr>
                <a:buSzPct val="25000"/>
              </a:pPr>
              <a:r>
                <a:rPr lang="id-ID" sz="2800" dirty="0">
                  <a:solidFill>
                    <a:schemeClr val="lt1"/>
                  </a:solidFill>
                  <a:latin typeface="Impact" panose="020B0806030902050204" pitchFamily="34" charset="0"/>
                </a:rPr>
                <a:t>05</a:t>
              </a:r>
              <a:endParaRPr lang="id-ID" sz="2800" dirty="0">
                <a:solidFill>
                  <a:schemeClr val="lt1"/>
                </a:solidFill>
                <a:latin typeface="Impact" panose="020B0806030902050204" pitchFamily="34" charset="0"/>
              </a:endParaRPr>
            </a:p>
          </p:txBody>
        </p:sp>
        <p:sp>
          <p:nvSpPr>
            <p:cNvPr id="64" name="îslide"/>
            <p:cNvSpPr/>
            <p:nvPr/>
          </p:nvSpPr>
          <p:spPr>
            <a:xfrm>
              <a:off x="11123204" y="3454297"/>
              <a:ext cx="355507" cy="357716"/>
            </a:xfrm>
            <a:custGeom>
              <a:avLst/>
              <a:gdLst/>
              <a:ahLst/>
              <a:cxnLst/>
              <a:rect l="0" t="0" r="0" b="0"/>
              <a:pathLst>
                <a:path w="120000" h="120000" extrusionOk="0">
                  <a:moveTo>
                    <a:pt x="94022" y="11437"/>
                  </a:moveTo>
                  <a:lnTo>
                    <a:pt x="94022" y="11437"/>
                  </a:lnTo>
                  <a:cubicBezTo>
                    <a:pt x="76962" y="0"/>
                    <a:pt x="54087" y="5815"/>
                    <a:pt x="42843" y="22875"/>
                  </a:cubicBezTo>
                  <a:cubicBezTo>
                    <a:pt x="28497" y="48465"/>
                    <a:pt x="28497" y="48465"/>
                    <a:pt x="28497" y="48465"/>
                  </a:cubicBezTo>
                  <a:cubicBezTo>
                    <a:pt x="0" y="68626"/>
                    <a:pt x="0" y="68626"/>
                    <a:pt x="0" y="68626"/>
                  </a:cubicBezTo>
                  <a:cubicBezTo>
                    <a:pt x="28497" y="85686"/>
                    <a:pt x="28497" y="85686"/>
                    <a:pt x="28497" y="85686"/>
                  </a:cubicBezTo>
                  <a:cubicBezTo>
                    <a:pt x="25589" y="94216"/>
                    <a:pt x="28497" y="105654"/>
                    <a:pt x="37027" y="111276"/>
                  </a:cubicBezTo>
                  <a:cubicBezTo>
                    <a:pt x="45557" y="114184"/>
                    <a:pt x="56995" y="111276"/>
                    <a:pt x="62810" y="102746"/>
                  </a:cubicBezTo>
                  <a:cubicBezTo>
                    <a:pt x="91308" y="119806"/>
                    <a:pt x="91308" y="119806"/>
                    <a:pt x="91308" y="119806"/>
                  </a:cubicBezTo>
                  <a:cubicBezTo>
                    <a:pt x="94022" y="85686"/>
                    <a:pt x="94022" y="85686"/>
                    <a:pt x="94022" y="85686"/>
                  </a:cubicBezTo>
                  <a:cubicBezTo>
                    <a:pt x="108368" y="59903"/>
                    <a:pt x="108368" y="59903"/>
                    <a:pt x="108368" y="59903"/>
                  </a:cubicBezTo>
                  <a:cubicBezTo>
                    <a:pt x="119806" y="42843"/>
                    <a:pt x="113990" y="19967"/>
                    <a:pt x="94022" y="11437"/>
                  </a:cubicBezTo>
                  <a:close/>
                  <a:moveTo>
                    <a:pt x="39935" y="102746"/>
                  </a:moveTo>
                  <a:lnTo>
                    <a:pt x="39935" y="102746"/>
                  </a:lnTo>
                  <a:cubicBezTo>
                    <a:pt x="34119" y="99838"/>
                    <a:pt x="34119" y="94216"/>
                    <a:pt x="37027" y="88400"/>
                  </a:cubicBezTo>
                  <a:cubicBezTo>
                    <a:pt x="56995" y="99838"/>
                    <a:pt x="56995" y="99838"/>
                    <a:pt x="56995" y="99838"/>
                  </a:cubicBezTo>
                  <a:cubicBezTo>
                    <a:pt x="51373" y="105654"/>
                    <a:pt x="45557" y="105654"/>
                    <a:pt x="39935" y="102746"/>
                  </a:cubicBezTo>
                  <a:close/>
                  <a:moveTo>
                    <a:pt x="102746" y="57189"/>
                  </a:moveTo>
                  <a:lnTo>
                    <a:pt x="102746" y="57189"/>
                  </a:lnTo>
                  <a:cubicBezTo>
                    <a:pt x="88400" y="82778"/>
                    <a:pt x="88400" y="82778"/>
                    <a:pt x="88400" y="82778"/>
                  </a:cubicBezTo>
                  <a:cubicBezTo>
                    <a:pt x="85492" y="108562"/>
                    <a:pt x="85492" y="108562"/>
                    <a:pt x="85492" y="108562"/>
                  </a:cubicBezTo>
                  <a:cubicBezTo>
                    <a:pt x="14151" y="68626"/>
                    <a:pt x="14151" y="68626"/>
                    <a:pt x="14151" y="68626"/>
                  </a:cubicBezTo>
                  <a:cubicBezTo>
                    <a:pt x="34119" y="54281"/>
                    <a:pt x="34119" y="54281"/>
                    <a:pt x="34119" y="54281"/>
                  </a:cubicBezTo>
                  <a:cubicBezTo>
                    <a:pt x="51373" y="28497"/>
                    <a:pt x="51373" y="28497"/>
                    <a:pt x="51373" y="28497"/>
                  </a:cubicBezTo>
                  <a:cubicBezTo>
                    <a:pt x="56995" y="14345"/>
                    <a:pt x="76962" y="8529"/>
                    <a:pt x="91308" y="17059"/>
                  </a:cubicBezTo>
                  <a:cubicBezTo>
                    <a:pt x="105460" y="25783"/>
                    <a:pt x="111276" y="42843"/>
                    <a:pt x="102746" y="57189"/>
                  </a:cubicBezTo>
                  <a:close/>
                </a:path>
              </a:pathLst>
            </a:custGeom>
            <a:solidFill>
              <a:schemeClr val="tx2">
                <a:lumMod val="75000"/>
              </a:schemeClr>
            </a:solidFill>
            <a:ln>
              <a:noFill/>
            </a:ln>
          </p:spPr>
          <p:txBody>
            <a:bodyPr anchor="ctr"/>
            <a:lstStyle/>
            <a:p>
              <a:pPr algn="ctr"/>
            </a:p>
          </p:txBody>
        </p:sp>
        <p:sp>
          <p:nvSpPr>
            <p:cNvPr id="76" name="矩形 75"/>
            <p:cNvSpPr/>
            <p:nvPr/>
          </p:nvSpPr>
          <p:spPr>
            <a:xfrm>
              <a:off x="8141411" y="3193086"/>
              <a:ext cx="2954655" cy="941155"/>
            </a:xfrm>
            <a:prstGeom prst="rect">
              <a:avLst/>
            </a:prstGeom>
          </p:spPr>
          <p:txBody>
            <a:bodyPr wrap="none">
              <a:spAutoFit/>
            </a:bodyPr>
            <a:lstStyle/>
            <a:p>
              <a:pPr>
                <a:lnSpc>
                  <a:spcPct val="120000"/>
                </a:lnSpc>
              </a:pPr>
              <a:r>
                <a:rPr lang="zh-CN" altLang="en-US" sz="2400" b="1" spc="300" dirty="0">
                  <a:latin typeface="微软雅黑" panose="020B0503020204020204" pitchFamily="34" charset="-122"/>
                  <a:ea typeface="微软雅黑" panose="020B0503020204020204" pitchFamily="34" charset="-122"/>
                </a:rPr>
                <a:t>此处添加</a:t>
              </a:r>
              <a:endParaRPr lang="en-US" altLang="zh-CN" sz="2400" b="1" spc="300" dirty="0">
                <a:latin typeface="微软雅黑" panose="020B0503020204020204" pitchFamily="34" charset="-122"/>
                <a:ea typeface="微软雅黑" panose="020B0503020204020204" pitchFamily="34" charset="-122"/>
              </a:endParaRPr>
            </a:p>
            <a:p>
              <a:pPr>
                <a:lnSpc>
                  <a:spcPct val="120000"/>
                </a:lnSpc>
              </a:pPr>
              <a:r>
                <a:rPr lang="zh-CN" altLang="en-US" sz="2400" b="1" spc="300" dirty="0">
                  <a:latin typeface="微软雅黑" panose="020B0503020204020204" pitchFamily="34" charset="-122"/>
                  <a:ea typeface="微软雅黑" panose="020B0503020204020204" pitchFamily="34" charset="-122"/>
                </a:rPr>
                <a:t>此处添加您的文字</a:t>
              </a:r>
              <a:endParaRPr lang="en-US" altLang="zh-CN" sz="2400" b="1" spc="300" dirty="0">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6387624" y="4735885"/>
            <a:ext cx="5135414" cy="1162303"/>
            <a:chOff x="6387624" y="4735885"/>
            <a:chExt cx="5135414" cy="1162303"/>
          </a:xfrm>
        </p:grpSpPr>
        <p:sp>
          <p:nvSpPr>
            <p:cNvPr id="66" name="iŝḻidê"/>
            <p:cNvSpPr/>
            <p:nvPr/>
          </p:nvSpPr>
          <p:spPr>
            <a:xfrm flipH="1">
              <a:off x="6670182" y="4735885"/>
              <a:ext cx="4852856" cy="1086962"/>
            </a:xfrm>
            <a:prstGeom prst="rect">
              <a:avLst/>
            </a:prstGeom>
            <a:solidFill>
              <a:schemeClr val="bg1">
                <a:lumMod val="95000"/>
              </a:schemeClr>
            </a:solidFill>
            <a:ln>
              <a:noFill/>
            </a:ln>
          </p:spPr>
          <p:txBody>
            <a:bodyPr wrap="square" lIns="0" tIns="0" rIns="1620000" bIns="0" anchor="ctr" anchorCtr="0">
              <a:normAutofit/>
            </a:bodyPr>
            <a:lstStyle/>
            <a:p>
              <a:pPr algn="r">
                <a:lnSpc>
                  <a:spcPct val="120000"/>
                </a:lnSpc>
                <a:buSzPct val="25000"/>
              </a:pPr>
              <a:endParaRPr lang="zh-CN" altLang="en-US" sz="1100" dirty="0"/>
            </a:p>
          </p:txBody>
        </p:sp>
        <p:sp>
          <p:nvSpPr>
            <p:cNvPr id="67" name="ïšľíďe"/>
            <p:cNvSpPr/>
            <p:nvPr/>
          </p:nvSpPr>
          <p:spPr>
            <a:xfrm>
              <a:off x="11112624" y="5032065"/>
              <a:ext cx="366087" cy="366183"/>
            </a:xfrm>
            <a:custGeom>
              <a:avLst/>
              <a:gdLst/>
              <a:ahLst/>
              <a:cxnLst/>
              <a:rect l="0" t="0" r="0" b="0"/>
              <a:pathLst>
                <a:path w="120000" h="120000" extrusionOk="0">
                  <a:moveTo>
                    <a:pt x="94826" y="44479"/>
                  </a:moveTo>
                  <a:lnTo>
                    <a:pt x="94826" y="44479"/>
                  </a:lnTo>
                  <a:cubicBezTo>
                    <a:pt x="86498" y="44479"/>
                    <a:pt x="83659" y="50157"/>
                    <a:pt x="83659" y="55646"/>
                  </a:cubicBezTo>
                  <a:cubicBezTo>
                    <a:pt x="83659" y="64164"/>
                    <a:pt x="86498" y="66813"/>
                    <a:pt x="94826" y="66813"/>
                  </a:cubicBezTo>
                  <a:cubicBezTo>
                    <a:pt x="100315" y="66813"/>
                    <a:pt x="105993" y="64164"/>
                    <a:pt x="105993" y="55646"/>
                  </a:cubicBezTo>
                  <a:cubicBezTo>
                    <a:pt x="105993" y="50157"/>
                    <a:pt x="100315" y="44479"/>
                    <a:pt x="94826" y="44479"/>
                  </a:cubicBezTo>
                  <a:close/>
                  <a:moveTo>
                    <a:pt x="97665" y="61324"/>
                  </a:moveTo>
                  <a:lnTo>
                    <a:pt x="97665" y="61324"/>
                  </a:lnTo>
                  <a:cubicBezTo>
                    <a:pt x="89148" y="61324"/>
                    <a:pt x="89148" y="61324"/>
                    <a:pt x="89148" y="61324"/>
                  </a:cubicBezTo>
                  <a:cubicBezTo>
                    <a:pt x="89148" y="52996"/>
                    <a:pt x="89148" y="52996"/>
                    <a:pt x="89148" y="52996"/>
                  </a:cubicBezTo>
                  <a:cubicBezTo>
                    <a:pt x="97665" y="52996"/>
                    <a:pt x="97665" y="52996"/>
                    <a:pt x="97665" y="52996"/>
                  </a:cubicBezTo>
                  <a:lnTo>
                    <a:pt x="97665" y="61324"/>
                  </a:lnTo>
                  <a:close/>
                  <a:moveTo>
                    <a:pt x="100315" y="97476"/>
                  </a:moveTo>
                  <a:lnTo>
                    <a:pt x="100315" y="97476"/>
                  </a:lnTo>
                  <a:cubicBezTo>
                    <a:pt x="86498" y="97476"/>
                    <a:pt x="86498" y="97476"/>
                    <a:pt x="86498" y="97476"/>
                  </a:cubicBezTo>
                  <a:cubicBezTo>
                    <a:pt x="83659" y="97476"/>
                    <a:pt x="83659" y="100315"/>
                    <a:pt x="83659" y="100315"/>
                  </a:cubicBezTo>
                  <a:cubicBezTo>
                    <a:pt x="83659" y="103154"/>
                    <a:pt x="83659" y="105993"/>
                    <a:pt x="86498" y="105993"/>
                  </a:cubicBezTo>
                  <a:cubicBezTo>
                    <a:pt x="100315" y="105993"/>
                    <a:pt x="100315" y="105993"/>
                    <a:pt x="100315" y="105993"/>
                  </a:cubicBezTo>
                  <a:cubicBezTo>
                    <a:pt x="103154" y="105993"/>
                    <a:pt x="105993" y="103154"/>
                    <a:pt x="105993" y="100315"/>
                  </a:cubicBezTo>
                  <a:cubicBezTo>
                    <a:pt x="105993" y="100315"/>
                    <a:pt x="103154" y="97476"/>
                    <a:pt x="100315" y="97476"/>
                  </a:cubicBezTo>
                  <a:close/>
                  <a:moveTo>
                    <a:pt x="67003" y="44479"/>
                  </a:moveTo>
                  <a:lnTo>
                    <a:pt x="67003" y="44479"/>
                  </a:lnTo>
                  <a:cubicBezTo>
                    <a:pt x="22334" y="44479"/>
                    <a:pt x="22334" y="44479"/>
                    <a:pt x="22334" y="44479"/>
                  </a:cubicBezTo>
                  <a:cubicBezTo>
                    <a:pt x="19495" y="44479"/>
                    <a:pt x="16845" y="50157"/>
                    <a:pt x="16845" y="52996"/>
                  </a:cubicBezTo>
                  <a:cubicBezTo>
                    <a:pt x="16845" y="97476"/>
                    <a:pt x="16845" y="97476"/>
                    <a:pt x="16845" y="97476"/>
                  </a:cubicBezTo>
                  <a:cubicBezTo>
                    <a:pt x="16845" y="100315"/>
                    <a:pt x="19495" y="105993"/>
                    <a:pt x="22334" y="105993"/>
                  </a:cubicBezTo>
                  <a:cubicBezTo>
                    <a:pt x="67003" y="105993"/>
                    <a:pt x="67003" y="105993"/>
                    <a:pt x="67003" y="105993"/>
                  </a:cubicBezTo>
                  <a:cubicBezTo>
                    <a:pt x="72492" y="105993"/>
                    <a:pt x="75331" y="100315"/>
                    <a:pt x="75331" y="97476"/>
                  </a:cubicBezTo>
                  <a:cubicBezTo>
                    <a:pt x="75331" y="52996"/>
                    <a:pt x="75331" y="52996"/>
                    <a:pt x="75331" y="52996"/>
                  </a:cubicBezTo>
                  <a:cubicBezTo>
                    <a:pt x="75331" y="50157"/>
                    <a:pt x="72492" y="44479"/>
                    <a:pt x="67003" y="44479"/>
                  </a:cubicBezTo>
                  <a:close/>
                  <a:moveTo>
                    <a:pt x="67003" y="94826"/>
                  </a:moveTo>
                  <a:lnTo>
                    <a:pt x="67003" y="94826"/>
                  </a:lnTo>
                  <a:cubicBezTo>
                    <a:pt x="67003" y="94826"/>
                    <a:pt x="67003" y="97476"/>
                    <a:pt x="64164" y="97476"/>
                  </a:cubicBezTo>
                  <a:cubicBezTo>
                    <a:pt x="28012" y="97476"/>
                    <a:pt x="28012" y="97476"/>
                    <a:pt x="28012" y="97476"/>
                  </a:cubicBezTo>
                  <a:cubicBezTo>
                    <a:pt x="25173" y="97476"/>
                    <a:pt x="22334" y="94826"/>
                    <a:pt x="22334" y="94826"/>
                  </a:cubicBezTo>
                  <a:cubicBezTo>
                    <a:pt x="22334" y="55646"/>
                    <a:pt x="22334" y="55646"/>
                    <a:pt x="22334" y="55646"/>
                  </a:cubicBezTo>
                  <a:cubicBezTo>
                    <a:pt x="22334" y="55646"/>
                    <a:pt x="25173" y="52996"/>
                    <a:pt x="28012" y="52996"/>
                  </a:cubicBezTo>
                  <a:cubicBezTo>
                    <a:pt x="64164" y="52996"/>
                    <a:pt x="64164" y="52996"/>
                    <a:pt x="64164" y="52996"/>
                  </a:cubicBezTo>
                  <a:cubicBezTo>
                    <a:pt x="67003" y="52996"/>
                    <a:pt x="67003" y="55646"/>
                    <a:pt x="67003" y="55646"/>
                  </a:cubicBezTo>
                  <a:lnTo>
                    <a:pt x="67003" y="94826"/>
                  </a:lnTo>
                  <a:close/>
                  <a:moveTo>
                    <a:pt x="100315" y="86309"/>
                  </a:moveTo>
                  <a:lnTo>
                    <a:pt x="100315" y="86309"/>
                  </a:lnTo>
                  <a:cubicBezTo>
                    <a:pt x="86498" y="86309"/>
                    <a:pt x="86498" y="86309"/>
                    <a:pt x="86498" y="86309"/>
                  </a:cubicBezTo>
                  <a:cubicBezTo>
                    <a:pt x="83659" y="86309"/>
                    <a:pt x="83659" y="89148"/>
                    <a:pt x="83659" y="89148"/>
                  </a:cubicBezTo>
                  <a:cubicBezTo>
                    <a:pt x="83659" y="91987"/>
                    <a:pt x="83659" y="94826"/>
                    <a:pt x="86498" y="94826"/>
                  </a:cubicBezTo>
                  <a:cubicBezTo>
                    <a:pt x="100315" y="94826"/>
                    <a:pt x="100315" y="94826"/>
                    <a:pt x="100315" y="94826"/>
                  </a:cubicBezTo>
                  <a:cubicBezTo>
                    <a:pt x="103154" y="94826"/>
                    <a:pt x="105993" y="91987"/>
                    <a:pt x="105993" y="89148"/>
                  </a:cubicBezTo>
                  <a:cubicBezTo>
                    <a:pt x="105993" y="89148"/>
                    <a:pt x="103154" y="86309"/>
                    <a:pt x="100315" y="86309"/>
                  </a:cubicBezTo>
                  <a:close/>
                  <a:moveTo>
                    <a:pt x="105993" y="30662"/>
                  </a:moveTo>
                  <a:lnTo>
                    <a:pt x="105993" y="30662"/>
                  </a:lnTo>
                  <a:cubicBezTo>
                    <a:pt x="69842" y="30662"/>
                    <a:pt x="69842" y="30662"/>
                    <a:pt x="69842" y="30662"/>
                  </a:cubicBezTo>
                  <a:cubicBezTo>
                    <a:pt x="103154" y="8328"/>
                    <a:pt x="103154" y="8328"/>
                    <a:pt x="103154" y="8328"/>
                  </a:cubicBezTo>
                  <a:cubicBezTo>
                    <a:pt x="105993" y="8328"/>
                    <a:pt x="105993" y="5678"/>
                    <a:pt x="103154" y="2839"/>
                  </a:cubicBezTo>
                  <a:cubicBezTo>
                    <a:pt x="103154" y="0"/>
                    <a:pt x="100315" y="0"/>
                    <a:pt x="100315" y="2839"/>
                  </a:cubicBezTo>
                  <a:cubicBezTo>
                    <a:pt x="100315" y="2839"/>
                    <a:pt x="64164" y="25173"/>
                    <a:pt x="61324" y="27823"/>
                  </a:cubicBezTo>
                  <a:cubicBezTo>
                    <a:pt x="22334" y="2839"/>
                    <a:pt x="22334" y="2839"/>
                    <a:pt x="22334" y="2839"/>
                  </a:cubicBezTo>
                  <a:cubicBezTo>
                    <a:pt x="19495" y="0"/>
                    <a:pt x="16845" y="0"/>
                    <a:pt x="16845" y="2839"/>
                  </a:cubicBezTo>
                  <a:cubicBezTo>
                    <a:pt x="16845" y="5678"/>
                    <a:pt x="16845" y="8328"/>
                    <a:pt x="16845" y="8328"/>
                  </a:cubicBezTo>
                  <a:cubicBezTo>
                    <a:pt x="50157" y="30662"/>
                    <a:pt x="50157" y="30662"/>
                    <a:pt x="50157" y="30662"/>
                  </a:cubicBezTo>
                  <a:cubicBezTo>
                    <a:pt x="16845" y="30662"/>
                    <a:pt x="16845" y="30662"/>
                    <a:pt x="16845" y="30662"/>
                  </a:cubicBezTo>
                  <a:cubicBezTo>
                    <a:pt x="8517" y="30662"/>
                    <a:pt x="0" y="36340"/>
                    <a:pt x="0" y="44479"/>
                  </a:cubicBezTo>
                  <a:cubicBezTo>
                    <a:pt x="0" y="105993"/>
                    <a:pt x="0" y="105993"/>
                    <a:pt x="0" y="105993"/>
                  </a:cubicBezTo>
                  <a:cubicBezTo>
                    <a:pt x="0" y="114321"/>
                    <a:pt x="8517" y="119810"/>
                    <a:pt x="16845" y="119810"/>
                  </a:cubicBezTo>
                  <a:cubicBezTo>
                    <a:pt x="105993" y="119810"/>
                    <a:pt x="105993" y="119810"/>
                    <a:pt x="105993" y="119810"/>
                  </a:cubicBezTo>
                  <a:cubicBezTo>
                    <a:pt x="114321" y="119810"/>
                    <a:pt x="119810" y="114321"/>
                    <a:pt x="119810" y="105993"/>
                  </a:cubicBezTo>
                  <a:cubicBezTo>
                    <a:pt x="119810" y="44479"/>
                    <a:pt x="119810" y="44479"/>
                    <a:pt x="119810" y="44479"/>
                  </a:cubicBezTo>
                  <a:cubicBezTo>
                    <a:pt x="119810" y="36340"/>
                    <a:pt x="114321" y="30662"/>
                    <a:pt x="105993" y="30662"/>
                  </a:cubicBezTo>
                  <a:close/>
                  <a:moveTo>
                    <a:pt x="111482" y="105993"/>
                  </a:moveTo>
                  <a:lnTo>
                    <a:pt x="111482" y="105993"/>
                  </a:lnTo>
                  <a:cubicBezTo>
                    <a:pt x="111482" y="108643"/>
                    <a:pt x="108832" y="111482"/>
                    <a:pt x="105993" y="111482"/>
                  </a:cubicBezTo>
                  <a:cubicBezTo>
                    <a:pt x="16845" y="111482"/>
                    <a:pt x="16845" y="111482"/>
                    <a:pt x="16845" y="111482"/>
                  </a:cubicBezTo>
                  <a:cubicBezTo>
                    <a:pt x="11167" y="111482"/>
                    <a:pt x="8517" y="108643"/>
                    <a:pt x="8517" y="105993"/>
                  </a:cubicBezTo>
                  <a:cubicBezTo>
                    <a:pt x="8517" y="44479"/>
                    <a:pt x="8517" y="44479"/>
                    <a:pt x="8517" y="44479"/>
                  </a:cubicBezTo>
                  <a:cubicBezTo>
                    <a:pt x="8517" y="41829"/>
                    <a:pt x="11167" y="38990"/>
                    <a:pt x="16845" y="38990"/>
                  </a:cubicBezTo>
                  <a:cubicBezTo>
                    <a:pt x="105993" y="38990"/>
                    <a:pt x="105993" y="38990"/>
                    <a:pt x="105993" y="38990"/>
                  </a:cubicBezTo>
                  <a:cubicBezTo>
                    <a:pt x="108832" y="38990"/>
                    <a:pt x="111482" y="41829"/>
                    <a:pt x="111482" y="44479"/>
                  </a:cubicBezTo>
                  <a:lnTo>
                    <a:pt x="111482" y="105993"/>
                  </a:lnTo>
                  <a:close/>
                </a:path>
              </a:pathLst>
            </a:custGeom>
            <a:solidFill>
              <a:schemeClr val="bg1">
                <a:lumMod val="50000"/>
              </a:schemeClr>
            </a:solidFill>
            <a:ln>
              <a:noFill/>
            </a:ln>
          </p:spPr>
          <p:txBody>
            <a:bodyPr anchor="ctr"/>
            <a:lstStyle/>
            <a:p>
              <a:pPr algn="ctr"/>
            </a:p>
          </p:txBody>
        </p:sp>
        <p:sp>
          <p:nvSpPr>
            <p:cNvPr id="68" name="îṣḻíḑé"/>
            <p:cNvSpPr/>
            <p:nvPr/>
          </p:nvSpPr>
          <p:spPr>
            <a:xfrm flipH="1">
              <a:off x="6387624" y="4879388"/>
              <a:ext cx="1504800" cy="1018800"/>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chemeClr val="bg1">
                <a:lumMod val="50000"/>
              </a:schemeClr>
            </a:solidFill>
            <a:ln>
              <a:noFill/>
            </a:ln>
          </p:spPr>
          <p:txBody>
            <a:bodyPr anchor="ctr"/>
            <a:lstStyle/>
            <a:p>
              <a:pPr algn="ctr"/>
            </a:p>
          </p:txBody>
        </p:sp>
        <p:sp>
          <p:nvSpPr>
            <p:cNvPr id="69" name="íṩḷiḓè"/>
            <p:cNvSpPr/>
            <p:nvPr/>
          </p:nvSpPr>
          <p:spPr>
            <a:xfrm>
              <a:off x="6697546" y="5169788"/>
              <a:ext cx="478556" cy="438000"/>
            </a:xfrm>
            <a:prstGeom prst="rect">
              <a:avLst/>
            </a:prstGeom>
            <a:noFill/>
            <a:ln>
              <a:noFill/>
            </a:ln>
          </p:spPr>
          <p:txBody>
            <a:bodyPr wrap="none" lIns="90000" tIns="46800" rIns="90000" bIns="46800" anchor="t" anchorCtr="0">
              <a:noAutofit/>
            </a:bodyPr>
            <a:lstStyle/>
            <a:p>
              <a:pPr>
                <a:buSzPct val="25000"/>
              </a:pPr>
              <a:r>
                <a:rPr lang="id-ID" sz="2800" dirty="0">
                  <a:solidFill>
                    <a:schemeClr val="lt1"/>
                  </a:solidFill>
                  <a:latin typeface="Impact" panose="020B0806030902050204" pitchFamily="34" charset="0"/>
                </a:rPr>
                <a:t>06</a:t>
              </a:r>
              <a:endParaRPr lang="id-ID" sz="2800" dirty="0">
                <a:solidFill>
                  <a:schemeClr val="lt1"/>
                </a:solidFill>
                <a:latin typeface="Impact" panose="020B0806030902050204" pitchFamily="34" charset="0"/>
              </a:endParaRPr>
            </a:p>
          </p:txBody>
        </p:sp>
        <p:sp>
          <p:nvSpPr>
            <p:cNvPr id="77" name="矩形 76"/>
            <p:cNvSpPr/>
            <p:nvPr/>
          </p:nvSpPr>
          <p:spPr>
            <a:xfrm>
              <a:off x="8141411" y="4790002"/>
              <a:ext cx="2954655" cy="941155"/>
            </a:xfrm>
            <a:prstGeom prst="rect">
              <a:avLst/>
            </a:prstGeom>
          </p:spPr>
          <p:txBody>
            <a:bodyPr wrap="none">
              <a:spAutoFit/>
            </a:bodyPr>
            <a:lstStyle/>
            <a:p>
              <a:pPr>
                <a:lnSpc>
                  <a:spcPct val="120000"/>
                </a:lnSpc>
              </a:pPr>
              <a:r>
                <a:rPr lang="zh-CN" altLang="en-US" sz="2400" b="1" spc="300" dirty="0">
                  <a:latin typeface="微软雅黑" panose="020B0503020204020204" pitchFamily="34" charset="-122"/>
                  <a:ea typeface="微软雅黑" panose="020B0503020204020204" pitchFamily="34" charset="-122"/>
                </a:rPr>
                <a:t>此处添加</a:t>
              </a:r>
              <a:endParaRPr lang="en-US" altLang="zh-CN" sz="2400" b="1" spc="300" dirty="0">
                <a:latin typeface="微软雅黑" panose="020B0503020204020204" pitchFamily="34" charset="-122"/>
                <a:ea typeface="微软雅黑" panose="020B0503020204020204" pitchFamily="34" charset="-122"/>
              </a:endParaRPr>
            </a:p>
            <a:p>
              <a:pPr>
                <a:lnSpc>
                  <a:spcPct val="120000"/>
                </a:lnSpc>
              </a:pPr>
              <a:r>
                <a:rPr lang="zh-CN" altLang="en-US" sz="2400" b="1" spc="300" dirty="0">
                  <a:latin typeface="微软雅黑" panose="020B0503020204020204" pitchFamily="34" charset="-122"/>
                  <a:ea typeface="微软雅黑" panose="020B0503020204020204" pitchFamily="34" charset="-122"/>
                </a:rPr>
                <a:t>此处添加您的文字</a:t>
              </a:r>
              <a:endParaRPr lang="en-US" altLang="zh-CN" sz="2400" b="1" spc="3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500" fill="hold"/>
                                        <p:tgtEl>
                                          <p:spTgt spid="82"/>
                                        </p:tgtEl>
                                        <p:attrNameLst>
                                          <p:attrName>ppt_x</p:attrName>
                                        </p:attrNameLst>
                                      </p:cBhvr>
                                      <p:tavLst>
                                        <p:tav tm="0">
                                          <p:val>
                                            <p:strVal val="0-#ppt_w/2"/>
                                          </p:val>
                                        </p:tav>
                                        <p:tav tm="100000">
                                          <p:val>
                                            <p:strVal val="#ppt_x"/>
                                          </p:val>
                                        </p:tav>
                                      </p:tavLst>
                                    </p:anim>
                                    <p:anim calcmode="lin" valueType="num">
                                      <p:cBhvr additive="base">
                                        <p:cTn id="13" dur="500" fill="hold"/>
                                        <p:tgtEl>
                                          <p:spTgt spid="8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0-#ppt_w/2"/>
                                          </p:val>
                                        </p:tav>
                                        <p:tav tm="100000">
                                          <p:val>
                                            <p:strVal val="#ppt_x"/>
                                          </p:val>
                                        </p:tav>
                                      </p:tavLst>
                                    </p:anim>
                                    <p:anim calcmode="lin" valueType="num">
                                      <p:cBhvr additive="base">
                                        <p:cTn id="18" dur="500" fill="hold"/>
                                        <p:tgtEl>
                                          <p:spTgt spid="8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1+#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1+#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fill="hold"/>
                                        <p:tgtEl>
                                          <p:spTgt spid="78"/>
                                        </p:tgtEl>
                                        <p:attrNameLst>
                                          <p:attrName>ppt_x</p:attrName>
                                        </p:attrNameLst>
                                      </p:cBhvr>
                                      <p:tavLst>
                                        <p:tav tm="0">
                                          <p:val>
                                            <p:strVal val="1+#ppt_w/2"/>
                                          </p:val>
                                        </p:tav>
                                        <p:tav tm="100000">
                                          <p:val>
                                            <p:strVal val="#ppt_x"/>
                                          </p:val>
                                        </p:tav>
                                      </p:tavLst>
                                    </p:anim>
                                    <p:anim calcmode="lin" valueType="num">
                                      <p:cBhvr additive="base">
                                        <p:cTn id="33"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6395" y="2680904"/>
            <a:ext cx="5136163" cy="2099537"/>
            <a:chOff x="616395" y="2680904"/>
            <a:chExt cx="5136163" cy="2099537"/>
          </a:xfrm>
        </p:grpSpPr>
        <p:sp>
          <p:nvSpPr>
            <p:cNvPr id="7" name="îSlíḍê"/>
            <p:cNvSpPr/>
            <p:nvPr/>
          </p:nvSpPr>
          <p:spPr bwMode="auto">
            <a:xfrm rot="2700000">
              <a:off x="616396" y="2680903"/>
              <a:ext cx="2099537" cy="2099539"/>
            </a:xfrm>
            <a:custGeom>
              <a:avLst/>
              <a:gdLst>
                <a:gd name="connsiteX0" fmla="*/ 0 w 1628122"/>
                <a:gd name="connsiteY0" fmla="*/ 1628122 h 1628122"/>
                <a:gd name="connsiteX1" fmla="*/ 0 w 1628122"/>
                <a:gd name="connsiteY1" fmla="*/ 0 h 1628122"/>
                <a:gd name="connsiteX2" fmla="*/ 1628122 w 1628122"/>
                <a:gd name="connsiteY2" fmla="*/ 1628122 h 1628122"/>
                <a:gd name="connsiteX3" fmla="*/ 0 w 1628122"/>
                <a:gd name="connsiteY3" fmla="*/ 1628122 h 1628122"/>
              </a:gdLst>
              <a:ahLst/>
              <a:cxnLst>
                <a:cxn ang="0">
                  <a:pos x="connsiteX0" y="connsiteY0"/>
                </a:cxn>
                <a:cxn ang="0">
                  <a:pos x="connsiteX1" y="connsiteY1"/>
                </a:cxn>
                <a:cxn ang="0">
                  <a:pos x="connsiteX2" y="connsiteY2"/>
                </a:cxn>
                <a:cxn ang="0">
                  <a:pos x="connsiteX3" y="connsiteY3"/>
                </a:cxn>
              </a:cxnLst>
              <a:rect l="l" t="t" r="r" b="b"/>
              <a:pathLst>
                <a:path w="1628122" h="1628122">
                  <a:moveTo>
                    <a:pt x="0" y="1628122"/>
                  </a:moveTo>
                  <a:lnTo>
                    <a:pt x="0" y="0"/>
                  </a:lnTo>
                  <a:lnTo>
                    <a:pt x="1628122" y="1628122"/>
                  </a:lnTo>
                  <a:lnTo>
                    <a:pt x="0" y="1628122"/>
                  </a:lnTo>
                  <a:close/>
                </a:path>
              </a:pathLst>
            </a:custGeom>
            <a:solidFill>
              <a:schemeClr val="tx2">
                <a:lumMod val="75000"/>
              </a:schemeClr>
            </a:solidFill>
            <a:ln w="9525">
              <a:noFill/>
              <a:round/>
            </a:ln>
          </p:spPr>
          <p:txBody>
            <a:bodyPr anchor="ctr"/>
            <a:lstStyle/>
            <a:p>
              <a:pPr algn="ctr"/>
              <a:endParaRPr>
                <a:ea typeface="微软雅黑" panose="020B0503020204020204" pitchFamily="34" charset="-122"/>
              </a:endParaRPr>
            </a:p>
          </p:txBody>
        </p:sp>
        <p:grpSp>
          <p:nvGrpSpPr>
            <p:cNvPr id="8" name="ïşľïḍê"/>
            <p:cNvGrpSpPr/>
            <p:nvPr/>
          </p:nvGrpSpPr>
          <p:grpSpPr>
            <a:xfrm flipH="1">
              <a:off x="1662754" y="2829616"/>
              <a:ext cx="4089804" cy="1867007"/>
              <a:chOff x="1695450" y="2114550"/>
              <a:chExt cx="4171949" cy="1143001"/>
            </a:xfrm>
          </p:grpSpPr>
          <p:sp>
            <p:nvSpPr>
              <p:cNvPr id="33" name="îsḷïḓè"/>
              <p:cNvSpPr/>
              <p:nvPr/>
            </p:nvSpPr>
            <p:spPr bwMode="auto">
              <a:xfrm>
                <a:off x="4191000" y="2114550"/>
                <a:ext cx="1676399" cy="533400"/>
              </a:xfrm>
              <a:prstGeom prst="rect">
                <a:avLst/>
              </a:prstGeom>
              <a:solidFill>
                <a:schemeClr val="bg1">
                  <a:lumMod val="50000"/>
                </a:schemeClr>
              </a:solidFill>
              <a:ln w="9525">
                <a:noFill/>
                <a:round/>
              </a:ln>
            </p:spPr>
            <p:txBody>
              <a:bodyPr anchor="ctr"/>
              <a:lstStyle/>
              <a:p>
                <a:pPr algn="ctr"/>
                <a:endParaRPr>
                  <a:ea typeface="微软雅黑" panose="020B0503020204020204" pitchFamily="34" charset="-122"/>
                </a:endParaRPr>
              </a:p>
            </p:txBody>
          </p:sp>
          <p:sp>
            <p:nvSpPr>
              <p:cNvPr id="34" name="íšḷîďê"/>
              <p:cNvSpPr/>
              <p:nvPr/>
            </p:nvSpPr>
            <p:spPr bwMode="auto">
              <a:xfrm rot="10800000">
                <a:off x="2362200" y="2114550"/>
                <a:ext cx="1828800" cy="1143000"/>
              </a:xfrm>
              <a:prstGeom prst="diagStripe">
                <a:avLst>
                  <a:gd name="adj" fmla="val 53333"/>
                </a:avLst>
              </a:prstGeom>
              <a:solidFill>
                <a:schemeClr val="bg1">
                  <a:lumMod val="50000"/>
                </a:schemeClr>
              </a:solidFill>
              <a:ln w="9525">
                <a:noFill/>
                <a:round/>
              </a:ln>
            </p:spPr>
            <p:txBody>
              <a:bodyPr anchor="ctr"/>
              <a:lstStyle/>
              <a:p>
                <a:pPr algn="ctr"/>
                <a:endParaRPr>
                  <a:ea typeface="微软雅黑" panose="020B0503020204020204" pitchFamily="34" charset="-122"/>
                </a:endParaRPr>
              </a:p>
            </p:txBody>
          </p:sp>
          <p:sp>
            <p:nvSpPr>
              <p:cNvPr id="35" name="iṡlîḑê"/>
              <p:cNvSpPr/>
              <p:nvPr/>
            </p:nvSpPr>
            <p:spPr bwMode="auto">
              <a:xfrm>
                <a:off x="1695450" y="2724151"/>
                <a:ext cx="1524000" cy="533400"/>
              </a:xfrm>
              <a:prstGeom prst="leftArrow">
                <a:avLst>
                  <a:gd name="adj1" fmla="val 100000"/>
                  <a:gd name="adj2" fmla="val 49107"/>
                </a:avLst>
              </a:prstGeom>
              <a:solidFill>
                <a:schemeClr val="bg1">
                  <a:lumMod val="50000"/>
                </a:schemeClr>
              </a:solidFill>
              <a:ln w="9525">
                <a:noFill/>
                <a:round/>
              </a:ln>
            </p:spPr>
            <p:txBody>
              <a:bodyPr anchor="ctr"/>
              <a:lstStyle/>
              <a:p>
                <a:pPr algn="ctr"/>
                <a:endParaRPr>
                  <a:ea typeface="微软雅黑" panose="020B0503020204020204" pitchFamily="34" charset="-122"/>
                </a:endParaRPr>
              </a:p>
            </p:txBody>
          </p:sp>
        </p:grpSp>
        <p:grpSp>
          <p:nvGrpSpPr>
            <p:cNvPr id="9" name="íşḻiḓe"/>
            <p:cNvGrpSpPr/>
            <p:nvPr/>
          </p:nvGrpSpPr>
          <p:grpSpPr>
            <a:xfrm flipH="1" flipV="1">
              <a:off x="1662754" y="2731357"/>
              <a:ext cx="4089804" cy="1867009"/>
              <a:chOff x="1695450" y="2114550"/>
              <a:chExt cx="4171949" cy="1143001"/>
            </a:xfrm>
          </p:grpSpPr>
          <p:sp>
            <p:nvSpPr>
              <p:cNvPr id="30" name="íśḷïdê"/>
              <p:cNvSpPr/>
              <p:nvPr/>
            </p:nvSpPr>
            <p:spPr bwMode="auto">
              <a:xfrm>
                <a:off x="4191000" y="2114550"/>
                <a:ext cx="1676399" cy="533400"/>
              </a:xfrm>
              <a:prstGeom prst="rect">
                <a:avLst/>
              </a:prstGeom>
              <a:solidFill>
                <a:schemeClr val="tx2">
                  <a:lumMod val="75000"/>
                </a:schemeClr>
              </a:solidFill>
              <a:ln w="9525">
                <a:noFill/>
                <a:round/>
              </a:ln>
            </p:spPr>
            <p:txBody>
              <a:bodyPr anchor="ctr"/>
              <a:lstStyle/>
              <a:p>
                <a:pPr algn="ctr"/>
                <a:endParaRPr>
                  <a:ea typeface="微软雅黑" panose="020B0503020204020204" pitchFamily="34" charset="-122"/>
                </a:endParaRPr>
              </a:p>
            </p:txBody>
          </p:sp>
          <p:sp>
            <p:nvSpPr>
              <p:cNvPr id="31" name="îṡḻïḍè"/>
              <p:cNvSpPr/>
              <p:nvPr/>
            </p:nvSpPr>
            <p:spPr bwMode="auto">
              <a:xfrm rot="10800000">
                <a:off x="2362200" y="2114550"/>
                <a:ext cx="1828800" cy="1143000"/>
              </a:xfrm>
              <a:prstGeom prst="diagStripe">
                <a:avLst>
                  <a:gd name="adj" fmla="val 53333"/>
                </a:avLst>
              </a:prstGeom>
              <a:solidFill>
                <a:schemeClr val="tx2">
                  <a:lumMod val="75000"/>
                </a:schemeClr>
              </a:solidFill>
              <a:ln w="9525">
                <a:noFill/>
                <a:round/>
              </a:ln>
            </p:spPr>
            <p:txBody>
              <a:bodyPr anchor="ctr"/>
              <a:lstStyle/>
              <a:p>
                <a:pPr algn="ctr"/>
                <a:endParaRPr>
                  <a:ea typeface="微软雅黑" panose="020B0503020204020204" pitchFamily="34" charset="-122"/>
                </a:endParaRPr>
              </a:p>
            </p:txBody>
          </p:sp>
          <p:sp>
            <p:nvSpPr>
              <p:cNvPr id="32" name="îś1idê"/>
              <p:cNvSpPr/>
              <p:nvPr/>
            </p:nvSpPr>
            <p:spPr bwMode="auto">
              <a:xfrm>
                <a:off x="1695450" y="2724151"/>
                <a:ext cx="1524000" cy="533400"/>
              </a:xfrm>
              <a:prstGeom prst="leftArrow">
                <a:avLst>
                  <a:gd name="adj1" fmla="val 100000"/>
                  <a:gd name="adj2" fmla="val 49107"/>
                </a:avLst>
              </a:prstGeom>
              <a:solidFill>
                <a:schemeClr val="tx2">
                  <a:lumMod val="75000"/>
                </a:schemeClr>
              </a:solidFill>
              <a:ln w="9525">
                <a:noFill/>
                <a:round/>
              </a:ln>
            </p:spPr>
            <p:txBody>
              <a:bodyPr anchor="ctr"/>
              <a:lstStyle/>
              <a:p>
                <a:pPr algn="ctr"/>
                <a:endParaRPr>
                  <a:ea typeface="微软雅黑" panose="020B0503020204020204" pitchFamily="34" charset="-122"/>
                </a:endParaRPr>
              </a:p>
            </p:txBody>
          </p:sp>
        </p:grpSp>
        <p:sp>
          <p:nvSpPr>
            <p:cNvPr id="10" name="ï$lîdè"/>
            <p:cNvSpPr txBox="1"/>
            <p:nvPr/>
          </p:nvSpPr>
          <p:spPr>
            <a:xfrm>
              <a:off x="4708795" y="2965096"/>
              <a:ext cx="310342" cy="406265"/>
            </a:xfrm>
            <a:prstGeom prst="rect">
              <a:avLst/>
            </a:prstGeom>
            <a:noFill/>
          </p:spPr>
          <p:txBody>
            <a:bodyPr wrap="none" lIns="0" tIns="0" rIns="0" bIns="0" anchor="ctr">
              <a:normAutofit/>
            </a:bodyPr>
            <a:lstStyle/>
            <a:p>
              <a:pPr lvl="0" algn="ctr" defTabSz="914400">
                <a:spcBef>
                  <a:spcPct val="0"/>
                </a:spcBef>
                <a:defRPr/>
              </a:pPr>
              <a:r>
                <a:rPr lang="en-US" sz="2400" b="1">
                  <a:solidFill>
                    <a:schemeClr val="bg1"/>
                  </a:solidFill>
                  <a:latin typeface="Impact" panose="020B0806030902050204" pitchFamily="34" charset="0"/>
                  <a:ea typeface="微软雅黑" panose="020B0503020204020204" pitchFamily="34" charset="-122"/>
                </a:rPr>
                <a:t>01</a:t>
              </a:r>
              <a:endParaRPr lang="en-US" sz="2400" b="1">
                <a:solidFill>
                  <a:schemeClr val="bg1"/>
                </a:solidFill>
                <a:latin typeface="Impact" panose="020B0806030902050204" pitchFamily="34" charset="0"/>
                <a:ea typeface="微软雅黑" panose="020B0503020204020204" pitchFamily="34" charset="-122"/>
              </a:endParaRPr>
            </a:p>
          </p:txBody>
        </p:sp>
        <p:sp>
          <p:nvSpPr>
            <p:cNvPr id="11" name="ïsḷïḋé"/>
            <p:cNvSpPr txBox="1"/>
            <p:nvPr/>
          </p:nvSpPr>
          <p:spPr>
            <a:xfrm>
              <a:off x="4688518" y="4044714"/>
              <a:ext cx="350898" cy="406265"/>
            </a:xfrm>
            <a:prstGeom prst="rect">
              <a:avLst/>
            </a:prstGeom>
            <a:noFill/>
          </p:spPr>
          <p:txBody>
            <a:bodyPr wrap="none" lIns="0" tIns="0" rIns="0" bIns="0" anchor="ctr">
              <a:normAutofit/>
            </a:bodyPr>
            <a:lstStyle/>
            <a:p>
              <a:pPr lvl="0" algn="ctr" defTabSz="914400">
                <a:spcBef>
                  <a:spcPct val="0"/>
                </a:spcBef>
                <a:defRPr/>
              </a:pPr>
              <a:r>
                <a:rPr lang="en-US" sz="2400" b="1">
                  <a:solidFill>
                    <a:schemeClr val="bg1"/>
                  </a:solidFill>
                  <a:latin typeface="Impact" panose="020B0806030902050204" pitchFamily="34" charset="0"/>
                  <a:ea typeface="微软雅黑" panose="020B0503020204020204" pitchFamily="34" charset="-122"/>
                </a:rPr>
                <a:t>02</a:t>
              </a:r>
              <a:endParaRPr lang="en-US" sz="2400" b="1">
                <a:solidFill>
                  <a:schemeClr val="bg1"/>
                </a:solidFill>
                <a:latin typeface="Impact" panose="020B0806030902050204" pitchFamily="34" charset="0"/>
                <a:ea typeface="微软雅黑" panose="020B0503020204020204" pitchFamily="34" charset="-122"/>
              </a:endParaRPr>
            </a:p>
          </p:txBody>
        </p:sp>
        <p:sp>
          <p:nvSpPr>
            <p:cNvPr id="14" name="íṥľídé"/>
            <p:cNvSpPr/>
            <p:nvPr/>
          </p:nvSpPr>
          <p:spPr bwMode="auto">
            <a:xfrm>
              <a:off x="2198850" y="3081791"/>
              <a:ext cx="506813" cy="39310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sp>
          <p:nvSpPr>
            <p:cNvPr id="15" name="ïSľîḓè"/>
            <p:cNvSpPr/>
            <p:nvPr/>
          </p:nvSpPr>
          <p:spPr bwMode="auto">
            <a:xfrm>
              <a:off x="2253984" y="3970409"/>
              <a:ext cx="396543" cy="39971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grpSp>
      <p:grpSp>
        <p:nvGrpSpPr>
          <p:cNvPr id="43" name="组合 42"/>
          <p:cNvGrpSpPr/>
          <p:nvPr/>
        </p:nvGrpSpPr>
        <p:grpSpPr>
          <a:xfrm>
            <a:off x="6439444" y="2680902"/>
            <a:ext cx="5136162" cy="2099539"/>
            <a:chOff x="6439444" y="2680902"/>
            <a:chExt cx="5136162" cy="2099539"/>
          </a:xfrm>
        </p:grpSpPr>
        <p:sp>
          <p:nvSpPr>
            <p:cNvPr id="4" name="isľîḋe"/>
            <p:cNvSpPr/>
            <p:nvPr/>
          </p:nvSpPr>
          <p:spPr bwMode="auto">
            <a:xfrm rot="18900000" flipH="1">
              <a:off x="9476069" y="2680902"/>
              <a:ext cx="2099537" cy="2099539"/>
            </a:xfrm>
            <a:custGeom>
              <a:avLst/>
              <a:gdLst>
                <a:gd name="connsiteX0" fmla="*/ 0 w 1628122"/>
                <a:gd name="connsiteY0" fmla="*/ 1628122 h 1628122"/>
                <a:gd name="connsiteX1" fmla="*/ 0 w 1628122"/>
                <a:gd name="connsiteY1" fmla="*/ 0 h 1628122"/>
                <a:gd name="connsiteX2" fmla="*/ 1628122 w 1628122"/>
                <a:gd name="connsiteY2" fmla="*/ 1628122 h 1628122"/>
                <a:gd name="connsiteX3" fmla="*/ 0 w 1628122"/>
                <a:gd name="connsiteY3" fmla="*/ 1628122 h 1628122"/>
              </a:gdLst>
              <a:ahLst/>
              <a:cxnLst>
                <a:cxn ang="0">
                  <a:pos x="connsiteX0" y="connsiteY0"/>
                </a:cxn>
                <a:cxn ang="0">
                  <a:pos x="connsiteX1" y="connsiteY1"/>
                </a:cxn>
                <a:cxn ang="0">
                  <a:pos x="connsiteX2" y="connsiteY2"/>
                </a:cxn>
                <a:cxn ang="0">
                  <a:pos x="connsiteX3" y="connsiteY3"/>
                </a:cxn>
              </a:cxnLst>
              <a:rect l="l" t="t" r="r" b="b"/>
              <a:pathLst>
                <a:path w="1628122" h="1628122">
                  <a:moveTo>
                    <a:pt x="0" y="1628122"/>
                  </a:moveTo>
                  <a:lnTo>
                    <a:pt x="0" y="0"/>
                  </a:lnTo>
                  <a:lnTo>
                    <a:pt x="1628122" y="1628122"/>
                  </a:lnTo>
                  <a:lnTo>
                    <a:pt x="0" y="1628122"/>
                  </a:lnTo>
                  <a:close/>
                </a:path>
              </a:pathLst>
            </a:custGeom>
            <a:solidFill>
              <a:schemeClr val="bg1">
                <a:lumMod val="50000"/>
              </a:schemeClr>
            </a:solidFill>
            <a:ln w="9525">
              <a:noFill/>
              <a:round/>
            </a:ln>
          </p:spPr>
          <p:txBody>
            <a:bodyPr anchor="ctr"/>
            <a:lstStyle/>
            <a:p>
              <a:pPr algn="ctr"/>
              <a:endParaRPr>
                <a:ea typeface="微软雅黑" panose="020B0503020204020204" pitchFamily="34" charset="-122"/>
              </a:endParaRPr>
            </a:p>
          </p:txBody>
        </p:sp>
        <p:grpSp>
          <p:nvGrpSpPr>
            <p:cNvPr id="42" name="组合 41"/>
            <p:cNvGrpSpPr/>
            <p:nvPr/>
          </p:nvGrpSpPr>
          <p:grpSpPr>
            <a:xfrm>
              <a:off x="6439444" y="2731349"/>
              <a:ext cx="4089804" cy="1965272"/>
              <a:chOff x="6439444" y="2731349"/>
              <a:chExt cx="4089804" cy="1965272"/>
            </a:xfrm>
          </p:grpSpPr>
          <p:grpSp>
            <p:nvGrpSpPr>
              <p:cNvPr id="5" name="isḻïḓê"/>
              <p:cNvGrpSpPr/>
              <p:nvPr/>
            </p:nvGrpSpPr>
            <p:grpSpPr>
              <a:xfrm>
                <a:off x="6439444" y="2829614"/>
                <a:ext cx="4089804" cy="1867007"/>
                <a:chOff x="1695450" y="2114550"/>
                <a:chExt cx="4171949" cy="1143001"/>
              </a:xfrm>
            </p:grpSpPr>
            <p:sp>
              <p:nvSpPr>
                <p:cNvPr id="39" name="ï$lîďè"/>
                <p:cNvSpPr/>
                <p:nvPr/>
              </p:nvSpPr>
              <p:spPr bwMode="auto">
                <a:xfrm>
                  <a:off x="4191000" y="2114550"/>
                  <a:ext cx="1676399" cy="533400"/>
                </a:xfrm>
                <a:prstGeom prst="rect">
                  <a:avLst/>
                </a:prstGeom>
                <a:solidFill>
                  <a:schemeClr val="tx2">
                    <a:lumMod val="75000"/>
                  </a:schemeClr>
                </a:solidFill>
                <a:ln w="9525">
                  <a:noFill/>
                  <a:round/>
                </a:ln>
              </p:spPr>
              <p:txBody>
                <a:bodyPr anchor="ctr"/>
                <a:lstStyle/>
                <a:p>
                  <a:pPr algn="ctr"/>
                  <a:endParaRPr>
                    <a:ea typeface="微软雅黑" panose="020B0503020204020204" pitchFamily="34" charset="-122"/>
                  </a:endParaRPr>
                </a:p>
              </p:txBody>
            </p:sp>
            <p:sp>
              <p:nvSpPr>
                <p:cNvPr id="40" name="îsľïḑè"/>
                <p:cNvSpPr/>
                <p:nvPr/>
              </p:nvSpPr>
              <p:spPr bwMode="auto">
                <a:xfrm rot="10800000">
                  <a:off x="2362200" y="2114550"/>
                  <a:ext cx="1828800" cy="1143000"/>
                </a:xfrm>
                <a:prstGeom prst="diagStripe">
                  <a:avLst>
                    <a:gd name="adj" fmla="val 53333"/>
                  </a:avLst>
                </a:prstGeom>
                <a:solidFill>
                  <a:schemeClr val="tx2">
                    <a:lumMod val="75000"/>
                  </a:schemeClr>
                </a:solidFill>
                <a:ln w="9525">
                  <a:noFill/>
                  <a:round/>
                </a:ln>
              </p:spPr>
              <p:txBody>
                <a:bodyPr anchor="ctr"/>
                <a:lstStyle/>
                <a:p>
                  <a:pPr algn="ctr"/>
                  <a:endParaRPr>
                    <a:ea typeface="微软雅黑" panose="020B0503020204020204" pitchFamily="34" charset="-122"/>
                  </a:endParaRPr>
                </a:p>
              </p:txBody>
            </p:sp>
            <p:sp>
              <p:nvSpPr>
                <p:cNvPr id="41" name="îşliḍé"/>
                <p:cNvSpPr/>
                <p:nvPr/>
              </p:nvSpPr>
              <p:spPr bwMode="auto">
                <a:xfrm>
                  <a:off x="1695450" y="2724151"/>
                  <a:ext cx="1524000" cy="533400"/>
                </a:xfrm>
                <a:prstGeom prst="leftArrow">
                  <a:avLst>
                    <a:gd name="adj1" fmla="val 100000"/>
                    <a:gd name="adj2" fmla="val 49107"/>
                  </a:avLst>
                </a:prstGeom>
                <a:solidFill>
                  <a:schemeClr val="tx2">
                    <a:lumMod val="75000"/>
                  </a:schemeClr>
                </a:solidFill>
                <a:ln w="9525">
                  <a:noFill/>
                  <a:round/>
                </a:ln>
              </p:spPr>
              <p:txBody>
                <a:bodyPr anchor="ctr"/>
                <a:lstStyle/>
                <a:p>
                  <a:pPr algn="ctr"/>
                  <a:endParaRPr>
                    <a:ea typeface="微软雅黑" panose="020B0503020204020204" pitchFamily="34" charset="-122"/>
                  </a:endParaRPr>
                </a:p>
              </p:txBody>
            </p:sp>
          </p:grpSp>
          <p:grpSp>
            <p:nvGrpSpPr>
              <p:cNvPr id="6" name="işḷïďe"/>
              <p:cNvGrpSpPr/>
              <p:nvPr/>
            </p:nvGrpSpPr>
            <p:grpSpPr>
              <a:xfrm flipV="1">
                <a:off x="6439444" y="2731349"/>
                <a:ext cx="4089804" cy="1867011"/>
                <a:chOff x="1695450" y="2114550"/>
                <a:chExt cx="4171949" cy="1143001"/>
              </a:xfrm>
            </p:grpSpPr>
            <p:sp>
              <p:nvSpPr>
                <p:cNvPr id="36" name="îṩḻîďé"/>
                <p:cNvSpPr/>
                <p:nvPr/>
              </p:nvSpPr>
              <p:spPr bwMode="auto">
                <a:xfrm>
                  <a:off x="4191000" y="2114550"/>
                  <a:ext cx="1676399" cy="533400"/>
                </a:xfrm>
                <a:prstGeom prst="rect">
                  <a:avLst/>
                </a:prstGeom>
                <a:solidFill>
                  <a:schemeClr val="bg1">
                    <a:lumMod val="50000"/>
                  </a:schemeClr>
                </a:solidFill>
                <a:ln w="9525">
                  <a:noFill/>
                  <a:round/>
                </a:ln>
              </p:spPr>
              <p:txBody>
                <a:bodyPr anchor="ctr"/>
                <a:lstStyle/>
                <a:p>
                  <a:pPr algn="ctr"/>
                  <a:endParaRPr>
                    <a:ea typeface="微软雅黑" panose="020B0503020204020204" pitchFamily="34" charset="-122"/>
                  </a:endParaRPr>
                </a:p>
              </p:txBody>
            </p:sp>
            <p:sp>
              <p:nvSpPr>
                <p:cNvPr id="37" name="ïş1íḋé"/>
                <p:cNvSpPr/>
                <p:nvPr/>
              </p:nvSpPr>
              <p:spPr bwMode="auto">
                <a:xfrm rot="10800000">
                  <a:off x="2362200" y="2114550"/>
                  <a:ext cx="1828800" cy="1143000"/>
                </a:xfrm>
                <a:prstGeom prst="diagStripe">
                  <a:avLst>
                    <a:gd name="adj" fmla="val 53333"/>
                  </a:avLst>
                </a:prstGeom>
                <a:solidFill>
                  <a:schemeClr val="bg1">
                    <a:lumMod val="50000"/>
                  </a:schemeClr>
                </a:solidFill>
                <a:ln w="9525">
                  <a:noFill/>
                  <a:round/>
                </a:ln>
              </p:spPr>
              <p:txBody>
                <a:bodyPr anchor="ctr"/>
                <a:lstStyle/>
                <a:p>
                  <a:pPr algn="ctr"/>
                  <a:endParaRPr>
                    <a:ea typeface="微软雅黑" panose="020B0503020204020204" pitchFamily="34" charset="-122"/>
                  </a:endParaRPr>
                </a:p>
              </p:txBody>
            </p:sp>
            <p:sp>
              <p:nvSpPr>
                <p:cNvPr id="38" name="îṣḷídé"/>
                <p:cNvSpPr/>
                <p:nvPr/>
              </p:nvSpPr>
              <p:spPr bwMode="auto">
                <a:xfrm>
                  <a:off x="1695450" y="2724151"/>
                  <a:ext cx="1524000" cy="533400"/>
                </a:xfrm>
                <a:prstGeom prst="leftArrow">
                  <a:avLst>
                    <a:gd name="adj1" fmla="val 100000"/>
                    <a:gd name="adj2" fmla="val 49107"/>
                  </a:avLst>
                </a:prstGeom>
                <a:solidFill>
                  <a:schemeClr val="bg1">
                    <a:lumMod val="50000"/>
                  </a:schemeClr>
                </a:solidFill>
                <a:ln w="9525">
                  <a:noFill/>
                  <a:round/>
                </a:ln>
              </p:spPr>
              <p:txBody>
                <a:bodyPr anchor="ctr"/>
                <a:lstStyle/>
                <a:p>
                  <a:pPr algn="ctr"/>
                  <a:endParaRPr>
                    <a:ea typeface="微软雅黑" panose="020B0503020204020204" pitchFamily="34" charset="-122"/>
                  </a:endParaRPr>
                </a:p>
              </p:txBody>
            </p:sp>
          </p:grpSp>
          <p:sp>
            <p:nvSpPr>
              <p:cNvPr id="12" name="isľiďe"/>
              <p:cNvSpPr txBox="1"/>
              <p:nvPr/>
            </p:nvSpPr>
            <p:spPr>
              <a:xfrm>
                <a:off x="7132681" y="2965096"/>
                <a:ext cx="361477" cy="406265"/>
              </a:xfrm>
              <a:prstGeom prst="rect">
                <a:avLst/>
              </a:prstGeom>
              <a:noFill/>
            </p:spPr>
            <p:txBody>
              <a:bodyPr wrap="none" lIns="0" tIns="0" rIns="0" bIns="0" anchor="ctr">
                <a:normAutofit/>
              </a:bodyPr>
              <a:lstStyle/>
              <a:p>
                <a:pPr lvl="0" algn="ctr" defTabSz="914400">
                  <a:spcBef>
                    <a:spcPct val="0"/>
                  </a:spcBef>
                  <a:defRPr/>
                </a:pPr>
                <a:r>
                  <a:rPr lang="en-US" sz="2400" b="1">
                    <a:solidFill>
                      <a:schemeClr val="bg1"/>
                    </a:solidFill>
                    <a:latin typeface="Impact" panose="020B0806030902050204" pitchFamily="34" charset="0"/>
                    <a:ea typeface="微软雅黑" panose="020B0503020204020204" pitchFamily="34" charset="-122"/>
                  </a:rPr>
                  <a:t>03</a:t>
                </a:r>
                <a:endParaRPr lang="en-US" sz="2400" b="1">
                  <a:solidFill>
                    <a:schemeClr val="bg1"/>
                  </a:solidFill>
                  <a:latin typeface="Impact" panose="020B0806030902050204" pitchFamily="34" charset="0"/>
                  <a:ea typeface="微软雅黑" panose="020B0503020204020204" pitchFamily="34" charset="-122"/>
                </a:endParaRPr>
              </a:p>
            </p:txBody>
          </p:sp>
          <p:sp>
            <p:nvSpPr>
              <p:cNvPr id="13" name="iṣḻïdè"/>
              <p:cNvSpPr txBox="1"/>
              <p:nvPr/>
            </p:nvSpPr>
            <p:spPr>
              <a:xfrm>
                <a:off x="7137971" y="4044714"/>
                <a:ext cx="350898" cy="406265"/>
              </a:xfrm>
              <a:prstGeom prst="rect">
                <a:avLst/>
              </a:prstGeom>
              <a:noFill/>
            </p:spPr>
            <p:txBody>
              <a:bodyPr wrap="none" lIns="0" tIns="0" rIns="0" bIns="0" anchor="ctr">
                <a:normAutofit/>
              </a:bodyPr>
              <a:lstStyle/>
              <a:p>
                <a:pPr lvl="0" algn="ctr" defTabSz="914400">
                  <a:spcBef>
                    <a:spcPct val="0"/>
                  </a:spcBef>
                  <a:defRPr/>
                </a:pPr>
                <a:r>
                  <a:rPr lang="en-US" sz="2400" b="1">
                    <a:solidFill>
                      <a:schemeClr val="bg1"/>
                    </a:solidFill>
                    <a:latin typeface="Impact" panose="020B0806030902050204" pitchFamily="34" charset="0"/>
                    <a:ea typeface="微软雅黑" panose="020B0503020204020204" pitchFamily="34" charset="-122"/>
                  </a:rPr>
                  <a:t>04</a:t>
                </a:r>
                <a:endParaRPr lang="en-US" sz="2400" b="1">
                  <a:solidFill>
                    <a:schemeClr val="bg1"/>
                  </a:solidFill>
                  <a:latin typeface="Impact" panose="020B0806030902050204" pitchFamily="34" charset="0"/>
                  <a:ea typeface="微软雅黑" panose="020B0503020204020204" pitchFamily="34" charset="-122"/>
                </a:endParaRPr>
              </a:p>
            </p:txBody>
          </p:sp>
          <p:sp>
            <p:nvSpPr>
              <p:cNvPr id="16" name="ïṥlíḋe"/>
              <p:cNvSpPr/>
              <p:nvPr/>
            </p:nvSpPr>
            <p:spPr bwMode="auto">
              <a:xfrm>
                <a:off x="9568275" y="3083404"/>
                <a:ext cx="385651" cy="39149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sp>
            <p:nvSpPr>
              <p:cNvPr id="17" name="iš1iḑè"/>
              <p:cNvSpPr/>
              <p:nvPr/>
            </p:nvSpPr>
            <p:spPr bwMode="auto">
              <a:xfrm>
                <a:off x="9540442" y="3970409"/>
                <a:ext cx="441318" cy="441318"/>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endParaRPr>
                  <a:ea typeface="微软雅黑" panose="020B0503020204020204" pitchFamily="34" charset="-122"/>
                </a:endParaRPr>
              </a:p>
            </p:txBody>
          </p:sp>
        </p:grpSp>
      </p:grpSp>
      <p:grpSp>
        <p:nvGrpSpPr>
          <p:cNvPr id="18" name="iṡ1îḓé"/>
          <p:cNvGrpSpPr/>
          <p:nvPr/>
        </p:nvGrpSpPr>
        <p:grpSpPr>
          <a:xfrm>
            <a:off x="1664134" y="1381698"/>
            <a:ext cx="2594429" cy="990766"/>
            <a:chOff x="546794" y="2203257"/>
            <a:chExt cx="2453658" cy="900696"/>
          </a:xfrm>
        </p:grpSpPr>
        <p:sp>
          <p:nvSpPr>
            <p:cNvPr id="28" name="ïślïďè"/>
            <p:cNvSpPr/>
            <p:nvPr/>
          </p:nvSpPr>
          <p:spPr>
            <a:xfrm>
              <a:off x="546794" y="2642288"/>
              <a:ext cx="2453658" cy="461665"/>
            </a:xfrm>
            <a:prstGeom prst="rect">
              <a:avLst/>
            </a:prstGeom>
          </p:spPr>
          <p:txBody>
            <a:bodyPr wrap="square" lIns="0" tIns="0" rIns="0" bIns="0" anchor="ctr" anchorCtr="0">
              <a:noAutofit/>
            </a:bodyPr>
            <a:lstStyle/>
            <a:p>
              <a:pPr algn="r">
                <a:lnSpc>
                  <a:spcPct val="120000"/>
                </a:lnSpc>
              </a:pPr>
              <a:r>
                <a:rPr lang="zh-CN" altLang="en-US" sz="1400" dirty="0">
                  <a:ea typeface="微软雅黑" panose="020B0503020204020204" pitchFamily="34" charset="-122"/>
                </a:rPr>
                <a:t>此部分内容作为文字排版占位</a:t>
              </a:r>
              <a:r>
                <a:rPr lang="zh-CN" altLang="en-US" sz="1400" dirty="0" smtClean="0">
                  <a:ea typeface="微软雅黑" panose="020B0503020204020204" pitchFamily="34" charset="-122"/>
                </a:rPr>
                <a:t>显示（</a:t>
              </a:r>
              <a:r>
                <a:rPr lang="zh-CN" altLang="en-US" sz="1400" dirty="0">
                  <a:ea typeface="微软雅黑" panose="020B0503020204020204" pitchFamily="34" charset="-122"/>
                </a:rPr>
                <a:t>建议使用主题字体）</a:t>
              </a:r>
              <a:endParaRPr lang="zh-CN" altLang="en-US" sz="1400" dirty="0">
                <a:ea typeface="微软雅黑" panose="020B0503020204020204" pitchFamily="34" charset="-122"/>
              </a:endParaRPr>
            </a:p>
          </p:txBody>
        </p:sp>
        <p:sp>
          <p:nvSpPr>
            <p:cNvPr id="29" name="ïS1ïḋè"/>
            <p:cNvSpPr txBox="1"/>
            <p:nvPr/>
          </p:nvSpPr>
          <p:spPr>
            <a:xfrm>
              <a:off x="546794" y="2203257"/>
              <a:ext cx="2453658" cy="392865"/>
            </a:xfrm>
            <a:prstGeom prst="rect">
              <a:avLst/>
            </a:prstGeom>
            <a:noFill/>
          </p:spPr>
          <p:txBody>
            <a:bodyPr wrap="none" lIns="0" tIns="0" rIns="0" bIns="0" anchor="ctr" anchorCtr="0">
              <a:normAutofit/>
            </a:bodyPr>
            <a:lstStyle/>
            <a:p>
              <a:pPr algn="r"/>
              <a:r>
                <a:rPr lang="zh-CN" altLang="en-US" b="1" dirty="0">
                  <a:ea typeface="微软雅黑" panose="020B0503020204020204" pitchFamily="34" charset="-122"/>
                </a:rPr>
                <a:t>标题文本预设</a:t>
              </a:r>
              <a:endParaRPr lang="zh-CN" altLang="en-US" b="1" dirty="0">
                <a:ea typeface="微软雅黑" panose="020B0503020204020204" pitchFamily="34" charset="-122"/>
              </a:endParaRPr>
            </a:p>
          </p:txBody>
        </p:sp>
      </p:grpSp>
      <p:grpSp>
        <p:nvGrpSpPr>
          <p:cNvPr id="19" name="i$lîďè"/>
          <p:cNvGrpSpPr/>
          <p:nvPr/>
        </p:nvGrpSpPr>
        <p:grpSpPr>
          <a:xfrm>
            <a:off x="1662751" y="5032356"/>
            <a:ext cx="2595812" cy="990766"/>
            <a:chOff x="2220388" y="3456601"/>
            <a:chExt cx="2454966" cy="900696"/>
          </a:xfrm>
        </p:grpSpPr>
        <p:sp>
          <p:nvSpPr>
            <p:cNvPr id="26" name="ïśḻiďè"/>
            <p:cNvSpPr/>
            <p:nvPr/>
          </p:nvSpPr>
          <p:spPr>
            <a:xfrm>
              <a:off x="2221696" y="3895632"/>
              <a:ext cx="2453658" cy="461665"/>
            </a:xfrm>
            <a:prstGeom prst="rect">
              <a:avLst/>
            </a:prstGeom>
          </p:spPr>
          <p:txBody>
            <a:bodyPr wrap="square" lIns="0" tIns="0" rIns="0" bIns="0" anchor="ctr" anchorCtr="0">
              <a:noAutofit/>
            </a:bodyPr>
            <a:lstStyle/>
            <a:p>
              <a:pPr algn="r">
                <a:lnSpc>
                  <a:spcPct val="120000"/>
                </a:lnSpc>
              </a:pPr>
              <a:r>
                <a:rPr lang="zh-CN" altLang="en-US" sz="1400" dirty="0">
                  <a:ea typeface="微软雅黑" panose="020B0503020204020204" pitchFamily="34" charset="-122"/>
                </a:rPr>
                <a:t>此部分内容作为文字排版占位</a:t>
              </a:r>
              <a:r>
                <a:rPr lang="zh-CN" altLang="en-US" sz="1400" dirty="0" smtClean="0">
                  <a:ea typeface="微软雅黑" panose="020B0503020204020204" pitchFamily="34" charset="-122"/>
                </a:rPr>
                <a:t>显示（</a:t>
              </a:r>
              <a:r>
                <a:rPr lang="zh-CN" altLang="en-US" sz="1400" dirty="0">
                  <a:ea typeface="微软雅黑" panose="020B0503020204020204" pitchFamily="34" charset="-122"/>
                </a:rPr>
                <a:t>建议使用主题字体）</a:t>
              </a:r>
              <a:endParaRPr lang="zh-CN" altLang="en-US" sz="1400" dirty="0">
                <a:ea typeface="微软雅黑" panose="020B0503020204020204" pitchFamily="34" charset="-122"/>
              </a:endParaRPr>
            </a:p>
          </p:txBody>
        </p:sp>
        <p:sp>
          <p:nvSpPr>
            <p:cNvPr id="27" name="íŝľïḍè"/>
            <p:cNvSpPr txBox="1"/>
            <p:nvPr/>
          </p:nvSpPr>
          <p:spPr>
            <a:xfrm>
              <a:off x="2220388" y="3456601"/>
              <a:ext cx="2454963" cy="392865"/>
            </a:xfrm>
            <a:prstGeom prst="rect">
              <a:avLst/>
            </a:prstGeom>
            <a:noFill/>
          </p:spPr>
          <p:txBody>
            <a:bodyPr wrap="none" lIns="0" tIns="0" rIns="0" bIns="0" anchor="ctr" anchorCtr="0">
              <a:normAutofit/>
            </a:bodyPr>
            <a:lstStyle/>
            <a:p>
              <a:pPr algn="r"/>
              <a:r>
                <a:rPr lang="zh-CN" altLang="en-US" b="1">
                  <a:ea typeface="微软雅黑" panose="020B0503020204020204" pitchFamily="34" charset="-122"/>
                </a:rPr>
                <a:t>标题文本预设</a:t>
              </a:r>
              <a:endParaRPr lang="zh-CN" altLang="en-US" b="1">
                <a:ea typeface="微软雅黑" panose="020B0503020204020204" pitchFamily="34" charset="-122"/>
              </a:endParaRPr>
            </a:p>
          </p:txBody>
        </p:sp>
      </p:grpSp>
      <p:grpSp>
        <p:nvGrpSpPr>
          <p:cNvPr id="20" name="íṥļiďé"/>
          <p:cNvGrpSpPr/>
          <p:nvPr/>
        </p:nvGrpSpPr>
        <p:grpSpPr>
          <a:xfrm>
            <a:off x="7933438" y="1381698"/>
            <a:ext cx="2595813" cy="990766"/>
            <a:chOff x="7569549" y="3565098"/>
            <a:chExt cx="2666911" cy="900696"/>
          </a:xfrm>
        </p:grpSpPr>
        <p:sp>
          <p:nvSpPr>
            <p:cNvPr id="24" name="ïŝľïḑè"/>
            <p:cNvSpPr/>
            <p:nvPr/>
          </p:nvSpPr>
          <p:spPr>
            <a:xfrm>
              <a:off x="7569549" y="4004129"/>
              <a:ext cx="2666910" cy="461665"/>
            </a:xfrm>
            <a:prstGeom prst="rect">
              <a:avLst/>
            </a:prstGeom>
          </p:spPr>
          <p:txBody>
            <a:bodyPr wrap="square" lIns="0" tIns="0" rIns="0" bIns="0" anchor="ctr" anchorCtr="0">
              <a:noAutofit/>
            </a:bodyPr>
            <a:lstStyle/>
            <a:p>
              <a:pPr>
                <a:lnSpc>
                  <a:spcPct val="120000"/>
                </a:lnSpc>
              </a:pPr>
              <a:r>
                <a:rPr lang="zh-CN" altLang="en-US" sz="1400" dirty="0">
                  <a:ea typeface="微软雅黑" panose="020B0503020204020204" pitchFamily="34" charset="-122"/>
                </a:rPr>
                <a:t>此部分内容作为文字排版占位</a:t>
              </a:r>
              <a:r>
                <a:rPr lang="zh-CN" altLang="en-US" sz="1400" dirty="0" smtClean="0">
                  <a:ea typeface="微软雅黑" panose="020B0503020204020204" pitchFamily="34" charset="-122"/>
                </a:rPr>
                <a:t>显示（</a:t>
              </a:r>
              <a:r>
                <a:rPr lang="zh-CN" altLang="en-US" sz="1400" dirty="0">
                  <a:ea typeface="微软雅黑" panose="020B0503020204020204" pitchFamily="34" charset="-122"/>
                </a:rPr>
                <a:t>建议使用主题字体）</a:t>
              </a:r>
              <a:endParaRPr lang="zh-CN" altLang="en-US" sz="1400" dirty="0">
                <a:ea typeface="微软雅黑" panose="020B0503020204020204" pitchFamily="34" charset="-122"/>
              </a:endParaRPr>
            </a:p>
          </p:txBody>
        </p:sp>
        <p:sp>
          <p:nvSpPr>
            <p:cNvPr id="25" name="íś1iḍê"/>
            <p:cNvSpPr txBox="1"/>
            <p:nvPr/>
          </p:nvSpPr>
          <p:spPr>
            <a:xfrm>
              <a:off x="7569550" y="3565098"/>
              <a:ext cx="2666910" cy="392865"/>
            </a:xfrm>
            <a:prstGeom prst="rect">
              <a:avLst/>
            </a:prstGeom>
            <a:noFill/>
          </p:spPr>
          <p:txBody>
            <a:bodyPr wrap="none" lIns="0" tIns="0" rIns="0" bIns="0" anchor="ctr" anchorCtr="0">
              <a:normAutofit/>
            </a:bodyPr>
            <a:lstStyle/>
            <a:p>
              <a:r>
                <a:rPr lang="zh-CN" altLang="en-US" b="1">
                  <a:ea typeface="微软雅黑" panose="020B0503020204020204" pitchFamily="34" charset="-122"/>
                </a:rPr>
                <a:t>标题文本预设</a:t>
              </a:r>
              <a:endParaRPr lang="zh-CN" altLang="en-US" b="1">
                <a:ea typeface="微软雅黑" panose="020B0503020204020204" pitchFamily="34" charset="-122"/>
              </a:endParaRPr>
            </a:p>
          </p:txBody>
        </p:sp>
      </p:grpSp>
      <p:grpSp>
        <p:nvGrpSpPr>
          <p:cNvPr id="21" name="iṡḻïdé"/>
          <p:cNvGrpSpPr/>
          <p:nvPr/>
        </p:nvGrpSpPr>
        <p:grpSpPr>
          <a:xfrm>
            <a:off x="7933438" y="5032356"/>
            <a:ext cx="2595813" cy="990766"/>
            <a:chOff x="7569549" y="3565098"/>
            <a:chExt cx="2666911" cy="900696"/>
          </a:xfrm>
        </p:grpSpPr>
        <p:sp>
          <p:nvSpPr>
            <p:cNvPr id="22" name="íš1ïḑé"/>
            <p:cNvSpPr/>
            <p:nvPr/>
          </p:nvSpPr>
          <p:spPr>
            <a:xfrm>
              <a:off x="7569549" y="4004129"/>
              <a:ext cx="2666910" cy="461665"/>
            </a:xfrm>
            <a:prstGeom prst="rect">
              <a:avLst/>
            </a:prstGeom>
          </p:spPr>
          <p:txBody>
            <a:bodyPr wrap="square" lIns="0" tIns="0" rIns="0" bIns="0" anchor="ctr" anchorCtr="0">
              <a:noAutofit/>
            </a:bodyPr>
            <a:lstStyle/>
            <a:p>
              <a:pPr>
                <a:lnSpc>
                  <a:spcPct val="120000"/>
                </a:lnSpc>
              </a:pPr>
              <a:r>
                <a:rPr lang="zh-CN" altLang="en-US" sz="1400" dirty="0">
                  <a:ea typeface="微软雅黑" panose="020B0503020204020204" pitchFamily="34" charset="-122"/>
                </a:rPr>
                <a:t>此部分内容作为文字排版占位</a:t>
              </a:r>
              <a:r>
                <a:rPr lang="zh-CN" altLang="en-US" sz="1400" dirty="0" smtClean="0">
                  <a:ea typeface="微软雅黑" panose="020B0503020204020204" pitchFamily="34" charset="-122"/>
                </a:rPr>
                <a:t>显示（</a:t>
              </a:r>
              <a:r>
                <a:rPr lang="zh-CN" altLang="en-US" sz="1400" dirty="0">
                  <a:ea typeface="微软雅黑" panose="020B0503020204020204" pitchFamily="34" charset="-122"/>
                </a:rPr>
                <a:t>建议使用主题字体）</a:t>
              </a:r>
              <a:endParaRPr lang="zh-CN" altLang="en-US" sz="1400" dirty="0">
                <a:ea typeface="微软雅黑" panose="020B0503020204020204" pitchFamily="34" charset="-122"/>
              </a:endParaRPr>
            </a:p>
          </p:txBody>
        </p:sp>
        <p:sp>
          <p:nvSpPr>
            <p:cNvPr id="23" name="íşlîḍê"/>
            <p:cNvSpPr txBox="1"/>
            <p:nvPr/>
          </p:nvSpPr>
          <p:spPr>
            <a:xfrm>
              <a:off x="7569550" y="3565098"/>
              <a:ext cx="2666910" cy="392865"/>
            </a:xfrm>
            <a:prstGeom prst="rect">
              <a:avLst/>
            </a:prstGeom>
            <a:noFill/>
          </p:spPr>
          <p:txBody>
            <a:bodyPr wrap="none" lIns="0" tIns="0" rIns="0" bIns="0" anchor="ctr" anchorCtr="0">
              <a:normAutofit/>
            </a:bodyPr>
            <a:lstStyle/>
            <a:p>
              <a:r>
                <a:rPr lang="zh-CN" altLang="en-US" b="1">
                  <a:ea typeface="微软雅黑" panose="020B0503020204020204" pitchFamily="34" charset="-122"/>
                </a:rPr>
                <a:t>标题文本预设</a:t>
              </a:r>
              <a:endParaRPr lang="zh-CN" altLang="en-US" b="1">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1007" y="1533568"/>
            <a:ext cx="11329987" cy="3790865"/>
            <a:chOff x="157163" y="1533568"/>
            <a:chExt cx="11329987" cy="3790865"/>
          </a:xfrm>
        </p:grpSpPr>
        <p:sp>
          <p:nvSpPr>
            <p:cNvPr id="9" name="任意多边形 8"/>
            <p:cNvSpPr/>
            <p:nvPr/>
          </p:nvSpPr>
          <p:spPr>
            <a:xfrm>
              <a:off x="2939172" y="2134394"/>
              <a:ext cx="8547978" cy="2589212"/>
            </a:xfrm>
            <a:custGeom>
              <a:avLst/>
              <a:gdLst>
                <a:gd name="connsiteX0" fmla="*/ 0 w 8547978"/>
                <a:gd name="connsiteY0" fmla="*/ 0 h 2589212"/>
                <a:gd name="connsiteX1" fmla="*/ 8547978 w 8547978"/>
                <a:gd name="connsiteY1" fmla="*/ 0 h 2589212"/>
                <a:gd name="connsiteX2" fmla="*/ 8547978 w 8547978"/>
                <a:gd name="connsiteY2" fmla="*/ 2589212 h 2589212"/>
                <a:gd name="connsiteX3" fmla="*/ 1 w 8547978"/>
                <a:gd name="connsiteY3" fmla="*/ 2589212 h 2589212"/>
                <a:gd name="connsiteX4" fmla="*/ 1294606 w 8547978"/>
                <a:gd name="connsiteY4" fmla="*/ 1294607 h 2589212"/>
                <a:gd name="connsiteX5" fmla="*/ 0 w 8547978"/>
                <a:gd name="connsiteY5" fmla="*/ 0 h 25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7978" h="2589212">
                  <a:moveTo>
                    <a:pt x="0" y="0"/>
                  </a:moveTo>
                  <a:lnTo>
                    <a:pt x="8547978" y="0"/>
                  </a:lnTo>
                  <a:lnTo>
                    <a:pt x="8547978" y="2589212"/>
                  </a:lnTo>
                  <a:lnTo>
                    <a:pt x="1" y="2589212"/>
                  </a:lnTo>
                  <a:lnTo>
                    <a:pt x="1294606" y="1294607"/>
                  </a:lnTo>
                  <a:lnTo>
                    <a:pt x="0" y="0"/>
                  </a:lnTo>
                  <a:close/>
                </a:path>
              </a:pathLst>
            </a:custGeom>
            <a:solidFill>
              <a:schemeClr val="bg1">
                <a:lumMod val="95000"/>
              </a:schemeClr>
            </a:solidFill>
            <a:ln>
              <a:noFill/>
            </a:ln>
          </p:spPr>
          <p:txBody>
            <a:bodyPr wrap="square" lIns="1620000" tIns="0" rIns="0" bIns="0" anchor="ctr" anchorCtr="0">
              <a:normAutofit/>
            </a:bodyPr>
            <a:lstStyle/>
            <a:p>
              <a:pPr>
                <a:lnSpc>
                  <a:spcPct val="120000"/>
                </a:lnSpc>
              </a:pPr>
              <a:r>
                <a:rPr lang="zh-CN" altLang="en-US" sz="4400" b="1" spc="300" dirty="0">
                  <a:latin typeface="微软雅黑" panose="020B0503020204020204" pitchFamily="34" charset="-122"/>
                  <a:ea typeface="微软雅黑" panose="020B0503020204020204" pitchFamily="34" charset="-122"/>
                </a:rPr>
                <a:t>此处添加您的</a:t>
              </a:r>
              <a:r>
                <a:rPr lang="zh-CN" altLang="en-US" sz="4400" b="1" spc="300" dirty="0" smtClean="0">
                  <a:latin typeface="微软雅黑" panose="020B0503020204020204" pitchFamily="34" charset="-122"/>
                  <a:ea typeface="微软雅黑" panose="020B0503020204020204" pitchFamily="34" charset="-122"/>
                </a:rPr>
                <a:t>文字标题</a:t>
              </a:r>
              <a:endParaRPr lang="en-US" altLang="zh-CN" sz="4400" b="1" spc="300" dirty="0">
                <a:latin typeface="微软雅黑" panose="020B0503020204020204" pitchFamily="34" charset="-122"/>
                <a:ea typeface="微软雅黑" panose="020B0503020204020204" pitchFamily="34" charset="-122"/>
              </a:endParaRPr>
            </a:p>
          </p:txBody>
        </p:sp>
        <p:sp>
          <p:nvSpPr>
            <p:cNvPr id="4" name="菱形 3"/>
            <p:cNvSpPr/>
            <p:nvPr/>
          </p:nvSpPr>
          <p:spPr>
            <a:xfrm>
              <a:off x="157163" y="1533568"/>
              <a:ext cx="3790865" cy="3790865"/>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latin typeface="Impact" panose="020B0806030902050204" pitchFamily="34" charset="0"/>
                </a:rPr>
                <a:t>04</a:t>
              </a:r>
              <a:endParaRPr lang="id-ID" altLang="zh-CN" sz="8800" dirty="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6e027e9-a3ba-4bea-ae9b-2264a6538e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85545" y="1809000"/>
            <a:ext cx="9820911" cy="3676737"/>
            <a:chOff x="1185545" y="1809000"/>
            <a:chExt cx="9820911" cy="3676737"/>
          </a:xfrm>
        </p:grpSpPr>
        <p:sp>
          <p:nvSpPr>
            <p:cNvPr id="4" name="i$ḻïḋè"/>
            <p:cNvSpPr/>
            <p:nvPr/>
          </p:nvSpPr>
          <p:spPr>
            <a:xfrm rot="10800000">
              <a:off x="1185546" y="1809000"/>
              <a:ext cx="2125724" cy="2205261"/>
            </a:xfrm>
            <a:prstGeom prst="blockArc">
              <a:avLst>
                <a:gd name="adj1" fmla="val 10800000"/>
                <a:gd name="adj2" fmla="val 0"/>
                <a:gd name="adj3" fmla="val 969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5" name="îṩḻïḋe"/>
            <p:cNvSpPr/>
            <p:nvPr/>
          </p:nvSpPr>
          <p:spPr>
            <a:xfrm>
              <a:off x="3109342" y="1809001"/>
              <a:ext cx="2125724" cy="2205261"/>
            </a:xfrm>
            <a:prstGeom prst="blockArc">
              <a:avLst>
                <a:gd name="adj1" fmla="val 10800000"/>
                <a:gd name="adj2" fmla="val 0"/>
                <a:gd name="adj3" fmla="val 969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6" name="iṥľïḓè"/>
            <p:cNvSpPr/>
            <p:nvPr/>
          </p:nvSpPr>
          <p:spPr>
            <a:xfrm rot="10800000">
              <a:off x="5033139" y="1809001"/>
              <a:ext cx="2125724" cy="2205261"/>
            </a:xfrm>
            <a:prstGeom prst="blockArc">
              <a:avLst>
                <a:gd name="adj1" fmla="val 10800000"/>
                <a:gd name="adj2" fmla="val 0"/>
                <a:gd name="adj3" fmla="val 969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7" name="iśḷiḋê"/>
            <p:cNvSpPr/>
            <p:nvPr/>
          </p:nvSpPr>
          <p:spPr>
            <a:xfrm>
              <a:off x="6956936" y="1809003"/>
              <a:ext cx="2125724" cy="2205261"/>
            </a:xfrm>
            <a:prstGeom prst="blockArc">
              <a:avLst>
                <a:gd name="adj1" fmla="val 10800000"/>
                <a:gd name="adj2" fmla="val 0"/>
                <a:gd name="adj3" fmla="val 969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8" name="íśḻíḋe"/>
            <p:cNvSpPr/>
            <p:nvPr/>
          </p:nvSpPr>
          <p:spPr>
            <a:xfrm>
              <a:off x="1185545" y="1809001"/>
              <a:ext cx="2125724" cy="2205261"/>
            </a:xfrm>
            <a:prstGeom prst="blockArc">
              <a:avLst>
                <a:gd name="adj1" fmla="val 10800000"/>
                <a:gd name="adj2" fmla="val 0"/>
                <a:gd name="adj3" fmla="val 9694"/>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9" name="ïśḻîḋê"/>
            <p:cNvSpPr/>
            <p:nvPr/>
          </p:nvSpPr>
          <p:spPr>
            <a:xfrm rot="10800000">
              <a:off x="8880732" y="1809003"/>
              <a:ext cx="2125724" cy="2205261"/>
            </a:xfrm>
            <a:prstGeom prst="blockArc">
              <a:avLst>
                <a:gd name="adj1" fmla="val 10800000"/>
                <a:gd name="adj2" fmla="val 0"/>
                <a:gd name="adj3" fmla="val 969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10" name="íṧliďé"/>
            <p:cNvSpPr/>
            <p:nvPr/>
          </p:nvSpPr>
          <p:spPr>
            <a:xfrm rot="10800000">
              <a:off x="3109342" y="1809000"/>
              <a:ext cx="2125724" cy="2205261"/>
            </a:xfrm>
            <a:prstGeom prst="blockArc">
              <a:avLst>
                <a:gd name="adj1" fmla="val 10800000"/>
                <a:gd name="adj2" fmla="val 0"/>
                <a:gd name="adj3" fmla="val 9694"/>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11" name="ïSḻíḑê"/>
            <p:cNvSpPr/>
            <p:nvPr/>
          </p:nvSpPr>
          <p:spPr>
            <a:xfrm rot="10800000">
              <a:off x="6956936" y="1809003"/>
              <a:ext cx="2125724" cy="2205261"/>
            </a:xfrm>
            <a:prstGeom prst="blockArc">
              <a:avLst>
                <a:gd name="adj1" fmla="val 10800000"/>
                <a:gd name="adj2" fmla="val 0"/>
                <a:gd name="adj3" fmla="val 9694"/>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12" name="îsļíḋê"/>
            <p:cNvSpPr/>
            <p:nvPr/>
          </p:nvSpPr>
          <p:spPr>
            <a:xfrm>
              <a:off x="5033139" y="1809001"/>
              <a:ext cx="2125724" cy="2205261"/>
            </a:xfrm>
            <a:prstGeom prst="blockArc">
              <a:avLst>
                <a:gd name="adj1" fmla="val 10800000"/>
                <a:gd name="adj2" fmla="val 0"/>
                <a:gd name="adj3" fmla="val 9694"/>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13" name="íşḻiḓê"/>
            <p:cNvSpPr/>
            <p:nvPr/>
          </p:nvSpPr>
          <p:spPr>
            <a:xfrm>
              <a:off x="8880732" y="1809003"/>
              <a:ext cx="2125724" cy="2205261"/>
            </a:xfrm>
            <a:prstGeom prst="blockArc">
              <a:avLst>
                <a:gd name="adj1" fmla="val 10800000"/>
                <a:gd name="adj2" fmla="val 0"/>
                <a:gd name="adj3" fmla="val 9694"/>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ea typeface="微软雅黑" panose="020B0503020204020204" pitchFamily="34" charset="-122"/>
              </a:endParaRPr>
            </a:p>
          </p:txBody>
        </p:sp>
        <p:sp>
          <p:nvSpPr>
            <p:cNvPr id="14" name="îṡ1ïďê"/>
            <p:cNvSpPr/>
            <p:nvPr/>
          </p:nvSpPr>
          <p:spPr bwMode="auto">
            <a:xfrm>
              <a:off x="1951180" y="2613523"/>
              <a:ext cx="594455" cy="596216"/>
            </a:xfrm>
            <a:custGeom>
              <a:avLst/>
              <a:gdLst>
                <a:gd name="T0" fmla="*/ 107 w 185"/>
                <a:gd name="T1" fmla="*/ 144 h 186"/>
                <a:gd name="T2" fmla="*/ 30 w 185"/>
                <a:gd name="T3" fmla="*/ 135 h 186"/>
                <a:gd name="T4" fmla="*/ 116 w 185"/>
                <a:gd name="T5" fmla="*/ 101 h 186"/>
                <a:gd name="T6" fmla="*/ 25 w 185"/>
                <a:gd name="T7" fmla="*/ 110 h 186"/>
                <a:gd name="T8" fmla="*/ 116 w 185"/>
                <a:gd name="T9" fmla="*/ 101 h 186"/>
                <a:gd name="T10" fmla="*/ 36 w 185"/>
                <a:gd name="T11" fmla="*/ 85 h 186"/>
                <a:gd name="T12" fmla="*/ 113 w 185"/>
                <a:gd name="T13" fmla="*/ 93 h 186"/>
                <a:gd name="T14" fmla="*/ 71 w 185"/>
                <a:gd name="T15" fmla="*/ 68 h 186"/>
                <a:gd name="T16" fmla="*/ 98 w 185"/>
                <a:gd name="T17" fmla="*/ 76 h 186"/>
                <a:gd name="T18" fmla="*/ 71 w 185"/>
                <a:gd name="T19" fmla="*/ 160 h 186"/>
                <a:gd name="T20" fmla="*/ 45 w 185"/>
                <a:gd name="T21" fmla="*/ 152 h 186"/>
                <a:gd name="T22" fmla="*/ 169 w 185"/>
                <a:gd name="T23" fmla="*/ 42 h 186"/>
                <a:gd name="T24" fmla="*/ 42 w 185"/>
                <a:gd name="T25" fmla="*/ 25 h 186"/>
                <a:gd name="T26" fmla="*/ 38 w 185"/>
                <a:gd name="T27" fmla="*/ 0 h 186"/>
                <a:gd name="T28" fmla="*/ 34 w 185"/>
                <a:gd name="T29" fmla="*/ 25 h 186"/>
                <a:gd name="T30" fmla="*/ 17 w 185"/>
                <a:gd name="T31" fmla="*/ 42 h 186"/>
                <a:gd name="T32" fmla="*/ 0 w 185"/>
                <a:gd name="T33" fmla="*/ 169 h 186"/>
                <a:gd name="T34" fmla="*/ 169 w 185"/>
                <a:gd name="T35" fmla="*/ 186 h 186"/>
                <a:gd name="T36" fmla="*/ 185 w 185"/>
                <a:gd name="T37" fmla="*/ 59 h 186"/>
                <a:gd name="T38" fmla="*/ 135 w 185"/>
                <a:gd name="T39" fmla="*/ 177 h 186"/>
                <a:gd name="T40" fmla="*/ 8 w 185"/>
                <a:gd name="T41" fmla="*/ 169 h 186"/>
                <a:gd name="T42" fmla="*/ 17 w 185"/>
                <a:gd name="T43" fmla="*/ 51 h 186"/>
                <a:gd name="T44" fmla="*/ 135 w 185"/>
                <a:gd name="T45" fmla="*/ 177 h 186"/>
                <a:gd name="T46" fmla="*/ 169 w 185"/>
                <a:gd name="T47" fmla="*/ 177 h 186"/>
                <a:gd name="T48" fmla="*/ 143 w 185"/>
                <a:gd name="T49" fmla="*/ 51 h 186"/>
                <a:gd name="T50" fmla="*/ 177 w 185"/>
                <a:gd name="T51" fmla="*/ 59 h 186"/>
                <a:gd name="T52" fmla="*/ 116 w 185"/>
                <a:gd name="T53" fmla="*/ 127 h 186"/>
                <a:gd name="T54" fmla="*/ 25 w 185"/>
                <a:gd name="T55" fmla="*/ 118 h 186"/>
                <a:gd name="T56" fmla="*/ 116 w 185"/>
                <a:gd name="T57" fmla="*/ 127 h 186"/>
                <a:gd name="T58" fmla="*/ 152 w 185"/>
                <a:gd name="T59" fmla="*/ 85 h 186"/>
                <a:gd name="T60" fmla="*/ 169 w 185"/>
                <a:gd name="T61" fmla="*/ 85 h 186"/>
                <a:gd name="T62" fmla="*/ 160 w 185"/>
                <a:gd name="T63" fmla="*/ 135 h 186"/>
                <a:gd name="T64" fmla="*/ 160 w 185"/>
                <a:gd name="T65" fmla="*/ 144 h 186"/>
                <a:gd name="T66" fmla="*/ 160 w 185"/>
                <a:gd name="T67" fmla="*/ 135 h 186"/>
                <a:gd name="T68" fmla="*/ 156 w 185"/>
                <a:gd name="T69" fmla="*/ 114 h 186"/>
                <a:gd name="T70" fmla="*/ 164 w 185"/>
                <a:gd name="T7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5" name="íṡlîḑe"/>
            <p:cNvSpPr/>
            <p:nvPr/>
          </p:nvSpPr>
          <p:spPr bwMode="auto">
            <a:xfrm>
              <a:off x="3874096" y="2614404"/>
              <a:ext cx="596216" cy="594455"/>
            </a:xfrm>
            <a:custGeom>
              <a:avLst/>
              <a:gdLst>
                <a:gd name="T0" fmla="*/ 122 w 186"/>
                <a:gd name="T1" fmla="*/ 160 h 185"/>
                <a:gd name="T2" fmla="*/ 122 w 186"/>
                <a:gd name="T3" fmla="*/ 152 h 185"/>
                <a:gd name="T4" fmla="*/ 59 w 186"/>
                <a:gd name="T5" fmla="*/ 156 h 185"/>
                <a:gd name="T6" fmla="*/ 63 w 186"/>
                <a:gd name="T7" fmla="*/ 143 h 185"/>
                <a:gd name="T8" fmla="*/ 110 w 186"/>
                <a:gd name="T9" fmla="*/ 139 h 185"/>
                <a:gd name="T10" fmla="*/ 63 w 186"/>
                <a:gd name="T11" fmla="*/ 135 h 185"/>
                <a:gd name="T12" fmla="*/ 63 w 186"/>
                <a:gd name="T13" fmla="*/ 143 h 185"/>
                <a:gd name="T14" fmla="*/ 152 w 186"/>
                <a:gd name="T15" fmla="*/ 50 h 185"/>
                <a:gd name="T16" fmla="*/ 143 w 186"/>
                <a:gd name="T17" fmla="*/ 0 h 185"/>
                <a:gd name="T18" fmla="*/ 34 w 186"/>
                <a:gd name="T19" fmla="*/ 8 h 185"/>
                <a:gd name="T20" fmla="*/ 25 w 186"/>
                <a:gd name="T21" fmla="*/ 50 h 185"/>
                <a:gd name="T22" fmla="*/ 0 w 186"/>
                <a:gd name="T23" fmla="*/ 143 h 185"/>
                <a:gd name="T24" fmla="*/ 34 w 186"/>
                <a:gd name="T25" fmla="*/ 169 h 185"/>
                <a:gd name="T26" fmla="*/ 42 w 186"/>
                <a:gd name="T27" fmla="*/ 185 h 185"/>
                <a:gd name="T28" fmla="*/ 152 w 186"/>
                <a:gd name="T29" fmla="*/ 177 h 185"/>
                <a:gd name="T30" fmla="*/ 160 w 186"/>
                <a:gd name="T31" fmla="*/ 169 h 185"/>
                <a:gd name="T32" fmla="*/ 186 w 186"/>
                <a:gd name="T33" fmla="*/ 76 h 185"/>
                <a:gd name="T34" fmla="*/ 42 w 186"/>
                <a:gd name="T35" fmla="*/ 8 h 185"/>
                <a:gd name="T36" fmla="*/ 143 w 186"/>
                <a:gd name="T37" fmla="*/ 50 h 185"/>
                <a:gd name="T38" fmla="*/ 42 w 186"/>
                <a:gd name="T39" fmla="*/ 8 h 185"/>
                <a:gd name="T40" fmla="*/ 42 w 186"/>
                <a:gd name="T41" fmla="*/ 177 h 185"/>
                <a:gd name="T42" fmla="*/ 143 w 186"/>
                <a:gd name="T43" fmla="*/ 126 h 185"/>
                <a:gd name="T44" fmla="*/ 177 w 186"/>
                <a:gd name="T45" fmla="*/ 143 h 185"/>
                <a:gd name="T46" fmla="*/ 152 w 186"/>
                <a:gd name="T47" fmla="*/ 160 h 185"/>
                <a:gd name="T48" fmla="*/ 143 w 186"/>
                <a:gd name="T49" fmla="*/ 118 h 185"/>
                <a:gd name="T50" fmla="*/ 34 w 186"/>
                <a:gd name="T51" fmla="*/ 126 h 185"/>
                <a:gd name="T52" fmla="*/ 25 w 186"/>
                <a:gd name="T53" fmla="*/ 160 h 185"/>
                <a:gd name="T54" fmla="*/ 8 w 186"/>
                <a:gd name="T55" fmla="*/ 76 h 185"/>
                <a:gd name="T56" fmla="*/ 160 w 186"/>
                <a:gd name="T57" fmla="*/ 59 h 185"/>
                <a:gd name="T58" fmla="*/ 177 w 186"/>
                <a:gd name="T59" fmla="*/ 143 h 185"/>
                <a:gd name="T60" fmla="*/ 143 w 186"/>
                <a:gd name="T61" fmla="*/ 84 h 185"/>
                <a:gd name="T62" fmla="*/ 160 w 186"/>
                <a:gd name="T63" fmla="*/ 84 h 185"/>
                <a:gd name="T64" fmla="*/ 127 w 186"/>
                <a:gd name="T65" fmla="*/ 76 h 185"/>
                <a:gd name="T66" fmla="*/ 127 w 186"/>
                <a:gd name="T67" fmla="*/ 93 h 185"/>
                <a:gd name="T68" fmla="*/ 127 w 186"/>
                <a:gd name="T69"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5">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6" name="iSľiḋe"/>
            <p:cNvSpPr/>
            <p:nvPr/>
          </p:nvSpPr>
          <p:spPr bwMode="auto">
            <a:xfrm>
              <a:off x="5798774" y="2614404"/>
              <a:ext cx="594455" cy="594455"/>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7" name="ïšḷiḑe"/>
            <p:cNvSpPr/>
            <p:nvPr/>
          </p:nvSpPr>
          <p:spPr bwMode="auto">
            <a:xfrm>
              <a:off x="7721690" y="2613525"/>
              <a:ext cx="596216" cy="596216"/>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8" name="îṣḻiḍè"/>
            <p:cNvSpPr/>
            <p:nvPr/>
          </p:nvSpPr>
          <p:spPr bwMode="auto">
            <a:xfrm>
              <a:off x="9672826" y="2613524"/>
              <a:ext cx="541536" cy="596219"/>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9" name="ïś1íḑé"/>
            <p:cNvSpPr/>
            <p:nvPr/>
          </p:nvSpPr>
          <p:spPr bwMode="auto">
            <a:xfrm>
              <a:off x="1275581" y="4928338"/>
              <a:ext cx="189825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latin typeface="微软雅黑" panose="020B0503020204020204" pitchFamily="34" charset="-122"/>
                  <a:ea typeface="微软雅黑" panose="020B0503020204020204" pitchFamily="34" charset="-122"/>
                </a:rPr>
                <a:t>每家公司独特的气质都与其管理密不可分</a:t>
              </a:r>
              <a:endParaRPr lang="en-US" altLang="zh-CN" sz="1400" dirty="0">
                <a:latin typeface="微软雅黑" panose="020B0503020204020204" pitchFamily="34" charset="-122"/>
                <a:ea typeface="微软雅黑" panose="020B0503020204020204" pitchFamily="34" charset="-122"/>
              </a:endParaRPr>
            </a:p>
          </p:txBody>
        </p:sp>
        <p:sp>
          <p:nvSpPr>
            <p:cNvPr id="20" name="îS1ïde"/>
            <p:cNvSpPr txBox="1"/>
            <p:nvPr/>
          </p:nvSpPr>
          <p:spPr bwMode="auto">
            <a:xfrm>
              <a:off x="1275581" y="4540740"/>
              <a:ext cx="189825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800" b="1" dirty="0" smtClean="0">
                  <a:ea typeface="微软雅黑" panose="020B0503020204020204" pitchFamily="34" charset="-122"/>
                </a:rPr>
                <a:t>添加文字</a:t>
              </a:r>
              <a:endParaRPr lang="en-US" altLang="zh-CN" sz="1800" b="1" dirty="0">
                <a:ea typeface="微软雅黑" panose="020B0503020204020204" pitchFamily="34" charset="-122"/>
              </a:endParaRPr>
            </a:p>
          </p:txBody>
        </p:sp>
        <p:sp>
          <p:nvSpPr>
            <p:cNvPr id="21" name="îSļîḋè"/>
            <p:cNvSpPr/>
            <p:nvPr/>
          </p:nvSpPr>
          <p:spPr bwMode="auto">
            <a:xfrm>
              <a:off x="3211228" y="4928338"/>
              <a:ext cx="189825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latin typeface="微软雅黑" panose="020B0503020204020204" pitchFamily="34" charset="-122"/>
                  <a:ea typeface="微软雅黑" panose="020B0503020204020204" pitchFamily="34" charset="-122"/>
                </a:rPr>
                <a:t>每家公司独特的气质都与其管理密不可分</a:t>
              </a:r>
              <a:endParaRPr lang="en-US" altLang="zh-CN" sz="1400" dirty="0">
                <a:latin typeface="微软雅黑" panose="020B0503020204020204" pitchFamily="34" charset="-122"/>
                <a:ea typeface="微软雅黑" panose="020B0503020204020204" pitchFamily="34" charset="-122"/>
              </a:endParaRPr>
            </a:p>
          </p:txBody>
        </p:sp>
        <p:sp>
          <p:nvSpPr>
            <p:cNvPr id="22" name="í$ḷîḋê"/>
            <p:cNvSpPr txBox="1"/>
            <p:nvPr/>
          </p:nvSpPr>
          <p:spPr bwMode="auto">
            <a:xfrm>
              <a:off x="3211228" y="4540740"/>
              <a:ext cx="189825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800" b="1" dirty="0" smtClean="0">
                  <a:ea typeface="微软雅黑" panose="020B0503020204020204" pitchFamily="34" charset="-122"/>
                </a:rPr>
                <a:t>添加文字</a:t>
              </a:r>
              <a:endParaRPr lang="en-US" altLang="zh-CN" sz="1800" b="1" dirty="0">
                <a:ea typeface="微软雅黑" panose="020B0503020204020204" pitchFamily="34" charset="-122"/>
              </a:endParaRPr>
            </a:p>
          </p:txBody>
        </p:sp>
        <p:sp>
          <p:nvSpPr>
            <p:cNvPr id="23" name="íṩḷïḋè"/>
            <p:cNvSpPr/>
            <p:nvPr/>
          </p:nvSpPr>
          <p:spPr bwMode="auto">
            <a:xfrm>
              <a:off x="5146875" y="4928338"/>
              <a:ext cx="189825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latin typeface="微软雅黑" panose="020B0503020204020204" pitchFamily="34" charset="-122"/>
                  <a:ea typeface="微软雅黑" panose="020B0503020204020204" pitchFamily="34" charset="-122"/>
                </a:rPr>
                <a:t>每家公司独特的气质都与其管理密不可分</a:t>
              </a:r>
              <a:endParaRPr lang="en-US" altLang="zh-CN" sz="1400" dirty="0">
                <a:latin typeface="微软雅黑" panose="020B0503020204020204" pitchFamily="34" charset="-122"/>
                <a:ea typeface="微软雅黑" panose="020B0503020204020204" pitchFamily="34" charset="-122"/>
              </a:endParaRPr>
            </a:p>
          </p:txBody>
        </p:sp>
        <p:sp>
          <p:nvSpPr>
            <p:cNvPr id="24" name="iśḻiḓe"/>
            <p:cNvSpPr txBox="1"/>
            <p:nvPr/>
          </p:nvSpPr>
          <p:spPr bwMode="auto">
            <a:xfrm>
              <a:off x="5146875" y="4540740"/>
              <a:ext cx="189825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800" b="1" dirty="0" smtClean="0">
                  <a:ea typeface="微软雅黑" panose="020B0503020204020204" pitchFamily="34" charset="-122"/>
                </a:rPr>
                <a:t>添加文字</a:t>
              </a:r>
              <a:endParaRPr lang="en-US" altLang="zh-CN" sz="1800" b="1" dirty="0">
                <a:ea typeface="微软雅黑" panose="020B0503020204020204" pitchFamily="34" charset="-122"/>
              </a:endParaRPr>
            </a:p>
          </p:txBody>
        </p:sp>
        <p:sp>
          <p:nvSpPr>
            <p:cNvPr id="25" name="ïṧľïḍe"/>
            <p:cNvSpPr/>
            <p:nvPr/>
          </p:nvSpPr>
          <p:spPr bwMode="auto">
            <a:xfrm>
              <a:off x="7082522" y="4928338"/>
              <a:ext cx="189825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latin typeface="微软雅黑" panose="020B0503020204020204" pitchFamily="34" charset="-122"/>
                  <a:ea typeface="微软雅黑" panose="020B0503020204020204" pitchFamily="34" charset="-122"/>
                </a:rPr>
                <a:t>每家公司独特的气质都与其管理密不可分</a:t>
              </a:r>
              <a:endParaRPr lang="en-US" altLang="zh-CN" sz="1400" dirty="0">
                <a:latin typeface="微软雅黑" panose="020B0503020204020204" pitchFamily="34" charset="-122"/>
                <a:ea typeface="微软雅黑" panose="020B0503020204020204" pitchFamily="34" charset="-122"/>
              </a:endParaRPr>
            </a:p>
          </p:txBody>
        </p:sp>
        <p:sp>
          <p:nvSpPr>
            <p:cNvPr id="26" name="iSḷîḑé"/>
            <p:cNvSpPr txBox="1"/>
            <p:nvPr/>
          </p:nvSpPr>
          <p:spPr bwMode="auto">
            <a:xfrm>
              <a:off x="7082522" y="4540740"/>
              <a:ext cx="189825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800" b="1" dirty="0" smtClean="0">
                  <a:ea typeface="微软雅黑" panose="020B0503020204020204" pitchFamily="34" charset="-122"/>
                </a:rPr>
                <a:t>添加文字</a:t>
              </a:r>
              <a:endParaRPr lang="en-US" altLang="zh-CN" sz="1800" b="1" dirty="0">
                <a:ea typeface="微软雅黑" panose="020B0503020204020204" pitchFamily="34" charset="-122"/>
              </a:endParaRPr>
            </a:p>
          </p:txBody>
        </p:sp>
        <p:sp>
          <p:nvSpPr>
            <p:cNvPr id="27" name="îşľîḑe"/>
            <p:cNvSpPr/>
            <p:nvPr/>
          </p:nvSpPr>
          <p:spPr bwMode="auto">
            <a:xfrm>
              <a:off x="9018167" y="4928338"/>
              <a:ext cx="189825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smtClean="0">
                  <a:latin typeface="微软雅黑" panose="020B0503020204020204" pitchFamily="34" charset="-122"/>
                  <a:ea typeface="微软雅黑" panose="020B0503020204020204" pitchFamily="34" charset="-122"/>
                </a:rPr>
                <a:t>每家公司独特的气质都与其管理密不可分</a:t>
              </a:r>
              <a:endParaRPr lang="en-US" altLang="zh-CN" sz="1400" dirty="0">
                <a:latin typeface="微软雅黑" panose="020B0503020204020204" pitchFamily="34" charset="-122"/>
                <a:ea typeface="微软雅黑" panose="020B0503020204020204" pitchFamily="34" charset="-122"/>
              </a:endParaRPr>
            </a:p>
          </p:txBody>
        </p:sp>
        <p:sp>
          <p:nvSpPr>
            <p:cNvPr id="28" name="îs1iďe"/>
            <p:cNvSpPr txBox="1"/>
            <p:nvPr/>
          </p:nvSpPr>
          <p:spPr bwMode="auto">
            <a:xfrm>
              <a:off x="9018167" y="4540740"/>
              <a:ext cx="189825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800" b="1" dirty="0" smtClean="0">
                  <a:ea typeface="微软雅黑" panose="020B0503020204020204" pitchFamily="34" charset="-122"/>
                </a:rPr>
                <a:t>添加文字</a:t>
              </a:r>
              <a:endParaRPr lang="en-US" altLang="zh-CN" sz="1800" b="1" dirty="0">
                <a:ea typeface="微软雅黑" panose="020B0503020204020204" pitchFamily="34" charset="-122"/>
              </a:endParaRPr>
            </a:p>
          </p:txBody>
        </p:sp>
        <p:cxnSp>
          <p:nvCxnSpPr>
            <p:cNvPr id="29" name="直接连接符 28"/>
            <p:cNvCxnSpPr/>
            <p:nvPr/>
          </p:nvCxnSpPr>
          <p:spPr>
            <a:xfrm>
              <a:off x="3192531" y="4585740"/>
              <a:ext cx="0" cy="868346"/>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128178" y="4585740"/>
              <a:ext cx="0" cy="868346"/>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063825" y="4585740"/>
              <a:ext cx="0" cy="868346"/>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999472" y="4585740"/>
              <a:ext cx="0" cy="868346"/>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423526" y="1291709"/>
            <a:ext cx="3183816" cy="4727557"/>
            <a:chOff x="423526" y="1291709"/>
            <a:chExt cx="3183816" cy="4727557"/>
          </a:xfrm>
        </p:grpSpPr>
        <p:sp>
          <p:nvSpPr>
            <p:cNvPr id="10" name="íšļíḑê"/>
            <p:cNvSpPr/>
            <p:nvPr/>
          </p:nvSpPr>
          <p:spPr>
            <a:xfrm>
              <a:off x="938980" y="1742836"/>
              <a:ext cx="2159124" cy="2524283"/>
            </a:xfrm>
            <a:prstGeom prst="rect">
              <a:avLst/>
            </a:prstGeom>
            <a:blipFill>
              <a:blip r:embed="rId1"/>
              <a:srcRect/>
              <a:stretch>
                <a:fillRect l="-69046" r="-6823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1" name="îşḻïḍe"/>
            <p:cNvSpPr/>
            <p:nvPr/>
          </p:nvSpPr>
          <p:spPr>
            <a:xfrm rot="19800000" flipV="1">
              <a:off x="423526" y="1291709"/>
              <a:ext cx="3183816" cy="3341793"/>
            </a:xfrm>
            <a:custGeom>
              <a:avLst/>
              <a:gdLst>
                <a:gd name="connsiteX0" fmla="*/ 0 w 2631253"/>
                <a:gd name="connsiteY0" fmla="*/ 897827 h 2761812"/>
                <a:gd name="connsiteX1" fmla="*/ 757062 w 2631253"/>
                <a:gd name="connsiteY1" fmla="*/ 460736 h 2761812"/>
                <a:gd name="connsiteX2" fmla="*/ 254551 w 2631253"/>
                <a:gd name="connsiteY2" fmla="*/ 1329772 h 2761812"/>
                <a:gd name="connsiteX3" fmla="*/ 768760 w 2631253"/>
                <a:gd name="connsiteY3" fmla="*/ 2219035 h 2761812"/>
                <a:gd name="connsiteX4" fmla="*/ 1803450 w 2631253"/>
                <a:gd name="connsiteY4" fmla="*/ 2219035 h 2761812"/>
                <a:gd name="connsiteX5" fmla="*/ 2317658 w 2631253"/>
                <a:gd name="connsiteY5" fmla="*/ 1329772 h 2761812"/>
                <a:gd name="connsiteX6" fmla="*/ 1803451 w 2631253"/>
                <a:gd name="connsiteY6" fmla="*/ 440508 h 2761812"/>
                <a:gd name="connsiteX7" fmla="*/ 792099 w 2631253"/>
                <a:gd name="connsiteY7" fmla="*/ 440508 h 2761812"/>
                <a:gd name="connsiteX8" fmla="*/ 1555081 w 2631253"/>
                <a:gd name="connsiteY8" fmla="*/ 0 h 2761812"/>
                <a:gd name="connsiteX9" fmla="*/ 2631253 w 2631253"/>
                <a:gd name="connsiteY9" fmla="*/ 1863986 h 2761812"/>
                <a:gd name="connsiteX10" fmla="*/ 1076173 w 2631253"/>
                <a:gd name="connsiteY10" fmla="*/ 2761812 h 2761812"/>
                <a:gd name="connsiteX11" fmla="*/ 0 w 2631253"/>
                <a:gd name="connsiteY11" fmla="*/ 897827 h 27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253" h="2761812">
                  <a:moveTo>
                    <a:pt x="0" y="897827"/>
                  </a:moveTo>
                  <a:lnTo>
                    <a:pt x="757062" y="460736"/>
                  </a:lnTo>
                  <a:lnTo>
                    <a:pt x="254551" y="1329772"/>
                  </a:lnTo>
                  <a:lnTo>
                    <a:pt x="768760" y="2219035"/>
                  </a:lnTo>
                  <a:lnTo>
                    <a:pt x="1803450" y="2219035"/>
                  </a:lnTo>
                  <a:lnTo>
                    <a:pt x="2317658" y="1329772"/>
                  </a:lnTo>
                  <a:lnTo>
                    <a:pt x="1803451" y="440508"/>
                  </a:lnTo>
                  <a:lnTo>
                    <a:pt x="792099" y="440508"/>
                  </a:lnTo>
                  <a:lnTo>
                    <a:pt x="1555081" y="0"/>
                  </a:lnTo>
                  <a:lnTo>
                    <a:pt x="2631253" y="1863986"/>
                  </a:lnTo>
                  <a:lnTo>
                    <a:pt x="1076173" y="2761812"/>
                  </a:lnTo>
                  <a:lnTo>
                    <a:pt x="0" y="897827"/>
                  </a:lnTo>
                  <a:close/>
                </a:path>
              </a:pathLst>
            </a:custGeom>
            <a:solidFill>
              <a:schemeClr val="bg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2" name="ïṥḷiḑè"/>
            <p:cNvSpPr/>
            <p:nvPr/>
          </p:nvSpPr>
          <p:spPr>
            <a:xfrm rot="5400000">
              <a:off x="836378" y="3753026"/>
              <a:ext cx="2374508" cy="2157971"/>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tx2">
                <a:lumMod val="75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3" name="îsḷîďè"/>
            <p:cNvSpPr txBox="1"/>
            <p:nvPr/>
          </p:nvSpPr>
          <p:spPr bwMode="auto">
            <a:xfrm>
              <a:off x="909876" y="4352872"/>
              <a:ext cx="2227517" cy="260687"/>
            </a:xfrm>
            <a:prstGeom prst="rect">
              <a:avLst/>
            </a:prstGeom>
            <a:noFill/>
            <a:sp3d prstMaterial="matte">
              <a:bevelT w="1270" h="1270"/>
            </a:sp3d>
          </p:spPr>
          <p:txBody>
            <a:bodyPr wrap="none" lIns="0" tIns="0" rIns="0" bIns="0">
              <a:noAutofit/>
              <a:scene3d>
                <a:camera prst="orthographicFront"/>
                <a:lightRig rig="threePt" dir="t"/>
              </a:scene3d>
              <a:sp3d>
                <a:bevelT w="0" h="0"/>
              </a:sp3d>
            </a:bodyPr>
            <a:lstStyle/>
            <a:p>
              <a:pPr algn="ctr">
                <a:buClr>
                  <a:prstClr val="white"/>
                </a:buClr>
                <a:defRPr/>
              </a:pPr>
              <a:r>
                <a:rPr lang="zh-CN" altLang="en-US" b="1" dirty="0">
                  <a:solidFill>
                    <a:schemeClr val="bg1"/>
                  </a:solidFill>
                  <a:ea typeface="微软雅黑" panose="020B0503020204020204" pitchFamily="34" charset="-122"/>
                </a:rPr>
                <a:t>标题文本预设</a:t>
              </a:r>
              <a:endParaRPr lang="zh-CN" altLang="en-US" b="1" dirty="0">
                <a:solidFill>
                  <a:schemeClr val="bg1"/>
                </a:solidFill>
                <a:ea typeface="微软雅黑" panose="020B0503020204020204" pitchFamily="34" charset="-122"/>
              </a:endParaRPr>
            </a:p>
          </p:txBody>
        </p:sp>
        <p:sp>
          <p:nvSpPr>
            <p:cNvPr id="14" name="îṡ1íďê"/>
            <p:cNvSpPr txBox="1"/>
            <p:nvPr/>
          </p:nvSpPr>
          <p:spPr bwMode="auto">
            <a:xfrm>
              <a:off x="1015043" y="4886989"/>
              <a:ext cx="1990521" cy="384824"/>
            </a:xfrm>
            <a:prstGeom prst="rect">
              <a:avLst/>
            </a:prstGeom>
          </p:spPr>
          <p:txBody>
            <a:bodyPr wrap="square" lIns="0" tIns="0" rIns="0" bIns="0" anchor="ctr">
              <a:noAutofit/>
              <a:scene3d>
                <a:camera prst="orthographicFront"/>
                <a:lightRig rig="threePt" dir="t"/>
              </a:scene3d>
              <a:sp3d>
                <a:bevelT w="0" h="0"/>
              </a:sp3d>
            </a:bodyPr>
            <a:lstStyle/>
            <a:p>
              <a:pPr marL="0" indent="0" algn="ctr">
                <a:lnSpc>
                  <a:spcPct val="150000"/>
                </a:lnSpc>
                <a:defRPr/>
              </a:pPr>
              <a:r>
                <a:rPr lang="zh-CN" altLang="en-US" sz="1200" dirty="0">
                  <a:solidFill>
                    <a:schemeClr val="bg1"/>
                  </a:solidFill>
                  <a:ea typeface="微软雅黑" panose="020B0503020204020204" pitchFamily="34" charset="-122"/>
                </a:rPr>
                <a:t>此部分内容作为文字排版占位显示 （建议使用主题字体）</a:t>
              </a:r>
              <a:endParaRPr lang="zh-CN" altLang="en-US" sz="1200" dirty="0">
                <a:solidFill>
                  <a:schemeClr val="bg1"/>
                </a:solidFill>
                <a:ea typeface="微软雅黑" panose="020B0503020204020204" pitchFamily="34" charset="-122"/>
              </a:endParaRPr>
            </a:p>
          </p:txBody>
        </p:sp>
        <p:cxnSp>
          <p:nvCxnSpPr>
            <p:cNvPr id="15" name="Straight Connector 7"/>
            <p:cNvCxnSpPr/>
            <p:nvPr/>
          </p:nvCxnSpPr>
          <p:spPr>
            <a:xfrm>
              <a:off x="1015601" y="4672200"/>
              <a:ext cx="201606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iṣ1îde"/>
            <p:cNvSpPr/>
            <p:nvPr/>
          </p:nvSpPr>
          <p:spPr>
            <a:xfrm rot="1800000">
              <a:off x="773770" y="1954552"/>
              <a:ext cx="2496360" cy="2152018"/>
            </a:xfrm>
            <a:prstGeom prst="hexagon">
              <a:avLst>
                <a:gd name="adj" fmla="val 28912"/>
                <a:gd name="vf" fmla="val 115470"/>
              </a:avLst>
            </a:pr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grpSp>
      <p:grpSp>
        <p:nvGrpSpPr>
          <p:cNvPr id="35" name="组合 34"/>
          <p:cNvGrpSpPr/>
          <p:nvPr/>
        </p:nvGrpSpPr>
        <p:grpSpPr>
          <a:xfrm>
            <a:off x="3103688" y="1276452"/>
            <a:ext cx="3183816" cy="4742814"/>
            <a:chOff x="3103688" y="1276452"/>
            <a:chExt cx="3183816" cy="4742814"/>
          </a:xfrm>
        </p:grpSpPr>
        <p:sp>
          <p:nvSpPr>
            <p:cNvPr id="8" name="i$ḷiḓè"/>
            <p:cNvSpPr/>
            <p:nvPr/>
          </p:nvSpPr>
          <p:spPr>
            <a:xfrm>
              <a:off x="3613777" y="1793072"/>
              <a:ext cx="2163639" cy="2459997"/>
            </a:xfrm>
            <a:prstGeom prst="rect">
              <a:avLst/>
            </a:prstGeom>
            <a:blipFill>
              <a:blip r:embed="rId2"/>
              <a:srcRect/>
              <a:stretch>
                <a:fillRect l="-35480" r="-35066"/>
              </a:stretch>
            </a:blip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9" name="îṩḻiḋe"/>
            <p:cNvSpPr/>
            <p:nvPr/>
          </p:nvSpPr>
          <p:spPr>
            <a:xfrm rot="19800000" flipV="1">
              <a:off x="3103688" y="1276452"/>
              <a:ext cx="3183816" cy="3341793"/>
            </a:xfrm>
            <a:custGeom>
              <a:avLst/>
              <a:gdLst>
                <a:gd name="connsiteX0" fmla="*/ 0 w 2631253"/>
                <a:gd name="connsiteY0" fmla="*/ 897827 h 2761812"/>
                <a:gd name="connsiteX1" fmla="*/ 757062 w 2631253"/>
                <a:gd name="connsiteY1" fmla="*/ 460736 h 2761812"/>
                <a:gd name="connsiteX2" fmla="*/ 254551 w 2631253"/>
                <a:gd name="connsiteY2" fmla="*/ 1329772 h 2761812"/>
                <a:gd name="connsiteX3" fmla="*/ 768760 w 2631253"/>
                <a:gd name="connsiteY3" fmla="*/ 2219035 h 2761812"/>
                <a:gd name="connsiteX4" fmla="*/ 1803450 w 2631253"/>
                <a:gd name="connsiteY4" fmla="*/ 2219035 h 2761812"/>
                <a:gd name="connsiteX5" fmla="*/ 2317658 w 2631253"/>
                <a:gd name="connsiteY5" fmla="*/ 1329772 h 2761812"/>
                <a:gd name="connsiteX6" fmla="*/ 1803451 w 2631253"/>
                <a:gd name="connsiteY6" fmla="*/ 440508 h 2761812"/>
                <a:gd name="connsiteX7" fmla="*/ 792099 w 2631253"/>
                <a:gd name="connsiteY7" fmla="*/ 440508 h 2761812"/>
                <a:gd name="connsiteX8" fmla="*/ 1555081 w 2631253"/>
                <a:gd name="connsiteY8" fmla="*/ 0 h 2761812"/>
                <a:gd name="connsiteX9" fmla="*/ 2631253 w 2631253"/>
                <a:gd name="connsiteY9" fmla="*/ 1863986 h 2761812"/>
                <a:gd name="connsiteX10" fmla="*/ 1076173 w 2631253"/>
                <a:gd name="connsiteY10" fmla="*/ 2761812 h 2761812"/>
                <a:gd name="connsiteX11" fmla="*/ 0 w 2631253"/>
                <a:gd name="connsiteY11" fmla="*/ 897827 h 27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253" h="2761812">
                  <a:moveTo>
                    <a:pt x="0" y="897827"/>
                  </a:moveTo>
                  <a:lnTo>
                    <a:pt x="757062" y="460736"/>
                  </a:lnTo>
                  <a:lnTo>
                    <a:pt x="254551" y="1329772"/>
                  </a:lnTo>
                  <a:lnTo>
                    <a:pt x="768760" y="2219035"/>
                  </a:lnTo>
                  <a:lnTo>
                    <a:pt x="1803450" y="2219035"/>
                  </a:lnTo>
                  <a:lnTo>
                    <a:pt x="2317658" y="1329772"/>
                  </a:lnTo>
                  <a:lnTo>
                    <a:pt x="1803451" y="440508"/>
                  </a:lnTo>
                  <a:lnTo>
                    <a:pt x="792099" y="440508"/>
                  </a:lnTo>
                  <a:lnTo>
                    <a:pt x="1555081" y="0"/>
                  </a:lnTo>
                  <a:lnTo>
                    <a:pt x="2631253" y="1863986"/>
                  </a:lnTo>
                  <a:lnTo>
                    <a:pt x="1076173" y="2761812"/>
                  </a:lnTo>
                  <a:lnTo>
                    <a:pt x="0" y="897827"/>
                  </a:lnTo>
                  <a:close/>
                </a:path>
              </a:pathLst>
            </a:custGeom>
            <a:solidFill>
              <a:schemeClr val="bg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7" name="ïṧḻiḓê"/>
            <p:cNvSpPr/>
            <p:nvPr/>
          </p:nvSpPr>
          <p:spPr>
            <a:xfrm rot="1800000">
              <a:off x="3447418" y="1954549"/>
              <a:ext cx="2496360" cy="2152018"/>
            </a:xfrm>
            <a:prstGeom prst="hexagon">
              <a:avLst>
                <a:gd name="adj" fmla="val 28912"/>
                <a:gd name="vf" fmla="val 115470"/>
              </a:avLst>
            </a:pr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8" name="iṡḻîde"/>
            <p:cNvSpPr/>
            <p:nvPr/>
          </p:nvSpPr>
          <p:spPr>
            <a:xfrm rot="5400000">
              <a:off x="3512445" y="3753026"/>
              <a:ext cx="2374508" cy="2157971"/>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tx2">
                <a:lumMod val="75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3" name="îṣľïḍé"/>
            <p:cNvSpPr txBox="1"/>
            <p:nvPr/>
          </p:nvSpPr>
          <p:spPr bwMode="auto">
            <a:xfrm>
              <a:off x="3585941" y="4352872"/>
              <a:ext cx="2227517" cy="260687"/>
            </a:xfrm>
            <a:prstGeom prst="rect">
              <a:avLst/>
            </a:prstGeom>
            <a:noFill/>
            <a:sp3d prstMaterial="matte">
              <a:bevelT w="1270" h="1270"/>
            </a:sp3d>
          </p:spPr>
          <p:txBody>
            <a:bodyPr wrap="none" lIns="0" tIns="0" rIns="0" bIns="0">
              <a:noAutofit/>
              <a:scene3d>
                <a:camera prst="orthographicFront"/>
                <a:lightRig rig="threePt" dir="t"/>
              </a:scene3d>
              <a:sp3d>
                <a:bevelT w="0" h="0"/>
              </a:sp3d>
            </a:bodyPr>
            <a:lstStyle/>
            <a:p>
              <a:pPr algn="ctr">
                <a:buClr>
                  <a:prstClr val="white"/>
                </a:buClr>
                <a:defRPr/>
              </a:pPr>
              <a:r>
                <a:rPr lang="zh-CN" altLang="en-US" b="1">
                  <a:solidFill>
                    <a:schemeClr val="bg1"/>
                  </a:solidFill>
                  <a:ea typeface="微软雅黑" panose="020B0503020204020204" pitchFamily="34" charset="-122"/>
                </a:rPr>
                <a:t>标题文本预设</a:t>
              </a:r>
              <a:endParaRPr lang="zh-CN" altLang="en-US" b="1">
                <a:solidFill>
                  <a:schemeClr val="bg1"/>
                </a:solidFill>
                <a:ea typeface="微软雅黑" panose="020B0503020204020204" pitchFamily="34" charset="-122"/>
              </a:endParaRPr>
            </a:p>
          </p:txBody>
        </p:sp>
        <p:cxnSp>
          <p:nvCxnSpPr>
            <p:cNvPr id="24" name="Straight Connector 41"/>
            <p:cNvCxnSpPr/>
            <p:nvPr/>
          </p:nvCxnSpPr>
          <p:spPr>
            <a:xfrm>
              <a:off x="3691667" y="4672200"/>
              <a:ext cx="201606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iṣḻïḋè"/>
            <p:cNvSpPr txBox="1"/>
            <p:nvPr/>
          </p:nvSpPr>
          <p:spPr bwMode="auto">
            <a:xfrm>
              <a:off x="3715669" y="4886989"/>
              <a:ext cx="1990521" cy="384824"/>
            </a:xfrm>
            <a:prstGeom prst="rect">
              <a:avLst/>
            </a:prstGeom>
          </p:spPr>
          <p:txBody>
            <a:bodyPr wrap="square" lIns="0" tIns="0" rIns="0" bIns="0" anchor="ctr">
              <a:noAutofit/>
              <a:scene3d>
                <a:camera prst="orthographicFront"/>
                <a:lightRig rig="threePt" dir="t"/>
              </a:scene3d>
              <a:sp3d>
                <a:bevelT w="0" h="0"/>
              </a:sp3d>
            </a:bodyPr>
            <a:lstStyle/>
            <a:p>
              <a:pPr marL="0" indent="0" algn="ctr">
                <a:lnSpc>
                  <a:spcPct val="150000"/>
                </a:lnSpc>
                <a:defRPr/>
              </a:pPr>
              <a:r>
                <a:rPr lang="zh-CN" altLang="en-US" sz="1200">
                  <a:solidFill>
                    <a:schemeClr val="bg1"/>
                  </a:solidFill>
                  <a:ea typeface="微软雅黑" panose="020B0503020204020204" pitchFamily="34" charset="-122"/>
                </a:rPr>
                <a:t>此部分内容作为文字排版占位显示 （建议使用主题字体）</a:t>
              </a:r>
              <a:endParaRPr lang="zh-CN" altLang="en-US" sz="1200">
                <a:solidFill>
                  <a:schemeClr val="bg1"/>
                </a:solidFill>
                <a:ea typeface="微软雅黑" panose="020B0503020204020204" pitchFamily="34" charset="-122"/>
              </a:endParaRPr>
            </a:p>
          </p:txBody>
        </p:sp>
      </p:grpSp>
      <p:grpSp>
        <p:nvGrpSpPr>
          <p:cNvPr id="36" name="组合 35"/>
          <p:cNvGrpSpPr/>
          <p:nvPr/>
        </p:nvGrpSpPr>
        <p:grpSpPr>
          <a:xfrm>
            <a:off x="5777334" y="1291710"/>
            <a:ext cx="3183816" cy="4727556"/>
            <a:chOff x="5777334" y="1291710"/>
            <a:chExt cx="3183816" cy="4727556"/>
          </a:xfrm>
        </p:grpSpPr>
        <p:sp>
          <p:nvSpPr>
            <p:cNvPr id="6" name="îśļíďé"/>
            <p:cNvSpPr/>
            <p:nvPr/>
          </p:nvSpPr>
          <p:spPr>
            <a:xfrm>
              <a:off x="6287424" y="1793072"/>
              <a:ext cx="2163639" cy="2459997"/>
            </a:xfrm>
            <a:prstGeom prst="rect">
              <a:avLst/>
            </a:prstGeom>
            <a:blipFill>
              <a:blip r:embed="rId3"/>
              <a:srcRect/>
              <a:stretch>
                <a:fillRect l="-51364" r="-50764"/>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7" name="iṥ1íďê"/>
            <p:cNvSpPr/>
            <p:nvPr/>
          </p:nvSpPr>
          <p:spPr>
            <a:xfrm rot="19800000" flipV="1">
              <a:off x="5777334" y="1291710"/>
              <a:ext cx="3183816" cy="3341793"/>
            </a:xfrm>
            <a:custGeom>
              <a:avLst/>
              <a:gdLst>
                <a:gd name="connsiteX0" fmla="*/ 0 w 2631253"/>
                <a:gd name="connsiteY0" fmla="*/ 897827 h 2761812"/>
                <a:gd name="connsiteX1" fmla="*/ 757062 w 2631253"/>
                <a:gd name="connsiteY1" fmla="*/ 460736 h 2761812"/>
                <a:gd name="connsiteX2" fmla="*/ 254551 w 2631253"/>
                <a:gd name="connsiteY2" fmla="*/ 1329772 h 2761812"/>
                <a:gd name="connsiteX3" fmla="*/ 768760 w 2631253"/>
                <a:gd name="connsiteY3" fmla="*/ 2219035 h 2761812"/>
                <a:gd name="connsiteX4" fmla="*/ 1803450 w 2631253"/>
                <a:gd name="connsiteY4" fmla="*/ 2219035 h 2761812"/>
                <a:gd name="connsiteX5" fmla="*/ 2317658 w 2631253"/>
                <a:gd name="connsiteY5" fmla="*/ 1329772 h 2761812"/>
                <a:gd name="connsiteX6" fmla="*/ 1803451 w 2631253"/>
                <a:gd name="connsiteY6" fmla="*/ 440508 h 2761812"/>
                <a:gd name="connsiteX7" fmla="*/ 792099 w 2631253"/>
                <a:gd name="connsiteY7" fmla="*/ 440508 h 2761812"/>
                <a:gd name="connsiteX8" fmla="*/ 1555081 w 2631253"/>
                <a:gd name="connsiteY8" fmla="*/ 0 h 2761812"/>
                <a:gd name="connsiteX9" fmla="*/ 2631253 w 2631253"/>
                <a:gd name="connsiteY9" fmla="*/ 1863986 h 2761812"/>
                <a:gd name="connsiteX10" fmla="*/ 1076173 w 2631253"/>
                <a:gd name="connsiteY10" fmla="*/ 2761812 h 2761812"/>
                <a:gd name="connsiteX11" fmla="*/ 0 w 2631253"/>
                <a:gd name="connsiteY11" fmla="*/ 897827 h 27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253" h="2761812">
                  <a:moveTo>
                    <a:pt x="0" y="897827"/>
                  </a:moveTo>
                  <a:lnTo>
                    <a:pt x="757062" y="460736"/>
                  </a:lnTo>
                  <a:lnTo>
                    <a:pt x="254551" y="1329772"/>
                  </a:lnTo>
                  <a:lnTo>
                    <a:pt x="768760" y="2219035"/>
                  </a:lnTo>
                  <a:lnTo>
                    <a:pt x="1803450" y="2219035"/>
                  </a:lnTo>
                  <a:lnTo>
                    <a:pt x="2317658" y="1329772"/>
                  </a:lnTo>
                  <a:lnTo>
                    <a:pt x="1803451" y="440508"/>
                  </a:lnTo>
                  <a:lnTo>
                    <a:pt x="792099" y="440508"/>
                  </a:lnTo>
                  <a:lnTo>
                    <a:pt x="1555081" y="0"/>
                  </a:lnTo>
                  <a:lnTo>
                    <a:pt x="2631253" y="1863986"/>
                  </a:lnTo>
                  <a:lnTo>
                    <a:pt x="1076173" y="2761812"/>
                  </a:lnTo>
                  <a:lnTo>
                    <a:pt x="0" y="897827"/>
                  </a:lnTo>
                  <a:close/>
                </a:path>
              </a:pathLst>
            </a:custGeom>
            <a:solidFill>
              <a:schemeClr val="bg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19" name="îṣḷíḋe"/>
            <p:cNvSpPr/>
            <p:nvPr/>
          </p:nvSpPr>
          <p:spPr>
            <a:xfrm rot="1800000">
              <a:off x="6121065" y="1954549"/>
              <a:ext cx="2496360" cy="2152018"/>
            </a:xfrm>
            <a:prstGeom prst="hexagon">
              <a:avLst>
                <a:gd name="adj" fmla="val 28912"/>
                <a:gd name="vf" fmla="val 115470"/>
              </a:avLst>
            </a:prstGeom>
            <a:no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0" name="iṧḻiďe"/>
            <p:cNvSpPr/>
            <p:nvPr/>
          </p:nvSpPr>
          <p:spPr>
            <a:xfrm rot="5400000">
              <a:off x="6181991" y="3753026"/>
              <a:ext cx="2374508" cy="2157971"/>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tx2">
                <a:lumMod val="75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5" name="íṧlïḓè"/>
            <p:cNvSpPr txBox="1"/>
            <p:nvPr/>
          </p:nvSpPr>
          <p:spPr bwMode="auto">
            <a:xfrm>
              <a:off x="6255487" y="4363081"/>
              <a:ext cx="2227517" cy="260687"/>
            </a:xfrm>
            <a:prstGeom prst="rect">
              <a:avLst/>
            </a:prstGeom>
            <a:noFill/>
            <a:sp3d prstMaterial="matte">
              <a:bevelT w="1270" h="1270"/>
            </a:sp3d>
          </p:spPr>
          <p:txBody>
            <a:bodyPr wrap="none" lIns="0" tIns="0" rIns="0" bIns="0">
              <a:noAutofit/>
              <a:scene3d>
                <a:camera prst="orthographicFront"/>
                <a:lightRig rig="threePt" dir="t"/>
              </a:scene3d>
              <a:sp3d>
                <a:bevelT w="0" h="0"/>
              </a:sp3d>
            </a:bodyPr>
            <a:lstStyle/>
            <a:p>
              <a:pPr algn="ctr">
                <a:buClr>
                  <a:prstClr val="white"/>
                </a:buClr>
                <a:defRPr/>
              </a:pPr>
              <a:r>
                <a:rPr lang="zh-CN" altLang="en-US" b="1">
                  <a:solidFill>
                    <a:schemeClr val="bg1"/>
                  </a:solidFill>
                  <a:ea typeface="微软雅黑" panose="020B0503020204020204" pitchFamily="34" charset="-122"/>
                </a:rPr>
                <a:t>标题文本预设</a:t>
              </a:r>
              <a:endParaRPr lang="zh-CN" altLang="en-US" b="1">
                <a:solidFill>
                  <a:schemeClr val="bg1"/>
                </a:solidFill>
                <a:ea typeface="微软雅黑" panose="020B0503020204020204" pitchFamily="34" charset="-122"/>
              </a:endParaRPr>
            </a:p>
          </p:txBody>
        </p:sp>
        <p:cxnSp>
          <p:nvCxnSpPr>
            <p:cNvPr id="26" name="Straight Connector 44"/>
            <p:cNvCxnSpPr/>
            <p:nvPr/>
          </p:nvCxnSpPr>
          <p:spPr>
            <a:xfrm>
              <a:off x="6361213" y="4682409"/>
              <a:ext cx="201606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ïšļiḓé"/>
            <p:cNvSpPr txBox="1"/>
            <p:nvPr/>
          </p:nvSpPr>
          <p:spPr bwMode="auto">
            <a:xfrm>
              <a:off x="6343107" y="4886989"/>
              <a:ext cx="1990521" cy="384824"/>
            </a:xfrm>
            <a:prstGeom prst="rect">
              <a:avLst/>
            </a:prstGeom>
          </p:spPr>
          <p:txBody>
            <a:bodyPr wrap="square" lIns="0" tIns="0" rIns="0" bIns="0" anchor="ctr">
              <a:noAutofit/>
              <a:scene3d>
                <a:camera prst="orthographicFront"/>
                <a:lightRig rig="threePt" dir="t"/>
              </a:scene3d>
              <a:sp3d>
                <a:bevelT w="0" h="0"/>
              </a:sp3d>
            </a:bodyPr>
            <a:lstStyle/>
            <a:p>
              <a:pPr marL="0" indent="0" algn="ctr">
                <a:lnSpc>
                  <a:spcPct val="150000"/>
                </a:lnSpc>
                <a:defRPr/>
              </a:pPr>
              <a:r>
                <a:rPr lang="zh-CN" altLang="en-US" sz="1200">
                  <a:solidFill>
                    <a:schemeClr val="bg1"/>
                  </a:solidFill>
                  <a:ea typeface="微软雅黑" panose="020B0503020204020204" pitchFamily="34" charset="-122"/>
                </a:rPr>
                <a:t>此部分内容作为文字排版占位显示 （建议使用主题字体）</a:t>
              </a:r>
              <a:endParaRPr lang="zh-CN" altLang="en-US" sz="1200">
                <a:solidFill>
                  <a:schemeClr val="bg1"/>
                </a:solidFill>
                <a:ea typeface="微软雅黑" panose="020B0503020204020204" pitchFamily="34" charset="-122"/>
              </a:endParaRPr>
            </a:p>
          </p:txBody>
        </p:sp>
      </p:grpSp>
      <p:grpSp>
        <p:nvGrpSpPr>
          <p:cNvPr id="37" name="组合 36"/>
          <p:cNvGrpSpPr/>
          <p:nvPr/>
        </p:nvGrpSpPr>
        <p:grpSpPr>
          <a:xfrm>
            <a:off x="8457498" y="1276452"/>
            <a:ext cx="3183816" cy="4742814"/>
            <a:chOff x="8457498" y="1276452"/>
            <a:chExt cx="3183816" cy="4742814"/>
          </a:xfrm>
        </p:grpSpPr>
        <p:sp>
          <p:nvSpPr>
            <p:cNvPr id="4" name="íŝļiḑe"/>
            <p:cNvSpPr/>
            <p:nvPr/>
          </p:nvSpPr>
          <p:spPr>
            <a:xfrm>
              <a:off x="8967588" y="1793072"/>
              <a:ext cx="2163639" cy="2459997"/>
            </a:xfrm>
            <a:prstGeom prst="rect">
              <a:avLst/>
            </a:prstGeom>
            <a:blipFill>
              <a:blip r:embed="rId4"/>
              <a:srcRect/>
              <a:stretch>
                <a:fillRect l="-35480" r="-3506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5" name="îṧḷîḋê"/>
            <p:cNvSpPr/>
            <p:nvPr/>
          </p:nvSpPr>
          <p:spPr>
            <a:xfrm rot="19800000" flipV="1">
              <a:off x="8457498" y="1276452"/>
              <a:ext cx="3183816" cy="3341793"/>
            </a:xfrm>
            <a:custGeom>
              <a:avLst/>
              <a:gdLst>
                <a:gd name="connsiteX0" fmla="*/ 0 w 2631253"/>
                <a:gd name="connsiteY0" fmla="*/ 897827 h 2761812"/>
                <a:gd name="connsiteX1" fmla="*/ 757062 w 2631253"/>
                <a:gd name="connsiteY1" fmla="*/ 460736 h 2761812"/>
                <a:gd name="connsiteX2" fmla="*/ 254551 w 2631253"/>
                <a:gd name="connsiteY2" fmla="*/ 1329772 h 2761812"/>
                <a:gd name="connsiteX3" fmla="*/ 768760 w 2631253"/>
                <a:gd name="connsiteY3" fmla="*/ 2219035 h 2761812"/>
                <a:gd name="connsiteX4" fmla="*/ 1803450 w 2631253"/>
                <a:gd name="connsiteY4" fmla="*/ 2219035 h 2761812"/>
                <a:gd name="connsiteX5" fmla="*/ 2317658 w 2631253"/>
                <a:gd name="connsiteY5" fmla="*/ 1329772 h 2761812"/>
                <a:gd name="connsiteX6" fmla="*/ 1803451 w 2631253"/>
                <a:gd name="connsiteY6" fmla="*/ 440508 h 2761812"/>
                <a:gd name="connsiteX7" fmla="*/ 792099 w 2631253"/>
                <a:gd name="connsiteY7" fmla="*/ 440508 h 2761812"/>
                <a:gd name="connsiteX8" fmla="*/ 1555081 w 2631253"/>
                <a:gd name="connsiteY8" fmla="*/ 0 h 2761812"/>
                <a:gd name="connsiteX9" fmla="*/ 2631253 w 2631253"/>
                <a:gd name="connsiteY9" fmla="*/ 1863986 h 2761812"/>
                <a:gd name="connsiteX10" fmla="*/ 1076173 w 2631253"/>
                <a:gd name="connsiteY10" fmla="*/ 2761812 h 2761812"/>
                <a:gd name="connsiteX11" fmla="*/ 0 w 2631253"/>
                <a:gd name="connsiteY11" fmla="*/ 897827 h 27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253" h="2761812">
                  <a:moveTo>
                    <a:pt x="0" y="897827"/>
                  </a:moveTo>
                  <a:lnTo>
                    <a:pt x="757062" y="460736"/>
                  </a:lnTo>
                  <a:lnTo>
                    <a:pt x="254551" y="1329772"/>
                  </a:lnTo>
                  <a:lnTo>
                    <a:pt x="768760" y="2219035"/>
                  </a:lnTo>
                  <a:lnTo>
                    <a:pt x="1803450" y="2219035"/>
                  </a:lnTo>
                  <a:lnTo>
                    <a:pt x="2317658" y="1329772"/>
                  </a:lnTo>
                  <a:lnTo>
                    <a:pt x="1803451" y="440508"/>
                  </a:lnTo>
                  <a:lnTo>
                    <a:pt x="792099" y="440508"/>
                  </a:lnTo>
                  <a:lnTo>
                    <a:pt x="1555081" y="0"/>
                  </a:lnTo>
                  <a:lnTo>
                    <a:pt x="2631253" y="1863986"/>
                  </a:lnTo>
                  <a:lnTo>
                    <a:pt x="1076173" y="2761812"/>
                  </a:lnTo>
                  <a:lnTo>
                    <a:pt x="0" y="897827"/>
                  </a:lnTo>
                  <a:close/>
                </a:path>
              </a:pathLst>
            </a:custGeom>
            <a:solidFill>
              <a:schemeClr val="bg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1" name="ï$ḻiḓé"/>
            <p:cNvSpPr/>
            <p:nvPr/>
          </p:nvSpPr>
          <p:spPr>
            <a:xfrm rot="1800000">
              <a:off x="8794710" y="1954549"/>
              <a:ext cx="2496360" cy="2152018"/>
            </a:xfrm>
            <a:prstGeom prst="hexagon">
              <a:avLst>
                <a:gd name="adj" fmla="val 28912"/>
                <a:gd name="vf" fmla="val 115470"/>
              </a:avLst>
            </a:pr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2" name="ïṡļîḋê"/>
            <p:cNvSpPr/>
            <p:nvPr/>
          </p:nvSpPr>
          <p:spPr>
            <a:xfrm rot="5400000">
              <a:off x="8855636" y="3753026"/>
              <a:ext cx="2374508" cy="2157971"/>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tx2">
                <a:lumMod val="75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27" name="ïŝliḍè"/>
            <p:cNvSpPr txBox="1"/>
            <p:nvPr/>
          </p:nvSpPr>
          <p:spPr bwMode="auto">
            <a:xfrm>
              <a:off x="8929132" y="4363081"/>
              <a:ext cx="2227517" cy="260687"/>
            </a:xfrm>
            <a:prstGeom prst="rect">
              <a:avLst/>
            </a:prstGeom>
            <a:noFill/>
            <a:sp3d prstMaterial="matte">
              <a:bevelT w="1270" h="1270"/>
            </a:sp3d>
          </p:spPr>
          <p:txBody>
            <a:bodyPr wrap="none" lIns="0" tIns="0" rIns="0" bIns="0">
              <a:noAutofit/>
              <a:scene3d>
                <a:camera prst="orthographicFront"/>
                <a:lightRig rig="threePt" dir="t"/>
              </a:scene3d>
              <a:sp3d>
                <a:bevelT w="0" h="0"/>
              </a:sp3d>
            </a:bodyPr>
            <a:lstStyle/>
            <a:p>
              <a:pPr algn="ctr">
                <a:buClr>
                  <a:prstClr val="white"/>
                </a:buClr>
                <a:defRPr/>
              </a:pPr>
              <a:r>
                <a:rPr lang="zh-CN" altLang="en-US" b="1">
                  <a:solidFill>
                    <a:schemeClr val="bg1"/>
                  </a:solidFill>
                  <a:ea typeface="微软雅黑" panose="020B0503020204020204" pitchFamily="34" charset="-122"/>
                </a:rPr>
                <a:t>标题文本预设</a:t>
              </a:r>
              <a:endParaRPr lang="zh-CN" altLang="en-US" b="1">
                <a:solidFill>
                  <a:schemeClr val="bg1"/>
                </a:solidFill>
                <a:ea typeface="微软雅黑" panose="020B0503020204020204" pitchFamily="34" charset="-122"/>
              </a:endParaRPr>
            </a:p>
          </p:txBody>
        </p:sp>
        <p:cxnSp>
          <p:nvCxnSpPr>
            <p:cNvPr id="28" name="Straight Connector 47"/>
            <p:cNvCxnSpPr/>
            <p:nvPr/>
          </p:nvCxnSpPr>
          <p:spPr>
            <a:xfrm>
              <a:off x="9034858" y="4682409"/>
              <a:ext cx="201606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îSľïḓé"/>
            <p:cNvSpPr txBox="1"/>
            <p:nvPr/>
          </p:nvSpPr>
          <p:spPr bwMode="auto">
            <a:xfrm>
              <a:off x="9043733" y="4886989"/>
              <a:ext cx="1990521" cy="384824"/>
            </a:xfrm>
            <a:prstGeom prst="rect">
              <a:avLst/>
            </a:prstGeom>
          </p:spPr>
          <p:txBody>
            <a:bodyPr wrap="square" lIns="0" tIns="0" rIns="0" bIns="0" anchor="ctr">
              <a:noAutofit/>
              <a:scene3d>
                <a:camera prst="orthographicFront"/>
                <a:lightRig rig="threePt" dir="t"/>
              </a:scene3d>
              <a:sp3d>
                <a:bevelT w="0" h="0"/>
              </a:sp3d>
            </a:bodyPr>
            <a:lstStyle/>
            <a:p>
              <a:pPr marL="0" indent="0" algn="ctr">
                <a:lnSpc>
                  <a:spcPct val="150000"/>
                </a:lnSpc>
                <a:defRPr/>
              </a:pPr>
              <a:r>
                <a:rPr lang="zh-CN" altLang="en-US" sz="1200">
                  <a:solidFill>
                    <a:schemeClr val="bg1"/>
                  </a:solidFill>
                  <a:ea typeface="微软雅黑" panose="020B0503020204020204" pitchFamily="34" charset="-122"/>
                </a:rPr>
                <a:t>此部分内容作为文字排版占位显示 （建议使用主题字体）</a:t>
              </a:r>
              <a:endParaRPr lang="zh-CN" altLang="en-US" sz="120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bc58c1c-3a0d-45fb-b880-72c914d865d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9925" y="1554824"/>
            <a:ext cx="10850563" cy="5135434"/>
            <a:chOff x="669925" y="1554824"/>
            <a:chExt cx="10850563" cy="5135434"/>
          </a:xfrm>
        </p:grpSpPr>
        <p:grpSp>
          <p:nvGrpSpPr>
            <p:cNvPr id="4" name="îSļid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973093" y="1554824"/>
              <a:ext cx="10409086" cy="5135434"/>
              <a:chOff x="973093" y="1554824"/>
              <a:chExt cx="10409086" cy="5135434"/>
            </a:xfrm>
          </p:grpSpPr>
          <p:sp>
            <p:nvSpPr>
              <p:cNvPr id="9" name="iṡḷîḍè"/>
              <p:cNvSpPr/>
              <p:nvPr/>
            </p:nvSpPr>
            <p:spPr bwMode="auto">
              <a:xfrm>
                <a:off x="4007768" y="4020947"/>
                <a:ext cx="1483437" cy="2248624"/>
              </a:xfrm>
              <a:custGeom>
                <a:avLst/>
                <a:gdLst>
                  <a:gd name="T0" fmla="*/ 245 w 245"/>
                  <a:gd name="T1" fmla="*/ 0 h 372"/>
                  <a:gd name="T2" fmla="*/ 5 w 245"/>
                  <a:gd name="T3" fmla="*/ 353 h 372"/>
                  <a:gd name="T4" fmla="*/ 14 w 245"/>
                  <a:gd name="T5" fmla="*/ 371 h 372"/>
                  <a:gd name="T6" fmla="*/ 15 w 245"/>
                  <a:gd name="T7" fmla="*/ 372 h 372"/>
                  <a:gd name="T8" fmla="*/ 245 w 245"/>
                  <a:gd name="T9" fmla="*/ 0 h 372"/>
                </a:gdLst>
                <a:ahLst/>
                <a:cxnLst>
                  <a:cxn ang="0">
                    <a:pos x="T0" y="T1"/>
                  </a:cxn>
                  <a:cxn ang="0">
                    <a:pos x="T2" y="T3"/>
                  </a:cxn>
                  <a:cxn ang="0">
                    <a:pos x="T4" y="T5"/>
                  </a:cxn>
                  <a:cxn ang="0">
                    <a:pos x="T6" y="T7"/>
                  </a:cxn>
                  <a:cxn ang="0">
                    <a:pos x="T8" y="T9"/>
                  </a:cxn>
                </a:cxnLst>
                <a:rect l="0" t="0" r="r" b="b"/>
                <a:pathLst>
                  <a:path w="245" h="372">
                    <a:moveTo>
                      <a:pt x="245" y="0"/>
                    </a:moveTo>
                    <a:cubicBezTo>
                      <a:pt x="97" y="179"/>
                      <a:pt x="1" y="321"/>
                      <a:pt x="5" y="353"/>
                    </a:cubicBezTo>
                    <a:cubicBezTo>
                      <a:pt x="7" y="358"/>
                      <a:pt x="11" y="366"/>
                      <a:pt x="14" y="371"/>
                    </a:cubicBezTo>
                    <a:cubicBezTo>
                      <a:pt x="15" y="372"/>
                      <a:pt x="15" y="372"/>
                      <a:pt x="15" y="372"/>
                    </a:cubicBezTo>
                    <a:cubicBezTo>
                      <a:pt x="0" y="335"/>
                      <a:pt x="129" y="148"/>
                      <a:pt x="245"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endParaRPr>
              </a:p>
            </p:txBody>
          </p:sp>
          <p:sp>
            <p:nvSpPr>
              <p:cNvPr id="10" name="îSlïdè"/>
              <p:cNvSpPr/>
              <p:nvPr/>
            </p:nvSpPr>
            <p:spPr bwMode="auto">
              <a:xfrm>
                <a:off x="4209381" y="4172939"/>
                <a:ext cx="1657896" cy="2517319"/>
              </a:xfrm>
              <a:custGeom>
                <a:avLst/>
                <a:gdLst>
                  <a:gd name="T0" fmla="*/ 245 w 245"/>
                  <a:gd name="T1" fmla="*/ 0 h 373"/>
                  <a:gd name="T2" fmla="*/ 5 w 245"/>
                  <a:gd name="T3" fmla="*/ 353 h 373"/>
                  <a:gd name="T4" fmla="*/ 14 w 245"/>
                  <a:gd name="T5" fmla="*/ 372 h 373"/>
                  <a:gd name="T6" fmla="*/ 15 w 245"/>
                  <a:gd name="T7" fmla="*/ 373 h 373"/>
                  <a:gd name="T8" fmla="*/ 245 w 245"/>
                  <a:gd name="T9" fmla="*/ 0 h 373"/>
                </a:gdLst>
                <a:ahLst/>
                <a:cxnLst>
                  <a:cxn ang="0">
                    <a:pos x="T0" y="T1"/>
                  </a:cxn>
                  <a:cxn ang="0">
                    <a:pos x="T2" y="T3"/>
                  </a:cxn>
                  <a:cxn ang="0">
                    <a:pos x="T4" y="T5"/>
                  </a:cxn>
                  <a:cxn ang="0">
                    <a:pos x="T6" y="T7"/>
                  </a:cxn>
                  <a:cxn ang="0">
                    <a:pos x="T8" y="T9"/>
                  </a:cxn>
                </a:cxnLst>
                <a:rect l="0" t="0" r="r" b="b"/>
                <a:pathLst>
                  <a:path w="245" h="373">
                    <a:moveTo>
                      <a:pt x="245" y="0"/>
                    </a:moveTo>
                    <a:cubicBezTo>
                      <a:pt x="97" y="180"/>
                      <a:pt x="1" y="322"/>
                      <a:pt x="5" y="353"/>
                    </a:cubicBezTo>
                    <a:cubicBezTo>
                      <a:pt x="7" y="359"/>
                      <a:pt x="11" y="367"/>
                      <a:pt x="14" y="372"/>
                    </a:cubicBezTo>
                    <a:cubicBezTo>
                      <a:pt x="15" y="373"/>
                      <a:pt x="15" y="373"/>
                      <a:pt x="15" y="373"/>
                    </a:cubicBezTo>
                    <a:cubicBezTo>
                      <a:pt x="0" y="335"/>
                      <a:pt x="130" y="149"/>
                      <a:pt x="245"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endParaRPr>
              </a:p>
            </p:txBody>
          </p:sp>
          <p:sp>
            <p:nvSpPr>
              <p:cNvPr id="11" name="í$lïḍé"/>
              <p:cNvSpPr txBox="1"/>
              <p:nvPr/>
            </p:nvSpPr>
            <p:spPr>
              <a:xfrm>
                <a:off x="973093" y="4474108"/>
                <a:ext cx="774571" cy="461665"/>
              </a:xfrm>
              <a:prstGeom prst="rect">
                <a:avLst/>
              </a:prstGeom>
              <a:noFill/>
            </p:spPr>
            <p:txBody>
              <a:bodyPr wrap="none">
                <a:normAutofit/>
              </a:bodyPr>
              <a:lstStyle/>
              <a:p>
                <a:pPr eaLnBrk="1" fontAlgn="auto" hangingPunct="1">
                  <a:defRPr/>
                </a:pPr>
                <a:r>
                  <a:rPr lang="en-US" sz="2400" dirty="0">
                    <a:solidFill>
                      <a:schemeClr val="tx2">
                        <a:lumMod val="75000"/>
                      </a:schemeClr>
                    </a:solidFill>
                    <a:latin typeface="Impact" panose="020B0806030902050204" pitchFamily="34" charset="0"/>
                    <a:ea typeface="微软雅黑" panose="020B0503020204020204" pitchFamily="34" charset="-122"/>
                  </a:rPr>
                  <a:t>2014</a:t>
                </a:r>
                <a:endParaRPr lang="en-US" sz="2400" dirty="0">
                  <a:solidFill>
                    <a:schemeClr val="tx2">
                      <a:lumMod val="75000"/>
                    </a:schemeClr>
                  </a:solidFill>
                  <a:latin typeface="Impact" panose="020B0806030902050204" pitchFamily="34" charset="0"/>
                  <a:ea typeface="微软雅黑" panose="020B0503020204020204" pitchFamily="34" charset="-122"/>
                </a:endParaRPr>
              </a:p>
            </p:txBody>
          </p:sp>
          <p:sp>
            <p:nvSpPr>
              <p:cNvPr id="12" name="iṣḻîďè"/>
              <p:cNvSpPr txBox="1"/>
              <p:nvPr/>
            </p:nvSpPr>
            <p:spPr>
              <a:xfrm>
                <a:off x="1614443" y="3405721"/>
                <a:ext cx="784189" cy="461665"/>
              </a:xfrm>
              <a:prstGeom prst="rect">
                <a:avLst/>
              </a:prstGeom>
              <a:noFill/>
            </p:spPr>
            <p:txBody>
              <a:bodyPr wrap="none">
                <a:normAutofit/>
              </a:bodyPr>
              <a:lstStyle/>
              <a:p>
                <a:pPr eaLnBrk="1" fontAlgn="auto" hangingPunct="1">
                  <a:defRPr/>
                </a:pPr>
                <a:r>
                  <a:rPr lang="en-US" sz="2400" dirty="0">
                    <a:solidFill>
                      <a:schemeClr val="tx2">
                        <a:lumMod val="75000"/>
                      </a:schemeClr>
                    </a:solidFill>
                    <a:latin typeface="Impact" panose="020B0806030902050204" pitchFamily="34" charset="0"/>
                    <a:ea typeface="微软雅黑" panose="020B0503020204020204" pitchFamily="34" charset="-122"/>
                  </a:rPr>
                  <a:t>2015</a:t>
                </a:r>
                <a:endParaRPr lang="en-US" sz="2400" dirty="0">
                  <a:solidFill>
                    <a:schemeClr val="tx2">
                      <a:lumMod val="75000"/>
                    </a:schemeClr>
                  </a:solidFill>
                  <a:latin typeface="Impact" panose="020B0806030902050204" pitchFamily="34" charset="0"/>
                  <a:ea typeface="微软雅黑" panose="020B0503020204020204" pitchFamily="34" charset="-122"/>
                </a:endParaRPr>
              </a:p>
            </p:txBody>
          </p:sp>
          <p:sp>
            <p:nvSpPr>
              <p:cNvPr id="13" name="îŝlîdé"/>
              <p:cNvSpPr txBox="1"/>
              <p:nvPr/>
            </p:nvSpPr>
            <p:spPr>
              <a:xfrm>
                <a:off x="2265318" y="2326221"/>
                <a:ext cx="774571" cy="461665"/>
              </a:xfrm>
              <a:prstGeom prst="rect">
                <a:avLst/>
              </a:prstGeom>
              <a:noFill/>
            </p:spPr>
            <p:txBody>
              <a:bodyPr wrap="none">
                <a:normAutofit/>
              </a:bodyPr>
              <a:lstStyle/>
              <a:p>
                <a:pPr eaLnBrk="1" fontAlgn="auto" hangingPunct="1">
                  <a:defRPr/>
                </a:pPr>
                <a:r>
                  <a:rPr lang="en-US" sz="2400" dirty="0">
                    <a:solidFill>
                      <a:schemeClr val="tx2">
                        <a:lumMod val="75000"/>
                      </a:schemeClr>
                    </a:solidFill>
                    <a:latin typeface="Impact" panose="020B0806030902050204" pitchFamily="34" charset="0"/>
                    <a:ea typeface="微软雅黑" panose="020B0503020204020204" pitchFamily="34" charset="-122"/>
                  </a:rPr>
                  <a:t>2016</a:t>
                </a:r>
                <a:endParaRPr lang="en-US" sz="2400" dirty="0">
                  <a:solidFill>
                    <a:schemeClr val="tx2">
                      <a:lumMod val="75000"/>
                    </a:schemeClr>
                  </a:solidFill>
                  <a:latin typeface="Impact" panose="020B0806030902050204" pitchFamily="34" charset="0"/>
                  <a:ea typeface="微软雅黑" panose="020B0503020204020204" pitchFamily="34" charset="-122"/>
                </a:endParaRPr>
              </a:p>
            </p:txBody>
          </p:sp>
          <p:sp>
            <p:nvSpPr>
              <p:cNvPr id="14" name="îṣḻíḓe"/>
              <p:cNvSpPr txBox="1"/>
              <p:nvPr/>
            </p:nvSpPr>
            <p:spPr>
              <a:xfrm>
                <a:off x="6869451" y="4474108"/>
                <a:ext cx="740908" cy="461665"/>
              </a:xfrm>
              <a:prstGeom prst="rect">
                <a:avLst/>
              </a:prstGeom>
              <a:noFill/>
            </p:spPr>
            <p:txBody>
              <a:bodyPr wrap="none">
                <a:normAutofit/>
              </a:bodyPr>
              <a:lstStyle/>
              <a:p>
                <a:pPr eaLnBrk="1" fontAlgn="auto" hangingPunct="1">
                  <a:defRPr/>
                </a:pPr>
                <a:r>
                  <a:rPr lang="en-US" sz="2400">
                    <a:solidFill>
                      <a:schemeClr val="tx2">
                        <a:lumMod val="75000"/>
                      </a:schemeClr>
                    </a:solidFill>
                    <a:latin typeface="Impact" panose="020B0806030902050204" pitchFamily="34" charset="0"/>
                    <a:ea typeface="微软雅黑" panose="020B0503020204020204" pitchFamily="34" charset="-122"/>
                  </a:rPr>
                  <a:t>2017</a:t>
                </a:r>
                <a:endParaRPr lang="en-US" sz="2400">
                  <a:solidFill>
                    <a:schemeClr val="tx2">
                      <a:lumMod val="75000"/>
                    </a:schemeClr>
                  </a:solidFill>
                  <a:latin typeface="Impact" panose="020B0806030902050204" pitchFamily="34" charset="0"/>
                  <a:ea typeface="微软雅黑" panose="020B0503020204020204" pitchFamily="34" charset="-122"/>
                </a:endParaRPr>
              </a:p>
            </p:txBody>
          </p:sp>
          <p:sp>
            <p:nvSpPr>
              <p:cNvPr id="15" name="iṡ1îḋè"/>
              <p:cNvSpPr txBox="1"/>
              <p:nvPr/>
            </p:nvSpPr>
            <p:spPr>
              <a:xfrm>
                <a:off x="7510801" y="3405721"/>
                <a:ext cx="787395" cy="461665"/>
              </a:xfrm>
              <a:prstGeom prst="rect">
                <a:avLst/>
              </a:prstGeom>
              <a:noFill/>
            </p:spPr>
            <p:txBody>
              <a:bodyPr wrap="none">
                <a:normAutofit/>
              </a:bodyPr>
              <a:lstStyle/>
              <a:p>
                <a:pPr eaLnBrk="1" fontAlgn="auto" hangingPunct="1">
                  <a:defRPr/>
                </a:pPr>
                <a:r>
                  <a:rPr lang="en-US" sz="2400" dirty="0">
                    <a:solidFill>
                      <a:schemeClr val="tx2">
                        <a:lumMod val="75000"/>
                      </a:schemeClr>
                    </a:solidFill>
                    <a:latin typeface="Impact" panose="020B0806030902050204" pitchFamily="34" charset="0"/>
                    <a:ea typeface="微软雅黑" panose="020B0503020204020204" pitchFamily="34" charset="-122"/>
                  </a:rPr>
                  <a:t>2018</a:t>
                </a:r>
                <a:endParaRPr lang="en-US" sz="2400" dirty="0">
                  <a:solidFill>
                    <a:schemeClr val="tx2">
                      <a:lumMod val="75000"/>
                    </a:schemeClr>
                  </a:solidFill>
                  <a:latin typeface="Impact" panose="020B0806030902050204" pitchFamily="34" charset="0"/>
                  <a:ea typeface="微软雅黑" panose="020B0503020204020204" pitchFamily="34" charset="-122"/>
                </a:endParaRPr>
              </a:p>
            </p:txBody>
          </p:sp>
          <p:sp>
            <p:nvSpPr>
              <p:cNvPr id="16" name="íṩḷíďè"/>
              <p:cNvSpPr txBox="1"/>
              <p:nvPr/>
            </p:nvSpPr>
            <p:spPr>
              <a:xfrm>
                <a:off x="8094482" y="2326221"/>
                <a:ext cx="785793" cy="461665"/>
              </a:xfrm>
              <a:prstGeom prst="rect">
                <a:avLst/>
              </a:prstGeom>
              <a:noFill/>
            </p:spPr>
            <p:txBody>
              <a:bodyPr wrap="none">
                <a:normAutofit/>
              </a:bodyPr>
              <a:lstStyle/>
              <a:p>
                <a:pPr eaLnBrk="1" fontAlgn="auto" hangingPunct="1">
                  <a:defRPr/>
                </a:pPr>
                <a:r>
                  <a:rPr lang="en-US" sz="2400" dirty="0">
                    <a:solidFill>
                      <a:schemeClr val="tx2">
                        <a:lumMod val="75000"/>
                      </a:schemeClr>
                    </a:solidFill>
                    <a:latin typeface="Impact" panose="020B0806030902050204" pitchFamily="34" charset="0"/>
                    <a:ea typeface="微软雅黑" panose="020B0503020204020204" pitchFamily="34" charset="-122"/>
                  </a:rPr>
                  <a:t>2019</a:t>
                </a:r>
                <a:endParaRPr lang="en-US" sz="2400" dirty="0">
                  <a:solidFill>
                    <a:schemeClr val="tx2">
                      <a:lumMod val="75000"/>
                    </a:schemeClr>
                  </a:solidFill>
                  <a:latin typeface="Impact" panose="020B0806030902050204" pitchFamily="34" charset="0"/>
                  <a:ea typeface="微软雅黑" panose="020B0503020204020204" pitchFamily="34" charset="-122"/>
                </a:endParaRPr>
              </a:p>
            </p:txBody>
          </p:sp>
          <p:grpSp>
            <p:nvGrpSpPr>
              <p:cNvPr id="17" name="í$ľïḓê"/>
              <p:cNvGrpSpPr/>
              <p:nvPr/>
            </p:nvGrpSpPr>
            <p:grpSpPr>
              <a:xfrm>
                <a:off x="3107347" y="2350623"/>
                <a:ext cx="2334507" cy="782414"/>
                <a:chOff x="3054001" y="2295043"/>
                <a:chExt cx="2334507" cy="782414"/>
              </a:xfrm>
            </p:grpSpPr>
            <p:sp>
              <p:nvSpPr>
                <p:cNvPr id="59" name="ïṣliďê"/>
                <p:cNvSpPr txBox="1"/>
                <p:nvPr/>
              </p:nvSpPr>
              <p:spPr bwMode="auto">
                <a:xfrm>
                  <a:off x="3054001" y="2295043"/>
                  <a:ext cx="1652330" cy="320750"/>
                </a:xfrm>
                <a:prstGeom prst="rect">
                  <a:avLst/>
                </a:prstGeom>
                <a:noFill/>
                <a:ln w="9525">
                  <a:noFill/>
                  <a:miter lim="800000"/>
                </a:ln>
              </p:spPr>
              <p:txBody>
                <a:bodyPr wrap="none" lIns="90000" tIns="46800" rIns="90000" bIns="46800" anchor="ctr" anchorCtr="0">
                  <a:normAutofit fontScale="92500" lnSpcReduction="10000"/>
                  <a:scene3d>
                    <a:camera prst="orthographicFront"/>
                    <a:lightRig rig="threePt" dir="t"/>
                  </a:scene3d>
                  <a:sp3d>
                    <a:bevelT w="0" h="0"/>
                  </a:sp3d>
                </a:bodyPr>
                <a:lstStyle/>
                <a:p>
                  <a:pPr marL="0" lvl="1"/>
                  <a:r>
                    <a:rPr lang="zh-CN" altLang="en-US" sz="1600" b="1" dirty="0" smtClean="0">
                      <a:ea typeface="微软雅黑" panose="020B0503020204020204" pitchFamily="34" charset="-122"/>
                    </a:rPr>
                    <a:t>添加文字 </a:t>
                  </a:r>
                  <a:endParaRPr lang="zh-CN" altLang="en-US" sz="1600" b="1" dirty="0">
                    <a:ea typeface="微软雅黑" panose="020B0503020204020204" pitchFamily="34" charset="-122"/>
                  </a:endParaRPr>
                </a:p>
              </p:txBody>
            </p:sp>
            <p:sp>
              <p:nvSpPr>
                <p:cNvPr id="60" name="íṩľíďé"/>
                <p:cNvSpPr txBox="1"/>
                <p:nvPr/>
              </p:nvSpPr>
              <p:spPr bwMode="auto">
                <a:xfrm>
                  <a:off x="3054001" y="2615792"/>
                  <a:ext cx="2334507" cy="461665"/>
                </a:xfrm>
                <a:prstGeom prst="rect">
                  <a:avLst/>
                </a:prstGeom>
                <a:noFill/>
                <a:ln w="9525">
                  <a:noFill/>
                  <a:miter lim="800000"/>
                </a:ln>
              </p:spPr>
              <p:txBody>
                <a:bodyPr wrap="square" lIns="90000" tIns="46800" rIns="90000" bIns="46800" anchor="ctr" anchorCtr="0">
                  <a:noAutofit/>
                  <a:scene3d>
                    <a:camera prst="orthographicFront"/>
                    <a:lightRig rig="threePt" dir="t"/>
                  </a:scene3d>
                  <a:sp3d>
                    <a:bevelT w="0" h="0"/>
                  </a:sp3d>
                </a:bodyPr>
                <a:lstStyle/>
                <a:p>
                  <a:pPr algn="just">
                    <a:lnSpc>
                      <a:spcPct val="125000"/>
                    </a:lnSpc>
                    <a:spcBef>
                      <a:spcPct val="0"/>
                    </a:spcBef>
                  </a:pPr>
                  <a:r>
                    <a:rPr lang="zh-CN" altLang="en-US" sz="1200" dirty="0" smtClean="0">
                      <a:ea typeface="微软雅黑" panose="020B0503020204020204" pitchFamily="34" charset="-122"/>
                    </a:rPr>
                    <a:t>每家公司独特的气质都与其管理密不可分研究君</a:t>
                  </a:r>
                  <a:endParaRPr lang="en-US" altLang="zh-CN" sz="1200" dirty="0">
                    <a:ea typeface="微软雅黑" panose="020B0503020204020204" pitchFamily="34" charset="-122"/>
                  </a:endParaRPr>
                </a:p>
              </p:txBody>
            </p:sp>
          </p:grpSp>
          <p:grpSp>
            <p:nvGrpSpPr>
              <p:cNvPr id="18" name="iṥļïḍe"/>
              <p:cNvGrpSpPr/>
              <p:nvPr/>
            </p:nvGrpSpPr>
            <p:grpSpPr>
              <a:xfrm>
                <a:off x="2501356" y="3390525"/>
                <a:ext cx="2334507" cy="782414"/>
                <a:chOff x="3054001" y="2295043"/>
                <a:chExt cx="2334507" cy="782414"/>
              </a:xfrm>
            </p:grpSpPr>
            <p:sp>
              <p:nvSpPr>
                <p:cNvPr id="57" name="íšḻîḋè"/>
                <p:cNvSpPr txBox="1"/>
                <p:nvPr/>
              </p:nvSpPr>
              <p:spPr bwMode="auto">
                <a:xfrm>
                  <a:off x="3054001" y="2295043"/>
                  <a:ext cx="1652330" cy="320750"/>
                </a:xfrm>
                <a:prstGeom prst="rect">
                  <a:avLst/>
                </a:prstGeom>
                <a:noFill/>
                <a:ln w="9525">
                  <a:noFill/>
                  <a:miter lim="800000"/>
                </a:ln>
              </p:spPr>
              <p:txBody>
                <a:bodyPr wrap="none" lIns="90000" tIns="46800" rIns="90000" bIns="46800" anchor="ctr" anchorCtr="0">
                  <a:normAutofit fontScale="92500" lnSpcReduction="10000"/>
                  <a:scene3d>
                    <a:camera prst="orthographicFront"/>
                    <a:lightRig rig="threePt" dir="t"/>
                  </a:scene3d>
                  <a:sp3d>
                    <a:bevelT w="0" h="0"/>
                  </a:sp3d>
                </a:bodyPr>
                <a:lstStyle/>
                <a:p>
                  <a:pPr marL="0" lvl="1"/>
                  <a:r>
                    <a:rPr lang="zh-CN" altLang="en-US" sz="1600" b="1" dirty="0" smtClean="0">
                      <a:ea typeface="微软雅黑" panose="020B0503020204020204" pitchFamily="34" charset="-122"/>
                    </a:rPr>
                    <a:t>添加文字 </a:t>
                  </a:r>
                  <a:endParaRPr lang="zh-CN" altLang="en-US" sz="1600" b="1" dirty="0">
                    <a:ea typeface="微软雅黑" panose="020B0503020204020204" pitchFamily="34" charset="-122"/>
                  </a:endParaRPr>
                </a:p>
              </p:txBody>
            </p:sp>
            <p:sp>
              <p:nvSpPr>
                <p:cNvPr id="58" name="íSľiďê"/>
                <p:cNvSpPr txBox="1"/>
                <p:nvPr/>
              </p:nvSpPr>
              <p:spPr bwMode="auto">
                <a:xfrm>
                  <a:off x="3054001" y="2615792"/>
                  <a:ext cx="2334507" cy="461665"/>
                </a:xfrm>
                <a:prstGeom prst="rect">
                  <a:avLst/>
                </a:prstGeom>
                <a:noFill/>
                <a:ln w="9525">
                  <a:noFill/>
                  <a:miter lim="800000"/>
                </a:ln>
              </p:spPr>
              <p:txBody>
                <a:bodyPr wrap="square" lIns="90000" tIns="46800" rIns="90000" bIns="46800" anchor="ctr" anchorCtr="0">
                  <a:noAutofit/>
                  <a:scene3d>
                    <a:camera prst="orthographicFront"/>
                    <a:lightRig rig="threePt" dir="t"/>
                  </a:scene3d>
                  <a:sp3d>
                    <a:bevelT w="0" h="0"/>
                  </a:sp3d>
                </a:bodyPr>
                <a:lstStyle/>
                <a:p>
                  <a:pPr algn="just">
                    <a:lnSpc>
                      <a:spcPct val="125000"/>
                    </a:lnSpc>
                    <a:spcBef>
                      <a:spcPct val="0"/>
                    </a:spcBef>
                  </a:pPr>
                  <a:r>
                    <a:rPr lang="zh-CN" altLang="en-US" sz="1200" dirty="0">
                      <a:ea typeface="微软雅黑" panose="020B0503020204020204" pitchFamily="34" charset="-122"/>
                    </a:rPr>
                    <a:t>每家公司独特的气质都与其管理密不可分研究君</a:t>
                  </a:r>
                  <a:endParaRPr lang="en-US" altLang="zh-CN" sz="1200" dirty="0">
                    <a:ea typeface="微软雅黑" panose="020B0503020204020204" pitchFamily="34" charset="-122"/>
                  </a:endParaRPr>
                </a:p>
              </p:txBody>
            </p:sp>
          </p:grpSp>
          <p:grpSp>
            <p:nvGrpSpPr>
              <p:cNvPr id="19" name="íşļîḓe"/>
              <p:cNvGrpSpPr/>
              <p:nvPr/>
            </p:nvGrpSpPr>
            <p:grpSpPr>
              <a:xfrm>
                <a:off x="1904890" y="4482790"/>
                <a:ext cx="2334507" cy="782414"/>
                <a:chOff x="3054001" y="2295043"/>
                <a:chExt cx="2334507" cy="782414"/>
              </a:xfrm>
            </p:grpSpPr>
            <p:sp>
              <p:nvSpPr>
                <p:cNvPr id="55" name="îṥľîḍè"/>
                <p:cNvSpPr txBox="1"/>
                <p:nvPr/>
              </p:nvSpPr>
              <p:spPr bwMode="auto">
                <a:xfrm>
                  <a:off x="3054001" y="2295043"/>
                  <a:ext cx="1652330" cy="320750"/>
                </a:xfrm>
                <a:prstGeom prst="rect">
                  <a:avLst/>
                </a:prstGeom>
                <a:noFill/>
                <a:ln w="9525">
                  <a:noFill/>
                  <a:miter lim="800000"/>
                </a:ln>
              </p:spPr>
              <p:txBody>
                <a:bodyPr wrap="none" lIns="90000" tIns="46800" rIns="90000" bIns="46800" anchor="ctr" anchorCtr="0">
                  <a:normAutofit fontScale="92500" lnSpcReduction="10000"/>
                  <a:scene3d>
                    <a:camera prst="orthographicFront"/>
                    <a:lightRig rig="threePt" dir="t"/>
                  </a:scene3d>
                  <a:sp3d>
                    <a:bevelT w="0" h="0"/>
                  </a:sp3d>
                </a:bodyPr>
                <a:lstStyle/>
                <a:p>
                  <a:pPr marL="0" lvl="1"/>
                  <a:r>
                    <a:rPr lang="zh-CN" altLang="en-US" sz="1600" b="1" dirty="0" smtClean="0">
                      <a:ea typeface="微软雅黑" panose="020B0503020204020204" pitchFamily="34" charset="-122"/>
                    </a:rPr>
                    <a:t>添加文字 </a:t>
                  </a:r>
                  <a:endParaRPr lang="zh-CN" altLang="en-US" sz="1600" b="1" dirty="0">
                    <a:ea typeface="微软雅黑" panose="020B0503020204020204" pitchFamily="34" charset="-122"/>
                  </a:endParaRPr>
                </a:p>
              </p:txBody>
            </p:sp>
            <p:sp>
              <p:nvSpPr>
                <p:cNvPr id="56" name="îṡḷïḓé"/>
                <p:cNvSpPr txBox="1"/>
                <p:nvPr/>
              </p:nvSpPr>
              <p:spPr bwMode="auto">
                <a:xfrm>
                  <a:off x="3054001" y="2615792"/>
                  <a:ext cx="2334507" cy="461665"/>
                </a:xfrm>
                <a:prstGeom prst="rect">
                  <a:avLst/>
                </a:prstGeom>
                <a:noFill/>
                <a:ln w="9525">
                  <a:noFill/>
                  <a:miter lim="800000"/>
                </a:ln>
              </p:spPr>
              <p:txBody>
                <a:bodyPr wrap="square" lIns="90000" tIns="46800" rIns="90000" bIns="46800" anchor="ctr" anchorCtr="0">
                  <a:noAutofit/>
                  <a:scene3d>
                    <a:camera prst="orthographicFront"/>
                    <a:lightRig rig="threePt" dir="t"/>
                  </a:scene3d>
                  <a:sp3d>
                    <a:bevelT w="0" h="0"/>
                  </a:sp3d>
                </a:bodyPr>
                <a:lstStyle/>
                <a:p>
                  <a:pPr algn="just">
                    <a:lnSpc>
                      <a:spcPct val="125000"/>
                    </a:lnSpc>
                    <a:spcBef>
                      <a:spcPct val="0"/>
                    </a:spcBef>
                  </a:pPr>
                  <a:r>
                    <a:rPr lang="zh-CN" altLang="en-US" sz="1200" dirty="0">
                      <a:ea typeface="微软雅黑" panose="020B0503020204020204" pitchFamily="34" charset="-122"/>
                    </a:rPr>
                    <a:t>每家公司独特的气质都与其管理密不可分研究君</a:t>
                  </a:r>
                  <a:endParaRPr lang="en-US" altLang="zh-CN" sz="1200" dirty="0">
                    <a:ea typeface="微软雅黑" panose="020B0503020204020204" pitchFamily="34" charset="-122"/>
                  </a:endParaRPr>
                </a:p>
              </p:txBody>
            </p:sp>
          </p:grpSp>
          <p:grpSp>
            <p:nvGrpSpPr>
              <p:cNvPr id="20" name="iśļïḍe"/>
              <p:cNvGrpSpPr/>
              <p:nvPr/>
            </p:nvGrpSpPr>
            <p:grpSpPr>
              <a:xfrm>
                <a:off x="9047672" y="2288863"/>
                <a:ext cx="2334507" cy="782414"/>
                <a:chOff x="3054001" y="2295043"/>
                <a:chExt cx="2334507" cy="782414"/>
              </a:xfrm>
            </p:grpSpPr>
            <p:sp>
              <p:nvSpPr>
                <p:cNvPr id="53" name="iṩḷidè"/>
                <p:cNvSpPr txBox="1"/>
                <p:nvPr/>
              </p:nvSpPr>
              <p:spPr bwMode="auto">
                <a:xfrm>
                  <a:off x="3054001" y="2295043"/>
                  <a:ext cx="1652330" cy="320750"/>
                </a:xfrm>
                <a:prstGeom prst="rect">
                  <a:avLst/>
                </a:prstGeom>
                <a:noFill/>
                <a:ln w="9525">
                  <a:noFill/>
                  <a:miter lim="800000"/>
                </a:ln>
              </p:spPr>
              <p:txBody>
                <a:bodyPr wrap="none" lIns="90000" tIns="46800" rIns="90000" bIns="46800" anchor="ctr" anchorCtr="0">
                  <a:normAutofit fontScale="92500" lnSpcReduction="10000"/>
                  <a:scene3d>
                    <a:camera prst="orthographicFront"/>
                    <a:lightRig rig="threePt" dir="t"/>
                  </a:scene3d>
                  <a:sp3d>
                    <a:bevelT w="0" h="0"/>
                  </a:sp3d>
                </a:bodyPr>
                <a:lstStyle/>
                <a:p>
                  <a:pPr marL="0" lvl="1"/>
                  <a:r>
                    <a:rPr lang="zh-CN" altLang="en-US" sz="1600" b="1" dirty="0" smtClean="0">
                      <a:ea typeface="微软雅黑" panose="020B0503020204020204" pitchFamily="34" charset="-122"/>
                    </a:rPr>
                    <a:t>添加文字 </a:t>
                  </a:r>
                  <a:endParaRPr lang="zh-CN" altLang="en-US" sz="1600" b="1" dirty="0">
                    <a:ea typeface="微软雅黑" panose="020B0503020204020204" pitchFamily="34" charset="-122"/>
                  </a:endParaRPr>
                </a:p>
              </p:txBody>
            </p:sp>
            <p:sp>
              <p:nvSpPr>
                <p:cNvPr id="54" name="îŝľíḋè"/>
                <p:cNvSpPr txBox="1"/>
                <p:nvPr/>
              </p:nvSpPr>
              <p:spPr bwMode="auto">
                <a:xfrm>
                  <a:off x="3054001" y="2615792"/>
                  <a:ext cx="2334507" cy="461665"/>
                </a:xfrm>
                <a:prstGeom prst="rect">
                  <a:avLst/>
                </a:prstGeom>
                <a:noFill/>
                <a:ln w="9525">
                  <a:noFill/>
                  <a:miter lim="800000"/>
                </a:ln>
              </p:spPr>
              <p:txBody>
                <a:bodyPr wrap="square" lIns="90000" tIns="46800" rIns="90000" bIns="46800" anchor="ctr" anchorCtr="0">
                  <a:noAutofit/>
                  <a:scene3d>
                    <a:camera prst="orthographicFront"/>
                    <a:lightRig rig="threePt" dir="t"/>
                  </a:scene3d>
                  <a:sp3d>
                    <a:bevelT w="0" h="0"/>
                  </a:sp3d>
                </a:bodyPr>
                <a:lstStyle/>
                <a:p>
                  <a:pPr>
                    <a:lnSpc>
                      <a:spcPct val="125000"/>
                    </a:lnSpc>
                    <a:spcBef>
                      <a:spcPct val="0"/>
                    </a:spcBef>
                  </a:pPr>
                  <a:r>
                    <a:rPr lang="zh-CN" altLang="en-US" sz="1200" dirty="0">
                      <a:ea typeface="微软雅黑" panose="020B0503020204020204" pitchFamily="34" charset="-122"/>
                    </a:rPr>
                    <a:t>每家公司独特的气质都与其管理密不可分研究君</a:t>
                  </a:r>
                  <a:endParaRPr lang="en-US" altLang="zh-CN" sz="1200" dirty="0">
                    <a:ea typeface="微软雅黑" panose="020B0503020204020204" pitchFamily="34" charset="-122"/>
                  </a:endParaRPr>
                </a:p>
              </p:txBody>
            </p:sp>
          </p:grpSp>
          <p:grpSp>
            <p:nvGrpSpPr>
              <p:cNvPr id="21" name="iš1iḍè"/>
              <p:cNvGrpSpPr/>
              <p:nvPr/>
            </p:nvGrpSpPr>
            <p:grpSpPr>
              <a:xfrm>
                <a:off x="8454373" y="3399317"/>
                <a:ext cx="2334507" cy="782414"/>
                <a:chOff x="3054001" y="2295043"/>
                <a:chExt cx="2334507" cy="782414"/>
              </a:xfrm>
            </p:grpSpPr>
            <p:sp>
              <p:nvSpPr>
                <p:cNvPr id="51" name="íṥlíďê"/>
                <p:cNvSpPr txBox="1"/>
                <p:nvPr/>
              </p:nvSpPr>
              <p:spPr bwMode="auto">
                <a:xfrm>
                  <a:off x="3054001" y="2295043"/>
                  <a:ext cx="1652330" cy="320750"/>
                </a:xfrm>
                <a:prstGeom prst="rect">
                  <a:avLst/>
                </a:prstGeom>
                <a:noFill/>
                <a:ln w="9525">
                  <a:noFill/>
                  <a:miter lim="800000"/>
                </a:ln>
              </p:spPr>
              <p:txBody>
                <a:bodyPr wrap="none" lIns="90000" tIns="46800" rIns="90000" bIns="46800" anchor="ctr" anchorCtr="0">
                  <a:normAutofit fontScale="92500" lnSpcReduction="10000"/>
                  <a:scene3d>
                    <a:camera prst="orthographicFront"/>
                    <a:lightRig rig="threePt" dir="t"/>
                  </a:scene3d>
                  <a:sp3d>
                    <a:bevelT w="0" h="0"/>
                  </a:sp3d>
                </a:bodyPr>
                <a:lstStyle/>
                <a:p>
                  <a:pPr marL="0" lvl="1"/>
                  <a:r>
                    <a:rPr lang="zh-CN" altLang="en-US" sz="1600" b="1" dirty="0" smtClean="0">
                      <a:ea typeface="微软雅黑" panose="020B0503020204020204" pitchFamily="34" charset="-122"/>
                    </a:rPr>
                    <a:t>添加文字 </a:t>
                  </a:r>
                  <a:endParaRPr lang="zh-CN" altLang="en-US" sz="1600" b="1" dirty="0">
                    <a:ea typeface="微软雅黑" panose="020B0503020204020204" pitchFamily="34" charset="-122"/>
                  </a:endParaRPr>
                </a:p>
              </p:txBody>
            </p:sp>
            <p:sp>
              <p:nvSpPr>
                <p:cNvPr id="52" name="ïṧḷíḍè"/>
                <p:cNvSpPr txBox="1"/>
                <p:nvPr/>
              </p:nvSpPr>
              <p:spPr bwMode="auto">
                <a:xfrm>
                  <a:off x="3054001" y="2615792"/>
                  <a:ext cx="2334507" cy="461665"/>
                </a:xfrm>
                <a:prstGeom prst="rect">
                  <a:avLst/>
                </a:prstGeom>
                <a:noFill/>
                <a:ln w="9525">
                  <a:noFill/>
                  <a:miter lim="800000"/>
                </a:ln>
              </p:spPr>
              <p:txBody>
                <a:bodyPr wrap="square" lIns="90000" tIns="46800" rIns="90000" bIns="46800" anchor="ctr" anchorCtr="0">
                  <a:noAutofit/>
                  <a:scene3d>
                    <a:camera prst="orthographicFront"/>
                    <a:lightRig rig="threePt" dir="t"/>
                  </a:scene3d>
                  <a:sp3d>
                    <a:bevelT w="0" h="0"/>
                  </a:sp3d>
                </a:bodyPr>
                <a:lstStyle/>
                <a:p>
                  <a:pPr>
                    <a:lnSpc>
                      <a:spcPct val="125000"/>
                    </a:lnSpc>
                    <a:spcBef>
                      <a:spcPct val="0"/>
                    </a:spcBef>
                  </a:pPr>
                  <a:r>
                    <a:rPr lang="zh-CN" altLang="en-US" sz="1200" dirty="0">
                      <a:ea typeface="微软雅黑" panose="020B0503020204020204" pitchFamily="34" charset="-122"/>
                    </a:rPr>
                    <a:t>每家公司独特的气质都与其管理密不可分研究君</a:t>
                  </a:r>
                  <a:endParaRPr lang="en-US" altLang="zh-CN" sz="1200" dirty="0">
                    <a:ea typeface="微软雅黑" panose="020B0503020204020204" pitchFamily="34" charset="-122"/>
                  </a:endParaRPr>
                </a:p>
              </p:txBody>
            </p:sp>
          </p:grpSp>
          <p:grpSp>
            <p:nvGrpSpPr>
              <p:cNvPr id="22" name="ïṥ1îḑé"/>
              <p:cNvGrpSpPr/>
              <p:nvPr/>
            </p:nvGrpSpPr>
            <p:grpSpPr>
              <a:xfrm>
                <a:off x="7821038" y="4491582"/>
                <a:ext cx="2334507" cy="782414"/>
                <a:chOff x="3054001" y="2295043"/>
                <a:chExt cx="2334507" cy="782414"/>
              </a:xfrm>
            </p:grpSpPr>
            <p:sp>
              <p:nvSpPr>
                <p:cNvPr id="49" name="íṧ1iḑé"/>
                <p:cNvSpPr txBox="1"/>
                <p:nvPr/>
              </p:nvSpPr>
              <p:spPr bwMode="auto">
                <a:xfrm>
                  <a:off x="3054001" y="2295043"/>
                  <a:ext cx="1652330" cy="320750"/>
                </a:xfrm>
                <a:prstGeom prst="rect">
                  <a:avLst/>
                </a:prstGeom>
                <a:noFill/>
                <a:ln w="9525">
                  <a:noFill/>
                  <a:miter lim="800000"/>
                </a:ln>
              </p:spPr>
              <p:txBody>
                <a:bodyPr wrap="none" lIns="90000" tIns="46800" rIns="90000" bIns="46800" anchor="ctr" anchorCtr="0">
                  <a:normAutofit fontScale="92500" lnSpcReduction="10000"/>
                  <a:scene3d>
                    <a:camera prst="orthographicFront"/>
                    <a:lightRig rig="threePt" dir="t"/>
                  </a:scene3d>
                  <a:sp3d>
                    <a:bevelT w="0" h="0"/>
                  </a:sp3d>
                </a:bodyPr>
                <a:lstStyle/>
                <a:p>
                  <a:pPr marL="0" lvl="1"/>
                  <a:r>
                    <a:rPr lang="zh-CN" altLang="en-US" sz="1600" b="1" dirty="0" smtClean="0">
                      <a:ea typeface="微软雅黑" panose="020B0503020204020204" pitchFamily="34" charset="-122"/>
                    </a:rPr>
                    <a:t>添加文字 </a:t>
                  </a:r>
                  <a:endParaRPr lang="zh-CN" altLang="en-US" sz="1600" b="1" dirty="0">
                    <a:ea typeface="微软雅黑" panose="020B0503020204020204" pitchFamily="34" charset="-122"/>
                  </a:endParaRPr>
                </a:p>
              </p:txBody>
            </p:sp>
            <p:sp>
              <p:nvSpPr>
                <p:cNvPr id="50" name="ïṩ1íḑê"/>
                <p:cNvSpPr txBox="1"/>
                <p:nvPr/>
              </p:nvSpPr>
              <p:spPr bwMode="auto">
                <a:xfrm>
                  <a:off x="3054001" y="2615792"/>
                  <a:ext cx="2334507" cy="461665"/>
                </a:xfrm>
                <a:prstGeom prst="rect">
                  <a:avLst/>
                </a:prstGeom>
                <a:noFill/>
                <a:ln w="9525">
                  <a:noFill/>
                  <a:miter lim="800000"/>
                </a:ln>
              </p:spPr>
              <p:txBody>
                <a:bodyPr wrap="square" lIns="90000" tIns="46800" rIns="90000" bIns="46800" anchor="ctr" anchorCtr="0">
                  <a:noAutofit/>
                  <a:scene3d>
                    <a:camera prst="orthographicFront"/>
                    <a:lightRig rig="threePt" dir="t"/>
                  </a:scene3d>
                  <a:sp3d>
                    <a:bevelT w="0" h="0"/>
                  </a:sp3d>
                </a:bodyPr>
                <a:lstStyle/>
                <a:p>
                  <a:pPr>
                    <a:lnSpc>
                      <a:spcPct val="125000"/>
                    </a:lnSpc>
                    <a:spcBef>
                      <a:spcPct val="0"/>
                    </a:spcBef>
                  </a:pPr>
                  <a:r>
                    <a:rPr lang="zh-CN" altLang="en-US" sz="1200" dirty="0">
                      <a:ea typeface="微软雅黑" panose="020B0503020204020204" pitchFamily="34" charset="-122"/>
                    </a:rPr>
                    <a:t>每家公司独特的气质都与其管理密不可分研究君</a:t>
                  </a:r>
                  <a:endParaRPr lang="en-US" altLang="zh-CN" sz="1200" dirty="0">
                    <a:ea typeface="微软雅黑" panose="020B0503020204020204" pitchFamily="34" charset="-122"/>
                  </a:endParaRPr>
                </a:p>
              </p:txBody>
            </p:sp>
          </p:grpSp>
          <p:grpSp>
            <p:nvGrpSpPr>
              <p:cNvPr id="23" name="íŝ1íde"/>
              <p:cNvGrpSpPr/>
              <p:nvPr/>
            </p:nvGrpSpPr>
            <p:grpSpPr>
              <a:xfrm>
                <a:off x="5556184" y="1554824"/>
                <a:ext cx="2454599" cy="2466123"/>
                <a:chOff x="7659605" y="1304764"/>
                <a:chExt cx="2454599" cy="2466123"/>
              </a:xfrm>
            </p:grpSpPr>
            <p:sp>
              <p:nvSpPr>
                <p:cNvPr id="24" name="ï$1iḑe"/>
                <p:cNvSpPr/>
                <p:nvPr/>
              </p:nvSpPr>
              <p:spPr bwMode="auto">
                <a:xfrm>
                  <a:off x="7659605" y="2994942"/>
                  <a:ext cx="774024" cy="775945"/>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25" name="îślidê"/>
                <p:cNvSpPr/>
                <p:nvPr/>
              </p:nvSpPr>
              <p:spPr bwMode="auto">
                <a:xfrm>
                  <a:off x="7888164" y="3037196"/>
                  <a:ext cx="503212" cy="501291"/>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chemeClr val="bg1">
                    <a:lumMod val="95000"/>
                  </a:schemeClr>
                </a:solidFill>
                <a:ln>
                  <a:noFill/>
                </a:ln>
              </p:spPr>
              <p:txBody>
                <a:bodyPr anchor="ctr"/>
                <a:lstStyle/>
                <a:p>
                  <a:pPr algn="ctr"/>
                  <a:endParaRPr>
                    <a:ea typeface="微软雅黑" panose="020B0503020204020204" pitchFamily="34" charset="-122"/>
                  </a:endParaRPr>
                </a:p>
              </p:txBody>
            </p:sp>
            <p:sp>
              <p:nvSpPr>
                <p:cNvPr id="26" name="íṩľïďe"/>
                <p:cNvSpPr/>
                <p:nvPr/>
              </p:nvSpPr>
              <p:spPr bwMode="auto">
                <a:xfrm>
                  <a:off x="8410582" y="2727971"/>
                  <a:ext cx="635738" cy="848930"/>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tx2"/>
                </a:solidFill>
                <a:ln>
                  <a:noFill/>
                </a:ln>
              </p:spPr>
              <p:txBody>
                <a:bodyPr anchor="ctr"/>
                <a:lstStyle/>
                <a:p>
                  <a:pPr algn="ctr"/>
                  <a:endParaRPr>
                    <a:ea typeface="微软雅黑" panose="020B0503020204020204" pitchFamily="34" charset="-122"/>
                  </a:endParaRPr>
                </a:p>
              </p:txBody>
            </p:sp>
            <p:sp>
              <p:nvSpPr>
                <p:cNvPr id="27" name="ïšḻíḓè"/>
                <p:cNvSpPr/>
                <p:nvPr/>
              </p:nvSpPr>
              <p:spPr bwMode="auto">
                <a:xfrm>
                  <a:off x="7842068" y="2366887"/>
                  <a:ext cx="847009" cy="639579"/>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tx2"/>
                </a:solidFill>
                <a:ln>
                  <a:noFill/>
                </a:ln>
              </p:spPr>
              <p:txBody>
                <a:bodyPr anchor="ctr"/>
                <a:lstStyle/>
                <a:p>
                  <a:pPr algn="ctr"/>
                  <a:endParaRPr>
                    <a:ea typeface="微软雅黑" panose="020B0503020204020204" pitchFamily="34" charset="-122"/>
                  </a:endParaRPr>
                </a:p>
              </p:txBody>
            </p:sp>
            <p:sp>
              <p:nvSpPr>
                <p:cNvPr id="28" name="iṣ1ïḍê"/>
                <p:cNvSpPr/>
                <p:nvPr/>
              </p:nvSpPr>
              <p:spPr bwMode="auto">
                <a:xfrm>
                  <a:off x="8654506" y="1685054"/>
                  <a:ext cx="1081329" cy="1081330"/>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tx2">
                    <a:lumMod val="40000"/>
                    <a:lumOff val="60000"/>
                  </a:schemeClr>
                </a:solidFill>
                <a:ln>
                  <a:noFill/>
                </a:ln>
              </p:spPr>
              <p:txBody>
                <a:bodyPr anchor="ctr"/>
                <a:lstStyle/>
                <a:p>
                  <a:pPr algn="ctr"/>
                  <a:endParaRPr>
                    <a:ea typeface="微软雅黑" panose="020B0503020204020204" pitchFamily="34" charset="-122"/>
                  </a:endParaRPr>
                </a:p>
              </p:txBody>
            </p:sp>
            <p:sp>
              <p:nvSpPr>
                <p:cNvPr id="29" name="íS1íḍê"/>
                <p:cNvSpPr/>
                <p:nvPr/>
              </p:nvSpPr>
              <p:spPr bwMode="auto">
                <a:xfrm>
                  <a:off x="9476547" y="1487227"/>
                  <a:ext cx="457117" cy="457117"/>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tx2">
                    <a:lumMod val="40000"/>
                    <a:lumOff val="60000"/>
                  </a:schemeClr>
                </a:solidFill>
                <a:ln>
                  <a:noFill/>
                </a:ln>
              </p:spPr>
              <p:txBody>
                <a:bodyPr anchor="ctr"/>
                <a:lstStyle/>
                <a:p>
                  <a:pPr algn="ctr"/>
                  <a:endParaRPr>
                    <a:ea typeface="微软雅黑" panose="020B0503020204020204" pitchFamily="34" charset="-122"/>
                  </a:endParaRPr>
                </a:p>
              </p:txBody>
            </p:sp>
            <p:sp>
              <p:nvSpPr>
                <p:cNvPr id="30" name="ïŝlíḓe"/>
                <p:cNvSpPr/>
                <p:nvPr/>
              </p:nvSpPr>
              <p:spPr bwMode="auto">
                <a:xfrm>
                  <a:off x="8062943" y="2222838"/>
                  <a:ext cx="1129346" cy="1137029"/>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tx2">
                    <a:lumMod val="40000"/>
                    <a:lumOff val="60000"/>
                  </a:schemeClr>
                </a:solidFill>
                <a:ln>
                  <a:noFill/>
                </a:ln>
              </p:spPr>
              <p:txBody>
                <a:bodyPr anchor="ctr"/>
                <a:lstStyle/>
                <a:p>
                  <a:pPr algn="ctr"/>
                  <a:endParaRPr>
                    <a:ea typeface="微软雅黑" panose="020B0503020204020204" pitchFamily="34" charset="-122"/>
                  </a:endParaRPr>
                </a:p>
              </p:txBody>
            </p:sp>
            <p:sp>
              <p:nvSpPr>
                <p:cNvPr id="31" name="iṡļiḓe"/>
                <p:cNvSpPr/>
                <p:nvPr/>
              </p:nvSpPr>
              <p:spPr bwMode="auto">
                <a:xfrm>
                  <a:off x="9438133" y="1665848"/>
                  <a:ext cx="316908" cy="320750"/>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bg1">
                    <a:lumMod val="95000"/>
                  </a:schemeClr>
                </a:solidFill>
                <a:ln>
                  <a:noFill/>
                </a:ln>
              </p:spPr>
              <p:txBody>
                <a:bodyPr anchor="ctr"/>
                <a:lstStyle/>
                <a:p>
                  <a:pPr algn="ctr"/>
                  <a:endParaRPr>
                    <a:ea typeface="微软雅黑" panose="020B0503020204020204" pitchFamily="34" charset="-122"/>
                  </a:endParaRPr>
                </a:p>
              </p:txBody>
            </p:sp>
            <p:sp>
              <p:nvSpPr>
                <p:cNvPr id="32" name="íşļïḑé"/>
                <p:cNvSpPr/>
                <p:nvPr/>
              </p:nvSpPr>
              <p:spPr bwMode="auto">
                <a:xfrm>
                  <a:off x="8619933" y="2192108"/>
                  <a:ext cx="608848" cy="608848"/>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bg1">
                    <a:lumMod val="95000"/>
                  </a:schemeClr>
                </a:solidFill>
                <a:ln>
                  <a:noFill/>
                </a:ln>
              </p:spPr>
              <p:txBody>
                <a:bodyPr anchor="ctr"/>
                <a:lstStyle/>
                <a:p>
                  <a:pPr algn="ctr"/>
                  <a:endParaRPr>
                    <a:ea typeface="微软雅黑" panose="020B0503020204020204" pitchFamily="34" charset="-122"/>
                  </a:endParaRPr>
                </a:p>
              </p:txBody>
            </p:sp>
            <p:sp>
              <p:nvSpPr>
                <p:cNvPr id="33" name="ïṥļîďê"/>
                <p:cNvSpPr/>
                <p:nvPr/>
              </p:nvSpPr>
              <p:spPr bwMode="auto">
                <a:xfrm>
                  <a:off x="8124404" y="2595445"/>
                  <a:ext cx="693357" cy="695278"/>
                </a:xfrm>
                <a:custGeom>
                  <a:avLst/>
                  <a:gdLst>
                    <a:gd name="T0" fmla="*/ 302 w 361"/>
                    <a:gd name="T1" fmla="*/ 0 h 362"/>
                    <a:gd name="T2" fmla="*/ 361 w 361"/>
                    <a:gd name="T3" fmla="*/ 61 h 362"/>
                    <a:gd name="T4" fmla="*/ 0 w 361"/>
                    <a:gd name="T5" fmla="*/ 362 h 362"/>
                    <a:gd name="T6" fmla="*/ 302 w 361"/>
                    <a:gd name="T7" fmla="*/ 0 h 362"/>
                  </a:gdLst>
                  <a:ahLst/>
                  <a:cxnLst>
                    <a:cxn ang="0">
                      <a:pos x="T0" y="T1"/>
                    </a:cxn>
                    <a:cxn ang="0">
                      <a:pos x="T2" y="T3"/>
                    </a:cxn>
                    <a:cxn ang="0">
                      <a:pos x="T4" y="T5"/>
                    </a:cxn>
                    <a:cxn ang="0">
                      <a:pos x="T6" y="T7"/>
                    </a:cxn>
                  </a:cxnLst>
                  <a:rect l="0" t="0" r="r" b="b"/>
                  <a:pathLst>
                    <a:path w="361" h="362">
                      <a:moveTo>
                        <a:pt x="302" y="0"/>
                      </a:moveTo>
                      <a:lnTo>
                        <a:pt x="361" y="61"/>
                      </a:lnTo>
                      <a:lnTo>
                        <a:pt x="0" y="362"/>
                      </a:lnTo>
                      <a:lnTo>
                        <a:pt x="302" y="0"/>
                      </a:lnTo>
                      <a:close/>
                    </a:path>
                  </a:pathLst>
                </a:custGeom>
                <a:solidFill>
                  <a:schemeClr val="tx2"/>
                </a:solidFill>
                <a:ln>
                  <a:noFill/>
                </a:ln>
              </p:spPr>
              <p:txBody>
                <a:bodyPr anchor="ctr"/>
                <a:lstStyle/>
                <a:p>
                  <a:pPr algn="ctr"/>
                  <a:endParaRPr>
                    <a:ea typeface="微软雅黑" panose="020B0503020204020204" pitchFamily="34" charset="-122"/>
                  </a:endParaRPr>
                </a:p>
              </p:txBody>
            </p:sp>
            <p:sp>
              <p:nvSpPr>
                <p:cNvPr id="34" name="iṧḻíḓe"/>
                <p:cNvSpPr/>
                <p:nvPr/>
              </p:nvSpPr>
              <p:spPr bwMode="auto">
                <a:xfrm>
                  <a:off x="9820344" y="1304764"/>
                  <a:ext cx="293860" cy="293860"/>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close/>
                    </a:path>
                  </a:pathLst>
                </a:custGeom>
                <a:solidFill>
                  <a:schemeClr val="tx2"/>
                </a:solidFill>
                <a:ln>
                  <a:noFill/>
                </a:ln>
              </p:spPr>
              <p:txBody>
                <a:bodyPr anchor="ctr"/>
                <a:lstStyle/>
                <a:p>
                  <a:pPr algn="ctr"/>
                  <a:endParaRPr>
                    <a:ea typeface="微软雅黑" panose="020B0503020204020204" pitchFamily="34" charset="-122"/>
                  </a:endParaRPr>
                </a:p>
              </p:txBody>
            </p:sp>
            <p:sp>
              <p:nvSpPr>
                <p:cNvPr id="35" name="ïšḻîde"/>
                <p:cNvSpPr/>
                <p:nvPr/>
              </p:nvSpPr>
              <p:spPr bwMode="auto">
                <a:xfrm>
                  <a:off x="9820344" y="1304764"/>
                  <a:ext cx="293860" cy="293860"/>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path>
                  </a:pathLst>
                </a:custGeom>
                <a:noFill/>
                <a:ln>
                  <a:noFill/>
                </a:ln>
              </p:spPr>
              <p:txBody>
                <a:bodyPr anchor="ctr"/>
                <a:lstStyle/>
                <a:p>
                  <a:pPr algn="ctr"/>
                  <a:endParaRPr>
                    <a:ea typeface="微软雅黑" panose="020B0503020204020204" pitchFamily="34" charset="-122"/>
                  </a:endParaRPr>
                </a:p>
              </p:txBody>
            </p:sp>
            <p:sp>
              <p:nvSpPr>
                <p:cNvPr id="36" name="ïṡ1ïdè"/>
                <p:cNvSpPr/>
                <p:nvPr/>
              </p:nvSpPr>
              <p:spPr bwMode="auto">
                <a:xfrm>
                  <a:off x="9096257" y="1952025"/>
                  <a:ext cx="372608" cy="372608"/>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bg2"/>
                </a:solidFill>
                <a:ln w="9525">
                  <a:solidFill>
                    <a:srgbClr val="000000"/>
                  </a:solidFill>
                  <a:round/>
                </a:ln>
              </p:spPr>
              <p:txBody>
                <a:bodyPr anchor="ctr"/>
                <a:lstStyle/>
                <a:p>
                  <a:pPr algn="ctr"/>
                  <a:endParaRPr>
                    <a:ea typeface="微软雅黑" panose="020B0503020204020204" pitchFamily="34" charset="-122"/>
                  </a:endParaRPr>
                </a:p>
              </p:txBody>
            </p:sp>
            <p:sp>
              <p:nvSpPr>
                <p:cNvPr id="37" name="îşḻïḍé"/>
                <p:cNvSpPr/>
                <p:nvPr/>
              </p:nvSpPr>
              <p:spPr bwMode="auto">
                <a:xfrm>
                  <a:off x="9096257" y="1952025"/>
                  <a:ext cx="372608" cy="372608"/>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tx2">
                    <a:lumMod val="60000"/>
                    <a:lumOff val="40000"/>
                  </a:schemeClr>
                </a:solidFill>
                <a:ln>
                  <a:noFill/>
                </a:ln>
              </p:spPr>
              <p:txBody>
                <a:bodyPr anchor="ctr"/>
                <a:lstStyle/>
                <a:p>
                  <a:pPr algn="ctr"/>
                  <a:endParaRPr>
                    <a:ea typeface="微软雅黑" panose="020B0503020204020204" pitchFamily="34" charset="-122"/>
                  </a:endParaRPr>
                </a:p>
              </p:txBody>
            </p:sp>
            <p:sp>
              <p:nvSpPr>
                <p:cNvPr id="38" name="íṡľíḑê"/>
                <p:cNvSpPr/>
                <p:nvPr/>
              </p:nvSpPr>
              <p:spPr bwMode="auto">
                <a:xfrm>
                  <a:off x="9933662" y="1487227"/>
                  <a:ext cx="0" cy="384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p:spPr>
              <p:txBody>
                <a:bodyPr anchor="ctr"/>
                <a:lstStyle/>
                <a:p>
                  <a:pPr algn="ctr"/>
                  <a:endParaRPr>
                    <a:ea typeface="微软雅黑" panose="020B0503020204020204" pitchFamily="34" charset="-122"/>
                  </a:endParaRPr>
                </a:p>
              </p:txBody>
            </p:sp>
            <p:sp>
              <p:nvSpPr>
                <p:cNvPr id="39" name="ísḷíḋe"/>
                <p:cNvSpPr/>
                <p:nvPr/>
              </p:nvSpPr>
              <p:spPr bwMode="auto">
                <a:xfrm>
                  <a:off x="8429788" y="2883544"/>
                  <a:ext cx="689515" cy="480164"/>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6"/>
                        <a:pt x="165" y="13"/>
                        <a:pt x="158" y="19"/>
                      </a:cubicBezTo>
                      <a:cubicBezTo>
                        <a:pt x="158" y="19"/>
                        <a:pt x="158" y="19"/>
                        <a:pt x="158" y="19"/>
                      </a:cubicBezTo>
                      <a:cubicBezTo>
                        <a:pt x="165" y="13"/>
                        <a:pt x="172" y="6"/>
                        <a:pt x="178" y="0"/>
                      </a:cubicBezTo>
                    </a:path>
                  </a:pathLst>
                </a:custGeom>
                <a:solidFill>
                  <a:srgbClr val="E5E5E5"/>
                </a:solidFill>
                <a:ln>
                  <a:noFill/>
                </a:ln>
              </p:spPr>
              <p:txBody>
                <a:bodyPr anchor="ctr"/>
                <a:lstStyle/>
                <a:p>
                  <a:pPr algn="ctr"/>
                  <a:endParaRPr>
                    <a:ea typeface="微软雅黑" panose="020B0503020204020204" pitchFamily="34" charset="-122"/>
                  </a:endParaRPr>
                </a:p>
              </p:txBody>
            </p:sp>
            <p:sp>
              <p:nvSpPr>
                <p:cNvPr id="40" name="íŝļîḍê"/>
                <p:cNvSpPr/>
                <p:nvPr/>
              </p:nvSpPr>
              <p:spPr bwMode="auto">
                <a:xfrm>
                  <a:off x="8410582" y="3352184"/>
                  <a:ext cx="19206" cy="7682"/>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p:spPr>
              <p:txBody>
                <a:bodyPr anchor="ctr"/>
                <a:lstStyle/>
                <a:p>
                  <a:pPr algn="ctr"/>
                  <a:endParaRPr>
                    <a:ea typeface="微软雅黑" panose="020B0503020204020204" pitchFamily="34" charset="-122"/>
                  </a:endParaRPr>
                </a:p>
              </p:txBody>
            </p:sp>
            <p:sp>
              <p:nvSpPr>
                <p:cNvPr id="41" name="iŝḻíḋe"/>
                <p:cNvSpPr/>
                <p:nvPr/>
              </p:nvSpPr>
              <p:spPr bwMode="auto">
                <a:xfrm>
                  <a:off x="8604568" y="2956529"/>
                  <a:ext cx="437909" cy="320750"/>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p:spPr>
              <p:txBody>
                <a:bodyPr anchor="ctr"/>
                <a:lstStyle/>
                <a:p>
                  <a:pPr algn="ctr"/>
                  <a:endParaRPr>
                    <a:ea typeface="微软雅黑" panose="020B0503020204020204" pitchFamily="34" charset="-122"/>
                  </a:endParaRPr>
                </a:p>
              </p:txBody>
            </p:sp>
            <p:sp>
              <p:nvSpPr>
                <p:cNvPr id="42" name="îsľide"/>
                <p:cNvSpPr/>
                <p:nvPr/>
              </p:nvSpPr>
              <p:spPr bwMode="auto">
                <a:xfrm>
                  <a:off x="9057843" y="1944343"/>
                  <a:ext cx="674150" cy="822041"/>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bg2">
                    <a:lumMod val="25000"/>
                    <a:alpha val="32000"/>
                  </a:schemeClr>
                </a:solidFill>
                <a:ln>
                  <a:noFill/>
                </a:ln>
              </p:spPr>
              <p:txBody>
                <a:bodyPr anchor="ctr"/>
                <a:lstStyle/>
                <a:p>
                  <a:pPr algn="ctr"/>
                  <a:endParaRPr>
                    <a:ea typeface="微软雅黑" panose="020B0503020204020204" pitchFamily="34" charset="-122"/>
                  </a:endParaRPr>
                </a:p>
              </p:txBody>
            </p:sp>
            <p:sp>
              <p:nvSpPr>
                <p:cNvPr id="43" name="i$líḋè"/>
                <p:cNvSpPr/>
                <p:nvPr/>
              </p:nvSpPr>
              <p:spPr bwMode="auto">
                <a:xfrm>
                  <a:off x="9674374" y="1583260"/>
                  <a:ext cx="224717" cy="361084"/>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bg2">
                    <a:lumMod val="25000"/>
                    <a:alpha val="32000"/>
                  </a:schemeClr>
                </a:solidFill>
                <a:ln>
                  <a:noFill/>
                </a:ln>
              </p:spPr>
              <p:txBody>
                <a:bodyPr anchor="ctr"/>
                <a:lstStyle/>
                <a:p>
                  <a:pPr algn="ctr"/>
                  <a:endParaRPr>
                    <a:ea typeface="微软雅黑" panose="020B0503020204020204" pitchFamily="34" charset="-122"/>
                  </a:endParaRPr>
                </a:p>
              </p:txBody>
            </p:sp>
            <p:sp>
              <p:nvSpPr>
                <p:cNvPr id="44" name="îṡľïḋê"/>
                <p:cNvSpPr/>
                <p:nvPr/>
              </p:nvSpPr>
              <p:spPr bwMode="auto">
                <a:xfrm>
                  <a:off x="8299183" y="2712605"/>
                  <a:ext cx="893105" cy="647261"/>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0"/>
                        <a:pt x="212" y="44"/>
                      </a:cubicBezTo>
                      <a:cubicBezTo>
                        <a:pt x="219" y="37"/>
                        <a:pt x="225" y="30"/>
                        <a:pt x="231" y="23"/>
                      </a:cubicBezTo>
                      <a:cubicBezTo>
                        <a:pt x="215" y="17"/>
                        <a:pt x="201" y="9"/>
                        <a:pt x="188" y="0"/>
                      </a:cubicBezTo>
                    </a:path>
                  </a:pathLst>
                </a:custGeom>
                <a:solidFill>
                  <a:schemeClr val="bg2">
                    <a:lumMod val="25000"/>
                    <a:alpha val="32000"/>
                  </a:schemeClr>
                </a:solidFill>
                <a:ln>
                  <a:noFill/>
                </a:ln>
              </p:spPr>
              <p:txBody>
                <a:bodyPr anchor="ctr"/>
                <a:lstStyle/>
                <a:p>
                  <a:pPr algn="ctr"/>
                  <a:endParaRPr>
                    <a:ea typeface="微软雅黑" panose="020B0503020204020204" pitchFamily="34" charset="-122"/>
                  </a:endParaRPr>
                </a:p>
              </p:txBody>
            </p:sp>
            <p:sp>
              <p:nvSpPr>
                <p:cNvPr id="45" name="îṡ1iḍè"/>
                <p:cNvSpPr/>
                <p:nvPr/>
              </p:nvSpPr>
              <p:spPr bwMode="auto">
                <a:xfrm>
                  <a:off x="9649405" y="1905930"/>
                  <a:ext cx="101794" cy="80667"/>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rgbClr val="BCDBE0"/>
                </a:solidFill>
                <a:ln>
                  <a:noFill/>
                </a:ln>
              </p:spPr>
              <p:txBody>
                <a:bodyPr anchor="ctr"/>
                <a:lstStyle/>
                <a:p>
                  <a:pPr algn="ctr"/>
                  <a:endParaRPr>
                    <a:ea typeface="微软雅黑" panose="020B0503020204020204" pitchFamily="34" charset="-122"/>
                  </a:endParaRPr>
                </a:p>
              </p:txBody>
            </p:sp>
            <p:sp>
              <p:nvSpPr>
                <p:cNvPr id="46" name="ïSļiḓê"/>
                <p:cNvSpPr/>
                <p:nvPr/>
              </p:nvSpPr>
              <p:spPr bwMode="auto">
                <a:xfrm>
                  <a:off x="9027112" y="2678033"/>
                  <a:ext cx="201669" cy="122922"/>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rgbClr val="BCDBE0"/>
                </a:solidFill>
                <a:ln>
                  <a:noFill/>
                </a:ln>
              </p:spPr>
              <p:txBody>
                <a:bodyPr anchor="ctr"/>
                <a:lstStyle/>
                <a:p>
                  <a:pPr algn="ctr"/>
                  <a:endParaRPr>
                    <a:ea typeface="微软雅黑" panose="020B0503020204020204" pitchFamily="34" charset="-122"/>
                  </a:endParaRPr>
                </a:p>
              </p:txBody>
            </p:sp>
            <p:sp>
              <p:nvSpPr>
                <p:cNvPr id="47" name="îş1íḓè"/>
                <p:cNvSpPr/>
                <p:nvPr/>
              </p:nvSpPr>
              <p:spPr bwMode="auto">
                <a:xfrm>
                  <a:off x="9874122" y="1494909"/>
                  <a:ext cx="55699" cy="92191"/>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rgbClr val="264D62"/>
                </a:solidFill>
                <a:ln>
                  <a:noFill/>
                </a:ln>
              </p:spPr>
              <p:txBody>
                <a:bodyPr anchor="ctr"/>
                <a:lstStyle/>
                <a:p>
                  <a:pPr algn="ctr"/>
                  <a:endParaRPr>
                    <a:ea typeface="微软雅黑" panose="020B0503020204020204" pitchFamily="34" charset="-122"/>
                  </a:endParaRPr>
                </a:p>
              </p:txBody>
            </p:sp>
            <p:sp>
              <p:nvSpPr>
                <p:cNvPr id="48" name="îsḻîḍe"/>
                <p:cNvSpPr/>
                <p:nvPr/>
              </p:nvSpPr>
              <p:spPr bwMode="auto">
                <a:xfrm>
                  <a:off x="9401641" y="2218997"/>
                  <a:ext cx="48016" cy="63382"/>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p:spPr>
              <p:txBody>
                <a:bodyPr anchor="ctr"/>
                <a:lstStyle/>
                <a:p>
                  <a:pPr algn="ctr"/>
                  <a:endParaRPr>
                    <a:ea typeface="微软雅黑" panose="020B0503020204020204" pitchFamily="34" charset="-122"/>
                  </a:endParaRPr>
                </a:p>
              </p:txBody>
            </p:sp>
          </p:grpSp>
        </p:grpSp>
        <p:cxnSp>
          <p:nvCxnSpPr>
            <p:cNvPr id="5" name="直接连接符 4"/>
            <p:cNvCxnSpPr/>
            <p:nvPr/>
          </p:nvCxnSpPr>
          <p:spPr>
            <a:xfrm>
              <a:off x="669925" y="4374000"/>
              <a:ext cx="4089752"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69925" y="3287256"/>
              <a:ext cx="4481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15882" y="4374000"/>
              <a:ext cx="4504606"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015882" y="3287256"/>
              <a:ext cx="4481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ṣḷiďé"/>
          <p:cNvGrpSpPr/>
          <p:nvPr/>
        </p:nvGrpSpPr>
        <p:grpSpPr>
          <a:xfrm>
            <a:off x="294990" y="1782320"/>
            <a:ext cx="5750496" cy="3282295"/>
            <a:chOff x="345504" y="1787852"/>
            <a:chExt cx="5750496" cy="3282295"/>
          </a:xfrm>
        </p:grpSpPr>
        <p:grpSp>
          <p:nvGrpSpPr>
            <p:cNvPr id="17" name="iṣlïdé"/>
            <p:cNvGrpSpPr/>
            <p:nvPr/>
          </p:nvGrpSpPr>
          <p:grpSpPr bwMode="auto">
            <a:xfrm>
              <a:off x="345504" y="1787852"/>
              <a:ext cx="5750496" cy="3282295"/>
              <a:chOff x="8540751" y="4843463"/>
              <a:chExt cx="8012112" cy="4562475"/>
            </a:xfrm>
            <a:effectLst/>
          </p:grpSpPr>
          <p:sp>
            <p:nvSpPr>
              <p:cNvPr id="19" name="îş1ïḍè"/>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p>
                <a:pPr algn="ctr"/>
                <a:endParaRPr>
                  <a:ea typeface="微软雅黑" panose="020B0503020204020204" pitchFamily="34" charset="-122"/>
                </a:endParaRPr>
              </a:p>
            </p:txBody>
          </p:sp>
          <p:sp>
            <p:nvSpPr>
              <p:cNvPr id="20" name="îṣ1îḑé"/>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p>
                <a:pPr algn="ctr"/>
                <a:endParaRPr>
                  <a:ea typeface="微软雅黑" panose="020B0503020204020204" pitchFamily="34" charset="-122"/>
                </a:endParaRPr>
              </a:p>
            </p:txBody>
          </p:sp>
          <p:sp>
            <p:nvSpPr>
              <p:cNvPr id="21" name="íŝlîḋè"/>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p>
                <a:pPr algn="ctr"/>
                <a:endParaRPr>
                  <a:ea typeface="微软雅黑" panose="020B0503020204020204" pitchFamily="34" charset="-122"/>
                </a:endParaRPr>
              </a:p>
            </p:txBody>
          </p:sp>
          <p:sp>
            <p:nvSpPr>
              <p:cNvPr id="22" name="îš1îḓè"/>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p>
                <a:pPr algn="ctr"/>
                <a:endParaRPr>
                  <a:ea typeface="微软雅黑" panose="020B0503020204020204" pitchFamily="34" charset="-122"/>
                </a:endParaRPr>
              </a:p>
            </p:txBody>
          </p:sp>
          <p:sp>
            <p:nvSpPr>
              <p:cNvPr id="23" name="iṡ1îdè"/>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p>
                <a:pPr algn="ctr"/>
                <a:endParaRPr>
                  <a:ea typeface="微软雅黑" panose="020B0503020204020204" pitchFamily="34" charset="-122"/>
                </a:endParaRPr>
              </a:p>
            </p:txBody>
          </p:sp>
          <p:sp>
            <p:nvSpPr>
              <p:cNvPr id="24" name="iS1idé"/>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a:ea typeface="微软雅黑" panose="020B0503020204020204" pitchFamily="34" charset="-122"/>
                </a:endParaRPr>
              </a:p>
            </p:txBody>
          </p:sp>
        </p:grpSp>
        <p:sp>
          <p:nvSpPr>
            <p:cNvPr id="18" name="iṩ1iḍe"/>
            <p:cNvSpPr/>
            <p:nvPr/>
          </p:nvSpPr>
          <p:spPr>
            <a:xfrm>
              <a:off x="1085227" y="2041661"/>
              <a:ext cx="4271050" cy="2700705"/>
            </a:xfrm>
            <a:prstGeom prst="rect">
              <a:avLst/>
            </a:prstGeom>
            <a:blipFill>
              <a:blip r:embed="rId1"/>
              <a:srcRect/>
              <a:stretch>
                <a:fillRect l="-14210" r="-14126"/>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grpSp>
      <p:grpSp>
        <p:nvGrpSpPr>
          <p:cNvPr id="2" name="组合 1"/>
          <p:cNvGrpSpPr/>
          <p:nvPr/>
        </p:nvGrpSpPr>
        <p:grpSpPr>
          <a:xfrm>
            <a:off x="6112160" y="1782321"/>
            <a:ext cx="5784851" cy="1612572"/>
            <a:chOff x="6112160" y="1782321"/>
            <a:chExt cx="5784851" cy="1612572"/>
          </a:xfrm>
        </p:grpSpPr>
        <p:sp>
          <p:nvSpPr>
            <p:cNvPr id="5" name="iṩḻiḑê"/>
            <p:cNvSpPr/>
            <p:nvPr/>
          </p:nvSpPr>
          <p:spPr bwMode="auto">
            <a:xfrm>
              <a:off x="6112160" y="1782321"/>
              <a:ext cx="5784851" cy="1612572"/>
            </a:xfrm>
            <a:prstGeom prst="rect">
              <a:avLst/>
            </a:prstGeom>
            <a:solidFill>
              <a:schemeClr val="tx2">
                <a:lumMod val="75000"/>
              </a:schemeClr>
            </a:solidFill>
            <a:ln w="19050">
              <a:noFill/>
              <a:round/>
            </a:ln>
          </p:spPr>
          <p:txBody>
            <a:bodyPr anchor="ctr"/>
            <a:lstStyle/>
            <a:p>
              <a:pPr algn="ctr"/>
              <a:endParaRPr>
                <a:ea typeface="微软雅黑" panose="020B0503020204020204" pitchFamily="34" charset="-122"/>
              </a:endParaRPr>
            </a:p>
          </p:txBody>
        </p:sp>
        <p:sp>
          <p:nvSpPr>
            <p:cNvPr id="7" name="îšlîḑe"/>
            <p:cNvSpPr/>
            <p:nvPr/>
          </p:nvSpPr>
          <p:spPr bwMode="auto">
            <a:xfrm>
              <a:off x="6333518" y="2138557"/>
              <a:ext cx="900100" cy="900100"/>
            </a:xfrm>
            <a:prstGeom prst="ellipse">
              <a:avLst/>
            </a:prstGeom>
            <a:solidFill>
              <a:schemeClr val="bg1"/>
            </a:solidFill>
            <a:ln w="19050">
              <a:noFill/>
              <a:round/>
            </a:ln>
          </p:spPr>
          <p:txBody>
            <a:bodyPr anchor="ctr"/>
            <a:lstStyle/>
            <a:p>
              <a:pPr algn="ctr"/>
              <a:endParaRPr>
                <a:ea typeface="微软雅黑" panose="020B0503020204020204" pitchFamily="34" charset="-122"/>
              </a:endParaRPr>
            </a:p>
          </p:txBody>
        </p:sp>
        <p:sp>
          <p:nvSpPr>
            <p:cNvPr id="9" name="îṡḷîḑé"/>
            <p:cNvSpPr/>
            <p:nvPr/>
          </p:nvSpPr>
          <p:spPr bwMode="auto">
            <a:xfrm>
              <a:off x="6515068" y="2327671"/>
              <a:ext cx="537000" cy="521873"/>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tx2">
                <a:lumMod val="75000"/>
              </a:schemeClr>
            </a:solidFill>
            <a:ln w="19050">
              <a:noFill/>
              <a:round/>
            </a:ln>
          </p:spPr>
          <p:txBody>
            <a:bodyPr anchor="ctr"/>
            <a:lstStyle/>
            <a:p>
              <a:pPr algn="ctr"/>
              <a:endParaRPr>
                <a:ea typeface="微软雅黑" panose="020B0503020204020204" pitchFamily="34" charset="-122"/>
              </a:endParaRPr>
            </a:p>
          </p:txBody>
        </p:sp>
        <p:grpSp>
          <p:nvGrpSpPr>
            <p:cNvPr id="11" name="í$ļîḋê"/>
            <p:cNvGrpSpPr/>
            <p:nvPr/>
          </p:nvGrpSpPr>
          <p:grpSpPr>
            <a:xfrm>
              <a:off x="7454976" y="2092656"/>
              <a:ext cx="4207134" cy="991902"/>
              <a:chOff x="7505490" y="2041661"/>
              <a:chExt cx="4207134" cy="991902"/>
            </a:xfrm>
          </p:grpSpPr>
          <p:sp>
            <p:nvSpPr>
              <p:cNvPr id="15" name="íşḷiḍê"/>
              <p:cNvSpPr txBox="1"/>
              <p:nvPr/>
            </p:nvSpPr>
            <p:spPr>
              <a:xfrm>
                <a:off x="7505490" y="2041661"/>
                <a:ext cx="4207134" cy="422405"/>
              </a:xfrm>
              <a:prstGeom prst="rect">
                <a:avLst/>
              </a:prstGeom>
              <a:noFill/>
            </p:spPr>
            <p:txBody>
              <a:bodyPr wrap="none" lIns="72000" tIns="72000" rIns="72000" bIns="72000" anchor="b" anchorCtr="0">
                <a:normAutofit/>
              </a:bodyPr>
              <a:lstStyle/>
              <a:p>
                <a:r>
                  <a:rPr lang="zh-CN" altLang="en-US" b="1">
                    <a:solidFill>
                      <a:schemeClr val="bg1"/>
                    </a:solidFill>
                    <a:ea typeface="微软雅黑" panose="020B0503020204020204" pitchFamily="34" charset="-122"/>
                  </a:rPr>
                  <a:t>标题文本预设</a:t>
                </a:r>
                <a:endParaRPr lang="zh-CN" altLang="en-US" b="1">
                  <a:solidFill>
                    <a:schemeClr val="bg1"/>
                  </a:solidFill>
                  <a:ea typeface="微软雅黑" panose="020B0503020204020204" pitchFamily="34" charset="-122"/>
                </a:endParaRPr>
              </a:p>
            </p:txBody>
          </p:sp>
          <p:sp>
            <p:nvSpPr>
              <p:cNvPr id="16" name="íṧḷíḑe"/>
              <p:cNvSpPr txBox="1"/>
              <p:nvPr/>
            </p:nvSpPr>
            <p:spPr>
              <a:xfrm>
                <a:off x="7505490" y="2464066"/>
                <a:ext cx="4207134" cy="569497"/>
              </a:xfrm>
              <a:prstGeom prst="rect">
                <a:avLst/>
              </a:prstGeom>
              <a:noFill/>
            </p:spPr>
            <p:txBody>
              <a:bodyPr wrap="square" lIns="72000" tIns="72000" rIns="72000" bIns="72000" anchor="t" anchorCtr="0">
                <a:normAutofit lnSpcReduction="10000"/>
              </a:bodyPr>
              <a:lstStyle/>
              <a:p>
                <a:pPr>
                  <a:lnSpc>
                    <a:spcPct val="120000"/>
                  </a:lnSpc>
                </a:pPr>
                <a:r>
                  <a:rPr lang="zh-CN" altLang="en-US" sz="1200" dirty="0">
                    <a:solidFill>
                      <a:schemeClr val="bg1"/>
                    </a:solidFill>
                    <a:ea typeface="微软雅黑" panose="020B0503020204020204" pitchFamily="34" charset="-122"/>
                  </a:rPr>
                  <a:t>此部分内容作为文字排版占位显示（建议使用主题字体）</a:t>
                </a:r>
                <a:br>
                  <a:rPr lang="zh-CN" altLang="en-US" sz="1200" dirty="0">
                    <a:solidFill>
                      <a:schemeClr val="bg1"/>
                    </a:solidFill>
                    <a:ea typeface="微软雅黑" panose="020B0503020204020204" pitchFamily="34" charset="-122"/>
                  </a:rPr>
                </a:br>
                <a:r>
                  <a:rPr lang="zh-CN" altLang="en-US" sz="1200" dirty="0">
                    <a:solidFill>
                      <a:schemeClr val="bg1"/>
                    </a:solidFill>
                    <a:ea typeface="微软雅黑" panose="020B0503020204020204" pitchFamily="34" charset="-122"/>
                  </a:rPr>
                  <a:t>如需更改请在（设置形状格式）菜单下（文本选项）中调整</a:t>
                </a:r>
                <a:endParaRPr lang="zh-CN" altLang="en-US" sz="1200" dirty="0">
                  <a:solidFill>
                    <a:schemeClr val="bg1"/>
                  </a:solidFill>
                  <a:ea typeface="微软雅黑" panose="020B0503020204020204" pitchFamily="34" charset="-122"/>
                </a:endParaRPr>
              </a:p>
            </p:txBody>
          </p:sp>
        </p:grpSp>
      </p:grpSp>
      <p:grpSp>
        <p:nvGrpSpPr>
          <p:cNvPr id="25" name="组合 24"/>
          <p:cNvGrpSpPr/>
          <p:nvPr/>
        </p:nvGrpSpPr>
        <p:grpSpPr>
          <a:xfrm>
            <a:off x="6112160" y="3463107"/>
            <a:ext cx="5784851" cy="1612572"/>
            <a:chOff x="6112160" y="3463107"/>
            <a:chExt cx="5784851" cy="1612572"/>
          </a:xfrm>
        </p:grpSpPr>
        <p:sp>
          <p:nvSpPr>
            <p:cNvPr id="6" name="iṡḷíḋé"/>
            <p:cNvSpPr/>
            <p:nvPr/>
          </p:nvSpPr>
          <p:spPr bwMode="auto">
            <a:xfrm>
              <a:off x="6112160" y="3463107"/>
              <a:ext cx="5784851" cy="1612572"/>
            </a:xfrm>
            <a:prstGeom prst="rect">
              <a:avLst/>
            </a:prstGeom>
            <a:solidFill>
              <a:schemeClr val="bg1">
                <a:lumMod val="50000"/>
              </a:schemeClr>
            </a:solidFill>
            <a:ln w="19050">
              <a:noFill/>
              <a:round/>
            </a:ln>
          </p:spPr>
          <p:txBody>
            <a:bodyPr anchor="ctr"/>
            <a:lstStyle/>
            <a:p>
              <a:pPr algn="ctr"/>
              <a:endParaRPr>
                <a:ea typeface="微软雅黑" panose="020B0503020204020204" pitchFamily="34" charset="-122"/>
              </a:endParaRPr>
            </a:p>
          </p:txBody>
        </p:sp>
        <p:sp>
          <p:nvSpPr>
            <p:cNvPr id="8" name="íşļîḑé"/>
            <p:cNvSpPr/>
            <p:nvPr/>
          </p:nvSpPr>
          <p:spPr bwMode="auto">
            <a:xfrm>
              <a:off x="6333518" y="3819343"/>
              <a:ext cx="900100" cy="900100"/>
            </a:xfrm>
            <a:prstGeom prst="ellipse">
              <a:avLst/>
            </a:prstGeom>
            <a:solidFill>
              <a:schemeClr val="bg1"/>
            </a:solidFill>
            <a:ln w="19050">
              <a:noFill/>
              <a:round/>
            </a:ln>
          </p:spPr>
          <p:txBody>
            <a:bodyPr anchor="ctr"/>
            <a:lstStyle/>
            <a:p>
              <a:pPr algn="ctr"/>
              <a:endParaRPr>
                <a:ea typeface="微软雅黑" panose="020B0503020204020204" pitchFamily="34" charset="-122"/>
              </a:endParaRPr>
            </a:p>
          </p:txBody>
        </p:sp>
        <p:sp>
          <p:nvSpPr>
            <p:cNvPr id="10" name="íṥľïḑè"/>
            <p:cNvSpPr/>
            <p:nvPr/>
          </p:nvSpPr>
          <p:spPr bwMode="auto">
            <a:xfrm>
              <a:off x="6515068" y="4050398"/>
              <a:ext cx="537000" cy="437990"/>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chemeClr val="bg1">
                <a:lumMod val="50000"/>
              </a:schemeClr>
            </a:solidFill>
            <a:ln w="19050">
              <a:noFill/>
              <a:round/>
            </a:ln>
          </p:spPr>
          <p:txBody>
            <a:bodyPr anchor="ctr"/>
            <a:lstStyle/>
            <a:p>
              <a:pPr algn="ctr"/>
              <a:endParaRPr>
                <a:ea typeface="微软雅黑" panose="020B0503020204020204" pitchFamily="34" charset="-122"/>
              </a:endParaRPr>
            </a:p>
          </p:txBody>
        </p:sp>
        <p:grpSp>
          <p:nvGrpSpPr>
            <p:cNvPr id="12" name="îsḷîḋê"/>
            <p:cNvGrpSpPr/>
            <p:nvPr/>
          </p:nvGrpSpPr>
          <p:grpSpPr>
            <a:xfrm>
              <a:off x="7454976" y="3776818"/>
              <a:ext cx="4207134" cy="991902"/>
              <a:chOff x="7505490" y="2041661"/>
              <a:chExt cx="4207134" cy="991902"/>
            </a:xfrm>
          </p:grpSpPr>
          <p:sp>
            <p:nvSpPr>
              <p:cNvPr id="13" name="íṥḻïḑè"/>
              <p:cNvSpPr txBox="1"/>
              <p:nvPr/>
            </p:nvSpPr>
            <p:spPr>
              <a:xfrm>
                <a:off x="7505490" y="2041661"/>
                <a:ext cx="4207134" cy="422405"/>
              </a:xfrm>
              <a:prstGeom prst="rect">
                <a:avLst/>
              </a:prstGeom>
              <a:noFill/>
            </p:spPr>
            <p:txBody>
              <a:bodyPr wrap="none" lIns="72000" tIns="72000" rIns="72000" bIns="72000" anchor="b" anchorCtr="0">
                <a:normAutofit/>
              </a:bodyPr>
              <a:lstStyle/>
              <a:p>
                <a:r>
                  <a:rPr lang="zh-CN" altLang="en-US" b="1">
                    <a:solidFill>
                      <a:schemeClr val="bg1"/>
                    </a:solidFill>
                    <a:ea typeface="微软雅黑" panose="020B0503020204020204" pitchFamily="34" charset="-122"/>
                  </a:rPr>
                  <a:t>标题文本预设</a:t>
                </a:r>
                <a:endParaRPr lang="zh-CN" altLang="en-US" b="1">
                  <a:solidFill>
                    <a:schemeClr val="bg1"/>
                  </a:solidFill>
                  <a:ea typeface="微软雅黑" panose="020B0503020204020204" pitchFamily="34" charset="-122"/>
                </a:endParaRPr>
              </a:p>
            </p:txBody>
          </p:sp>
          <p:sp>
            <p:nvSpPr>
              <p:cNvPr id="14" name="îṡḻíḑe"/>
              <p:cNvSpPr txBox="1"/>
              <p:nvPr/>
            </p:nvSpPr>
            <p:spPr>
              <a:xfrm>
                <a:off x="7505490" y="2464066"/>
                <a:ext cx="4207134" cy="569497"/>
              </a:xfrm>
              <a:prstGeom prst="rect">
                <a:avLst/>
              </a:prstGeom>
              <a:noFill/>
            </p:spPr>
            <p:txBody>
              <a:bodyPr wrap="square" lIns="72000" tIns="72000" rIns="72000" bIns="72000" anchor="t" anchorCtr="0">
                <a:normAutofit lnSpcReduction="10000"/>
              </a:bodyPr>
              <a:lstStyle/>
              <a:p>
                <a:pPr>
                  <a:lnSpc>
                    <a:spcPct val="120000"/>
                  </a:lnSpc>
                </a:pPr>
                <a:r>
                  <a:rPr lang="zh-CN" altLang="en-US" sz="1200">
                    <a:solidFill>
                      <a:schemeClr val="bg1"/>
                    </a:solidFill>
                    <a:ea typeface="微软雅黑" panose="020B0503020204020204" pitchFamily="34" charset="-122"/>
                  </a:rPr>
                  <a:t>此部分内容作为文字排版占位显示（建议使用主题字体）</a:t>
                </a:r>
                <a:br>
                  <a:rPr lang="zh-CN" altLang="en-US" sz="1200">
                    <a:solidFill>
                      <a:schemeClr val="bg1"/>
                    </a:solidFill>
                    <a:ea typeface="微软雅黑" panose="020B0503020204020204" pitchFamily="34" charset="-122"/>
                  </a:rPr>
                </a:br>
                <a:r>
                  <a:rPr lang="zh-CN" altLang="en-US" sz="1200">
                    <a:solidFill>
                      <a:schemeClr val="bg1"/>
                    </a:solidFill>
                    <a:ea typeface="微软雅黑" panose="020B0503020204020204" pitchFamily="34" charset="-122"/>
                  </a:rPr>
                  <a:t>如需更改请在（设置形状格式）菜单下（文本选项）中调整</a:t>
                </a:r>
                <a:endParaRPr lang="zh-CN" altLang="en-US" sz="1200">
                  <a:solidFill>
                    <a:schemeClr val="bg1"/>
                  </a:solidFill>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d0ebba6-f384-40eb-a03d-5ef309df24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39023" y="1558701"/>
            <a:ext cx="10100110" cy="4464497"/>
            <a:chOff x="1039023" y="1196751"/>
            <a:chExt cx="10100110" cy="4464497"/>
          </a:xfrm>
        </p:grpSpPr>
        <p:sp>
          <p:nvSpPr>
            <p:cNvPr id="4" name="íSlïdé"/>
            <p:cNvSpPr/>
            <p:nvPr/>
          </p:nvSpPr>
          <p:spPr>
            <a:xfrm>
              <a:off x="5538250" y="1196751"/>
              <a:ext cx="1084851" cy="885090"/>
            </a:xfrm>
            <a:custGeom>
              <a:avLst/>
              <a:gdLst>
                <a:gd name="connsiteX0" fmla="*/ 362693 w 1084851"/>
                <a:gd name="connsiteY0" fmla="*/ 547297 h 885090"/>
                <a:gd name="connsiteX1" fmla="*/ 483735 w 1084851"/>
                <a:gd name="connsiteY1" fmla="*/ 784238 h 885090"/>
                <a:gd name="connsiteX2" fmla="*/ 502413 w 1084851"/>
                <a:gd name="connsiteY2" fmla="*/ 629922 h 885090"/>
                <a:gd name="connsiteX3" fmla="*/ 472362 w 1084851"/>
                <a:gd name="connsiteY3" fmla="*/ 605620 h 885090"/>
                <a:gd name="connsiteX4" fmla="*/ 611675 w 1084851"/>
                <a:gd name="connsiteY4" fmla="*/ 605620 h 885090"/>
                <a:gd name="connsiteX5" fmla="*/ 581616 w 1084851"/>
                <a:gd name="connsiteY5" fmla="*/ 629922 h 885090"/>
                <a:gd name="connsiteX6" fmla="*/ 600709 w 1084851"/>
                <a:gd name="connsiteY6" fmla="*/ 784238 h 885090"/>
                <a:gd name="connsiteX7" fmla="*/ 722149 w 1084851"/>
                <a:gd name="connsiteY7" fmla="*/ 547297 h 885090"/>
                <a:gd name="connsiteX8" fmla="*/ 742047 w 1084851"/>
                <a:gd name="connsiteY8" fmla="*/ 550132 h 885090"/>
                <a:gd name="connsiteX9" fmla="*/ 761548 w 1084851"/>
                <a:gd name="connsiteY9" fmla="*/ 553372 h 885090"/>
                <a:gd name="connsiteX10" fmla="*/ 780225 w 1084851"/>
                <a:gd name="connsiteY10" fmla="*/ 557017 h 885090"/>
                <a:gd name="connsiteX11" fmla="*/ 798505 w 1084851"/>
                <a:gd name="connsiteY11" fmla="*/ 561068 h 885090"/>
                <a:gd name="connsiteX12" fmla="*/ 816378 w 1084851"/>
                <a:gd name="connsiteY12" fmla="*/ 565521 h 885090"/>
                <a:gd name="connsiteX13" fmla="*/ 834251 w 1084851"/>
                <a:gd name="connsiteY13" fmla="*/ 569977 h 885090"/>
                <a:gd name="connsiteX14" fmla="*/ 850903 w 1084851"/>
                <a:gd name="connsiteY14" fmla="*/ 575647 h 885090"/>
                <a:gd name="connsiteX15" fmla="*/ 867953 w 1084851"/>
                <a:gd name="connsiteY15" fmla="*/ 581319 h 885090"/>
                <a:gd name="connsiteX16" fmla="*/ 884208 w 1084851"/>
                <a:gd name="connsiteY16" fmla="*/ 587393 h 885090"/>
                <a:gd name="connsiteX17" fmla="*/ 900047 w 1084851"/>
                <a:gd name="connsiteY17" fmla="*/ 593874 h 885090"/>
                <a:gd name="connsiteX18" fmla="*/ 915072 w 1084851"/>
                <a:gd name="connsiteY18" fmla="*/ 601164 h 885090"/>
                <a:gd name="connsiteX19" fmla="*/ 929284 w 1084851"/>
                <a:gd name="connsiteY19" fmla="*/ 608860 h 885090"/>
                <a:gd name="connsiteX20" fmla="*/ 943911 w 1084851"/>
                <a:gd name="connsiteY20" fmla="*/ 616962 h 885090"/>
                <a:gd name="connsiteX21" fmla="*/ 957309 w 1084851"/>
                <a:gd name="connsiteY21" fmla="*/ 625466 h 885090"/>
                <a:gd name="connsiteX22" fmla="*/ 970309 w 1084851"/>
                <a:gd name="connsiteY22" fmla="*/ 634783 h 885090"/>
                <a:gd name="connsiteX23" fmla="*/ 982496 w 1084851"/>
                <a:gd name="connsiteY23" fmla="*/ 644909 h 885090"/>
                <a:gd name="connsiteX24" fmla="*/ 994275 w 1084851"/>
                <a:gd name="connsiteY24" fmla="*/ 655034 h 885090"/>
                <a:gd name="connsiteX25" fmla="*/ 1005241 w 1084851"/>
                <a:gd name="connsiteY25" fmla="*/ 665565 h 885090"/>
                <a:gd name="connsiteX26" fmla="*/ 1015394 w 1084851"/>
                <a:gd name="connsiteY26" fmla="*/ 677312 h 885090"/>
                <a:gd name="connsiteX27" fmla="*/ 1025953 w 1084851"/>
                <a:gd name="connsiteY27" fmla="*/ 689461 h 885090"/>
                <a:gd name="connsiteX28" fmla="*/ 1034885 w 1084851"/>
                <a:gd name="connsiteY28" fmla="*/ 702019 h 885090"/>
                <a:gd name="connsiteX29" fmla="*/ 1043012 w 1084851"/>
                <a:gd name="connsiteY29" fmla="*/ 715384 h 885090"/>
                <a:gd name="connsiteX30" fmla="*/ 1050733 w 1084851"/>
                <a:gd name="connsiteY30" fmla="*/ 729155 h 885090"/>
                <a:gd name="connsiteX31" fmla="*/ 1058037 w 1084851"/>
                <a:gd name="connsiteY31" fmla="*/ 743737 h 885090"/>
                <a:gd name="connsiteX32" fmla="*/ 1064131 w 1084851"/>
                <a:gd name="connsiteY32" fmla="*/ 759126 h 885090"/>
                <a:gd name="connsiteX33" fmla="*/ 1069003 w 1084851"/>
                <a:gd name="connsiteY33" fmla="*/ 774924 h 885090"/>
                <a:gd name="connsiteX34" fmla="*/ 1073478 w 1084851"/>
                <a:gd name="connsiteY34" fmla="*/ 791529 h 885090"/>
                <a:gd name="connsiteX35" fmla="*/ 1077537 w 1084851"/>
                <a:gd name="connsiteY35" fmla="*/ 808945 h 885090"/>
                <a:gd name="connsiteX36" fmla="*/ 1080783 w 1084851"/>
                <a:gd name="connsiteY36" fmla="*/ 826767 h 885090"/>
                <a:gd name="connsiteX37" fmla="*/ 1082817 w 1084851"/>
                <a:gd name="connsiteY37" fmla="*/ 845399 h 885090"/>
                <a:gd name="connsiteX38" fmla="*/ 1084444 w 1084851"/>
                <a:gd name="connsiteY38" fmla="*/ 864839 h 885090"/>
                <a:gd name="connsiteX39" fmla="*/ 1084851 w 1084851"/>
                <a:gd name="connsiteY39" fmla="*/ 885090 h 885090"/>
                <a:gd name="connsiteX40" fmla="*/ 0 w 1084851"/>
                <a:gd name="connsiteY40" fmla="*/ 885090 h 885090"/>
                <a:gd name="connsiteX41" fmla="*/ 398 w 1084851"/>
                <a:gd name="connsiteY41" fmla="*/ 864839 h 885090"/>
                <a:gd name="connsiteX42" fmla="*/ 2025 w 1084851"/>
                <a:gd name="connsiteY42" fmla="*/ 845399 h 885090"/>
                <a:gd name="connsiteX43" fmla="*/ 4059 w 1084851"/>
                <a:gd name="connsiteY43" fmla="*/ 826767 h 885090"/>
                <a:gd name="connsiteX44" fmla="*/ 6898 w 1084851"/>
                <a:gd name="connsiteY44" fmla="*/ 808945 h 885090"/>
                <a:gd name="connsiteX45" fmla="*/ 10559 w 1084851"/>
                <a:gd name="connsiteY45" fmla="*/ 791529 h 885090"/>
                <a:gd name="connsiteX46" fmla="*/ 15025 w 1084851"/>
                <a:gd name="connsiteY46" fmla="*/ 774924 h 885090"/>
                <a:gd name="connsiteX47" fmla="*/ 20711 w 1084851"/>
                <a:gd name="connsiteY47" fmla="*/ 759126 h 885090"/>
                <a:gd name="connsiteX48" fmla="*/ 26805 w 1084851"/>
                <a:gd name="connsiteY48" fmla="*/ 743737 h 885090"/>
                <a:gd name="connsiteX49" fmla="*/ 34109 w 1084851"/>
                <a:gd name="connsiteY49" fmla="*/ 729155 h 885090"/>
                <a:gd name="connsiteX50" fmla="*/ 41423 w 1084851"/>
                <a:gd name="connsiteY50" fmla="*/ 715384 h 885090"/>
                <a:gd name="connsiteX51" fmla="*/ 49550 w 1084851"/>
                <a:gd name="connsiteY51" fmla="*/ 702019 h 885090"/>
                <a:gd name="connsiteX52" fmla="*/ 58889 w 1084851"/>
                <a:gd name="connsiteY52" fmla="*/ 689461 h 885090"/>
                <a:gd name="connsiteX53" fmla="*/ 68635 w 1084851"/>
                <a:gd name="connsiteY53" fmla="*/ 677312 h 885090"/>
                <a:gd name="connsiteX54" fmla="*/ 79194 w 1084851"/>
                <a:gd name="connsiteY54" fmla="*/ 665565 h 885090"/>
                <a:gd name="connsiteX55" fmla="*/ 90160 w 1084851"/>
                <a:gd name="connsiteY55" fmla="*/ 655034 h 885090"/>
                <a:gd name="connsiteX56" fmla="*/ 102346 w 1084851"/>
                <a:gd name="connsiteY56" fmla="*/ 644909 h 885090"/>
                <a:gd name="connsiteX57" fmla="*/ 114533 w 1084851"/>
                <a:gd name="connsiteY57" fmla="*/ 635189 h 885090"/>
                <a:gd name="connsiteX58" fmla="*/ 127126 w 1084851"/>
                <a:gd name="connsiteY58" fmla="*/ 625466 h 885090"/>
                <a:gd name="connsiteX59" fmla="*/ 140931 w 1084851"/>
                <a:gd name="connsiteY59" fmla="*/ 616962 h 885090"/>
                <a:gd name="connsiteX60" fmla="*/ 154745 w 1084851"/>
                <a:gd name="connsiteY60" fmla="*/ 608860 h 885090"/>
                <a:gd name="connsiteX61" fmla="*/ 169363 w 1084851"/>
                <a:gd name="connsiteY61" fmla="*/ 601164 h 885090"/>
                <a:gd name="connsiteX62" fmla="*/ 184795 w 1084851"/>
                <a:gd name="connsiteY62" fmla="*/ 593874 h 885090"/>
                <a:gd name="connsiteX63" fmla="*/ 200634 w 1084851"/>
                <a:gd name="connsiteY63" fmla="*/ 587393 h 885090"/>
                <a:gd name="connsiteX64" fmla="*/ 216889 w 1084851"/>
                <a:gd name="connsiteY64" fmla="*/ 581319 h 885090"/>
                <a:gd name="connsiteX65" fmla="*/ 233134 w 1084851"/>
                <a:gd name="connsiteY65" fmla="*/ 575647 h 885090"/>
                <a:gd name="connsiteX66" fmla="*/ 250591 w 1084851"/>
                <a:gd name="connsiteY66" fmla="*/ 569977 h 885090"/>
                <a:gd name="connsiteX67" fmla="*/ 268057 w 1084851"/>
                <a:gd name="connsiteY67" fmla="*/ 565521 h 885090"/>
                <a:gd name="connsiteX68" fmla="*/ 285930 w 1084851"/>
                <a:gd name="connsiteY68" fmla="*/ 561068 h 885090"/>
                <a:gd name="connsiteX69" fmla="*/ 304617 w 1084851"/>
                <a:gd name="connsiteY69" fmla="*/ 557017 h 885090"/>
                <a:gd name="connsiteX70" fmla="*/ 323295 w 1084851"/>
                <a:gd name="connsiteY70" fmla="*/ 553372 h 885090"/>
                <a:gd name="connsiteX71" fmla="*/ 342795 w 1084851"/>
                <a:gd name="connsiteY71" fmla="*/ 550132 h 885090"/>
                <a:gd name="connsiteX72" fmla="*/ 542216 w 1084851"/>
                <a:gd name="connsiteY72" fmla="*/ 0 h 885090"/>
                <a:gd name="connsiteX73" fmla="*/ 555238 w 1084851"/>
                <a:gd name="connsiteY73" fmla="*/ 404 h 885090"/>
                <a:gd name="connsiteX74" fmla="*/ 567856 w 1084851"/>
                <a:gd name="connsiteY74" fmla="*/ 1221 h 885090"/>
                <a:gd name="connsiteX75" fmla="*/ 580065 w 1084851"/>
                <a:gd name="connsiteY75" fmla="*/ 2851 h 885090"/>
                <a:gd name="connsiteX76" fmla="*/ 592682 w 1084851"/>
                <a:gd name="connsiteY76" fmla="*/ 4885 h 885090"/>
                <a:gd name="connsiteX77" fmla="*/ 604487 w 1084851"/>
                <a:gd name="connsiteY77" fmla="*/ 8145 h 885090"/>
                <a:gd name="connsiteX78" fmla="*/ 616287 w 1084851"/>
                <a:gd name="connsiteY78" fmla="*/ 10996 h 885090"/>
                <a:gd name="connsiteX79" fmla="*/ 628092 w 1084851"/>
                <a:gd name="connsiteY79" fmla="*/ 15068 h 885090"/>
                <a:gd name="connsiteX80" fmla="*/ 639488 w 1084851"/>
                <a:gd name="connsiteY80" fmla="*/ 19958 h 885090"/>
                <a:gd name="connsiteX81" fmla="*/ 650476 w 1084851"/>
                <a:gd name="connsiteY81" fmla="*/ 24843 h 885090"/>
                <a:gd name="connsiteX82" fmla="*/ 661059 w 1084851"/>
                <a:gd name="connsiteY82" fmla="*/ 30141 h 885090"/>
                <a:gd name="connsiteX83" fmla="*/ 672047 w 1084851"/>
                <a:gd name="connsiteY83" fmla="*/ 36252 h 885090"/>
                <a:gd name="connsiteX84" fmla="*/ 682222 w 1084851"/>
                <a:gd name="connsiteY84" fmla="*/ 42767 h 885090"/>
                <a:gd name="connsiteX85" fmla="*/ 691988 w 1084851"/>
                <a:gd name="connsiteY85" fmla="*/ 50099 h 885090"/>
                <a:gd name="connsiteX86" fmla="*/ 700942 w 1084851"/>
                <a:gd name="connsiteY86" fmla="*/ 57023 h 885090"/>
                <a:gd name="connsiteX87" fmla="*/ 710304 w 1084851"/>
                <a:gd name="connsiteY87" fmla="*/ 65172 h 885090"/>
                <a:gd name="connsiteX88" fmla="*/ 718853 w 1084851"/>
                <a:gd name="connsiteY88" fmla="*/ 73316 h 885090"/>
                <a:gd name="connsiteX89" fmla="*/ 726989 w 1084851"/>
                <a:gd name="connsiteY89" fmla="*/ 82278 h 885090"/>
                <a:gd name="connsiteX90" fmla="*/ 735130 w 1084851"/>
                <a:gd name="connsiteY90" fmla="*/ 91240 h 885090"/>
                <a:gd name="connsiteX91" fmla="*/ 742458 w 1084851"/>
                <a:gd name="connsiteY91" fmla="*/ 100606 h 885090"/>
                <a:gd name="connsiteX92" fmla="*/ 749377 w 1084851"/>
                <a:gd name="connsiteY92" fmla="*/ 109977 h 885090"/>
                <a:gd name="connsiteX93" fmla="*/ 756297 w 1084851"/>
                <a:gd name="connsiteY93" fmla="*/ 120568 h 885090"/>
                <a:gd name="connsiteX94" fmla="*/ 761991 w 1084851"/>
                <a:gd name="connsiteY94" fmla="*/ 131156 h 885090"/>
                <a:gd name="connsiteX95" fmla="*/ 767284 w 1084851"/>
                <a:gd name="connsiteY95" fmla="*/ 141748 h 885090"/>
                <a:gd name="connsiteX96" fmla="*/ 772574 w 1084851"/>
                <a:gd name="connsiteY96" fmla="*/ 152744 h 885090"/>
                <a:gd name="connsiteX97" fmla="*/ 777051 w 1084851"/>
                <a:gd name="connsiteY97" fmla="*/ 164152 h 885090"/>
                <a:gd name="connsiteX98" fmla="*/ 781123 w 1084851"/>
                <a:gd name="connsiteY98" fmla="*/ 175557 h 885090"/>
                <a:gd name="connsiteX99" fmla="*/ 784379 w 1084851"/>
                <a:gd name="connsiteY99" fmla="*/ 187774 h 885090"/>
                <a:gd name="connsiteX100" fmla="*/ 787225 w 1084851"/>
                <a:gd name="connsiteY100" fmla="*/ 199587 h 885090"/>
                <a:gd name="connsiteX101" fmla="*/ 789260 w 1084851"/>
                <a:gd name="connsiteY101" fmla="*/ 212217 h 885090"/>
                <a:gd name="connsiteX102" fmla="*/ 790889 w 1084851"/>
                <a:gd name="connsiteY102" fmla="*/ 224434 h 885090"/>
                <a:gd name="connsiteX103" fmla="*/ 792111 w 1084851"/>
                <a:gd name="connsiteY103" fmla="*/ 237469 h 885090"/>
                <a:gd name="connsiteX104" fmla="*/ 792519 w 1084851"/>
                <a:gd name="connsiteY104" fmla="*/ 250094 h 885090"/>
                <a:gd name="connsiteX105" fmla="*/ 792111 w 1084851"/>
                <a:gd name="connsiteY105" fmla="*/ 262724 h 885090"/>
                <a:gd name="connsiteX106" fmla="*/ 790889 w 1084851"/>
                <a:gd name="connsiteY106" fmla="*/ 275759 h 885090"/>
                <a:gd name="connsiteX107" fmla="*/ 789260 w 1084851"/>
                <a:gd name="connsiteY107" fmla="*/ 288384 h 885090"/>
                <a:gd name="connsiteX108" fmla="*/ 787225 w 1084851"/>
                <a:gd name="connsiteY108" fmla="*/ 300606 h 885090"/>
                <a:gd name="connsiteX109" fmla="*/ 784379 w 1084851"/>
                <a:gd name="connsiteY109" fmla="*/ 312823 h 885090"/>
                <a:gd name="connsiteX110" fmla="*/ 781123 w 1084851"/>
                <a:gd name="connsiteY110" fmla="*/ 324636 h 885090"/>
                <a:gd name="connsiteX111" fmla="*/ 777051 w 1084851"/>
                <a:gd name="connsiteY111" fmla="*/ 336449 h 885090"/>
                <a:gd name="connsiteX112" fmla="*/ 772574 w 1084851"/>
                <a:gd name="connsiteY112" fmla="*/ 347449 h 885090"/>
                <a:gd name="connsiteX113" fmla="*/ 767284 w 1084851"/>
                <a:gd name="connsiteY113" fmla="*/ 358445 h 885090"/>
                <a:gd name="connsiteX114" fmla="*/ 761991 w 1084851"/>
                <a:gd name="connsiteY114" fmla="*/ 369441 h 885090"/>
                <a:gd name="connsiteX115" fmla="*/ 756297 w 1084851"/>
                <a:gd name="connsiteY115" fmla="*/ 379625 h 885090"/>
                <a:gd name="connsiteX116" fmla="*/ 749377 w 1084851"/>
                <a:gd name="connsiteY116" fmla="*/ 390216 h 885090"/>
                <a:gd name="connsiteX117" fmla="*/ 742458 w 1084851"/>
                <a:gd name="connsiteY117" fmla="*/ 399587 h 885090"/>
                <a:gd name="connsiteX118" fmla="*/ 735130 w 1084851"/>
                <a:gd name="connsiteY118" fmla="*/ 409361 h 885090"/>
                <a:gd name="connsiteX119" fmla="*/ 726989 w 1084851"/>
                <a:gd name="connsiteY119" fmla="*/ 418323 h 885090"/>
                <a:gd name="connsiteX120" fmla="*/ 718853 w 1084851"/>
                <a:gd name="connsiteY120" fmla="*/ 426877 h 885090"/>
                <a:gd name="connsiteX121" fmla="*/ 710304 w 1084851"/>
                <a:gd name="connsiteY121" fmla="*/ 435430 h 885090"/>
                <a:gd name="connsiteX122" fmla="*/ 700942 w 1084851"/>
                <a:gd name="connsiteY122" fmla="*/ 443170 h 885090"/>
                <a:gd name="connsiteX123" fmla="*/ 691988 w 1084851"/>
                <a:gd name="connsiteY123" fmla="*/ 450907 h 885090"/>
                <a:gd name="connsiteX124" fmla="*/ 682222 w 1084851"/>
                <a:gd name="connsiteY124" fmla="*/ 457426 h 885090"/>
                <a:gd name="connsiteX125" fmla="*/ 672047 w 1084851"/>
                <a:gd name="connsiteY125" fmla="*/ 463941 h 885090"/>
                <a:gd name="connsiteX126" fmla="*/ 661059 w 1084851"/>
                <a:gd name="connsiteY126" fmla="*/ 470052 h 885090"/>
                <a:gd name="connsiteX127" fmla="*/ 650476 w 1084851"/>
                <a:gd name="connsiteY127" fmla="*/ 475754 h 885090"/>
                <a:gd name="connsiteX128" fmla="*/ 639488 w 1084851"/>
                <a:gd name="connsiteY128" fmla="*/ 480235 h 885090"/>
                <a:gd name="connsiteX129" fmla="*/ 628092 w 1084851"/>
                <a:gd name="connsiteY129" fmla="*/ 485124 h 885090"/>
                <a:gd name="connsiteX130" fmla="*/ 616287 w 1084851"/>
                <a:gd name="connsiteY130" fmla="*/ 489197 h 885090"/>
                <a:gd name="connsiteX131" fmla="*/ 604487 w 1084851"/>
                <a:gd name="connsiteY131" fmla="*/ 492048 h 885090"/>
                <a:gd name="connsiteX132" fmla="*/ 592682 w 1084851"/>
                <a:gd name="connsiteY132" fmla="*/ 495308 h 885090"/>
                <a:gd name="connsiteX133" fmla="*/ 580065 w 1084851"/>
                <a:gd name="connsiteY133" fmla="*/ 497342 h 885090"/>
                <a:gd name="connsiteX134" fmla="*/ 567856 w 1084851"/>
                <a:gd name="connsiteY134" fmla="*/ 498972 h 885090"/>
                <a:gd name="connsiteX135" fmla="*/ 555238 w 1084851"/>
                <a:gd name="connsiteY135" fmla="*/ 499789 h 885090"/>
                <a:gd name="connsiteX136" fmla="*/ 542216 w 1084851"/>
                <a:gd name="connsiteY136" fmla="*/ 500193 h 885090"/>
                <a:gd name="connsiteX137" fmla="*/ 529599 w 1084851"/>
                <a:gd name="connsiteY137" fmla="*/ 499789 h 885090"/>
                <a:gd name="connsiteX138" fmla="*/ 516982 w 1084851"/>
                <a:gd name="connsiteY138" fmla="*/ 498972 h 885090"/>
                <a:gd name="connsiteX139" fmla="*/ 503956 w 1084851"/>
                <a:gd name="connsiteY139" fmla="*/ 497342 h 885090"/>
                <a:gd name="connsiteX140" fmla="*/ 491747 w 1084851"/>
                <a:gd name="connsiteY140" fmla="*/ 495308 h 885090"/>
                <a:gd name="connsiteX141" fmla="*/ 479538 w 1084851"/>
                <a:gd name="connsiteY141" fmla="*/ 492048 h 885090"/>
                <a:gd name="connsiteX142" fmla="*/ 467733 w 1084851"/>
                <a:gd name="connsiteY142" fmla="*/ 489197 h 885090"/>
                <a:gd name="connsiteX143" fmla="*/ 455933 w 1084851"/>
                <a:gd name="connsiteY143" fmla="*/ 485124 h 885090"/>
                <a:gd name="connsiteX144" fmla="*/ 444945 w 1084851"/>
                <a:gd name="connsiteY144" fmla="*/ 480235 h 885090"/>
                <a:gd name="connsiteX145" fmla="*/ 433953 w 1084851"/>
                <a:gd name="connsiteY145" fmla="*/ 475754 h 885090"/>
                <a:gd name="connsiteX146" fmla="*/ 422965 w 1084851"/>
                <a:gd name="connsiteY146" fmla="*/ 470052 h 885090"/>
                <a:gd name="connsiteX147" fmla="*/ 412791 w 1084851"/>
                <a:gd name="connsiteY147" fmla="*/ 463941 h 885090"/>
                <a:gd name="connsiteX148" fmla="*/ 402616 w 1084851"/>
                <a:gd name="connsiteY148" fmla="*/ 457426 h 885090"/>
                <a:gd name="connsiteX149" fmla="*/ 392849 w 1084851"/>
                <a:gd name="connsiteY149" fmla="*/ 450907 h 885090"/>
                <a:gd name="connsiteX150" fmla="*/ 383079 w 1084851"/>
                <a:gd name="connsiteY150" fmla="*/ 443170 h 885090"/>
                <a:gd name="connsiteX151" fmla="*/ 374534 w 1084851"/>
                <a:gd name="connsiteY151" fmla="*/ 435430 h 885090"/>
                <a:gd name="connsiteX152" fmla="*/ 365580 w 1084851"/>
                <a:gd name="connsiteY152" fmla="*/ 426877 h 885090"/>
                <a:gd name="connsiteX153" fmla="*/ 357031 w 1084851"/>
                <a:gd name="connsiteY153" fmla="*/ 418323 h 885090"/>
                <a:gd name="connsiteX154" fmla="*/ 349299 w 1084851"/>
                <a:gd name="connsiteY154" fmla="*/ 409361 h 885090"/>
                <a:gd name="connsiteX155" fmla="*/ 341567 w 1084851"/>
                <a:gd name="connsiteY155" fmla="*/ 399587 h 885090"/>
                <a:gd name="connsiteX156" fmla="*/ 335056 w 1084851"/>
                <a:gd name="connsiteY156" fmla="*/ 390216 h 885090"/>
                <a:gd name="connsiteX157" fmla="*/ 328541 w 1084851"/>
                <a:gd name="connsiteY157" fmla="*/ 379625 h 885090"/>
                <a:gd name="connsiteX158" fmla="*/ 322438 w 1084851"/>
                <a:gd name="connsiteY158" fmla="*/ 369441 h 885090"/>
                <a:gd name="connsiteX159" fmla="*/ 316740 w 1084851"/>
                <a:gd name="connsiteY159" fmla="*/ 358445 h 885090"/>
                <a:gd name="connsiteX160" fmla="*/ 312263 w 1084851"/>
                <a:gd name="connsiteY160" fmla="*/ 347449 h 885090"/>
                <a:gd name="connsiteX161" fmla="*/ 307378 w 1084851"/>
                <a:gd name="connsiteY161" fmla="*/ 336449 h 885090"/>
                <a:gd name="connsiteX162" fmla="*/ 303310 w 1084851"/>
                <a:gd name="connsiteY162" fmla="*/ 324636 h 885090"/>
                <a:gd name="connsiteX163" fmla="*/ 300459 w 1084851"/>
                <a:gd name="connsiteY163" fmla="*/ 312823 h 885090"/>
                <a:gd name="connsiteX164" fmla="*/ 297203 w 1084851"/>
                <a:gd name="connsiteY164" fmla="*/ 300606 h 885090"/>
                <a:gd name="connsiteX165" fmla="*/ 295169 w 1084851"/>
                <a:gd name="connsiteY165" fmla="*/ 288384 h 885090"/>
                <a:gd name="connsiteX166" fmla="*/ 293539 w 1084851"/>
                <a:gd name="connsiteY166" fmla="*/ 275759 h 885090"/>
                <a:gd name="connsiteX167" fmla="*/ 292727 w 1084851"/>
                <a:gd name="connsiteY167" fmla="*/ 262724 h 885090"/>
                <a:gd name="connsiteX168" fmla="*/ 292322 w 1084851"/>
                <a:gd name="connsiteY168" fmla="*/ 250094 h 885090"/>
                <a:gd name="connsiteX169" fmla="*/ 292727 w 1084851"/>
                <a:gd name="connsiteY169" fmla="*/ 237469 h 885090"/>
                <a:gd name="connsiteX170" fmla="*/ 293539 w 1084851"/>
                <a:gd name="connsiteY170" fmla="*/ 224434 h 885090"/>
                <a:gd name="connsiteX171" fmla="*/ 295169 w 1084851"/>
                <a:gd name="connsiteY171" fmla="*/ 212217 h 885090"/>
                <a:gd name="connsiteX172" fmla="*/ 297203 w 1084851"/>
                <a:gd name="connsiteY172" fmla="*/ 199587 h 885090"/>
                <a:gd name="connsiteX173" fmla="*/ 300459 w 1084851"/>
                <a:gd name="connsiteY173" fmla="*/ 187774 h 885090"/>
                <a:gd name="connsiteX174" fmla="*/ 303310 w 1084851"/>
                <a:gd name="connsiteY174" fmla="*/ 175557 h 885090"/>
                <a:gd name="connsiteX175" fmla="*/ 307378 w 1084851"/>
                <a:gd name="connsiteY175" fmla="*/ 164152 h 885090"/>
                <a:gd name="connsiteX176" fmla="*/ 312263 w 1084851"/>
                <a:gd name="connsiteY176" fmla="*/ 152744 h 885090"/>
                <a:gd name="connsiteX177" fmla="*/ 316740 w 1084851"/>
                <a:gd name="connsiteY177" fmla="*/ 141748 h 885090"/>
                <a:gd name="connsiteX178" fmla="*/ 322438 w 1084851"/>
                <a:gd name="connsiteY178" fmla="*/ 131156 h 885090"/>
                <a:gd name="connsiteX179" fmla="*/ 328541 w 1084851"/>
                <a:gd name="connsiteY179" fmla="*/ 120568 h 885090"/>
                <a:gd name="connsiteX180" fmla="*/ 335056 w 1084851"/>
                <a:gd name="connsiteY180" fmla="*/ 109977 h 885090"/>
                <a:gd name="connsiteX181" fmla="*/ 341567 w 1084851"/>
                <a:gd name="connsiteY181" fmla="*/ 100606 h 885090"/>
                <a:gd name="connsiteX182" fmla="*/ 349299 w 1084851"/>
                <a:gd name="connsiteY182" fmla="*/ 91240 h 885090"/>
                <a:gd name="connsiteX183" fmla="*/ 357031 w 1084851"/>
                <a:gd name="connsiteY183" fmla="*/ 82278 h 885090"/>
                <a:gd name="connsiteX184" fmla="*/ 365580 w 1084851"/>
                <a:gd name="connsiteY184" fmla="*/ 73316 h 885090"/>
                <a:gd name="connsiteX185" fmla="*/ 374534 w 1084851"/>
                <a:gd name="connsiteY185" fmla="*/ 65172 h 885090"/>
                <a:gd name="connsiteX186" fmla="*/ 383079 w 1084851"/>
                <a:gd name="connsiteY186" fmla="*/ 57023 h 885090"/>
                <a:gd name="connsiteX187" fmla="*/ 392849 w 1084851"/>
                <a:gd name="connsiteY187" fmla="*/ 50099 h 885090"/>
                <a:gd name="connsiteX188" fmla="*/ 402616 w 1084851"/>
                <a:gd name="connsiteY188" fmla="*/ 42767 h 885090"/>
                <a:gd name="connsiteX189" fmla="*/ 412791 w 1084851"/>
                <a:gd name="connsiteY189" fmla="*/ 36252 h 885090"/>
                <a:gd name="connsiteX190" fmla="*/ 422965 w 1084851"/>
                <a:gd name="connsiteY190" fmla="*/ 30141 h 885090"/>
                <a:gd name="connsiteX191" fmla="*/ 433953 w 1084851"/>
                <a:gd name="connsiteY191" fmla="*/ 24843 h 885090"/>
                <a:gd name="connsiteX192" fmla="*/ 444945 w 1084851"/>
                <a:gd name="connsiteY192" fmla="*/ 19958 h 885090"/>
                <a:gd name="connsiteX193" fmla="*/ 455933 w 1084851"/>
                <a:gd name="connsiteY193" fmla="*/ 15068 h 885090"/>
                <a:gd name="connsiteX194" fmla="*/ 467733 w 1084851"/>
                <a:gd name="connsiteY194" fmla="*/ 10996 h 885090"/>
                <a:gd name="connsiteX195" fmla="*/ 479538 w 1084851"/>
                <a:gd name="connsiteY195" fmla="*/ 8145 h 885090"/>
                <a:gd name="connsiteX196" fmla="*/ 491747 w 1084851"/>
                <a:gd name="connsiteY196" fmla="*/ 4885 h 885090"/>
                <a:gd name="connsiteX197" fmla="*/ 503956 w 1084851"/>
                <a:gd name="connsiteY197" fmla="*/ 2851 h 885090"/>
                <a:gd name="connsiteX198" fmla="*/ 516982 w 1084851"/>
                <a:gd name="connsiteY198" fmla="*/ 1221 h 885090"/>
                <a:gd name="connsiteX199" fmla="*/ 529599 w 1084851"/>
                <a:gd name="connsiteY199" fmla="*/ 404 h 8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084851" h="885090">
                  <a:moveTo>
                    <a:pt x="362693" y="547297"/>
                  </a:moveTo>
                  <a:lnTo>
                    <a:pt x="483735" y="784238"/>
                  </a:lnTo>
                  <a:lnTo>
                    <a:pt x="502413" y="629922"/>
                  </a:lnTo>
                  <a:lnTo>
                    <a:pt x="472362" y="605620"/>
                  </a:lnTo>
                  <a:lnTo>
                    <a:pt x="611675" y="605620"/>
                  </a:lnTo>
                  <a:lnTo>
                    <a:pt x="581616" y="629922"/>
                  </a:lnTo>
                  <a:lnTo>
                    <a:pt x="600709" y="784238"/>
                  </a:lnTo>
                  <a:lnTo>
                    <a:pt x="722149" y="547297"/>
                  </a:lnTo>
                  <a:lnTo>
                    <a:pt x="742047" y="550132"/>
                  </a:lnTo>
                  <a:lnTo>
                    <a:pt x="761548" y="553372"/>
                  </a:lnTo>
                  <a:lnTo>
                    <a:pt x="780225" y="557017"/>
                  </a:lnTo>
                  <a:lnTo>
                    <a:pt x="798505" y="561068"/>
                  </a:lnTo>
                  <a:lnTo>
                    <a:pt x="816378" y="565521"/>
                  </a:lnTo>
                  <a:lnTo>
                    <a:pt x="834251" y="569977"/>
                  </a:lnTo>
                  <a:lnTo>
                    <a:pt x="850903" y="575647"/>
                  </a:lnTo>
                  <a:lnTo>
                    <a:pt x="867953" y="581319"/>
                  </a:lnTo>
                  <a:lnTo>
                    <a:pt x="884208" y="587393"/>
                  </a:lnTo>
                  <a:lnTo>
                    <a:pt x="900047" y="593874"/>
                  </a:lnTo>
                  <a:lnTo>
                    <a:pt x="915072" y="601164"/>
                  </a:lnTo>
                  <a:lnTo>
                    <a:pt x="929284" y="608860"/>
                  </a:lnTo>
                  <a:lnTo>
                    <a:pt x="943911" y="616962"/>
                  </a:lnTo>
                  <a:lnTo>
                    <a:pt x="957309" y="625466"/>
                  </a:lnTo>
                  <a:lnTo>
                    <a:pt x="970309" y="634783"/>
                  </a:lnTo>
                  <a:lnTo>
                    <a:pt x="982496" y="644909"/>
                  </a:lnTo>
                  <a:lnTo>
                    <a:pt x="994275" y="655034"/>
                  </a:lnTo>
                  <a:lnTo>
                    <a:pt x="1005241" y="665565"/>
                  </a:lnTo>
                  <a:lnTo>
                    <a:pt x="1015394" y="677312"/>
                  </a:lnTo>
                  <a:lnTo>
                    <a:pt x="1025953" y="689461"/>
                  </a:lnTo>
                  <a:lnTo>
                    <a:pt x="1034885" y="702019"/>
                  </a:lnTo>
                  <a:lnTo>
                    <a:pt x="1043012" y="715384"/>
                  </a:lnTo>
                  <a:lnTo>
                    <a:pt x="1050733" y="729155"/>
                  </a:lnTo>
                  <a:lnTo>
                    <a:pt x="1058037" y="743737"/>
                  </a:lnTo>
                  <a:lnTo>
                    <a:pt x="1064131" y="759126"/>
                  </a:lnTo>
                  <a:lnTo>
                    <a:pt x="1069003" y="774924"/>
                  </a:lnTo>
                  <a:lnTo>
                    <a:pt x="1073478" y="791529"/>
                  </a:lnTo>
                  <a:lnTo>
                    <a:pt x="1077537" y="808945"/>
                  </a:lnTo>
                  <a:lnTo>
                    <a:pt x="1080783" y="826767"/>
                  </a:lnTo>
                  <a:lnTo>
                    <a:pt x="1082817" y="845399"/>
                  </a:lnTo>
                  <a:lnTo>
                    <a:pt x="1084444" y="864839"/>
                  </a:lnTo>
                  <a:lnTo>
                    <a:pt x="1084851" y="885090"/>
                  </a:lnTo>
                  <a:lnTo>
                    <a:pt x="0" y="885090"/>
                  </a:lnTo>
                  <a:lnTo>
                    <a:pt x="398" y="864839"/>
                  </a:lnTo>
                  <a:lnTo>
                    <a:pt x="2025" y="845399"/>
                  </a:lnTo>
                  <a:lnTo>
                    <a:pt x="4059" y="826767"/>
                  </a:lnTo>
                  <a:lnTo>
                    <a:pt x="6898" y="808945"/>
                  </a:lnTo>
                  <a:lnTo>
                    <a:pt x="10559" y="791529"/>
                  </a:lnTo>
                  <a:lnTo>
                    <a:pt x="15025" y="774924"/>
                  </a:lnTo>
                  <a:lnTo>
                    <a:pt x="20711" y="759126"/>
                  </a:lnTo>
                  <a:lnTo>
                    <a:pt x="26805" y="743737"/>
                  </a:lnTo>
                  <a:lnTo>
                    <a:pt x="34109" y="729155"/>
                  </a:lnTo>
                  <a:lnTo>
                    <a:pt x="41423" y="715384"/>
                  </a:lnTo>
                  <a:lnTo>
                    <a:pt x="49550" y="702019"/>
                  </a:lnTo>
                  <a:lnTo>
                    <a:pt x="58889" y="689461"/>
                  </a:lnTo>
                  <a:lnTo>
                    <a:pt x="68635" y="677312"/>
                  </a:lnTo>
                  <a:lnTo>
                    <a:pt x="79194" y="665565"/>
                  </a:lnTo>
                  <a:lnTo>
                    <a:pt x="90160" y="655034"/>
                  </a:lnTo>
                  <a:lnTo>
                    <a:pt x="102346" y="644909"/>
                  </a:lnTo>
                  <a:lnTo>
                    <a:pt x="114533" y="635189"/>
                  </a:lnTo>
                  <a:lnTo>
                    <a:pt x="127126" y="625466"/>
                  </a:lnTo>
                  <a:lnTo>
                    <a:pt x="140931" y="616962"/>
                  </a:lnTo>
                  <a:lnTo>
                    <a:pt x="154745" y="608860"/>
                  </a:lnTo>
                  <a:lnTo>
                    <a:pt x="169363" y="601164"/>
                  </a:lnTo>
                  <a:lnTo>
                    <a:pt x="184795" y="593874"/>
                  </a:lnTo>
                  <a:lnTo>
                    <a:pt x="200634" y="587393"/>
                  </a:lnTo>
                  <a:lnTo>
                    <a:pt x="216889" y="581319"/>
                  </a:lnTo>
                  <a:lnTo>
                    <a:pt x="233134" y="575647"/>
                  </a:lnTo>
                  <a:lnTo>
                    <a:pt x="250591" y="569977"/>
                  </a:lnTo>
                  <a:lnTo>
                    <a:pt x="268057" y="565521"/>
                  </a:lnTo>
                  <a:lnTo>
                    <a:pt x="285930" y="561068"/>
                  </a:lnTo>
                  <a:lnTo>
                    <a:pt x="304617" y="557017"/>
                  </a:lnTo>
                  <a:lnTo>
                    <a:pt x="323295" y="553372"/>
                  </a:lnTo>
                  <a:lnTo>
                    <a:pt x="342795" y="550132"/>
                  </a:lnTo>
                  <a:close/>
                  <a:moveTo>
                    <a:pt x="542216" y="0"/>
                  </a:moveTo>
                  <a:lnTo>
                    <a:pt x="555238" y="404"/>
                  </a:lnTo>
                  <a:lnTo>
                    <a:pt x="567856" y="1221"/>
                  </a:lnTo>
                  <a:lnTo>
                    <a:pt x="580065" y="2851"/>
                  </a:lnTo>
                  <a:lnTo>
                    <a:pt x="592682" y="4885"/>
                  </a:lnTo>
                  <a:lnTo>
                    <a:pt x="604487" y="8145"/>
                  </a:lnTo>
                  <a:lnTo>
                    <a:pt x="616287" y="10996"/>
                  </a:lnTo>
                  <a:lnTo>
                    <a:pt x="628092" y="15068"/>
                  </a:lnTo>
                  <a:lnTo>
                    <a:pt x="639488" y="19958"/>
                  </a:lnTo>
                  <a:lnTo>
                    <a:pt x="650476" y="24843"/>
                  </a:lnTo>
                  <a:lnTo>
                    <a:pt x="661059" y="30141"/>
                  </a:lnTo>
                  <a:lnTo>
                    <a:pt x="672047" y="36252"/>
                  </a:lnTo>
                  <a:lnTo>
                    <a:pt x="682222" y="42767"/>
                  </a:lnTo>
                  <a:lnTo>
                    <a:pt x="691988" y="50099"/>
                  </a:lnTo>
                  <a:lnTo>
                    <a:pt x="700942" y="57023"/>
                  </a:lnTo>
                  <a:lnTo>
                    <a:pt x="710304" y="65172"/>
                  </a:lnTo>
                  <a:lnTo>
                    <a:pt x="718853" y="73316"/>
                  </a:lnTo>
                  <a:lnTo>
                    <a:pt x="726989" y="82278"/>
                  </a:lnTo>
                  <a:lnTo>
                    <a:pt x="735130" y="91240"/>
                  </a:lnTo>
                  <a:lnTo>
                    <a:pt x="742458" y="100606"/>
                  </a:lnTo>
                  <a:lnTo>
                    <a:pt x="749377" y="109977"/>
                  </a:lnTo>
                  <a:lnTo>
                    <a:pt x="756297" y="120568"/>
                  </a:lnTo>
                  <a:lnTo>
                    <a:pt x="761991" y="131156"/>
                  </a:lnTo>
                  <a:lnTo>
                    <a:pt x="767284" y="141748"/>
                  </a:lnTo>
                  <a:lnTo>
                    <a:pt x="772574" y="152744"/>
                  </a:lnTo>
                  <a:lnTo>
                    <a:pt x="777051" y="164152"/>
                  </a:lnTo>
                  <a:lnTo>
                    <a:pt x="781123" y="175557"/>
                  </a:lnTo>
                  <a:lnTo>
                    <a:pt x="784379" y="187774"/>
                  </a:lnTo>
                  <a:lnTo>
                    <a:pt x="787225" y="199587"/>
                  </a:lnTo>
                  <a:lnTo>
                    <a:pt x="789260" y="212217"/>
                  </a:lnTo>
                  <a:lnTo>
                    <a:pt x="790889" y="224434"/>
                  </a:lnTo>
                  <a:lnTo>
                    <a:pt x="792111" y="237469"/>
                  </a:lnTo>
                  <a:lnTo>
                    <a:pt x="792519" y="250094"/>
                  </a:lnTo>
                  <a:lnTo>
                    <a:pt x="792111" y="262724"/>
                  </a:lnTo>
                  <a:lnTo>
                    <a:pt x="790889" y="275759"/>
                  </a:lnTo>
                  <a:lnTo>
                    <a:pt x="789260" y="288384"/>
                  </a:lnTo>
                  <a:lnTo>
                    <a:pt x="787225" y="300606"/>
                  </a:lnTo>
                  <a:lnTo>
                    <a:pt x="784379" y="312823"/>
                  </a:lnTo>
                  <a:lnTo>
                    <a:pt x="781123" y="324636"/>
                  </a:lnTo>
                  <a:lnTo>
                    <a:pt x="777051" y="336449"/>
                  </a:lnTo>
                  <a:lnTo>
                    <a:pt x="772574" y="347449"/>
                  </a:lnTo>
                  <a:lnTo>
                    <a:pt x="767284" y="358445"/>
                  </a:lnTo>
                  <a:lnTo>
                    <a:pt x="761991" y="369441"/>
                  </a:lnTo>
                  <a:lnTo>
                    <a:pt x="756297" y="379625"/>
                  </a:lnTo>
                  <a:lnTo>
                    <a:pt x="749377" y="390216"/>
                  </a:lnTo>
                  <a:lnTo>
                    <a:pt x="742458" y="399587"/>
                  </a:lnTo>
                  <a:lnTo>
                    <a:pt x="735130" y="409361"/>
                  </a:lnTo>
                  <a:lnTo>
                    <a:pt x="726989" y="418323"/>
                  </a:lnTo>
                  <a:lnTo>
                    <a:pt x="718853" y="426877"/>
                  </a:lnTo>
                  <a:lnTo>
                    <a:pt x="710304" y="435430"/>
                  </a:lnTo>
                  <a:lnTo>
                    <a:pt x="700942" y="443170"/>
                  </a:lnTo>
                  <a:lnTo>
                    <a:pt x="691988" y="450907"/>
                  </a:lnTo>
                  <a:lnTo>
                    <a:pt x="682222" y="457426"/>
                  </a:lnTo>
                  <a:lnTo>
                    <a:pt x="672047" y="463941"/>
                  </a:lnTo>
                  <a:lnTo>
                    <a:pt x="661059" y="470052"/>
                  </a:lnTo>
                  <a:lnTo>
                    <a:pt x="650476" y="475754"/>
                  </a:lnTo>
                  <a:lnTo>
                    <a:pt x="639488" y="480235"/>
                  </a:lnTo>
                  <a:lnTo>
                    <a:pt x="628092" y="485124"/>
                  </a:lnTo>
                  <a:lnTo>
                    <a:pt x="616287" y="489197"/>
                  </a:lnTo>
                  <a:lnTo>
                    <a:pt x="604487" y="492048"/>
                  </a:lnTo>
                  <a:lnTo>
                    <a:pt x="592682" y="495308"/>
                  </a:lnTo>
                  <a:lnTo>
                    <a:pt x="580065" y="497342"/>
                  </a:lnTo>
                  <a:lnTo>
                    <a:pt x="567856" y="498972"/>
                  </a:lnTo>
                  <a:lnTo>
                    <a:pt x="555238" y="499789"/>
                  </a:lnTo>
                  <a:lnTo>
                    <a:pt x="542216" y="500193"/>
                  </a:lnTo>
                  <a:lnTo>
                    <a:pt x="529599" y="499789"/>
                  </a:lnTo>
                  <a:lnTo>
                    <a:pt x="516982" y="498972"/>
                  </a:lnTo>
                  <a:lnTo>
                    <a:pt x="503956" y="497342"/>
                  </a:lnTo>
                  <a:lnTo>
                    <a:pt x="491747" y="495308"/>
                  </a:lnTo>
                  <a:lnTo>
                    <a:pt x="479538" y="492048"/>
                  </a:lnTo>
                  <a:lnTo>
                    <a:pt x="467733" y="489197"/>
                  </a:lnTo>
                  <a:lnTo>
                    <a:pt x="455933" y="485124"/>
                  </a:lnTo>
                  <a:lnTo>
                    <a:pt x="444945" y="480235"/>
                  </a:lnTo>
                  <a:lnTo>
                    <a:pt x="433953" y="475754"/>
                  </a:lnTo>
                  <a:lnTo>
                    <a:pt x="422965" y="470052"/>
                  </a:lnTo>
                  <a:lnTo>
                    <a:pt x="412791" y="463941"/>
                  </a:lnTo>
                  <a:lnTo>
                    <a:pt x="402616" y="457426"/>
                  </a:lnTo>
                  <a:lnTo>
                    <a:pt x="392849" y="450907"/>
                  </a:lnTo>
                  <a:lnTo>
                    <a:pt x="383079" y="443170"/>
                  </a:lnTo>
                  <a:lnTo>
                    <a:pt x="374534" y="435430"/>
                  </a:lnTo>
                  <a:lnTo>
                    <a:pt x="365580" y="426877"/>
                  </a:lnTo>
                  <a:lnTo>
                    <a:pt x="357031" y="418323"/>
                  </a:lnTo>
                  <a:lnTo>
                    <a:pt x="349299" y="409361"/>
                  </a:lnTo>
                  <a:lnTo>
                    <a:pt x="341567" y="399587"/>
                  </a:lnTo>
                  <a:lnTo>
                    <a:pt x="335056" y="390216"/>
                  </a:lnTo>
                  <a:lnTo>
                    <a:pt x="328541" y="379625"/>
                  </a:lnTo>
                  <a:lnTo>
                    <a:pt x="322438" y="369441"/>
                  </a:lnTo>
                  <a:lnTo>
                    <a:pt x="316740" y="358445"/>
                  </a:lnTo>
                  <a:lnTo>
                    <a:pt x="312263" y="347449"/>
                  </a:lnTo>
                  <a:lnTo>
                    <a:pt x="307378" y="336449"/>
                  </a:lnTo>
                  <a:lnTo>
                    <a:pt x="303310" y="324636"/>
                  </a:lnTo>
                  <a:lnTo>
                    <a:pt x="300459" y="312823"/>
                  </a:lnTo>
                  <a:lnTo>
                    <a:pt x="297203" y="300606"/>
                  </a:lnTo>
                  <a:lnTo>
                    <a:pt x="295169" y="288384"/>
                  </a:lnTo>
                  <a:lnTo>
                    <a:pt x="293539" y="275759"/>
                  </a:lnTo>
                  <a:lnTo>
                    <a:pt x="292727" y="262724"/>
                  </a:lnTo>
                  <a:lnTo>
                    <a:pt x="292322" y="250094"/>
                  </a:lnTo>
                  <a:lnTo>
                    <a:pt x="292727" y="237469"/>
                  </a:lnTo>
                  <a:lnTo>
                    <a:pt x="293539" y="224434"/>
                  </a:lnTo>
                  <a:lnTo>
                    <a:pt x="295169" y="212217"/>
                  </a:lnTo>
                  <a:lnTo>
                    <a:pt x="297203" y="199587"/>
                  </a:lnTo>
                  <a:lnTo>
                    <a:pt x="300459" y="187774"/>
                  </a:lnTo>
                  <a:lnTo>
                    <a:pt x="303310" y="175557"/>
                  </a:lnTo>
                  <a:lnTo>
                    <a:pt x="307378" y="164152"/>
                  </a:lnTo>
                  <a:lnTo>
                    <a:pt x="312263" y="152744"/>
                  </a:lnTo>
                  <a:lnTo>
                    <a:pt x="316740" y="141748"/>
                  </a:lnTo>
                  <a:lnTo>
                    <a:pt x="322438" y="131156"/>
                  </a:lnTo>
                  <a:lnTo>
                    <a:pt x="328541" y="120568"/>
                  </a:lnTo>
                  <a:lnTo>
                    <a:pt x="335056" y="109977"/>
                  </a:lnTo>
                  <a:lnTo>
                    <a:pt x="341567" y="100606"/>
                  </a:lnTo>
                  <a:lnTo>
                    <a:pt x="349299" y="91240"/>
                  </a:lnTo>
                  <a:lnTo>
                    <a:pt x="357031" y="82278"/>
                  </a:lnTo>
                  <a:lnTo>
                    <a:pt x="365580" y="73316"/>
                  </a:lnTo>
                  <a:lnTo>
                    <a:pt x="374534" y="65172"/>
                  </a:lnTo>
                  <a:lnTo>
                    <a:pt x="383079" y="57023"/>
                  </a:lnTo>
                  <a:lnTo>
                    <a:pt x="392849" y="50099"/>
                  </a:lnTo>
                  <a:lnTo>
                    <a:pt x="402616" y="42767"/>
                  </a:lnTo>
                  <a:lnTo>
                    <a:pt x="412791" y="36252"/>
                  </a:lnTo>
                  <a:lnTo>
                    <a:pt x="422965" y="30141"/>
                  </a:lnTo>
                  <a:lnTo>
                    <a:pt x="433953" y="24843"/>
                  </a:lnTo>
                  <a:lnTo>
                    <a:pt x="444945" y="19958"/>
                  </a:lnTo>
                  <a:lnTo>
                    <a:pt x="455933" y="15068"/>
                  </a:lnTo>
                  <a:lnTo>
                    <a:pt x="467733" y="10996"/>
                  </a:lnTo>
                  <a:lnTo>
                    <a:pt x="479538" y="8145"/>
                  </a:lnTo>
                  <a:lnTo>
                    <a:pt x="491747" y="4885"/>
                  </a:lnTo>
                  <a:lnTo>
                    <a:pt x="503956" y="2851"/>
                  </a:lnTo>
                  <a:lnTo>
                    <a:pt x="516982" y="1221"/>
                  </a:lnTo>
                  <a:lnTo>
                    <a:pt x="529599" y="404"/>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5" name="ïşļiḍè"/>
            <p:cNvSpPr/>
            <p:nvPr/>
          </p:nvSpPr>
          <p:spPr>
            <a:xfrm>
              <a:off x="4609561" y="2083240"/>
              <a:ext cx="2942228" cy="392297"/>
            </a:xfrm>
            <a:prstGeom prst="roundRect">
              <a:avLst>
                <a:gd name="adj" fmla="val 50000"/>
              </a:avLst>
            </a:prstGeom>
            <a:solidFill>
              <a:schemeClr val="tx2">
                <a:lumMod val="75000"/>
              </a:schemeClr>
            </a:solidFill>
            <a:ln>
              <a:noFill/>
            </a:ln>
          </p:spPr>
          <p:txBody>
            <a:bodyPr wrap="none" lIns="91425" tIns="45700" rIns="91425" bIns="45700" anchor="ctr" anchorCtr="0">
              <a:noAutofit/>
            </a:bodyPr>
            <a:lstStyle/>
            <a:p>
              <a:pPr marL="0" marR="0" lvl="0" indent="0" algn="ctr" rtl="0">
                <a:buNone/>
              </a:pPr>
              <a:r>
                <a:rPr lang="zh-CN" altLang="en-US" sz="1600" b="1" dirty="0" smtClean="0">
                  <a:solidFill>
                    <a:schemeClr val="bg1"/>
                  </a:solidFill>
                  <a:ea typeface="微软雅黑" panose="020B0503020204020204" pitchFamily="34" charset="-122"/>
                </a:rPr>
                <a:t>添加文字</a:t>
              </a:r>
              <a:endParaRPr lang="zh-CN" altLang="en-US" sz="1600" b="1" dirty="0">
                <a:solidFill>
                  <a:schemeClr val="bg1"/>
                </a:solidFill>
                <a:ea typeface="微软雅黑" panose="020B0503020204020204" pitchFamily="34" charset="-122"/>
              </a:endParaRPr>
            </a:p>
          </p:txBody>
        </p:sp>
        <p:sp>
          <p:nvSpPr>
            <p:cNvPr id="6" name="ïṥľïḋe"/>
            <p:cNvSpPr/>
            <p:nvPr/>
          </p:nvSpPr>
          <p:spPr>
            <a:xfrm>
              <a:off x="4773837" y="3407730"/>
              <a:ext cx="2613676" cy="392297"/>
            </a:xfrm>
            <a:prstGeom prst="roundRect">
              <a:avLst>
                <a:gd name="adj" fmla="val 50000"/>
              </a:avLst>
            </a:prstGeom>
            <a:solidFill>
              <a:schemeClr val="tx2">
                <a:lumMod val="75000"/>
              </a:schemeClr>
            </a:solidFill>
            <a:ln>
              <a:noFill/>
            </a:ln>
          </p:spPr>
          <p:txBody>
            <a:bodyPr wrap="none" lIns="91425" tIns="45700" rIns="91425" bIns="45700" anchor="ctr" anchorCtr="0">
              <a:noAutofit/>
            </a:bodyPr>
            <a:lstStyle/>
            <a:p>
              <a:pPr marL="0" marR="0" lvl="0" indent="0" algn="ctr" rtl="0">
                <a:buNone/>
              </a:pPr>
              <a:r>
                <a:rPr lang="zh-CN" altLang="en-US" sz="1600" b="1" dirty="0" smtClean="0">
                  <a:solidFill>
                    <a:schemeClr val="bg1"/>
                  </a:solidFill>
                  <a:ea typeface="微软雅黑" panose="020B0503020204020204" pitchFamily="34" charset="-122"/>
                </a:rPr>
                <a:t>添加文字</a:t>
              </a:r>
              <a:endParaRPr lang="zh-CN" altLang="en-US" sz="1600" b="1" dirty="0">
                <a:solidFill>
                  <a:schemeClr val="bg1"/>
                </a:solidFill>
                <a:ea typeface="微软雅黑" panose="020B0503020204020204" pitchFamily="34" charset="-122"/>
              </a:endParaRPr>
            </a:p>
          </p:txBody>
        </p:sp>
        <p:sp>
          <p:nvSpPr>
            <p:cNvPr id="7" name="ïš1ïďè"/>
            <p:cNvSpPr/>
            <p:nvPr/>
          </p:nvSpPr>
          <p:spPr>
            <a:xfrm>
              <a:off x="5700552" y="2787472"/>
              <a:ext cx="760243" cy="620255"/>
            </a:xfrm>
            <a:custGeom>
              <a:avLst/>
              <a:gdLst>
                <a:gd name="connsiteX0" fmla="*/ 254168 w 760243"/>
                <a:gd name="connsiteY0" fmla="*/ 383536 h 620255"/>
                <a:gd name="connsiteX1" fmla="*/ 338993 w 760243"/>
                <a:gd name="connsiteY1" fmla="*/ 549580 h 620255"/>
                <a:gd name="connsiteX2" fmla="*/ 352081 w 760243"/>
                <a:gd name="connsiteY2" fmla="*/ 441438 h 620255"/>
                <a:gd name="connsiteX3" fmla="*/ 331023 w 760243"/>
                <a:gd name="connsiteY3" fmla="*/ 424408 h 620255"/>
                <a:gd name="connsiteX4" fmla="*/ 428651 w 760243"/>
                <a:gd name="connsiteY4" fmla="*/ 424408 h 620255"/>
                <a:gd name="connsiteX5" fmla="*/ 407586 w 760243"/>
                <a:gd name="connsiteY5" fmla="*/ 441438 h 620255"/>
                <a:gd name="connsiteX6" fmla="*/ 420966 w 760243"/>
                <a:gd name="connsiteY6" fmla="*/ 549580 h 620255"/>
                <a:gd name="connsiteX7" fmla="*/ 506069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6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9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8 h 620255"/>
                <a:gd name="connsiteX30" fmla="*/ 736334 w 760243"/>
                <a:gd name="connsiteY30" fmla="*/ 510979 h 620255"/>
                <a:gd name="connsiteX31" fmla="*/ 741453 w 760243"/>
                <a:gd name="connsiteY31" fmla="*/ 521197 h 620255"/>
                <a:gd name="connsiteX32" fmla="*/ 745723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0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0 h 620255"/>
                <a:gd name="connsiteX43" fmla="*/ 2844 w 760243"/>
                <a:gd name="connsiteY43" fmla="*/ 579383 h 620255"/>
                <a:gd name="connsiteX44" fmla="*/ 4834 w 760243"/>
                <a:gd name="connsiteY44" fmla="*/ 566894 h 620255"/>
                <a:gd name="connsiteX45" fmla="*/ 7399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8 w 760243"/>
                <a:gd name="connsiteY50" fmla="*/ 501328 h 620255"/>
                <a:gd name="connsiteX51" fmla="*/ 34724 w 760243"/>
                <a:gd name="connsiteY51" fmla="*/ 491962 h 620255"/>
                <a:gd name="connsiteX52" fmla="*/ 41268 w 760243"/>
                <a:gd name="connsiteY52" fmla="*/ 483162 h 620255"/>
                <a:gd name="connsiteX53" fmla="*/ 48098 w 760243"/>
                <a:gd name="connsiteY53" fmla="*/ 474648 h 620255"/>
                <a:gd name="connsiteX54" fmla="*/ 55497 w 760243"/>
                <a:gd name="connsiteY54" fmla="*/ 466416 h 620255"/>
                <a:gd name="connsiteX55" fmla="*/ 63182 w 760243"/>
                <a:gd name="connsiteY55" fmla="*/ 459036 h 620255"/>
                <a:gd name="connsiteX56" fmla="*/ 71722 w 760243"/>
                <a:gd name="connsiteY56" fmla="*/ 451941 h 620255"/>
                <a:gd name="connsiteX57" fmla="*/ 80262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6 w 760243"/>
                <a:gd name="connsiteY61" fmla="*/ 421285 h 620255"/>
                <a:gd name="connsiteX62" fmla="*/ 129501 w 760243"/>
                <a:gd name="connsiteY62" fmla="*/ 416176 h 620255"/>
                <a:gd name="connsiteX63" fmla="*/ 140600 w 760243"/>
                <a:gd name="connsiteY63" fmla="*/ 411635 h 620255"/>
                <a:gd name="connsiteX64" fmla="*/ 151991 w 760243"/>
                <a:gd name="connsiteY64" fmla="*/ 407378 h 620255"/>
                <a:gd name="connsiteX65" fmla="*/ 163376 w 760243"/>
                <a:gd name="connsiteY65" fmla="*/ 403403 h 620255"/>
                <a:gd name="connsiteX66" fmla="*/ 175610 w 760243"/>
                <a:gd name="connsiteY66" fmla="*/ 399430 h 620255"/>
                <a:gd name="connsiteX67" fmla="*/ 187849 w 760243"/>
                <a:gd name="connsiteY67" fmla="*/ 396307 h 620255"/>
                <a:gd name="connsiteX68" fmla="*/ 200374 w 760243"/>
                <a:gd name="connsiteY68" fmla="*/ 393186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6 w 760243"/>
                <a:gd name="connsiteY72" fmla="*/ 0 h 620255"/>
                <a:gd name="connsiteX73" fmla="*/ 389101 w 760243"/>
                <a:gd name="connsiteY73" fmla="*/ 283 h 620255"/>
                <a:gd name="connsiteX74" fmla="*/ 397943 w 760243"/>
                <a:gd name="connsiteY74" fmla="*/ 856 h 620255"/>
                <a:gd name="connsiteX75" fmla="*/ 406499 w 760243"/>
                <a:gd name="connsiteY75" fmla="*/ 1998 h 620255"/>
                <a:gd name="connsiteX76" fmla="*/ 415341 w 760243"/>
                <a:gd name="connsiteY76" fmla="*/ 3424 h 620255"/>
                <a:gd name="connsiteX77" fmla="*/ 423614 w 760243"/>
                <a:gd name="connsiteY77" fmla="*/ 5708 h 620255"/>
                <a:gd name="connsiteX78" fmla="*/ 431883 w 760243"/>
                <a:gd name="connsiteY78" fmla="*/ 7706 h 620255"/>
                <a:gd name="connsiteX79" fmla="*/ 440156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2 h 620255"/>
                <a:gd name="connsiteX83" fmla="*/ 470958 w 760243"/>
                <a:gd name="connsiteY83" fmla="*/ 25405 h 620255"/>
                <a:gd name="connsiteX84" fmla="*/ 478089 w 760243"/>
                <a:gd name="connsiteY84" fmla="*/ 29970 h 620255"/>
                <a:gd name="connsiteX85" fmla="*/ 484933 w 760243"/>
                <a:gd name="connsiteY85" fmla="*/ 35109 h 620255"/>
                <a:gd name="connsiteX86" fmla="*/ 491207 w 760243"/>
                <a:gd name="connsiteY86" fmla="*/ 39960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7 h 620255"/>
                <a:gd name="connsiteX121" fmla="*/ 497768 w 760243"/>
                <a:gd name="connsiteY121" fmla="*/ 305141 h 620255"/>
                <a:gd name="connsiteX122" fmla="*/ 491207 w 760243"/>
                <a:gd name="connsiteY122" fmla="*/ 310566 h 620255"/>
                <a:gd name="connsiteX123" fmla="*/ 484933 w 760243"/>
                <a:gd name="connsiteY123" fmla="*/ 315987 h 620255"/>
                <a:gd name="connsiteX124" fmla="*/ 478089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6 w 760243"/>
                <a:gd name="connsiteY129" fmla="*/ 339967 h 620255"/>
                <a:gd name="connsiteX130" fmla="*/ 431883 w 760243"/>
                <a:gd name="connsiteY130" fmla="*/ 342820 h 620255"/>
                <a:gd name="connsiteX131" fmla="*/ 423614 w 760243"/>
                <a:gd name="connsiteY131" fmla="*/ 344818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6 w 760243"/>
                <a:gd name="connsiteY136" fmla="*/ 350526 h 620255"/>
                <a:gd name="connsiteX137" fmla="*/ 371134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8 h 620255"/>
                <a:gd name="connsiteX142" fmla="*/ 327779 w 760243"/>
                <a:gd name="connsiteY142" fmla="*/ 342820 h 620255"/>
                <a:gd name="connsiteX143" fmla="*/ 319509 w 760243"/>
                <a:gd name="connsiteY143" fmla="*/ 339967 h 620255"/>
                <a:gd name="connsiteX144" fmla="*/ 311809 w 760243"/>
                <a:gd name="connsiteY144" fmla="*/ 336540 h 620255"/>
                <a:gd name="connsiteX145" fmla="*/ 304107 w 760243"/>
                <a:gd name="connsiteY145" fmla="*/ 333400 h 620255"/>
                <a:gd name="connsiteX146" fmla="*/ 296407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7 h 620255"/>
                <a:gd name="connsiteX150" fmla="*/ 268455 w 760243"/>
                <a:gd name="connsiteY150" fmla="*/ 310566 h 620255"/>
                <a:gd name="connsiteX151" fmla="*/ 262467 w 760243"/>
                <a:gd name="connsiteY151" fmla="*/ 305141 h 620255"/>
                <a:gd name="connsiteX152" fmla="*/ 256192 w 760243"/>
                <a:gd name="connsiteY152" fmla="*/ 299147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9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8 w 760243"/>
                <a:gd name="connsiteY167" fmla="*/ 184113 h 620255"/>
                <a:gd name="connsiteX168" fmla="*/ 204854 w 760243"/>
                <a:gd name="connsiteY168" fmla="*/ 175262 h 620255"/>
                <a:gd name="connsiteX169" fmla="*/ 205138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9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7 w 760243"/>
                <a:gd name="connsiteY185" fmla="*/ 45671 h 620255"/>
                <a:gd name="connsiteX186" fmla="*/ 268455 w 760243"/>
                <a:gd name="connsiteY186" fmla="*/ 39960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7 w 760243"/>
                <a:gd name="connsiteY190" fmla="*/ 21122 h 620255"/>
                <a:gd name="connsiteX191" fmla="*/ 304107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4 w 760243"/>
                <a:gd name="connsiteY199" fmla="*/ 283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3" y="549580"/>
                  </a:lnTo>
                  <a:lnTo>
                    <a:pt x="352081" y="441438"/>
                  </a:lnTo>
                  <a:lnTo>
                    <a:pt x="331023" y="424408"/>
                  </a:lnTo>
                  <a:lnTo>
                    <a:pt x="428651" y="424408"/>
                  </a:lnTo>
                  <a:lnTo>
                    <a:pt x="407586" y="441438"/>
                  </a:lnTo>
                  <a:lnTo>
                    <a:pt x="420966" y="549580"/>
                  </a:lnTo>
                  <a:lnTo>
                    <a:pt x="506069" y="383536"/>
                  </a:lnTo>
                  <a:lnTo>
                    <a:pt x="520013" y="385523"/>
                  </a:lnTo>
                  <a:lnTo>
                    <a:pt x="533678" y="387793"/>
                  </a:lnTo>
                  <a:lnTo>
                    <a:pt x="546767" y="390348"/>
                  </a:lnTo>
                  <a:lnTo>
                    <a:pt x="559577" y="393186"/>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9" y="474648"/>
                  </a:lnTo>
                  <a:lnTo>
                    <a:pt x="718968" y="483162"/>
                  </a:lnTo>
                  <a:lnTo>
                    <a:pt x="725228" y="491962"/>
                  </a:lnTo>
                  <a:lnTo>
                    <a:pt x="730923" y="501328"/>
                  </a:lnTo>
                  <a:lnTo>
                    <a:pt x="736334" y="510979"/>
                  </a:lnTo>
                  <a:lnTo>
                    <a:pt x="741453" y="521197"/>
                  </a:lnTo>
                  <a:lnTo>
                    <a:pt x="745723" y="531982"/>
                  </a:lnTo>
                  <a:lnTo>
                    <a:pt x="749137" y="543053"/>
                  </a:lnTo>
                  <a:lnTo>
                    <a:pt x="752273" y="554689"/>
                  </a:lnTo>
                  <a:lnTo>
                    <a:pt x="755118" y="566894"/>
                  </a:lnTo>
                  <a:lnTo>
                    <a:pt x="757392" y="579383"/>
                  </a:lnTo>
                  <a:lnTo>
                    <a:pt x="758818" y="592440"/>
                  </a:lnTo>
                  <a:lnTo>
                    <a:pt x="759958" y="606064"/>
                  </a:lnTo>
                  <a:lnTo>
                    <a:pt x="760243" y="620255"/>
                  </a:lnTo>
                  <a:lnTo>
                    <a:pt x="0" y="620255"/>
                  </a:lnTo>
                  <a:lnTo>
                    <a:pt x="279" y="606064"/>
                  </a:lnTo>
                  <a:lnTo>
                    <a:pt x="1419" y="592440"/>
                  </a:lnTo>
                  <a:lnTo>
                    <a:pt x="2844" y="579383"/>
                  </a:lnTo>
                  <a:lnTo>
                    <a:pt x="4834" y="566894"/>
                  </a:lnTo>
                  <a:lnTo>
                    <a:pt x="7399" y="554689"/>
                  </a:lnTo>
                  <a:lnTo>
                    <a:pt x="10529" y="543053"/>
                  </a:lnTo>
                  <a:lnTo>
                    <a:pt x="14514" y="531982"/>
                  </a:lnTo>
                  <a:lnTo>
                    <a:pt x="18784" y="521197"/>
                  </a:lnTo>
                  <a:lnTo>
                    <a:pt x="23903" y="510979"/>
                  </a:lnTo>
                  <a:lnTo>
                    <a:pt x="29028" y="501328"/>
                  </a:lnTo>
                  <a:lnTo>
                    <a:pt x="34724" y="491962"/>
                  </a:lnTo>
                  <a:lnTo>
                    <a:pt x="41268" y="483162"/>
                  </a:lnTo>
                  <a:lnTo>
                    <a:pt x="48098" y="474648"/>
                  </a:lnTo>
                  <a:lnTo>
                    <a:pt x="55497" y="466416"/>
                  </a:lnTo>
                  <a:lnTo>
                    <a:pt x="63182" y="459036"/>
                  </a:lnTo>
                  <a:lnTo>
                    <a:pt x="71722" y="451941"/>
                  </a:lnTo>
                  <a:lnTo>
                    <a:pt x="80262" y="445129"/>
                  </a:lnTo>
                  <a:lnTo>
                    <a:pt x="89088" y="438315"/>
                  </a:lnTo>
                  <a:lnTo>
                    <a:pt x="98762" y="432356"/>
                  </a:lnTo>
                  <a:lnTo>
                    <a:pt x="108442" y="426679"/>
                  </a:lnTo>
                  <a:lnTo>
                    <a:pt x="118686" y="421285"/>
                  </a:lnTo>
                  <a:lnTo>
                    <a:pt x="129501" y="416176"/>
                  </a:lnTo>
                  <a:lnTo>
                    <a:pt x="140600" y="411635"/>
                  </a:lnTo>
                  <a:lnTo>
                    <a:pt x="151991" y="407378"/>
                  </a:lnTo>
                  <a:lnTo>
                    <a:pt x="163376" y="403403"/>
                  </a:lnTo>
                  <a:lnTo>
                    <a:pt x="175610" y="399430"/>
                  </a:lnTo>
                  <a:lnTo>
                    <a:pt x="187849" y="396307"/>
                  </a:lnTo>
                  <a:lnTo>
                    <a:pt x="200374" y="393186"/>
                  </a:lnTo>
                  <a:lnTo>
                    <a:pt x="213470" y="390348"/>
                  </a:lnTo>
                  <a:lnTo>
                    <a:pt x="226559" y="387793"/>
                  </a:lnTo>
                  <a:lnTo>
                    <a:pt x="240224" y="385523"/>
                  </a:lnTo>
                  <a:close/>
                  <a:moveTo>
                    <a:pt x="379976" y="0"/>
                  </a:moveTo>
                  <a:lnTo>
                    <a:pt x="389101" y="283"/>
                  </a:lnTo>
                  <a:lnTo>
                    <a:pt x="397943" y="856"/>
                  </a:lnTo>
                  <a:lnTo>
                    <a:pt x="406499" y="1998"/>
                  </a:lnTo>
                  <a:lnTo>
                    <a:pt x="415341" y="3424"/>
                  </a:lnTo>
                  <a:lnTo>
                    <a:pt x="423614" y="5708"/>
                  </a:lnTo>
                  <a:lnTo>
                    <a:pt x="431883" y="7706"/>
                  </a:lnTo>
                  <a:lnTo>
                    <a:pt x="440156" y="10560"/>
                  </a:lnTo>
                  <a:lnTo>
                    <a:pt x="448142" y="13986"/>
                  </a:lnTo>
                  <a:lnTo>
                    <a:pt x="455842" y="17410"/>
                  </a:lnTo>
                  <a:lnTo>
                    <a:pt x="463258" y="21122"/>
                  </a:lnTo>
                  <a:lnTo>
                    <a:pt x="470958" y="25405"/>
                  </a:lnTo>
                  <a:lnTo>
                    <a:pt x="478089" y="29970"/>
                  </a:lnTo>
                  <a:lnTo>
                    <a:pt x="484933" y="35109"/>
                  </a:lnTo>
                  <a:lnTo>
                    <a:pt x="491207" y="39960"/>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7"/>
                  </a:lnTo>
                  <a:lnTo>
                    <a:pt x="497768" y="305141"/>
                  </a:lnTo>
                  <a:lnTo>
                    <a:pt x="491207" y="310566"/>
                  </a:lnTo>
                  <a:lnTo>
                    <a:pt x="484933" y="315987"/>
                  </a:lnTo>
                  <a:lnTo>
                    <a:pt x="478089" y="320556"/>
                  </a:lnTo>
                  <a:lnTo>
                    <a:pt x="470958" y="325122"/>
                  </a:lnTo>
                  <a:lnTo>
                    <a:pt x="463258" y="329404"/>
                  </a:lnTo>
                  <a:lnTo>
                    <a:pt x="455842" y="333400"/>
                  </a:lnTo>
                  <a:lnTo>
                    <a:pt x="448142" y="336540"/>
                  </a:lnTo>
                  <a:lnTo>
                    <a:pt x="440156" y="339967"/>
                  </a:lnTo>
                  <a:lnTo>
                    <a:pt x="431883" y="342820"/>
                  </a:lnTo>
                  <a:lnTo>
                    <a:pt x="423614" y="344818"/>
                  </a:lnTo>
                  <a:lnTo>
                    <a:pt x="415341" y="347103"/>
                  </a:lnTo>
                  <a:lnTo>
                    <a:pt x="406499" y="348528"/>
                  </a:lnTo>
                  <a:lnTo>
                    <a:pt x="397943" y="349670"/>
                  </a:lnTo>
                  <a:lnTo>
                    <a:pt x="389101" y="350243"/>
                  </a:lnTo>
                  <a:lnTo>
                    <a:pt x="379976" y="350526"/>
                  </a:lnTo>
                  <a:lnTo>
                    <a:pt x="371134" y="350243"/>
                  </a:lnTo>
                  <a:lnTo>
                    <a:pt x="362291" y="349670"/>
                  </a:lnTo>
                  <a:lnTo>
                    <a:pt x="353163" y="348528"/>
                  </a:lnTo>
                  <a:lnTo>
                    <a:pt x="344607" y="347103"/>
                  </a:lnTo>
                  <a:lnTo>
                    <a:pt x="336051" y="344818"/>
                  </a:lnTo>
                  <a:lnTo>
                    <a:pt x="327779" y="342820"/>
                  </a:lnTo>
                  <a:lnTo>
                    <a:pt x="319509" y="339967"/>
                  </a:lnTo>
                  <a:lnTo>
                    <a:pt x="311809" y="336540"/>
                  </a:lnTo>
                  <a:lnTo>
                    <a:pt x="304107" y="333400"/>
                  </a:lnTo>
                  <a:lnTo>
                    <a:pt x="296407" y="329404"/>
                  </a:lnTo>
                  <a:lnTo>
                    <a:pt x="289276" y="325122"/>
                  </a:lnTo>
                  <a:lnTo>
                    <a:pt x="282146" y="320556"/>
                  </a:lnTo>
                  <a:lnTo>
                    <a:pt x="275302" y="315987"/>
                  </a:lnTo>
                  <a:lnTo>
                    <a:pt x="268455" y="310566"/>
                  </a:lnTo>
                  <a:lnTo>
                    <a:pt x="262467" y="305141"/>
                  </a:lnTo>
                  <a:lnTo>
                    <a:pt x="256192" y="299147"/>
                  </a:lnTo>
                  <a:lnTo>
                    <a:pt x="250201" y="293153"/>
                  </a:lnTo>
                  <a:lnTo>
                    <a:pt x="244782" y="286873"/>
                  </a:lnTo>
                  <a:lnTo>
                    <a:pt x="239364" y="280023"/>
                  </a:lnTo>
                  <a:lnTo>
                    <a:pt x="234801" y="273457"/>
                  </a:lnTo>
                  <a:lnTo>
                    <a:pt x="230235" y="266034"/>
                  </a:lnTo>
                  <a:lnTo>
                    <a:pt x="225959" y="258898"/>
                  </a:lnTo>
                  <a:lnTo>
                    <a:pt x="221966" y="251192"/>
                  </a:lnTo>
                  <a:lnTo>
                    <a:pt x="218829" y="243486"/>
                  </a:lnTo>
                  <a:lnTo>
                    <a:pt x="215405" y="235778"/>
                  </a:lnTo>
                  <a:lnTo>
                    <a:pt x="212554" y="227499"/>
                  </a:lnTo>
                  <a:lnTo>
                    <a:pt x="210556" y="219221"/>
                  </a:lnTo>
                  <a:lnTo>
                    <a:pt x="208275" y="210659"/>
                  </a:lnTo>
                  <a:lnTo>
                    <a:pt x="206849" y="202095"/>
                  </a:lnTo>
                  <a:lnTo>
                    <a:pt x="205707" y="193247"/>
                  </a:lnTo>
                  <a:lnTo>
                    <a:pt x="205138" y="184113"/>
                  </a:lnTo>
                  <a:lnTo>
                    <a:pt x="204854" y="175262"/>
                  </a:lnTo>
                  <a:lnTo>
                    <a:pt x="205138" y="166414"/>
                  </a:lnTo>
                  <a:lnTo>
                    <a:pt x="205707" y="157280"/>
                  </a:lnTo>
                  <a:lnTo>
                    <a:pt x="206849" y="148718"/>
                  </a:lnTo>
                  <a:lnTo>
                    <a:pt x="208275" y="139867"/>
                  </a:lnTo>
                  <a:lnTo>
                    <a:pt x="210556" y="131589"/>
                  </a:lnTo>
                  <a:lnTo>
                    <a:pt x="212554" y="123027"/>
                  </a:lnTo>
                  <a:lnTo>
                    <a:pt x="215405" y="115035"/>
                  </a:lnTo>
                  <a:lnTo>
                    <a:pt x="218829" y="107040"/>
                  </a:lnTo>
                  <a:lnTo>
                    <a:pt x="221966" y="99334"/>
                  </a:lnTo>
                  <a:lnTo>
                    <a:pt x="225959" y="91912"/>
                  </a:lnTo>
                  <a:lnTo>
                    <a:pt x="230235" y="84492"/>
                  </a:lnTo>
                  <a:lnTo>
                    <a:pt x="234801" y="77070"/>
                  </a:lnTo>
                  <a:lnTo>
                    <a:pt x="239364" y="70503"/>
                  </a:lnTo>
                  <a:lnTo>
                    <a:pt x="244782" y="63940"/>
                  </a:lnTo>
                  <a:lnTo>
                    <a:pt x="250201" y="57659"/>
                  </a:lnTo>
                  <a:lnTo>
                    <a:pt x="256192" y="51379"/>
                  </a:lnTo>
                  <a:lnTo>
                    <a:pt x="262467" y="45671"/>
                  </a:lnTo>
                  <a:lnTo>
                    <a:pt x="268455" y="39960"/>
                  </a:lnTo>
                  <a:lnTo>
                    <a:pt x="275302" y="35109"/>
                  </a:lnTo>
                  <a:lnTo>
                    <a:pt x="282146" y="29970"/>
                  </a:lnTo>
                  <a:lnTo>
                    <a:pt x="289276" y="25405"/>
                  </a:lnTo>
                  <a:lnTo>
                    <a:pt x="296407" y="21122"/>
                  </a:lnTo>
                  <a:lnTo>
                    <a:pt x="304107" y="17410"/>
                  </a:lnTo>
                  <a:lnTo>
                    <a:pt x="311809" y="13986"/>
                  </a:lnTo>
                  <a:lnTo>
                    <a:pt x="319509" y="10560"/>
                  </a:lnTo>
                  <a:lnTo>
                    <a:pt x="327779" y="7706"/>
                  </a:lnTo>
                  <a:lnTo>
                    <a:pt x="336051" y="5708"/>
                  </a:lnTo>
                  <a:lnTo>
                    <a:pt x="344607" y="3424"/>
                  </a:lnTo>
                  <a:lnTo>
                    <a:pt x="353163" y="1998"/>
                  </a:lnTo>
                  <a:lnTo>
                    <a:pt x="362291" y="856"/>
                  </a:lnTo>
                  <a:lnTo>
                    <a:pt x="371134" y="283"/>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8" name="ïṣľïḑé"/>
            <p:cNvSpPr/>
            <p:nvPr/>
          </p:nvSpPr>
          <p:spPr>
            <a:xfrm>
              <a:off x="1039023" y="5268951"/>
              <a:ext cx="2613676" cy="392297"/>
            </a:xfrm>
            <a:prstGeom prst="roundRect">
              <a:avLst>
                <a:gd name="adj" fmla="val 50000"/>
              </a:avLst>
            </a:prstGeom>
            <a:solidFill>
              <a:schemeClr val="tx2">
                <a:lumMod val="75000"/>
              </a:schemeClr>
            </a:solidFill>
            <a:ln>
              <a:noFill/>
            </a:ln>
          </p:spPr>
          <p:txBody>
            <a:bodyPr wrap="none" lIns="91425" tIns="45700" rIns="91425" bIns="45700" anchor="ctr" anchorCtr="0">
              <a:noAutofit/>
            </a:bodyPr>
            <a:lstStyle/>
            <a:p>
              <a:pPr marL="0" marR="0" lvl="0" indent="0" algn="ctr" rtl="0">
                <a:buNone/>
              </a:pPr>
              <a:r>
                <a:rPr lang="zh-CN" altLang="en-US" sz="1600" b="1" dirty="0" smtClean="0">
                  <a:solidFill>
                    <a:schemeClr val="bg1"/>
                  </a:solidFill>
                  <a:ea typeface="微软雅黑" panose="020B0503020204020204" pitchFamily="34" charset="-122"/>
                </a:rPr>
                <a:t>添加文字</a:t>
              </a:r>
              <a:endParaRPr lang="zh-CN" altLang="en-US" sz="1600" b="1" dirty="0">
                <a:solidFill>
                  <a:schemeClr val="bg1"/>
                </a:solidFill>
                <a:ea typeface="微软雅黑" panose="020B0503020204020204" pitchFamily="34" charset="-122"/>
              </a:endParaRPr>
            </a:p>
          </p:txBody>
        </p:sp>
        <p:sp>
          <p:nvSpPr>
            <p:cNvPr id="9" name="îsḷïḑe"/>
            <p:cNvSpPr/>
            <p:nvPr/>
          </p:nvSpPr>
          <p:spPr>
            <a:xfrm>
              <a:off x="1965741" y="4648693"/>
              <a:ext cx="760243" cy="620255"/>
            </a:xfrm>
            <a:custGeom>
              <a:avLst/>
              <a:gdLst>
                <a:gd name="connsiteX0" fmla="*/ 254168 w 760243"/>
                <a:gd name="connsiteY0" fmla="*/ 383536 h 620255"/>
                <a:gd name="connsiteX1" fmla="*/ 338992 w 760243"/>
                <a:gd name="connsiteY1" fmla="*/ 549580 h 620255"/>
                <a:gd name="connsiteX2" fmla="*/ 352081 w 760243"/>
                <a:gd name="connsiteY2" fmla="*/ 441438 h 620255"/>
                <a:gd name="connsiteX3" fmla="*/ 331023 w 760243"/>
                <a:gd name="connsiteY3" fmla="*/ 424408 h 620255"/>
                <a:gd name="connsiteX4" fmla="*/ 428650 w 760243"/>
                <a:gd name="connsiteY4" fmla="*/ 424408 h 620255"/>
                <a:gd name="connsiteX5" fmla="*/ 407585 w 760243"/>
                <a:gd name="connsiteY5" fmla="*/ 441438 h 620255"/>
                <a:gd name="connsiteX6" fmla="*/ 420966 w 760243"/>
                <a:gd name="connsiteY6" fmla="*/ 549580 h 620255"/>
                <a:gd name="connsiteX7" fmla="*/ 506069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7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9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9 h 620255"/>
                <a:gd name="connsiteX30" fmla="*/ 736334 w 760243"/>
                <a:gd name="connsiteY30" fmla="*/ 510979 h 620255"/>
                <a:gd name="connsiteX31" fmla="*/ 741452 w 760243"/>
                <a:gd name="connsiteY31" fmla="*/ 521197 h 620255"/>
                <a:gd name="connsiteX32" fmla="*/ 745723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1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1 h 620255"/>
                <a:gd name="connsiteX43" fmla="*/ 2845 w 760243"/>
                <a:gd name="connsiteY43" fmla="*/ 579383 h 620255"/>
                <a:gd name="connsiteX44" fmla="*/ 4834 w 760243"/>
                <a:gd name="connsiteY44" fmla="*/ 566894 h 620255"/>
                <a:gd name="connsiteX45" fmla="*/ 7400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9 w 760243"/>
                <a:gd name="connsiteY50" fmla="*/ 501329 h 620255"/>
                <a:gd name="connsiteX51" fmla="*/ 34724 w 760243"/>
                <a:gd name="connsiteY51" fmla="*/ 491962 h 620255"/>
                <a:gd name="connsiteX52" fmla="*/ 41268 w 760243"/>
                <a:gd name="connsiteY52" fmla="*/ 483162 h 620255"/>
                <a:gd name="connsiteX53" fmla="*/ 48098 w 760243"/>
                <a:gd name="connsiteY53" fmla="*/ 474648 h 620255"/>
                <a:gd name="connsiteX54" fmla="*/ 55498 w 760243"/>
                <a:gd name="connsiteY54" fmla="*/ 466416 h 620255"/>
                <a:gd name="connsiteX55" fmla="*/ 63182 w 760243"/>
                <a:gd name="connsiteY55" fmla="*/ 459036 h 620255"/>
                <a:gd name="connsiteX56" fmla="*/ 71723 w 760243"/>
                <a:gd name="connsiteY56" fmla="*/ 451941 h 620255"/>
                <a:gd name="connsiteX57" fmla="*/ 80263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7 w 760243"/>
                <a:gd name="connsiteY61" fmla="*/ 421285 h 620255"/>
                <a:gd name="connsiteX62" fmla="*/ 129501 w 760243"/>
                <a:gd name="connsiteY62" fmla="*/ 416176 h 620255"/>
                <a:gd name="connsiteX63" fmla="*/ 140600 w 760243"/>
                <a:gd name="connsiteY63" fmla="*/ 411635 h 620255"/>
                <a:gd name="connsiteX64" fmla="*/ 151991 w 760243"/>
                <a:gd name="connsiteY64" fmla="*/ 407378 h 620255"/>
                <a:gd name="connsiteX65" fmla="*/ 163376 w 760243"/>
                <a:gd name="connsiteY65" fmla="*/ 403403 h 620255"/>
                <a:gd name="connsiteX66" fmla="*/ 175610 w 760243"/>
                <a:gd name="connsiteY66" fmla="*/ 399430 h 620255"/>
                <a:gd name="connsiteX67" fmla="*/ 187850 w 760243"/>
                <a:gd name="connsiteY67" fmla="*/ 396307 h 620255"/>
                <a:gd name="connsiteX68" fmla="*/ 200375 w 760243"/>
                <a:gd name="connsiteY68" fmla="*/ 393187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6 w 760243"/>
                <a:gd name="connsiteY72" fmla="*/ 0 h 620255"/>
                <a:gd name="connsiteX73" fmla="*/ 389101 w 760243"/>
                <a:gd name="connsiteY73" fmla="*/ 284 h 620255"/>
                <a:gd name="connsiteX74" fmla="*/ 397943 w 760243"/>
                <a:gd name="connsiteY74" fmla="*/ 856 h 620255"/>
                <a:gd name="connsiteX75" fmla="*/ 406499 w 760243"/>
                <a:gd name="connsiteY75" fmla="*/ 1998 h 620255"/>
                <a:gd name="connsiteX76" fmla="*/ 415341 w 760243"/>
                <a:gd name="connsiteY76" fmla="*/ 3424 h 620255"/>
                <a:gd name="connsiteX77" fmla="*/ 423613 w 760243"/>
                <a:gd name="connsiteY77" fmla="*/ 5708 h 620255"/>
                <a:gd name="connsiteX78" fmla="*/ 431883 w 760243"/>
                <a:gd name="connsiteY78" fmla="*/ 7706 h 620255"/>
                <a:gd name="connsiteX79" fmla="*/ 440155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3 h 620255"/>
                <a:gd name="connsiteX83" fmla="*/ 470958 w 760243"/>
                <a:gd name="connsiteY83" fmla="*/ 25405 h 620255"/>
                <a:gd name="connsiteX84" fmla="*/ 478089 w 760243"/>
                <a:gd name="connsiteY84" fmla="*/ 29970 h 620255"/>
                <a:gd name="connsiteX85" fmla="*/ 484933 w 760243"/>
                <a:gd name="connsiteY85" fmla="*/ 35109 h 620255"/>
                <a:gd name="connsiteX86" fmla="*/ 491207 w 760243"/>
                <a:gd name="connsiteY86" fmla="*/ 39961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8 h 620255"/>
                <a:gd name="connsiteX121" fmla="*/ 497768 w 760243"/>
                <a:gd name="connsiteY121" fmla="*/ 305142 h 620255"/>
                <a:gd name="connsiteX122" fmla="*/ 491207 w 760243"/>
                <a:gd name="connsiteY122" fmla="*/ 310566 h 620255"/>
                <a:gd name="connsiteX123" fmla="*/ 484933 w 760243"/>
                <a:gd name="connsiteY123" fmla="*/ 315988 h 620255"/>
                <a:gd name="connsiteX124" fmla="*/ 478089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5 w 760243"/>
                <a:gd name="connsiteY129" fmla="*/ 339967 h 620255"/>
                <a:gd name="connsiteX130" fmla="*/ 431883 w 760243"/>
                <a:gd name="connsiteY130" fmla="*/ 342821 h 620255"/>
                <a:gd name="connsiteX131" fmla="*/ 423613 w 760243"/>
                <a:gd name="connsiteY131" fmla="*/ 344819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6 w 760243"/>
                <a:gd name="connsiteY136" fmla="*/ 350526 h 620255"/>
                <a:gd name="connsiteX137" fmla="*/ 371133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9 h 620255"/>
                <a:gd name="connsiteX142" fmla="*/ 327779 w 760243"/>
                <a:gd name="connsiteY142" fmla="*/ 342821 h 620255"/>
                <a:gd name="connsiteX143" fmla="*/ 319509 w 760243"/>
                <a:gd name="connsiteY143" fmla="*/ 339967 h 620255"/>
                <a:gd name="connsiteX144" fmla="*/ 311809 w 760243"/>
                <a:gd name="connsiteY144" fmla="*/ 336540 h 620255"/>
                <a:gd name="connsiteX145" fmla="*/ 304106 w 760243"/>
                <a:gd name="connsiteY145" fmla="*/ 333400 h 620255"/>
                <a:gd name="connsiteX146" fmla="*/ 296406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8 h 620255"/>
                <a:gd name="connsiteX150" fmla="*/ 268455 w 760243"/>
                <a:gd name="connsiteY150" fmla="*/ 310566 h 620255"/>
                <a:gd name="connsiteX151" fmla="*/ 262466 w 760243"/>
                <a:gd name="connsiteY151" fmla="*/ 305142 h 620255"/>
                <a:gd name="connsiteX152" fmla="*/ 256192 w 760243"/>
                <a:gd name="connsiteY152" fmla="*/ 299148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9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7 w 760243"/>
                <a:gd name="connsiteY167" fmla="*/ 184113 h 620255"/>
                <a:gd name="connsiteX168" fmla="*/ 204854 w 760243"/>
                <a:gd name="connsiteY168" fmla="*/ 175262 h 620255"/>
                <a:gd name="connsiteX169" fmla="*/ 205137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9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6 w 760243"/>
                <a:gd name="connsiteY185" fmla="*/ 45671 h 620255"/>
                <a:gd name="connsiteX186" fmla="*/ 268455 w 760243"/>
                <a:gd name="connsiteY186" fmla="*/ 39961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6 w 760243"/>
                <a:gd name="connsiteY190" fmla="*/ 21123 h 620255"/>
                <a:gd name="connsiteX191" fmla="*/ 304106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3 w 760243"/>
                <a:gd name="connsiteY199" fmla="*/ 284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2" y="549580"/>
                  </a:lnTo>
                  <a:lnTo>
                    <a:pt x="352081" y="441438"/>
                  </a:lnTo>
                  <a:lnTo>
                    <a:pt x="331023" y="424408"/>
                  </a:lnTo>
                  <a:lnTo>
                    <a:pt x="428650" y="424408"/>
                  </a:lnTo>
                  <a:lnTo>
                    <a:pt x="407585" y="441438"/>
                  </a:lnTo>
                  <a:lnTo>
                    <a:pt x="420966" y="549580"/>
                  </a:lnTo>
                  <a:lnTo>
                    <a:pt x="506069" y="383536"/>
                  </a:lnTo>
                  <a:lnTo>
                    <a:pt x="520013" y="385523"/>
                  </a:lnTo>
                  <a:lnTo>
                    <a:pt x="533678" y="387793"/>
                  </a:lnTo>
                  <a:lnTo>
                    <a:pt x="546767" y="390348"/>
                  </a:lnTo>
                  <a:lnTo>
                    <a:pt x="559577" y="393187"/>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9" y="474648"/>
                  </a:lnTo>
                  <a:lnTo>
                    <a:pt x="718968" y="483162"/>
                  </a:lnTo>
                  <a:lnTo>
                    <a:pt x="725228" y="491962"/>
                  </a:lnTo>
                  <a:lnTo>
                    <a:pt x="730923" y="501329"/>
                  </a:lnTo>
                  <a:lnTo>
                    <a:pt x="736334" y="510979"/>
                  </a:lnTo>
                  <a:lnTo>
                    <a:pt x="741452" y="521197"/>
                  </a:lnTo>
                  <a:lnTo>
                    <a:pt x="745723" y="531982"/>
                  </a:lnTo>
                  <a:lnTo>
                    <a:pt x="749137" y="543053"/>
                  </a:lnTo>
                  <a:lnTo>
                    <a:pt x="752273" y="554689"/>
                  </a:lnTo>
                  <a:lnTo>
                    <a:pt x="755118" y="566894"/>
                  </a:lnTo>
                  <a:lnTo>
                    <a:pt x="757392" y="579383"/>
                  </a:lnTo>
                  <a:lnTo>
                    <a:pt x="758818" y="592441"/>
                  </a:lnTo>
                  <a:lnTo>
                    <a:pt x="759958" y="606064"/>
                  </a:lnTo>
                  <a:lnTo>
                    <a:pt x="760243" y="620255"/>
                  </a:lnTo>
                  <a:lnTo>
                    <a:pt x="0" y="620255"/>
                  </a:lnTo>
                  <a:lnTo>
                    <a:pt x="279" y="606064"/>
                  </a:lnTo>
                  <a:lnTo>
                    <a:pt x="1419" y="592441"/>
                  </a:lnTo>
                  <a:lnTo>
                    <a:pt x="2845" y="579383"/>
                  </a:lnTo>
                  <a:lnTo>
                    <a:pt x="4834" y="566894"/>
                  </a:lnTo>
                  <a:lnTo>
                    <a:pt x="7400" y="554689"/>
                  </a:lnTo>
                  <a:lnTo>
                    <a:pt x="10529" y="543053"/>
                  </a:lnTo>
                  <a:lnTo>
                    <a:pt x="14514" y="531982"/>
                  </a:lnTo>
                  <a:lnTo>
                    <a:pt x="18784" y="521197"/>
                  </a:lnTo>
                  <a:lnTo>
                    <a:pt x="23903" y="510979"/>
                  </a:lnTo>
                  <a:lnTo>
                    <a:pt x="29029" y="501329"/>
                  </a:lnTo>
                  <a:lnTo>
                    <a:pt x="34724" y="491962"/>
                  </a:lnTo>
                  <a:lnTo>
                    <a:pt x="41268" y="483162"/>
                  </a:lnTo>
                  <a:lnTo>
                    <a:pt x="48098" y="474648"/>
                  </a:lnTo>
                  <a:lnTo>
                    <a:pt x="55498" y="466416"/>
                  </a:lnTo>
                  <a:lnTo>
                    <a:pt x="63182" y="459036"/>
                  </a:lnTo>
                  <a:lnTo>
                    <a:pt x="71723" y="451941"/>
                  </a:lnTo>
                  <a:lnTo>
                    <a:pt x="80263" y="445129"/>
                  </a:lnTo>
                  <a:lnTo>
                    <a:pt x="89088" y="438315"/>
                  </a:lnTo>
                  <a:lnTo>
                    <a:pt x="98762" y="432356"/>
                  </a:lnTo>
                  <a:lnTo>
                    <a:pt x="108442" y="426679"/>
                  </a:lnTo>
                  <a:lnTo>
                    <a:pt x="118687" y="421285"/>
                  </a:lnTo>
                  <a:lnTo>
                    <a:pt x="129501" y="416176"/>
                  </a:lnTo>
                  <a:lnTo>
                    <a:pt x="140600" y="411635"/>
                  </a:lnTo>
                  <a:lnTo>
                    <a:pt x="151991" y="407378"/>
                  </a:lnTo>
                  <a:lnTo>
                    <a:pt x="163376" y="403403"/>
                  </a:lnTo>
                  <a:lnTo>
                    <a:pt x="175610" y="399430"/>
                  </a:lnTo>
                  <a:lnTo>
                    <a:pt x="187850" y="396307"/>
                  </a:lnTo>
                  <a:lnTo>
                    <a:pt x="200375" y="393187"/>
                  </a:lnTo>
                  <a:lnTo>
                    <a:pt x="213470" y="390348"/>
                  </a:lnTo>
                  <a:lnTo>
                    <a:pt x="226559" y="387793"/>
                  </a:lnTo>
                  <a:lnTo>
                    <a:pt x="240224" y="385523"/>
                  </a:lnTo>
                  <a:close/>
                  <a:moveTo>
                    <a:pt x="379976" y="0"/>
                  </a:moveTo>
                  <a:lnTo>
                    <a:pt x="389101" y="284"/>
                  </a:lnTo>
                  <a:lnTo>
                    <a:pt x="397943" y="856"/>
                  </a:lnTo>
                  <a:lnTo>
                    <a:pt x="406499" y="1998"/>
                  </a:lnTo>
                  <a:lnTo>
                    <a:pt x="415341" y="3424"/>
                  </a:lnTo>
                  <a:lnTo>
                    <a:pt x="423613" y="5708"/>
                  </a:lnTo>
                  <a:lnTo>
                    <a:pt x="431883" y="7706"/>
                  </a:lnTo>
                  <a:lnTo>
                    <a:pt x="440155" y="10560"/>
                  </a:lnTo>
                  <a:lnTo>
                    <a:pt x="448142" y="13986"/>
                  </a:lnTo>
                  <a:lnTo>
                    <a:pt x="455842" y="17410"/>
                  </a:lnTo>
                  <a:lnTo>
                    <a:pt x="463258" y="21123"/>
                  </a:lnTo>
                  <a:lnTo>
                    <a:pt x="470958" y="25405"/>
                  </a:lnTo>
                  <a:lnTo>
                    <a:pt x="478089" y="29970"/>
                  </a:lnTo>
                  <a:lnTo>
                    <a:pt x="484933" y="35109"/>
                  </a:lnTo>
                  <a:lnTo>
                    <a:pt x="491207" y="39961"/>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8"/>
                  </a:lnTo>
                  <a:lnTo>
                    <a:pt x="497768" y="305142"/>
                  </a:lnTo>
                  <a:lnTo>
                    <a:pt x="491207" y="310566"/>
                  </a:lnTo>
                  <a:lnTo>
                    <a:pt x="484933" y="315988"/>
                  </a:lnTo>
                  <a:lnTo>
                    <a:pt x="478089" y="320556"/>
                  </a:lnTo>
                  <a:lnTo>
                    <a:pt x="470958" y="325122"/>
                  </a:lnTo>
                  <a:lnTo>
                    <a:pt x="463258" y="329404"/>
                  </a:lnTo>
                  <a:lnTo>
                    <a:pt x="455842" y="333400"/>
                  </a:lnTo>
                  <a:lnTo>
                    <a:pt x="448142" y="336540"/>
                  </a:lnTo>
                  <a:lnTo>
                    <a:pt x="440155" y="339967"/>
                  </a:lnTo>
                  <a:lnTo>
                    <a:pt x="431883" y="342821"/>
                  </a:lnTo>
                  <a:lnTo>
                    <a:pt x="423613" y="344819"/>
                  </a:lnTo>
                  <a:lnTo>
                    <a:pt x="415341" y="347103"/>
                  </a:lnTo>
                  <a:lnTo>
                    <a:pt x="406499" y="348528"/>
                  </a:lnTo>
                  <a:lnTo>
                    <a:pt x="397943" y="349670"/>
                  </a:lnTo>
                  <a:lnTo>
                    <a:pt x="389101" y="350243"/>
                  </a:lnTo>
                  <a:lnTo>
                    <a:pt x="379976" y="350526"/>
                  </a:lnTo>
                  <a:lnTo>
                    <a:pt x="371133" y="350243"/>
                  </a:lnTo>
                  <a:lnTo>
                    <a:pt x="362291" y="349670"/>
                  </a:lnTo>
                  <a:lnTo>
                    <a:pt x="353163" y="348528"/>
                  </a:lnTo>
                  <a:lnTo>
                    <a:pt x="344607" y="347103"/>
                  </a:lnTo>
                  <a:lnTo>
                    <a:pt x="336051" y="344819"/>
                  </a:lnTo>
                  <a:lnTo>
                    <a:pt x="327779" y="342821"/>
                  </a:lnTo>
                  <a:lnTo>
                    <a:pt x="319509" y="339967"/>
                  </a:lnTo>
                  <a:lnTo>
                    <a:pt x="311809" y="336540"/>
                  </a:lnTo>
                  <a:lnTo>
                    <a:pt x="304106" y="333400"/>
                  </a:lnTo>
                  <a:lnTo>
                    <a:pt x="296406" y="329404"/>
                  </a:lnTo>
                  <a:lnTo>
                    <a:pt x="289276" y="325122"/>
                  </a:lnTo>
                  <a:lnTo>
                    <a:pt x="282146" y="320556"/>
                  </a:lnTo>
                  <a:lnTo>
                    <a:pt x="275302" y="315988"/>
                  </a:lnTo>
                  <a:lnTo>
                    <a:pt x="268455" y="310566"/>
                  </a:lnTo>
                  <a:lnTo>
                    <a:pt x="262466" y="305142"/>
                  </a:lnTo>
                  <a:lnTo>
                    <a:pt x="256192" y="299148"/>
                  </a:lnTo>
                  <a:lnTo>
                    <a:pt x="250201" y="293153"/>
                  </a:lnTo>
                  <a:lnTo>
                    <a:pt x="244782" y="286873"/>
                  </a:lnTo>
                  <a:lnTo>
                    <a:pt x="239364" y="280023"/>
                  </a:lnTo>
                  <a:lnTo>
                    <a:pt x="234801" y="273457"/>
                  </a:lnTo>
                  <a:lnTo>
                    <a:pt x="230235" y="266034"/>
                  </a:lnTo>
                  <a:lnTo>
                    <a:pt x="225959" y="258898"/>
                  </a:lnTo>
                  <a:lnTo>
                    <a:pt x="221966" y="251192"/>
                  </a:lnTo>
                  <a:lnTo>
                    <a:pt x="218829" y="243486"/>
                  </a:lnTo>
                  <a:lnTo>
                    <a:pt x="215405" y="235778"/>
                  </a:lnTo>
                  <a:lnTo>
                    <a:pt x="212554" y="227499"/>
                  </a:lnTo>
                  <a:lnTo>
                    <a:pt x="210556" y="219221"/>
                  </a:lnTo>
                  <a:lnTo>
                    <a:pt x="208275" y="210659"/>
                  </a:lnTo>
                  <a:lnTo>
                    <a:pt x="206849" y="202095"/>
                  </a:lnTo>
                  <a:lnTo>
                    <a:pt x="205707" y="193247"/>
                  </a:lnTo>
                  <a:lnTo>
                    <a:pt x="205137" y="184113"/>
                  </a:lnTo>
                  <a:lnTo>
                    <a:pt x="204854" y="175262"/>
                  </a:lnTo>
                  <a:lnTo>
                    <a:pt x="205137" y="166414"/>
                  </a:lnTo>
                  <a:lnTo>
                    <a:pt x="205707" y="157280"/>
                  </a:lnTo>
                  <a:lnTo>
                    <a:pt x="206849" y="148718"/>
                  </a:lnTo>
                  <a:lnTo>
                    <a:pt x="208275" y="139867"/>
                  </a:lnTo>
                  <a:lnTo>
                    <a:pt x="210556" y="131589"/>
                  </a:lnTo>
                  <a:lnTo>
                    <a:pt x="212554" y="123027"/>
                  </a:lnTo>
                  <a:lnTo>
                    <a:pt x="215405" y="115035"/>
                  </a:lnTo>
                  <a:lnTo>
                    <a:pt x="218829" y="107040"/>
                  </a:lnTo>
                  <a:lnTo>
                    <a:pt x="221966" y="99334"/>
                  </a:lnTo>
                  <a:lnTo>
                    <a:pt x="225959" y="91912"/>
                  </a:lnTo>
                  <a:lnTo>
                    <a:pt x="230235" y="84492"/>
                  </a:lnTo>
                  <a:lnTo>
                    <a:pt x="234801" y="77070"/>
                  </a:lnTo>
                  <a:lnTo>
                    <a:pt x="239364" y="70503"/>
                  </a:lnTo>
                  <a:lnTo>
                    <a:pt x="244782" y="63940"/>
                  </a:lnTo>
                  <a:lnTo>
                    <a:pt x="250201" y="57659"/>
                  </a:lnTo>
                  <a:lnTo>
                    <a:pt x="256192" y="51379"/>
                  </a:lnTo>
                  <a:lnTo>
                    <a:pt x="262466" y="45671"/>
                  </a:lnTo>
                  <a:lnTo>
                    <a:pt x="268455" y="39961"/>
                  </a:lnTo>
                  <a:lnTo>
                    <a:pt x="275302" y="35109"/>
                  </a:lnTo>
                  <a:lnTo>
                    <a:pt x="282146" y="29970"/>
                  </a:lnTo>
                  <a:lnTo>
                    <a:pt x="289276" y="25405"/>
                  </a:lnTo>
                  <a:lnTo>
                    <a:pt x="296406" y="21123"/>
                  </a:lnTo>
                  <a:lnTo>
                    <a:pt x="304106" y="17410"/>
                  </a:lnTo>
                  <a:lnTo>
                    <a:pt x="311809" y="13986"/>
                  </a:lnTo>
                  <a:lnTo>
                    <a:pt x="319509" y="10560"/>
                  </a:lnTo>
                  <a:lnTo>
                    <a:pt x="327779" y="7706"/>
                  </a:lnTo>
                  <a:lnTo>
                    <a:pt x="336051" y="5708"/>
                  </a:lnTo>
                  <a:lnTo>
                    <a:pt x="344607" y="3424"/>
                  </a:lnTo>
                  <a:lnTo>
                    <a:pt x="353163" y="1998"/>
                  </a:lnTo>
                  <a:lnTo>
                    <a:pt x="362291" y="856"/>
                  </a:lnTo>
                  <a:lnTo>
                    <a:pt x="371133" y="284"/>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0" name="îšlíḑe"/>
            <p:cNvSpPr/>
            <p:nvPr/>
          </p:nvSpPr>
          <p:spPr>
            <a:xfrm>
              <a:off x="1408132" y="48140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2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4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3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8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70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8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59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3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3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59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8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3 w 557609"/>
                <a:gd name="connsiteY149" fmla="*/ 231763 h 454932"/>
                <a:gd name="connsiteX150" fmla="*/ 196901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3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3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1 w 557609"/>
                <a:gd name="connsiteY186" fmla="*/ 29309 h 454932"/>
                <a:gd name="connsiteX187" fmla="*/ 201923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2" y="286304"/>
                  </a:lnTo>
                  <a:lnTo>
                    <a:pt x="410428" y="288386"/>
                  </a:lnTo>
                  <a:lnTo>
                    <a:pt x="419615" y="290675"/>
                  </a:lnTo>
                  <a:lnTo>
                    <a:pt x="428801" y="292966"/>
                  </a:lnTo>
                  <a:lnTo>
                    <a:pt x="437361" y="295880"/>
                  </a:lnTo>
                  <a:lnTo>
                    <a:pt x="446124"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3"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8" y="382277"/>
                  </a:lnTo>
                  <a:lnTo>
                    <a:pt x="17532" y="374782"/>
                  </a:lnTo>
                  <a:lnTo>
                    <a:pt x="21291" y="367704"/>
                  </a:lnTo>
                  <a:lnTo>
                    <a:pt x="25469" y="360834"/>
                  </a:lnTo>
                  <a:lnTo>
                    <a:pt x="30269" y="354380"/>
                  </a:lnTo>
                  <a:lnTo>
                    <a:pt x="35278" y="348135"/>
                  </a:lnTo>
                  <a:lnTo>
                    <a:pt x="40705" y="342097"/>
                  </a:lnTo>
                  <a:lnTo>
                    <a:pt x="46342" y="336684"/>
                  </a:lnTo>
                  <a:lnTo>
                    <a:pt x="52606" y="331480"/>
                  </a:lnTo>
                  <a:lnTo>
                    <a:pt x="58870"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8" y="25751"/>
                  </a:lnTo>
                  <a:lnTo>
                    <a:pt x="360281" y="29309"/>
                  </a:lnTo>
                  <a:lnTo>
                    <a:pt x="365093" y="33498"/>
                  </a:lnTo>
                  <a:lnTo>
                    <a:pt x="369487" y="37684"/>
                  </a:lnTo>
                  <a:lnTo>
                    <a:pt x="373669" y="42291"/>
                  </a:lnTo>
                  <a:lnTo>
                    <a:pt x="377853" y="46897"/>
                  </a:lnTo>
                  <a:lnTo>
                    <a:pt x="381620" y="51711"/>
                  </a:lnTo>
                  <a:lnTo>
                    <a:pt x="385176" y="56528"/>
                  </a:lnTo>
                  <a:lnTo>
                    <a:pt x="388733" y="61972"/>
                  </a:lnTo>
                  <a:lnTo>
                    <a:pt x="391659" y="67413"/>
                  </a:lnTo>
                  <a:lnTo>
                    <a:pt x="394380" y="72858"/>
                  </a:lnTo>
                  <a:lnTo>
                    <a:pt x="397099" y="78509"/>
                  </a:lnTo>
                  <a:lnTo>
                    <a:pt x="399400" y="84373"/>
                  </a:lnTo>
                  <a:lnTo>
                    <a:pt x="401493"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3" y="166861"/>
                  </a:lnTo>
                  <a:lnTo>
                    <a:pt x="399400" y="172933"/>
                  </a:lnTo>
                  <a:lnTo>
                    <a:pt x="397099" y="178587"/>
                  </a:lnTo>
                  <a:lnTo>
                    <a:pt x="394380" y="184239"/>
                  </a:lnTo>
                  <a:lnTo>
                    <a:pt x="391659"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8"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3" y="231763"/>
                  </a:lnTo>
                  <a:lnTo>
                    <a:pt x="196901" y="227787"/>
                  </a:lnTo>
                  <a:lnTo>
                    <a:pt x="192508" y="223808"/>
                  </a:lnTo>
                  <a:lnTo>
                    <a:pt x="187906" y="219412"/>
                  </a:lnTo>
                  <a:lnTo>
                    <a:pt x="183512" y="215016"/>
                  </a:lnTo>
                  <a:lnTo>
                    <a:pt x="179538" y="210409"/>
                  </a:lnTo>
                  <a:lnTo>
                    <a:pt x="175563"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3" y="51711"/>
                  </a:lnTo>
                  <a:lnTo>
                    <a:pt x="179538" y="46897"/>
                  </a:lnTo>
                  <a:lnTo>
                    <a:pt x="183512" y="42291"/>
                  </a:lnTo>
                  <a:lnTo>
                    <a:pt x="187906" y="37684"/>
                  </a:lnTo>
                  <a:lnTo>
                    <a:pt x="192508" y="33498"/>
                  </a:lnTo>
                  <a:lnTo>
                    <a:pt x="196901" y="29309"/>
                  </a:lnTo>
                  <a:lnTo>
                    <a:pt x="201923"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1" name="íşliḓê"/>
            <p:cNvSpPr/>
            <p:nvPr/>
          </p:nvSpPr>
          <p:spPr>
            <a:xfrm>
              <a:off x="2725984" y="48140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3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5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4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7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69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9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60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4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4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60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9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3 w 557609"/>
                <a:gd name="connsiteY149" fmla="*/ 231763 h 454932"/>
                <a:gd name="connsiteX150" fmla="*/ 196901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4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4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1 w 557609"/>
                <a:gd name="connsiteY186" fmla="*/ 29309 h 454932"/>
                <a:gd name="connsiteX187" fmla="*/ 201923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3" y="286304"/>
                  </a:lnTo>
                  <a:lnTo>
                    <a:pt x="410428" y="288386"/>
                  </a:lnTo>
                  <a:lnTo>
                    <a:pt x="419615" y="290675"/>
                  </a:lnTo>
                  <a:lnTo>
                    <a:pt x="428801" y="292966"/>
                  </a:lnTo>
                  <a:lnTo>
                    <a:pt x="437361" y="295880"/>
                  </a:lnTo>
                  <a:lnTo>
                    <a:pt x="446125"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4"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7" y="382277"/>
                  </a:lnTo>
                  <a:lnTo>
                    <a:pt x="17532" y="374782"/>
                  </a:lnTo>
                  <a:lnTo>
                    <a:pt x="21291" y="367704"/>
                  </a:lnTo>
                  <a:lnTo>
                    <a:pt x="25469" y="360834"/>
                  </a:lnTo>
                  <a:lnTo>
                    <a:pt x="30269" y="354380"/>
                  </a:lnTo>
                  <a:lnTo>
                    <a:pt x="35278" y="348135"/>
                  </a:lnTo>
                  <a:lnTo>
                    <a:pt x="40705" y="342097"/>
                  </a:lnTo>
                  <a:lnTo>
                    <a:pt x="46342" y="336684"/>
                  </a:lnTo>
                  <a:lnTo>
                    <a:pt x="52606" y="331480"/>
                  </a:lnTo>
                  <a:lnTo>
                    <a:pt x="58869"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9" y="25751"/>
                  </a:lnTo>
                  <a:lnTo>
                    <a:pt x="360281" y="29309"/>
                  </a:lnTo>
                  <a:lnTo>
                    <a:pt x="365093" y="33498"/>
                  </a:lnTo>
                  <a:lnTo>
                    <a:pt x="369487" y="37684"/>
                  </a:lnTo>
                  <a:lnTo>
                    <a:pt x="373669" y="42291"/>
                  </a:lnTo>
                  <a:lnTo>
                    <a:pt x="377853" y="46897"/>
                  </a:lnTo>
                  <a:lnTo>
                    <a:pt x="381620" y="51711"/>
                  </a:lnTo>
                  <a:lnTo>
                    <a:pt x="385176" y="56528"/>
                  </a:lnTo>
                  <a:lnTo>
                    <a:pt x="388733" y="61972"/>
                  </a:lnTo>
                  <a:lnTo>
                    <a:pt x="391660" y="67413"/>
                  </a:lnTo>
                  <a:lnTo>
                    <a:pt x="394380" y="72858"/>
                  </a:lnTo>
                  <a:lnTo>
                    <a:pt x="397099" y="78509"/>
                  </a:lnTo>
                  <a:lnTo>
                    <a:pt x="399400" y="84373"/>
                  </a:lnTo>
                  <a:lnTo>
                    <a:pt x="401494"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4" y="166861"/>
                  </a:lnTo>
                  <a:lnTo>
                    <a:pt x="399400" y="172933"/>
                  </a:lnTo>
                  <a:lnTo>
                    <a:pt x="397099" y="178587"/>
                  </a:lnTo>
                  <a:lnTo>
                    <a:pt x="394380" y="184239"/>
                  </a:lnTo>
                  <a:lnTo>
                    <a:pt x="391660"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9"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3" y="231763"/>
                  </a:lnTo>
                  <a:lnTo>
                    <a:pt x="196901" y="227787"/>
                  </a:lnTo>
                  <a:lnTo>
                    <a:pt x="192508" y="223808"/>
                  </a:lnTo>
                  <a:lnTo>
                    <a:pt x="187906" y="219412"/>
                  </a:lnTo>
                  <a:lnTo>
                    <a:pt x="183512" y="215016"/>
                  </a:lnTo>
                  <a:lnTo>
                    <a:pt x="179538" y="210409"/>
                  </a:lnTo>
                  <a:lnTo>
                    <a:pt x="175564"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4" y="51711"/>
                  </a:lnTo>
                  <a:lnTo>
                    <a:pt x="179538" y="46897"/>
                  </a:lnTo>
                  <a:lnTo>
                    <a:pt x="183512" y="42291"/>
                  </a:lnTo>
                  <a:lnTo>
                    <a:pt x="187906" y="37684"/>
                  </a:lnTo>
                  <a:lnTo>
                    <a:pt x="192508" y="33498"/>
                  </a:lnTo>
                  <a:lnTo>
                    <a:pt x="196901" y="29309"/>
                  </a:lnTo>
                  <a:lnTo>
                    <a:pt x="201923"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2" name="îślíďé"/>
            <p:cNvSpPr/>
            <p:nvPr/>
          </p:nvSpPr>
          <p:spPr>
            <a:xfrm>
              <a:off x="4773837" y="5268951"/>
              <a:ext cx="2613676" cy="392297"/>
            </a:xfrm>
            <a:prstGeom prst="roundRect">
              <a:avLst>
                <a:gd name="adj" fmla="val 50000"/>
              </a:avLst>
            </a:prstGeom>
            <a:solidFill>
              <a:schemeClr val="tx2">
                <a:lumMod val="75000"/>
              </a:schemeClr>
            </a:solidFill>
            <a:ln>
              <a:noFill/>
            </a:ln>
          </p:spPr>
          <p:txBody>
            <a:bodyPr wrap="none" lIns="91425" tIns="45700" rIns="91425" bIns="45700" anchor="ctr" anchorCtr="0">
              <a:noAutofit/>
            </a:bodyPr>
            <a:lstStyle/>
            <a:p>
              <a:pPr marL="0" marR="0" lvl="0" indent="0" algn="ctr" rtl="0">
                <a:buNone/>
              </a:pPr>
              <a:r>
                <a:rPr lang="zh-CN" altLang="en-US" sz="1600" b="1" dirty="0" smtClean="0">
                  <a:solidFill>
                    <a:schemeClr val="bg1"/>
                  </a:solidFill>
                  <a:ea typeface="微软雅黑" panose="020B0503020204020204" pitchFamily="34" charset="-122"/>
                </a:rPr>
                <a:t>添加文字</a:t>
              </a:r>
              <a:endParaRPr lang="zh-CN" altLang="en-US" sz="1600" b="1" dirty="0">
                <a:solidFill>
                  <a:schemeClr val="bg1"/>
                </a:solidFill>
                <a:ea typeface="微软雅黑" panose="020B0503020204020204" pitchFamily="34" charset="-122"/>
              </a:endParaRPr>
            </a:p>
          </p:txBody>
        </p:sp>
        <p:sp>
          <p:nvSpPr>
            <p:cNvPr id="13" name="îślïďè"/>
            <p:cNvSpPr/>
            <p:nvPr/>
          </p:nvSpPr>
          <p:spPr>
            <a:xfrm>
              <a:off x="5700553" y="4648693"/>
              <a:ext cx="760243" cy="620255"/>
            </a:xfrm>
            <a:custGeom>
              <a:avLst/>
              <a:gdLst>
                <a:gd name="connsiteX0" fmla="*/ 254168 w 760243"/>
                <a:gd name="connsiteY0" fmla="*/ 383536 h 620255"/>
                <a:gd name="connsiteX1" fmla="*/ 338993 w 760243"/>
                <a:gd name="connsiteY1" fmla="*/ 549580 h 620255"/>
                <a:gd name="connsiteX2" fmla="*/ 352081 w 760243"/>
                <a:gd name="connsiteY2" fmla="*/ 441438 h 620255"/>
                <a:gd name="connsiteX3" fmla="*/ 331023 w 760243"/>
                <a:gd name="connsiteY3" fmla="*/ 424408 h 620255"/>
                <a:gd name="connsiteX4" fmla="*/ 428651 w 760243"/>
                <a:gd name="connsiteY4" fmla="*/ 424408 h 620255"/>
                <a:gd name="connsiteX5" fmla="*/ 407586 w 760243"/>
                <a:gd name="connsiteY5" fmla="*/ 441438 h 620255"/>
                <a:gd name="connsiteX6" fmla="*/ 420966 w 760243"/>
                <a:gd name="connsiteY6" fmla="*/ 549580 h 620255"/>
                <a:gd name="connsiteX7" fmla="*/ 506069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7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9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9 h 620255"/>
                <a:gd name="connsiteX30" fmla="*/ 736334 w 760243"/>
                <a:gd name="connsiteY30" fmla="*/ 510979 h 620255"/>
                <a:gd name="connsiteX31" fmla="*/ 741453 w 760243"/>
                <a:gd name="connsiteY31" fmla="*/ 521197 h 620255"/>
                <a:gd name="connsiteX32" fmla="*/ 745723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1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1 h 620255"/>
                <a:gd name="connsiteX43" fmla="*/ 2844 w 760243"/>
                <a:gd name="connsiteY43" fmla="*/ 579383 h 620255"/>
                <a:gd name="connsiteX44" fmla="*/ 4834 w 760243"/>
                <a:gd name="connsiteY44" fmla="*/ 566894 h 620255"/>
                <a:gd name="connsiteX45" fmla="*/ 7399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8 w 760243"/>
                <a:gd name="connsiteY50" fmla="*/ 501329 h 620255"/>
                <a:gd name="connsiteX51" fmla="*/ 34724 w 760243"/>
                <a:gd name="connsiteY51" fmla="*/ 491962 h 620255"/>
                <a:gd name="connsiteX52" fmla="*/ 41268 w 760243"/>
                <a:gd name="connsiteY52" fmla="*/ 483162 h 620255"/>
                <a:gd name="connsiteX53" fmla="*/ 48098 w 760243"/>
                <a:gd name="connsiteY53" fmla="*/ 474648 h 620255"/>
                <a:gd name="connsiteX54" fmla="*/ 55497 w 760243"/>
                <a:gd name="connsiteY54" fmla="*/ 466416 h 620255"/>
                <a:gd name="connsiteX55" fmla="*/ 63182 w 760243"/>
                <a:gd name="connsiteY55" fmla="*/ 459036 h 620255"/>
                <a:gd name="connsiteX56" fmla="*/ 71722 w 760243"/>
                <a:gd name="connsiteY56" fmla="*/ 451941 h 620255"/>
                <a:gd name="connsiteX57" fmla="*/ 80262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6 w 760243"/>
                <a:gd name="connsiteY61" fmla="*/ 421285 h 620255"/>
                <a:gd name="connsiteX62" fmla="*/ 129501 w 760243"/>
                <a:gd name="connsiteY62" fmla="*/ 416176 h 620255"/>
                <a:gd name="connsiteX63" fmla="*/ 140600 w 760243"/>
                <a:gd name="connsiteY63" fmla="*/ 411635 h 620255"/>
                <a:gd name="connsiteX64" fmla="*/ 151991 w 760243"/>
                <a:gd name="connsiteY64" fmla="*/ 407378 h 620255"/>
                <a:gd name="connsiteX65" fmla="*/ 163376 w 760243"/>
                <a:gd name="connsiteY65" fmla="*/ 403403 h 620255"/>
                <a:gd name="connsiteX66" fmla="*/ 175610 w 760243"/>
                <a:gd name="connsiteY66" fmla="*/ 399430 h 620255"/>
                <a:gd name="connsiteX67" fmla="*/ 187849 w 760243"/>
                <a:gd name="connsiteY67" fmla="*/ 396307 h 620255"/>
                <a:gd name="connsiteX68" fmla="*/ 200374 w 760243"/>
                <a:gd name="connsiteY68" fmla="*/ 393187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6 w 760243"/>
                <a:gd name="connsiteY72" fmla="*/ 0 h 620255"/>
                <a:gd name="connsiteX73" fmla="*/ 389101 w 760243"/>
                <a:gd name="connsiteY73" fmla="*/ 284 h 620255"/>
                <a:gd name="connsiteX74" fmla="*/ 397943 w 760243"/>
                <a:gd name="connsiteY74" fmla="*/ 856 h 620255"/>
                <a:gd name="connsiteX75" fmla="*/ 406499 w 760243"/>
                <a:gd name="connsiteY75" fmla="*/ 1998 h 620255"/>
                <a:gd name="connsiteX76" fmla="*/ 415341 w 760243"/>
                <a:gd name="connsiteY76" fmla="*/ 3424 h 620255"/>
                <a:gd name="connsiteX77" fmla="*/ 423614 w 760243"/>
                <a:gd name="connsiteY77" fmla="*/ 5708 h 620255"/>
                <a:gd name="connsiteX78" fmla="*/ 431883 w 760243"/>
                <a:gd name="connsiteY78" fmla="*/ 7706 h 620255"/>
                <a:gd name="connsiteX79" fmla="*/ 440156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3 h 620255"/>
                <a:gd name="connsiteX83" fmla="*/ 470958 w 760243"/>
                <a:gd name="connsiteY83" fmla="*/ 25405 h 620255"/>
                <a:gd name="connsiteX84" fmla="*/ 478089 w 760243"/>
                <a:gd name="connsiteY84" fmla="*/ 29970 h 620255"/>
                <a:gd name="connsiteX85" fmla="*/ 484933 w 760243"/>
                <a:gd name="connsiteY85" fmla="*/ 35109 h 620255"/>
                <a:gd name="connsiteX86" fmla="*/ 491207 w 760243"/>
                <a:gd name="connsiteY86" fmla="*/ 39961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8 h 620255"/>
                <a:gd name="connsiteX121" fmla="*/ 497768 w 760243"/>
                <a:gd name="connsiteY121" fmla="*/ 305142 h 620255"/>
                <a:gd name="connsiteX122" fmla="*/ 491207 w 760243"/>
                <a:gd name="connsiteY122" fmla="*/ 310566 h 620255"/>
                <a:gd name="connsiteX123" fmla="*/ 484933 w 760243"/>
                <a:gd name="connsiteY123" fmla="*/ 315988 h 620255"/>
                <a:gd name="connsiteX124" fmla="*/ 478089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6 w 760243"/>
                <a:gd name="connsiteY129" fmla="*/ 339967 h 620255"/>
                <a:gd name="connsiteX130" fmla="*/ 431883 w 760243"/>
                <a:gd name="connsiteY130" fmla="*/ 342821 h 620255"/>
                <a:gd name="connsiteX131" fmla="*/ 423614 w 760243"/>
                <a:gd name="connsiteY131" fmla="*/ 344819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6 w 760243"/>
                <a:gd name="connsiteY136" fmla="*/ 350526 h 620255"/>
                <a:gd name="connsiteX137" fmla="*/ 371134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9 h 620255"/>
                <a:gd name="connsiteX142" fmla="*/ 327779 w 760243"/>
                <a:gd name="connsiteY142" fmla="*/ 342821 h 620255"/>
                <a:gd name="connsiteX143" fmla="*/ 319509 w 760243"/>
                <a:gd name="connsiteY143" fmla="*/ 339967 h 620255"/>
                <a:gd name="connsiteX144" fmla="*/ 311809 w 760243"/>
                <a:gd name="connsiteY144" fmla="*/ 336540 h 620255"/>
                <a:gd name="connsiteX145" fmla="*/ 304107 w 760243"/>
                <a:gd name="connsiteY145" fmla="*/ 333400 h 620255"/>
                <a:gd name="connsiteX146" fmla="*/ 296407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8 h 620255"/>
                <a:gd name="connsiteX150" fmla="*/ 268455 w 760243"/>
                <a:gd name="connsiteY150" fmla="*/ 310566 h 620255"/>
                <a:gd name="connsiteX151" fmla="*/ 262467 w 760243"/>
                <a:gd name="connsiteY151" fmla="*/ 305142 h 620255"/>
                <a:gd name="connsiteX152" fmla="*/ 256192 w 760243"/>
                <a:gd name="connsiteY152" fmla="*/ 299148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9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8 w 760243"/>
                <a:gd name="connsiteY167" fmla="*/ 184113 h 620255"/>
                <a:gd name="connsiteX168" fmla="*/ 204854 w 760243"/>
                <a:gd name="connsiteY168" fmla="*/ 175262 h 620255"/>
                <a:gd name="connsiteX169" fmla="*/ 205138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9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7 w 760243"/>
                <a:gd name="connsiteY185" fmla="*/ 45671 h 620255"/>
                <a:gd name="connsiteX186" fmla="*/ 268455 w 760243"/>
                <a:gd name="connsiteY186" fmla="*/ 39961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7 w 760243"/>
                <a:gd name="connsiteY190" fmla="*/ 21123 h 620255"/>
                <a:gd name="connsiteX191" fmla="*/ 304107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4 w 760243"/>
                <a:gd name="connsiteY199" fmla="*/ 284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3" y="549580"/>
                  </a:lnTo>
                  <a:lnTo>
                    <a:pt x="352081" y="441438"/>
                  </a:lnTo>
                  <a:lnTo>
                    <a:pt x="331023" y="424408"/>
                  </a:lnTo>
                  <a:lnTo>
                    <a:pt x="428651" y="424408"/>
                  </a:lnTo>
                  <a:lnTo>
                    <a:pt x="407586" y="441438"/>
                  </a:lnTo>
                  <a:lnTo>
                    <a:pt x="420966" y="549580"/>
                  </a:lnTo>
                  <a:lnTo>
                    <a:pt x="506069" y="383536"/>
                  </a:lnTo>
                  <a:lnTo>
                    <a:pt x="520013" y="385523"/>
                  </a:lnTo>
                  <a:lnTo>
                    <a:pt x="533678" y="387793"/>
                  </a:lnTo>
                  <a:lnTo>
                    <a:pt x="546767" y="390348"/>
                  </a:lnTo>
                  <a:lnTo>
                    <a:pt x="559577" y="393187"/>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9" y="474648"/>
                  </a:lnTo>
                  <a:lnTo>
                    <a:pt x="718968" y="483162"/>
                  </a:lnTo>
                  <a:lnTo>
                    <a:pt x="725228" y="491962"/>
                  </a:lnTo>
                  <a:lnTo>
                    <a:pt x="730923" y="501329"/>
                  </a:lnTo>
                  <a:lnTo>
                    <a:pt x="736334" y="510979"/>
                  </a:lnTo>
                  <a:lnTo>
                    <a:pt x="741453" y="521197"/>
                  </a:lnTo>
                  <a:lnTo>
                    <a:pt x="745723" y="531982"/>
                  </a:lnTo>
                  <a:lnTo>
                    <a:pt x="749137" y="543053"/>
                  </a:lnTo>
                  <a:lnTo>
                    <a:pt x="752273" y="554689"/>
                  </a:lnTo>
                  <a:lnTo>
                    <a:pt x="755118" y="566894"/>
                  </a:lnTo>
                  <a:lnTo>
                    <a:pt x="757392" y="579383"/>
                  </a:lnTo>
                  <a:lnTo>
                    <a:pt x="758818" y="592441"/>
                  </a:lnTo>
                  <a:lnTo>
                    <a:pt x="759958" y="606064"/>
                  </a:lnTo>
                  <a:lnTo>
                    <a:pt x="760243" y="620255"/>
                  </a:lnTo>
                  <a:lnTo>
                    <a:pt x="0" y="620255"/>
                  </a:lnTo>
                  <a:lnTo>
                    <a:pt x="279" y="606064"/>
                  </a:lnTo>
                  <a:lnTo>
                    <a:pt x="1419" y="592441"/>
                  </a:lnTo>
                  <a:lnTo>
                    <a:pt x="2844" y="579383"/>
                  </a:lnTo>
                  <a:lnTo>
                    <a:pt x="4834" y="566894"/>
                  </a:lnTo>
                  <a:lnTo>
                    <a:pt x="7399" y="554689"/>
                  </a:lnTo>
                  <a:lnTo>
                    <a:pt x="10529" y="543053"/>
                  </a:lnTo>
                  <a:lnTo>
                    <a:pt x="14514" y="531982"/>
                  </a:lnTo>
                  <a:lnTo>
                    <a:pt x="18784" y="521197"/>
                  </a:lnTo>
                  <a:lnTo>
                    <a:pt x="23903" y="510979"/>
                  </a:lnTo>
                  <a:lnTo>
                    <a:pt x="29028" y="501329"/>
                  </a:lnTo>
                  <a:lnTo>
                    <a:pt x="34724" y="491962"/>
                  </a:lnTo>
                  <a:lnTo>
                    <a:pt x="41268" y="483162"/>
                  </a:lnTo>
                  <a:lnTo>
                    <a:pt x="48098" y="474648"/>
                  </a:lnTo>
                  <a:lnTo>
                    <a:pt x="55497" y="466416"/>
                  </a:lnTo>
                  <a:lnTo>
                    <a:pt x="63182" y="459036"/>
                  </a:lnTo>
                  <a:lnTo>
                    <a:pt x="71722" y="451941"/>
                  </a:lnTo>
                  <a:lnTo>
                    <a:pt x="80262" y="445129"/>
                  </a:lnTo>
                  <a:lnTo>
                    <a:pt x="89088" y="438315"/>
                  </a:lnTo>
                  <a:lnTo>
                    <a:pt x="98762" y="432356"/>
                  </a:lnTo>
                  <a:lnTo>
                    <a:pt x="108442" y="426679"/>
                  </a:lnTo>
                  <a:lnTo>
                    <a:pt x="118686" y="421285"/>
                  </a:lnTo>
                  <a:lnTo>
                    <a:pt x="129501" y="416176"/>
                  </a:lnTo>
                  <a:lnTo>
                    <a:pt x="140600" y="411635"/>
                  </a:lnTo>
                  <a:lnTo>
                    <a:pt x="151991" y="407378"/>
                  </a:lnTo>
                  <a:lnTo>
                    <a:pt x="163376" y="403403"/>
                  </a:lnTo>
                  <a:lnTo>
                    <a:pt x="175610" y="399430"/>
                  </a:lnTo>
                  <a:lnTo>
                    <a:pt x="187849" y="396307"/>
                  </a:lnTo>
                  <a:lnTo>
                    <a:pt x="200374" y="393187"/>
                  </a:lnTo>
                  <a:lnTo>
                    <a:pt x="213470" y="390348"/>
                  </a:lnTo>
                  <a:lnTo>
                    <a:pt x="226559" y="387793"/>
                  </a:lnTo>
                  <a:lnTo>
                    <a:pt x="240224" y="385523"/>
                  </a:lnTo>
                  <a:close/>
                  <a:moveTo>
                    <a:pt x="379976" y="0"/>
                  </a:moveTo>
                  <a:lnTo>
                    <a:pt x="389101" y="284"/>
                  </a:lnTo>
                  <a:lnTo>
                    <a:pt x="397943" y="856"/>
                  </a:lnTo>
                  <a:lnTo>
                    <a:pt x="406499" y="1998"/>
                  </a:lnTo>
                  <a:lnTo>
                    <a:pt x="415341" y="3424"/>
                  </a:lnTo>
                  <a:lnTo>
                    <a:pt x="423614" y="5708"/>
                  </a:lnTo>
                  <a:lnTo>
                    <a:pt x="431883" y="7706"/>
                  </a:lnTo>
                  <a:lnTo>
                    <a:pt x="440156" y="10560"/>
                  </a:lnTo>
                  <a:lnTo>
                    <a:pt x="448142" y="13986"/>
                  </a:lnTo>
                  <a:lnTo>
                    <a:pt x="455842" y="17410"/>
                  </a:lnTo>
                  <a:lnTo>
                    <a:pt x="463258" y="21123"/>
                  </a:lnTo>
                  <a:lnTo>
                    <a:pt x="470958" y="25405"/>
                  </a:lnTo>
                  <a:lnTo>
                    <a:pt x="478089" y="29970"/>
                  </a:lnTo>
                  <a:lnTo>
                    <a:pt x="484933" y="35109"/>
                  </a:lnTo>
                  <a:lnTo>
                    <a:pt x="491207" y="39961"/>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8"/>
                  </a:lnTo>
                  <a:lnTo>
                    <a:pt x="497768" y="305142"/>
                  </a:lnTo>
                  <a:lnTo>
                    <a:pt x="491207" y="310566"/>
                  </a:lnTo>
                  <a:lnTo>
                    <a:pt x="484933" y="315988"/>
                  </a:lnTo>
                  <a:lnTo>
                    <a:pt x="478089" y="320556"/>
                  </a:lnTo>
                  <a:lnTo>
                    <a:pt x="470958" y="325122"/>
                  </a:lnTo>
                  <a:lnTo>
                    <a:pt x="463258" y="329404"/>
                  </a:lnTo>
                  <a:lnTo>
                    <a:pt x="455842" y="333400"/>
                  </a:lnTo>
                  <a:lnTo>
                    <a:pt x="448142" y="336540"/>
                  </a:lnTo>
                  <a:lnTo>
                    <a:pt x="440156" y="339967"/>
                  </a:lnTo>
                  <a:lnTo>
                    <a:pt x="431883" y="342821"/>
                  </a:lnTo>
                  <a:lnTo>
                    <a:pt x="423614" y="344819"/>
                  </a:lnTo>
                  <a:lnTo>
                    <a:pt x="415341" y="347103"/>
                  </a:lnTo>
                  <a:lnTo>
                    <a:pt x="406499" y="348528"/>
                  </a:lnTo>
                  <a:lnTo>
                    <a:pt x="397943" y="349670"/>
                  </a:lnTo>
                  <a:lnTo>
                    <a:pt x="389101" y="350243"/>
                  </a:lnTo>
                  <a:lnTo>
                    <a:pt x="379976" y="350526"/>
                  </a:lnTo>
                  <a:lnTo>
                    <a:pt x="371134" y="350243"/>
                  </a:lnTo>
                  <a:lnTo>
                    <a:pt x="362291" y="349670"/>
                  </a:lnTo>
                  <a:lnTo>
                    <a:pt x="353163" y="348528"/>
                  </a:lnTo>
                  <a:lnTo>
                    <a:pt x="344607" y="347103"/>
                  </a:lnTo>
                  <a:lnTo>
                    <a:pt x="336051" y="344819"/>
                  </a:lnTo>
                  <a:lnTo>
                    <a:pt x="327779" y="342821"/>
                  </a:lnTo>
                  <a:lnTo>
                    <a:pt x="319509" y="339967"/>
                  </a:lnTo>
                  <a:lnTo>
                    <a:pt x="311809" y="336540"/>
                  </a:lnTo>
                  <a:lnTo>
                    <a:pt x="304107" y="333400"/>
                  </a:lnTo>
                  <a:lnTo>
                    <a:pt x="296407" y="329404"/>
                  </a:lnTo>
                  <a:lnTo>
                    <a:pt x="289276" y="325122"/>
                  </a:lnTo>
                  <a:lnTo>
                    <a:pt x="282146" y="320556"/>
                  </a:lnTo>
                  <a:lnTo>
                    <a:pt x="275302" y="315988"/>
                  </a:lnTo>
                  <a:lnTo>
                    <a:pt x="268455" y="310566"/>
                  </a:lnTo>
                  <a:lnTo>
                    <a:pt x="262467" y="305142"/>
                  </a:lnTo>
                  <a:lnTo>
                    <a:pt x="256192" y="299148"/>
                  </a:lnTo>
                  <a:lnTo>
                    <a:pt x="250201" y="293153"/>
                  </a:lnTo>
                  <a:lnTo>
                    <a:pt x="244782" y="286873"/>
                  </a:lnTo>
                  <a:lnTo>
                    <a:pt x="239364" y="280023"/>
                  </a:lnTo>
                  <a:lnTo>
                    <a:pt x="234801" y="273457"/>
                  </a:lnTo>
                  <a:lnTo>
                    <a:pt x="230235" y="266034"/>
                  </a:lnTo>
                  <a:lnTo>
                    <a:pt x="225959" y="258898"/>
                  </a:lnTo>
                  <a:lnTo>
                    <a:pt x="221966" y="251192"/>
                  </a:lnTo>
                  <a:lnTo>
                    <a:pt x="218829" y="243486"/>
                  </a:lnTo>
                  <a:lnTo>
                    <a:pt x="215405" y="235778"/>
                  </a:lnTo>
                  <a:lnTo>
                    <a:pt x="212554" y="227499"/>
                  </a:lnTo>
                  <a:lnTo>
                    <a:pt x="210556" y="219221"/>
                  </a:lnTo>
                  <a:lnTo>
                    <a:pt x="208275" y="210659"/>
                  </a:lnTo>
                  <a:lnTo>
                    <a:pt x="206849" y="202095"/>
                  </a:lnTo>
                  <a:lnTo>
                    <a:pt x="205707" y="193247"/>
                  </a:lnTo>
                  <a:lnTo>
                    <a:pt x="205138" y="184113"/>
                  </a:lnTo>
                  <a:lnTo>
                    <a:pt x="204854" y="175262"/>
                  </a:lnTo>
                  <a:lnTo>
                    <a:pt x="205138" y="166414"/>
                  </a:lnTo>
                  <a:lnTo>
                    <a:pt x="205707" y="157280"/>
                  </a:lnTo>
                  <a:lnTo>
                    <a:pt x="206849" y="148718"/>
                  </a:lnTo>
                  <a:lnTo>
                    <a:pt x="208275" y="139867"/>
                  </a:lnTo>
                  <a:lnTo>
                    <a:pt x="210556" y="131589"/>
                  </a:lnTo>
                  <a:lnTo>
                    <a:pt x="212554" y="123027"/>
                  </a:lnTo>
                  <a:lnTo>
                    <a:pt x="215405" y="115035"/>
                  </a:lnTo>
                  <a:lnTo>
                    <a:pt x="218829" y="107040"/>
                  </a:lnTo>
                  <a:lnTo>
                    <a:pt x="221966" y="99334"/>
                  </a:lnTo>
                  <a:lnTo>
                    <a:pt x="225959" y="91912"/>
                  </a:lnTo>
                  <a:lnTo>
                    <a:pt x="230235" y="84492"/>
                  </a:lnTo>
                  <a:lnTo>
                    <a:pt x="234801" y="77070"/>
                  </a:lnTo>
                  <a:lnTo>
                    <a:pt x="239364" y="70503"/>
                  </a:lnTo>
                  <a:lnTo>
                    <a:pt x="244782" y="63940"/>
                  </a:lnTo>
                  <a:lnTo>
                    <a:pt x="250201" y="57659"/>
                  </a:lnTo>
                  <a:lnTo>
                    <a:pt x="256192" y="51379"/>
                  </a:lnTo>
                  <a:lnTo>
                    <a:pt x="262467" y="45671"/>
                  </a:lnTo>
                  <a:lnTo>
                    <a:pt x="268455" y="39961"/>
                  </a:lnTo>
                  <a:lnTo>
                    <a:pt x="275302" y="35109"/>
                  </a:lnTo>
                  <a:lnTo>
                    <a:pt x="282146" y="29970"/>
                  </a:lnTo>
                  <a:lnTo>
                    <a:pt x="289276" y="25405"/>
                  </a:lnTo>
                  <a:lnTo>
                    <a:pt x="296407" y="21123"/>
                  </a:lnTo>
                  <a:lnTo>
                    <a:pt x="304107" y="17410"/>
                  </a:lnTo>
                  <a:lnTo>
                    <a:pt x="311809" y="13986"/>
                  </a:lnTo>
                  <a:lnTo>
                    <a:pt x="319509" y="10560"/>
                  </a:lnTo>
                  <a:lnTo>
                    <a:pt x="327779" y="7706"/>
                  </a:lnTo>
                  <a:lnTo>
                    <a:pt x="336051" y="5708"/>
                  </a:lnTo>
                  <a:lnTo>
                    <a:pt x="344607" y="3424"/>
                  </a:lnTo>
                  <a:lnTo>
                    <a:pt x="353163" y="1998"/>
                  </a:lnTo>
                  <a:lnTo>
                    <a:pt x="362291" y="856"/>
                  </a:lnTo>
                  <a:lnTo>
                    <a:pt x="371134" y="284"/>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4" name="iSľïḍè"/>
            <p:cNvSpPr/>
            <p:nvPr/>
          </p:nvSpPr>
          <p:spPr>
            <a:xfrm>
              <a:off x="5142944" y="48140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3 w 557609"/>
                <a:gd name="connsiteY10" fmla="*/ 286304 h 454932"/>
                <a:gd name="connsiteX11" fmla="*/ 410428 w 557609"/>
                <a:gd name="connsiteY11" fmla="*/ 288386 h 454932"/>
                <a:gd name="connsiteX12" fmla="*/ 419615 w 557609"/>
                <a:gd name="connsiteY12" fmla="*/ 290675 h 454932"/>
                <a:gd name="connsiteX13" fmla="*/ 428802 w 557609"/>
                <a:gd name="connsiteY13" fmla="*/ 292966 h 454932"/>
                <a:gd name="connsiteX14" fmla="*/ 437361 w 557609"/>
                <a:gd name="connsiteY14" fmla="*/ 295880 h 454932"/>
                <a:gd name="connsiteX15" fmla="*/ 446125 w 557609"/>
                <a:gd name="connsiteY15" fmla="*/ 298795 h 454932"/>
                <a:gd name="connsiteX16" fmla="*/ 454479 w 557609"/>
                <a:gd name="connsiteY16" fmla="*/ 301918 h 454932"/>
                <a:gd name="connsiteX17" fmla="*/ 462621 w 557609"/>
                <a:gd name="connsiteY17" fmla="*/ 305248 h 454932"/>
                <a:gd name="connsiteX18" fmla="*/ 470343 w 557609"/>
                <a:gd name="connsiteY18" fmla="*/ 308996 h 454932"/>
                <a:gd name="connsiteX19" fmla="*/ 477648 w 557609"/>
                <a:gd name="connsiteY19" fmla="*/ 312951 h 454932"/>
                <a:gd name="connsiteX20" fmla="*/ 485167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4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4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5 w 557609"/>
                <a:gd name="connsiteY47" fmla="*/ 390187 h 454932"/>
                <a:gd name="connsiteX48" fmla="*/ 13777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69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1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2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9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60 w 557609"/>
                <a:gd name="connsiteY94" fmla="*/ 67413 h 454932"/>
                <a:gd name="connsiteX95" fmla="*/ 394381 w 557609"/>
                <a:gd name="connsiteY95" fmla="*/ 72858 h 454932"/>
                <a:gd name="connsiteX96" fmla="*/ 397099 w 557609"/>
                <a:gd name="connsiteY96" fmla="*/ 78509 h 454932"/>
                <a:gd name="connsiteX97" fmla="*/ 399400 w 557609"/>
                <a:gd name="connsiteY97" fmla="*/ 84373 h 454932"/>
                <a:gd name="connsiteX98" fmla="*/ 401494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4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4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4 w 557609"/>
                <a:gd name="connsiteY110" fmla="*/ 166861 h 454932"/>
                <a:gd name="connsiteX111" fmla="*/ 399400 w 557609"/>
                <a:gd name="connsiteY111" fmla="*/ 172933 h 454932"/>
                <a:gd name="connsiteX112" fmla="*/ 397099 w 557609"/>
                <a:gd name="connsiteY112" fmla="*/ 178587 h 454932"/>
                <a:gd name="connsiteX113" fmla="*/ 394381 w 557609"/>
                <a:gd name="connsiteY113" fmla="*/ 184239 h 454932"/>
                <a:gd name="connsiteX114" fmla="*/ 391660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9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2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1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3 w 557609"/>
                <a:gd name="connsiteY142" fmla="*/ 251444 h 454932"/>
                <a:gd name="connsiteX143" fmla="*/ 234347 w 557609"/>
                <a:gd name="connsiteY143" fmla="*/ 249351 h 454932"/>
                <a:gd name="connsiteX144" fmla="*/ 228700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3 w 557609"/>
                <a:gd name="connsiteY148" fmla="*/ 235114 h 454932"/>
                <a:gd name="connsiteX149" fmla="*/ 201923 w 557609"/>
                <a:gd name="connsiteY149" fmla="*/ 231763 h 454932"/>
                <a:gd name="connsiteX150" fmla="*/ 196901 w 557609"/>
                <a:gd name="connsiteY150" fmla="*/ 227787 h 454932"/>
                <a:gd name="connsiteX151" fmla="*/ 192509 w 557609"/>
                <a:gd name="connsiteY151" fmla="*/ 223808 h 454932"/>
                <a:gd name="connsiteX152" fmla="*/ 187907 w 557609"/>
                <a:gd name="connsiteY152" fmla="*/ 219412 h 454932"/>
                <a:gd name="connsiteX153" fmla="*/ 183512 w 557609"/>
                <a:gd name="connsiteY153" fmla="*/ 215016 h 454932"/>
                <a:gd name="connsiteX154" fmla="*/ 179538 w 557609"/>
                <a:gd name="connsiteY154" fmla="*/ 210409 h 454932"/>
                <a:gd name="connsiteX155" fmla="*/ 175564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6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6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4 w 557609"/>
                <a:gd name="connsiteY181" fmla="*/ 51711 h 454932"/>
                <a:gd name="connsiteX182" fmla="*/ 179538 w 557609"/>
                <a:gd name="connsiteY182" fmla="*/ 46897 h 454932"/>
                <a:gd name="connsiteX183" fmla="*/ 183512 w 557609"/>
                <a:gd name="connsiteY183" fmla="*/ 42291 h 454932"/>
                <a:gd name="connsiteX184" fmla="*/ 187907 w 557609"/>
                <a:gd name="connsiteY184" fmla="*/ 37684 h 454932"/>
                <a:gd name="connsiteX185" fmla="*/ 192509 w 557609"/>
                <a:gd name="connsiteY185" fmla="*/ 33498 h 454932"/>
                <a:gd name="connsiteX186" fmla="*/ 196901 w 557609"/>
                <a:gd name="connsiteY186" fmla="*/ 29309 h 454932"/>
                <a:gd name="connsiteX187" fmla="*/ 201923 w 557609"/>
                <a:gd name="connsiteY187" fmla="*/ 25751 h 454932"/>
                <a:gd name="connsiteX188" fmla="*/ 206943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700 w 557609"/>
                <a:gd name="connsiteY192" fmla="*/ 10258 h 454932"/>
                <a:gd name="connsiteX193" fmla="*/ 234347 w 557609"/>
                <a:gd name="connsiteY193" fmla="*/ 7745 h 454932"/>
                <a:gd name="connsiteX194" fmla="*/ 240413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3" y="286304"/>
                  </a:lnTo>
                  <a:lnTo>
                    <a:pt x="410428" y="288386"/>
                  </a:lnTo>
                  <a:lnTo>
                    <a:pt x="419615" y="290675"/>
                  </a:lnTo>
                  <a:lnTo>
                    <a:pt x="428802" y="292966"/>
                  </a:lnTo>
                  <a:lnTo>
                    <a:pt x="437361" y="295880"/>
                  </a:lnTo>
                  <a:lnTo>
                    <a:pt x="446125" y="298795"/>
                  </a:lnTo>
                  <a:lnTo>
                    <a:pt x="454479" y="301918"/>
                  </a:lnTo>
                  <a:lnTo>
                    <a:pt x="462621" y="305248"/>
                  </a:lnTo>
                  <a:lnTo>
                    <a:pt x="470343" y="308996"/>
                  </a:lnTo>
                  <a:lnTo>
                    <a:pt x="477648" y="312951"/>
                  </a:lnTo>
                  <a:lnTo>
                    <a:pt x="485167" y="317116"/>
                  </a:lnTo>
                  <a:lnTo>
                    <a:pt x="492053" y="321487"/>
                  </a:lnTo>
                  <a:lnTo>
                    <a:pt x="498735" y="326276"/>
                  </a:lnTo>
                  <a:lnTo>
                    <a:pt x="504999" y="331480"/>
                  </a:lnTo>
                  <a:lnTo>
                    <a:pt x="511054"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4"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5" y="390187"/>
                  </a:lnTo>
                  <a:lnTo>
                    <a:pt x="13777" y="382277"/>
                  </a:lnTo>
                  <a:lnTo>
                    <a:pt x="17532" y="374782"/>
                  </a:lnTo>
                  <a:lnTo>
                    <a:pt x="21291" y="367704"/>
                  </a:lnTo>
                  <a:lnTo>
                    <a:pt x="25469" y="360834"/>
                  </a:lnTo>
                  <a:lnTo>
                    <a:pt x="30269" y="354380"/>
                  </a:lnTo>
                  <a:lnTo>
                    <a:pt x="35278" y="348135"/>
                  </a:lnTo>
                  <a:lnTo>
                    <a:pt x="40705" y="342097"/>
                  </a:lnTo>
                  <a:lnTo>
                    <a:pt x="46342" y="336684"/>
                  </a:lnTo>
                  <a:lnTo>
                    <a:pt x="52606" y="331480"/>
                  </a:lnTo>
                  <a:lnTo>
                    <a:pt x="58869"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1" y="1466"/>
                  </a:lnTo>
                  <a:lnTo>
                    <a:pt x="304636" y="2511"/>
                  </a:lnTo>
                  <a:lnTo>
                    <a:pt x="310703" y="4187"/>
                  </a:lnTo>
                  <a:lnTo>
                    <a:pt x="316769" y="5652"/>
                  </a:lnTo>
                  <a:lnTo>
                    <a:pt x="322836" y="7745"/>
                  </a:lnTo>
                  <a:lnTo>
                    <a:pt x="328694" y="10258"/>
                  </a:lnTo>
                  <a:lnTo>
                    <a:pt x="334342" y="12769"/>
                  </a:lnTo>
                  <a:lnTo>
                    <a:pt x="339781" y="15493"/>
                  </a:lnTo>
                  <a:lnTo>
                    <a:pt x="345429" y="18633"/>
                  </a:lnTo>
                  <a:lnTo>
                    <a:pt x="350659" y="21982"/>
                  </a:lnTo>
                  <a:lnTo>
                    <a:pt x="355679" y="25751"/>
                  </a:lnTo>
                  <a:lnTo>
                    <a:pt x="360281" y="29309"/>
                  </a:lnTo>
                  <a:lnTo>
                    <a:pt x="365093" y="33498"/>
                  </a:lnTo>
                  <a:lnTo>
                    <a:pt x="369487" y="37684"/>
                  </a:lnTo>
                  <a:lnTo>
                    <a:pt x="373669" y="42291"/>
                  </a:lnTo>
                  <a:lnTo>
                    <a:pt x="377853" y="46897"/>
                  </a:lnTo>
                  <a:lnTo>
                    <a:pt x="381620" y="51711"/>
                  </a:lnTo>
                  <a:lnTo>
                    <a:pt x="385176" y="56528"/>
                  </a:lnTo>
                  <a:lnTo>
                    <a:pt x="388733" y="61972"/>
                  </a:lnTo>
                  <a:lnTo>
                    <a:pt x="391660" y="67413"/>
                  </a:lnTo>
                  <a:lnTo>
                    <a:pt x="394381" y="72858"/>
                  </a:lnTo>
                  <a:lnTo>
                    <a:pt x="397099" y="78509"/>
                  </a:lnTo>
                  <a:lnTo>
                    <a:pt x="399400" y="84373"/>
                  </a:lnTo>
                  <a:lnTo>
                    <a:pt x="401494" y="90235"/>
                  </a:lnTo>
                  <a:lnTo>
                    <a:pt x="403167" y="96515"/>
                  </a:lnTo>
                  <a:lnTo>
                    <a:pt x="404630" y="102587"/>
                  </a:lnTo>
                  <a:lnTo>
                    <a:pt x="405676" y="109078"/>
                  </a:lnTo>
                  <a:lnTo>
                    <a:pt x="406514" y="115358"/>
                  </a:lnTo>
                  <a:lnTo>
                    <a:pt x="407141" y="122058"/>
                  </a:lnTo>
                  <a:lnTo>
                    <a:pt x="407351" y="128547"/>
                  </a:lnTo>
                  <a:lnTo>
                    <a:pt x="407141" y="135039"/>
                  </a:lnTo>
                  <a:lnTo>
                    <a:pt x="406514" y="141738"/>
                  </a:lnTo>
                  <a:lnTo>
                    <a:pt x="405676" y="148228"/>
                  </a:lnTo>
                  <a:lnTo>
                    <a:pt x="404630" y="154510"/>
                  </a:lnTo>
                  <a:lnTo>
                    <a:pt x="403167" y="160789"/>
                  </a:lnTo>
                  <a:lnTo>
                    <a:pt x="401494" y="166861"/>
                  </a:lnTo>
                  <a:lnTo>
                    <a:pt x="399400" y="172933"/>
                  </a:lnTo>
                  <a:lnTo>
                    <a:pt x="397099" y="178587"/>
                  </a:lnTo>
                  <a:lnTo>
                    <a:pt x="394381" y="184239"/>
                  </a:lnTo>
                  <a:lnTo>
                    <a:pt x="391660"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9" y="231763"/>
                  </a:lnTo>
                  <a:lnTo>
                    <a:pt x="350659" y="235114"/>
                  </a:lnTo>
                  <a:lnTo>
                    <a:pt x="345429" y="238463"/>
                  </a:lnTo>
                  <a:lnTo>
                    <a:pt x="339781" y="241604"/>
                  </a:lnTo>
                  <a:lnTo>
                    <a:pt x="334342" y="244535"/>
                  </a:lnTo>
                  <a:lnTo>
                    <a:pt x="328694" y="246838"/>
                  </a:lnTo>
                  <a:lnTo>
                    <a:pt x="322836" y="249351"/>
                  </a:lnTo>
                  <a:lnTo>
                    <a:pt x="316769" y="251444"/>
                  </a:lnTo>
                  <a:lnTo>
                    <a:pt x="310703" y="252910"/>
                  </a:lnTo>
                  <a:lnTo>
                    <a:pt x="304636" y="254585"/>
                  </a:lnTo>
                  <a:lnTo>
                    <a:pt x="298151"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3" y="251444"/>
                  </a:lnTo>
                  <a:lnTo>
                    <a:pt x="234347" y="249351"/>
                  </a:lnTo>
                  <a:lnTo>
                    <a:pt x="228700" y="246838"/>
                  </a:lnTo>
                  <a:lnTo>
                    <a:pt x="223050" y="244535"/>
                  </a:lnTo>
                  <a:lnTo>
                    <a:pt x="217402" y="241604"/>
                  </a:lnTo>
                  <a:lnTo>
                    <a:pt x="212172" y="238463"/>
                  </a:lnTo>
                  <a:lnTo>
                    <a:pt x="206943" y="235114"/>
                  </a:lnTo>
                  <a:lnTo>
                    <a:pt x="201923" y="231763"/>
                  </a:lnTo>
                  <a:lnTo>
                    <a:pt x="196901" y="227787"/>
                  </a:lnTo>
                  <a:lnTo>
                    <a:pt x="192509" y="223808"/>
                  </a:lnTo>
                  <a:lnTo>
                    <a:pt x="187907" y="219412"/>
                  </a:lnTo>
                  <a:lnTo>
                    <a:pt x="183512" y="215016"/>
                  </a:lnTo>
                  <a:lnTo>
                    <a:pt x="179538" y="210409"/>
                  </a:lnTo>
                  <a:lnTo>
                    <a:pt x="175564"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6" y="148228"/>
                  </a:lnTo>
                  <a:lnTo>
                    <a:pt x="150878" y="141738"/>
                  </a:lnTo>
                  <a:lnTo>
                    <a:pt x="150460" y="135039"/>
                  </a:lnTo>
                  <a:lnTo>
                    <a:pt x="150252" y="128547"/>
                  </a:lnTo>
                  <a:lnTo>
                    <a:pt x="150460" y="122058"/>
                  </a:lnTo>
                  <a:lnTo>
                    <a:pt x="150878" y="115358"/>
                  </a:lnTo>
                  <a:lnTo>
                    <a:pt x="151716"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4" y="51711"/>
                  </a:lnTo>
                  <a:lnTo>
                    <a:pt x="179538" y="46897"/>
                  </a:lnTo>
                  <a:lnTo>
                    <a:pt x="183512" y="42291"/>
                  </a:lnTo>
                  <a:lnTo>
                    <a:pt x="187907" y="37684"/>
                  </a:lnTo>
                  <a:lnTo>
                    <a:pt x="192509" y="33498"/>
                  </a:lnTo>
                  <a:lnTo>
                    <a:pt x="196901" y="29309"/>
                  </a:lnTo>
                  <a:lnTo>
                    <a:pt x="201923" y="25751"/>
                  </a:lnTo>
                  <a:lnTo>
                    <a:pt x="206943" y="21982"/>
                  </a:lnTo>
                  <a:lnTo>
                    <a:pt x="212172" y="18633"/>
                  </a:lnTo>
                  <a:lnTo>
                    <a:pt x="217402" y="15493"/>
                  </a:lnTo>
                  <a:lnTo>
                    <a:pt x="223050" y="12769"/>
                  </a:lnTo>
                  <a:lnTo>
                    <a:pt x="228700" y="10258"/>
                  </a:lnTo>
                  <a:lnTo>
                    <a:pt x="234347" y="7745"/>
                  </a:lnTo>
                  <a:lnTo>
                    <a:pt x="240413"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5" name="îşḻíḋè"/>
            <p:cNvSpPr/>
            <p:nvPr/>
          </p:nvSpPr>
          <p:spPr>
            <a:xfrm>
              <a:off x="6460796" y="48140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3 w 557609"/>
                <a:gd name="connsiteY10" fmla="*/ 286304 h 454932"/>
                <a:gd name="connsiteX11" fmla="*/ 410428 w 557609"/>
                <a:gd name="connsiteY11" fmla="*/ 288386 h 454932"/>
                <a:gd name="connsiteX12" fmla="*/ 419615 w 557609"/>
                <a:gd name="connsiteY12" fmla="*/ 290675 h 454932"/>
                <a:gd name="connsiteX13" fmla="*/ 428802 w 557609"/>
                <a:gd name="connsiteY13" fmla="*/ 292966 h 454932"/>
                <a:gd name="connsiteX14" fmla="*/ 437361 w 557609"/>
                <a:gd name="connsiteY14" fmla="*/ 295880 h 454932"/>
                <a:gd name="connsiteX15" fmla="*/ 446125 w 557609"/>
                <a:gd name="connsiteY15" fmla="*/ 298795 h 454932"/>
                <a:gd name="connsiteX16" fmla="*/ 454479 w 557609"/>
                <a:gd name="connsiteY16" fmla="*/ 301918 h 454932"/>
                <a:gd name="connsiteX17" fmla="*/ 462621 w 557609"/>
                <a:gd name="connsiteY17" fmla="*/ 305248 h 454932"/>
                <a:gd name="connsiteX18" fmla="*/ 470343 w 557609"/>
                <a:gd name="connsiteY18" fmla="*/ 308996 h 454932"/>
                <a:gd name="connsiteX19" fmla="*/ 477648 w 557609"/>
                <a:gd name="connsiteY19" fmla="*/ 312951 h 454932"/>
                <a:gd name="connsiteX20" fmla="*/ 485167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4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4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5 w 557609"/>
                <a:gd name="connsiteY47" fmla="*/ 390187 h 454932"/>
                <a:gd name="connsiteX48" fmla="*/ 13777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69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1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2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9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60 w 557609"/>
                <a:gd name="connsiteY94" fmla="*/ 67413 h 454932"/>
                <a:gd name="connsiteX95" fmla="*/ 394381 w 557609"/>
                <a:gd name="connsiteY95" fmla="*/ 72858 h 454932"/>
                <a:gd name="connsiteX96" fmla="*/ 397099 w 557609"/>
                <a:gd name="connsiteY96" fmla="*/ 78509 h 454932"/>
                <a:gd name="connsiteX97" fmla="*/ 399400 w 557609"/>
                <a:gd name="connsiteY97" fmla="*/ 84373 h 454932"/>
                <a:gd name="connsiteX98" fmla="*/ 401494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4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4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4 w 557609"/>
                <a:gd name="connsiteY110" fmla="*/ 166861 h 454932"/>
                <a:gd name="connsiteX111" fmla="*/ 399400 w 557609"/>
                <a:gd name="connsiteY111" fmla="*/ 172933 h 454932"/>
                <a:gd name="connsiteX112" fmla="*/ 397099 w 557609"/>
                <a:gd name="connsiteY112" fmla="*/ 178587 h 454932"/>
                <a:gd name="connsiteX113" fmla="*/ 394381 w 557609"/>
                <a:gd name="connsiteY113" fmla="*/ 184239 h 454932"/>
                <a:gd name="connsiteX114" fmla="*/ 391660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9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2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1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3 w 557609"/>
                <a:gd name="connsiteY142" fmla="*/ 251444 h 454932"/>
                <a:gd name="connsiteX143" fmla="*/ 234347 w 557609"/>
                <a:gd name="connsiteY143" fmla="*/ 249351 h 454932"/>
                <a:gd name="connsiteX144" fmla="*/ 228700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3 w 557609"/>
                <a:gd name="connsiteY148" fmla="*/ 235114 h 454932"/>
                <a:gd name="connsiteX149" fmla="*/ 201923 w 557609"/>
                <a:gd name="connsiteY149" fmla="*/ 231763 h 454932"/>
                <a:gd name="connsiteX150" fmla="*/ 196901 w 557609"/>
                <a:gd name="connsiteY150" fmla="*/ 227787 h 454932"/>
                <a:gd name="connsiteX151" fmla="*/ 192509 w 557609"/>
                <a:gd name="connsiteY151" fmla="*/ 223808 h 454932"/>
                <a:gd name="connsiteX152" fmla="*/ 187907 w 557609"/>
                <a:gd name="connsiteY152" fmla="*/ 219412 h 454932"/>
                <a:gd name="connsiteX153" fmla="*/ 183512 w 557609"/>
                <a:gd name="connsiteY153" fmla="*/ 215016 h 454932"/>
                <a:gd name="connsiteX154" fmla="*/ 179538 w 557609"/>
                <a:gd name="connsiteY154" fmla="*/ 210409 h 454932"/>
                <a:gd name="connsiteX155" fmla="*/ 175564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6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6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4 w 557609"/>
                <a:gd name="connsiteY181" fmla="*/ 51711 h 454932"/>
                <a:gd name="connsiteX182" fmla="*/ 179538 w 557609"/>
                <a:gd name="connsiteY182" fmla="*/ 46897 h 454932"/>
                <a:gd name="connsiteX183" fmla="*/ 183512 w 557609"/>
                <a:gd name="connsiteY183" fmla="*/ 42291 h 454932"/>
                <a:gd name="connsiteX184" fmla="*/ 187907 w 557609"/>
                <a:gd name="connsiteY184" fmla="*/ 37684 h 454932"/>
                <a:gd name="connsiteX185" fmla="*/ 192509 w 557609"/>
                <a:gd name="connsiteY185" fmla="*/ 33498 h 454932"/>
                <a:gd name="connsiteX186" fmla="*/ 196901 w 557609"/>
                <a:gd name="connsiteY186" fmla="*/ 29309 h 454932"/>
                <a:gd name="connsiteX187" fmla="*/ 201923 w 557609"/>
                <a:gd name="connsiteY187" fmla="*/ 25751 h 454932"/>
                <a:gd name="connsiteX188" fmla="*/ 206943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700 w 557609"/>
                <a:gd name="connsiteY192" fmla="*/ 10258 h 454932"/>
                <a:gd name="connsiteX193" fmla="*/ 234347 w 557609"/>
                <a:gd name="connsiteY193" fmla="*/ 7745 h 454932"/>
                <a:gd name="connsiteX194" fmla="*/ 240413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3" y="286304"/>
                  </a:lnTo>
                  <a:lnTo>
                    <a:pt x="410428" y="288386"/>
                  </a:lnTo>
                  <a:lnTo>
                    <a:pt x="419615" y="290675"/>
                  </a:lnTo>
                  <a:lnTo>
                    <a:pt x="428802" y="292966"/>
                  </a:lnTo>
                  <a:lnTo>
                    <a:pt x="437361" y="295880"/>
                  </a:lnTo>
                  <a:lnTo>
                    <a:pt x="446125" y="298795"/>
                  </a:lnTo>
                  <a:lnTo>
                    <a:pt x="454479" y="301918"/>
                  </a:lnTo>
                  <a:lnTo>
                    <a:pt x="462621" y="305248"/>
                  </a:lnTo>
                  <a:lnTo>
                    <a:pt x="470343" y="308996"/>
                  </a:lnTo>
                  <a:lnTo>
                    <a:pt x="477648" y="312951"/>
                  </a:lnTo>
                  <a:lnTo>
                    <a:pt x="485167" y="317116"/>
                  </a:lnTo>
                  <a:lnTo>
                    <a:pt x="492053" y="321487"/>
                  </a:lnTo>
                  <a:lnTo>
                    <a:pt x="498735" y="326276"/>
                  </a:lnTo>
                  <a:lnTo>
                    <a:pt x="504999" y="331480"/>
                  </a:lnTo>
                  <a:lnTo>
                    <a:pt x="511054"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4"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5" y="390187"/>
                  </a:lnTo>
                  <a:lnTo>
                    <a:pt x="13777" y="382277"/>
                  </a:lnTo>
                  <a:lnTo>
                    <a:pt x="17532" y="374782"/>
                  </a:lnTo>
                  <a:lnTo>
                    <a:pt x="21291" y="367704"/>
                  </a:lnTo>
                  <a:lnTo>
                    <a:pt x="25469" y="360834"/>
                  </a:lnTo>
                  <a:lnTo>
                    <a:pt x="30269" y="354380"/>
                  </a:lnTo>
                  <a:lnTo>
                    <a:pt x="35278" y="348135"/>
                  </a:lnTo>
                  <a:lnTo>
                    <a:pt x="40705" y="342097"/>
                  </a:lnTo>
                  <a:lnTo>
                    <a:pt x="46342" y="336684"/>
                  </a:lnTo>
                  <a:lnTo>
                    <a:pt x="52606" y="331480"/>
                  </a:lnTo>
                  <a:lnTo>
                    <a:pt x="58869"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1" y="1466"/>
                  </a:lnTo>
                  <a:lnTo>
                    <a:pt x="304636" y="2511"/>
                  </a:lnTo>
                  <a:lnTo>
                    <a:pt x="310703" y="4187"/>
                  </a:lnTo>
                  <a:lnTo>
                    <a:pt x="316769" y="5652"/>
                  </a:lnTo>
                  <a:lnTo>
                    <a:pt x="322836" y="7745"/>
                  </a:lnTo>
                  <a:lnTo>
                    <a:pt x="328694" y="10258"/>
                  </a:lnTo>
                  <a:lnTo>
                    <a:pt x="334342" y="12769"/>
                  </a:lnTo>
                  <a:lnTo>
                    <a:pt x="339781" y="15493"/>
                  </a:lnTo>
                  <a:lnTo>
                    <a:pt x="345429" y="18633"/>
                  </a:lnTo>
                  <a:lnTo>
                    <a:pt x="350659" y="21982"/>
                  </a:lnTo>
                  <a:lnTo>
                    <a:pt x="355679" y="25751"/>
                  </a:lnTo>
                  <a:lnTo>
                    <a:pt x="360281" y="29309"/>
                  </a:lnTo>
                  <a:lnTo>
                    <a:pt x="365093" y="33498"/>
                  </a:lnTo>
                  <a:lnTo>
                    <a:pt x="369487" y="37684"/>
                  </a:lnTo>
                  <a:lnTo>
                    <a:pt x="373669" y="42291"/>
                  </a:lnTo>
                  <a:lnTo>
                    <a:pt x="377853" y="46897"/>
                  </a:lnTo>
                  <a:lnTo>
                    <a:pt x="381620" y="51711"/>
                  </a:lnTo>
                  <a:lnTo>
                    <a:pt x="385176" y="56528"/>
                  </a:lnTo>
                  <a:lnTo>
                    <a:pt x="388733" y="61972"/>
                  </a:lnTo>
                  <a:lnTo>
                    <a:pt x="391660" y="67413"/>
                  </a:lnTo>
                  <a:lnTo>
                    <a:pt x="394381" y="72858"/>
                  </a:lnTo>
                  <a:lnTo>
                    <a:pt x="397099" y="78509"/>
                  </a:lnTo>
                  <a:lnTo>
                    <a:pt x="399400" y="84373"/>
                  </a:lnTo>
                  <a:lnTo>
                    <a:pt x="401494" y="90235"/>
                  </a:lnTo>
                  <a:lnTo>
                    <a:pt x="403167" y="96515"/>
                  </a:lnTo>
                  <a:lnTo>
                    <a:pt x="404630" y="102587"/>
                  </a:lnTo>
                  <a:lnTo>
                    <a:pt x="405676" y="109078"/>
                  </a:lnTo>
                  <a:lnTo>
                    <a:pt x="406514" y="115358"/>
                  </a:lnTo>
                  <a:lnTo>
                    <a:pt x="407141" y="122058"/>
                  </a:lnTo>
                  <a:lnTo>
                    <a:pt x="407351" y="128547"/>
                  </a:lnTo>
                  <a:lnTo>
                    <a:pt x="407141" y="135039"/>
                  </a:lnTo>
                  <a:lnTo>
                    <a:pt x="406514" y="141738"/>
                  </a:lnTo>
                  <a:lnTo>
                    <a:pt x="405676" y="148228"/>
                  </a:lnTo>
                  <a:lnTo>
                    <a:pt x="404630" y="154510"/>
                  </a:lnTo>
                  <a:lnTo>
                    <a:pt x="403167" y="160789"/>
                  </a:lnTo>
                  <a:lnTo>
                    <a:pt x="401494" y="166861"/>
                  </a:lnTo>
                  <a:lnTo>
                    <a:pt x="399400" y="172933"/>
                  </a:lnTo>
                  <a:lnTo>
                    <a:pt x="397099" y="178587"/>
                  </a:lnTo>
                  <a:lnTo>
                    <a:pt x="394381" y="184239"/>
                  </a:lnTo>
                  <a:lnTo>
                    <a:pt x="391660"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9" y="231763"/>
                  </a:lnTo>
                  <a:lnTo>
                    <a:pt x="350659" y="235114"/>
                  </a:lnTo>
                  <a:lnTo>
                    <a:pt x="345429" y="238463"/>
                  </a:lnTo>
                  <a:lnTo>
                    <a:pt x="339781" y="241604"/>
                  </a:lnTo>
                  <a:lnTo>
                    <a:pt x="334342" y="244535"/>
                  </a:lnTo>
                  <a:lnTo>
                    <a:pt x="328694" y="246838"/>
                  </a:lnTo>
                  <a:lnTo>
                    <a:pt x="322836" y="249351"/>
                  </a:lnTo>
                  <a:lnTo>
                    <a:pt x="316769" y="251444"/>
                  </a:lnTo>
                  <a:lnTo>
                    <a:pt x="310703" y="252910"/>
                  </a:lnTo>
                  <a:lnTo>
                    <a:pt x="304636" y="254585"/>
                  </a:lnTo>
                  <a:lnTo>
                    <a:pt x="298151"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3" y="251444"/>
                  </a:lnTo>
                  <a:lnTo>
                    <a:pt x="234347" y="249351"/>
                  </a:lnTo>
                  <a:lnTo>
                    <a:pt x="228700" y="246838"/>
                  </a:lnTo>
                  <a:lnTo>
                    <a:pt x="223050" y="244535"/>
                  </a:lnTo>
                  <a:lnTo>
                    <a:pt x="217402" y="241604"/>
                  </a:lnTo>
                  <a:lnTo>
                    <a:pt x="212172" y="238463"/>
                  </a:lnTo>
                  <a:lnTo>
                    <a:pt x="206943" y="235114"/>
                  </a:lnTo>
                  <a:lnTo>
                    <a:pt x="201923" y="231763"/>
                  </a:lnTo>
                  <a:lnTo>
                    <a:pt x="196901" y="227787"/>
                  </a:lnTo>
                  <a:lnTo>
                    <a:pt x="192509" y="223808"/>
                  </a:lnTo>
                  <a:lnTo>
                    <a:pt x="187907" y="219412"/>
                  </a:lnTo>
                  <a:lnTo>
                    <a:pt x="183512" y="215016"/>
                  </a:lnTo>
                  <a:lnTo>
                    <a:pt x="179538" y="210409"/>
                  </a:lnTo>
                  <a:lnTo>
                    <a:pt x="175564"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6" y="148228"/>
                  </a:lnTo>
                  <a:lnTo>
                    <a:pt x="150878" y="141738"/>
                  </a:lnTo>
                  <a:lnTo>
                    <a:pt x="150460" y="135039"/>
                  </a:lnTo>
                  <a:lnTo>
                    <a:pt x="150252" y="128547"/>
                  </a:lnTo>
                  <a:lnTo>
                    <a:pt x="150460" y="122058"/>
                  </a:lnTo>
                  <a:lnTo>
                    <a:pt x="150878" y="115358"/>
                  </a:lnTo>
                  <a:lnTo>
                    <a:pt x="151716"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4" y="51711"/>
                  </a:lnTo>
                  <a:lnTo>
                    <a:pt x="179538" y="46897"/>
                  </a:lnTo>
                  <a:lnTo>
                    <a:pt x="183512" y="42291"/>
                  </a:lnTo>
                  <a:lnTo>
                    <a:pt x="187907" y="37684"/>
                  </a:lnTo>
                  <a:lnTo>
                    <a:pt x="192509" y="33498"/>
                  </a:lnTo>
                  <a:lnTo>
                    <a:pt x="196901" y="29309"/>
                  </a:lnTo>
                  <a:lnTo>
                    <a:pt x="201923" y="25751"/>
                  </a:lnTo>
                  <a:lnTo>
                    <a:pt x="206943" y="21982"/>
                  </a:lnTo>
                  <a:lnTo>
                    <a:pt x="212172" y="18633"/>
                  </a:lnTo>
                  <a:lnTo>
                    <a:pt x="217402" y="15493"/>
                  </a:lnTo>
                  <a:lnTo>
                    <a:pt x="223050" y="12769"/>
                  </a:lnTo>
                  <a:lnTo>
                    <a:pt x="228700" y="10258"/>
                  </a:lnTo>
                  <a:lnTo>
                    <a:pt x="234347" y="7745"/>
                  </a:lnTo>
                  <a:lnTo>
                    <a:pt x="240413"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6" name="ïṩľïḓê"/>
            <p:cNvSpPr/>
            <p:nvPr/>
          </p:nvSpPr>
          <p:spPr>
            <a:xfrm>
              <a:off x="8512757" y="5268951"/>
              <a:ext cx="2613676" cy="392297"/>
            </a:xfrm>
            <a:prstGeom prst="roundRect">
              <a:avLst>
                <a:gd name="adj" fmla="val 50000"/>
              </a:avLst>
            </a:prstGeom>
            <a:solidFill>
              <a:schemeClr val="tx2">
                <a:lumMod val="75000"/>
              </a:schemeClr>
            </a:solidFill>
            <a:ln>
              <a:noFill/>
            </a:ln>
          </p:spPr>
          <p:txBody>
            <a:bodyPr wrap="none" lIns="91425" tIns="45700" rIns="91425" bIns="45700" anchor="ctr" anchorCtr="0">
              <a:noAutofit/>
            </a:bodyPr>
            <a:lstStyle/>
            <a:p>
              <a:pPr marL="0" marR="0" lvl="0" indent="0" algn="ctr" rtl="0">
                <a:buNone/>
              </a:pPr>
              <a:r>
                <a:rPr lang="zh-CN" altLang="en-US" sz="1600" b="1" dirty="0" smtClean="0">
                  <a:solidFill>
                    <a:schemeClr val="bg1"/>
                  </a:solidFill>
                  <a:ea typeface="微软雅黑" panose="020B0503020204020204" pitchFamily="34" charset="-122"/>
                </a:rPr>
                <a:t>添加文字</a:t>
              </a:r>
              <a:endParaRPr lang="zh-CN" altLang="en-US" sz="1600" b="1" dirty="0">
                <a:solidFill>
                  <a:schemeClr val="bg1"/>
                </a:solidFill>
                <a:ea typeface="微软雅黑" panose="020B0503020204020204" pitchFamily="34" charset="-122"/>
              </a:endParaRPr>
            </a:p>
          </p:txBody>
        </p:sp>
        <p:sp>
          <p:nvSpPr>
            <p:cNvPr id="17" name="iṧḷíde"/>
            <p:cNvSpPr/>
            <p:nvPr/>
          </p:nvSpPr>
          <p:spPr>
            <a:xfrm>
              <a:off x="9439476" y="4648693"/>
              <a:ext cx="760243" cy="620255"/>
            </a:xfrm>
            <a:custGeom>
              <a:avLst/>
              <a:gdLst>
                <a:gd name="connsiteX0" fmla="*/ 254168 w 760243"/>
                <a:gd name="connsiteY0" fmla="*/ 383536 h 620255"/>
                <a:gd name="connsiteX1" fmla="*/ 338992 w 760243"/>
                <a:gd name="connsiteY1" fmla="*/ 549580 h 620255"/>
                <a:gd name="connsiteX2" fmla="*/ 352081 w 760243"/>
                <a:gd name="connsiteY2" fmla="*/ 441438 h 620255"/>
                <a:gd name="connsiteX3" fmla="*/ 331022 w 760243"/>
                <a:gd name="connsiteY3" fmla="*/ 424408 h 620255"/>
                <a:gd name="connsiteX4" fmla="*/ 428650 w 760243"/>
                <a:gd name="connsiteY4" fmla="*/ 424408 h 620255"/>
                <a:gd name="connsiteX5" fmla="*/ 407585 w 760243"/>
                <a:gd name="connsiteY5" fmla="*/ 441438 h 620255"/>
                <a:gd name="connsiteX6" fmla="*/ 420966 w 760243"/>
                <a:gd name="connsiteY6" fmla="*/ 549580 h 620255"/>
                <a:gd name="connsiteX7" fmla="*/ 506068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7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8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9 h 620255"/>
                <a:gd name="connsiteX30" fmla="*/ 736333 w 760243"/>
                <a:gd name="connsiteY30" fmla="*/ 510979 h 620255"/>
                <a:gd name="connsiteX31" fmla="*/ 741452 w 760243"/>
                <a:gd name="connsiteY31" fmla="*/ 521197 h 620255"/>
                <a:gd name="connsiteX32" fmla="*/ 745722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1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1 h 620255"/>
                <a:gd name="connsiteX43" fmla="*/ 2845 w 760243"/>
                <a:gd name="connsiteY43" fmla="*/ 579383 h 620255"/>
                <a:gd name="connsiteX44" fmla="*/ 4834 w 760243"/>
                <a:gd name="connsiteY44" fmla="*/ 566894 h 620255"/>
                <a:gd name="connsiteX45" fmla="*/ 7400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9 w 760243"/>
                <a:gd name="connsiteY50" fmla="*/ 501329 h 620255"/>
                <a:gd name="connsiteX51" fmla="*/ 34724 w 760243"/>
                <a:gd name="connsiteY51" fmla="*/ 491962 h 620255"/>
                <a:gd name="connsiteX52" fmla="*/ 41269 w 760243"/>
                <a:gd name="connsiteY52" fmla="*/ 483162 h 620255"/>
                <a:gd name="connsiteX53" fmla="*/ 48098 w 760243"/>
                <a:gd name="connsiteY53" fmla="*/ 474648 h 620255"/>
                <a:gd name="connsiteX54" fmla="*/ 55498 w 760243"/>
                <a:gd name="connsiteY54" fmla="*/ 466416 h 620255"/>
                <a:gd name="connsiteX55" fmla="*/ 63183 w 760243"/>
                <a:gd name="connsiteY55" fmla="*/ 459036 h 620255"/>
                <a:gd name="connsiteX56" fmla="*/ 71723 w 760243"/>
                <a:gd name="connsiteY56" fmla="*/ 451941 h 620255"/>
                <a:gd name="connsiteX57" fmla="*/ 80263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7 w 760243"/>
                <a:gd name="connsiteY61" fmla="*/ 421285 h 620255"/>
                <a:gd name="connsiteX62" fmla="*/ 129501 w 760243"/>
                <a:gd name="connsiteY62" fmla="*/ 416176 h 620255"/>
                <a:gd name="connsiteX63" fmla="*/ 140601 w 760243"/>
                <a:gd name="connsiteY63" fmla="*/ 411635 h 620255"/>
                <a:gd name="connsiteX64" fmla="*/ 151992 w 760243"/>
                <a:gd name="connsiteY64" fmla="*/ 407378 h 620255"/>
                <a:gd name="connsiteX65" fmla="*/ 163376 w 760243"/>
                <a:gd name="connsiteY65" fmla="*/ 403403 h 620255"/>
                <a:gd name="connsiteX66" fmla="*/ 175610 w 760243"/>
                <a:gd name="connsiteY66" fmla="*/ 399430 h 620255"/>
                <a:gd name="connsiteX67" fmla="*/ 187850 w 760243"/>
                <a:gd name="connsiteY67" fmla="*/ 396307 h 620255"/>
                <a:gd name="connsiteX68" fmla="*/ 200375 w 760243"/>
                <a:gd name="connsiteY68" fmla="*/ 393187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5 w 760243"/>
                <a:gd name="connsiteY72" fmla="*/ 0 h 620255"/>
                <a:gd name="connsiteX73" fmla="*/ 389101 w 760243"/>
                <a:gd name="connsiteY73" fmla="*/ 284 h 620255"/>
                <a:gd name="connsiteX74" fmla="*/ 397943 w 760243"/>
                <a:gd name="connsiteY74" fmla="*/ 856 h 620255"/>
                <a:gd name="connsiteX75" fmla="*/ 406499 w 760243"/>
                <a:gd name="connsiteY75" fmla="*/ 1998 h 620255"/>
                <a:gd name="connsiteX76" fmla="*/ 415341 w 760243"/>
                <a:gd name="connsiteY76" fmla="*/ 3424 h 620255"/>
                <a:gd name="connsiteX77" fmla="*/ 423613 w 760243"/>
                <a:gd name="connsiteY77" fmla="*/ 5708 h 620255"/>
                <a:gd name="connsiteX78" fmla="*/ 431883 w 760243"/>
                <a:gd name="connsiteY78" fmla="*/ 7706 h 620255"/>
                <a:gd name="connsiteX79" fmla="*/ 440155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3 h 620255"/>
                <a:gd name="connsiteX83" fmla="*/ 470958 w 760243"/>
                <a:gd name="connsiteY83" fmla="*/ 25405 h 620255"/>
                <a:gd name="connsiteX84" fmla="*/ 478088 w 760243"/>
                <a:gd name="connsiteY84" fmla="*/ 29970 h 620255"/>
                <a:gd name="connsiteX85" fmla="*/ 484932 w 760243"/>
                <a:gd name="connsiteY85" fmla="*/ 35109 h 620255"/>
                <a:gd name="connsiteX86" fmla="*/ 491207 w 760243"/>
                <a:gd name="connsiteY86" fmla="*/ 39961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8 h 620255"/>
                <a:gd name="connsiteX121" fmla="*/ 497768 w 760243"/>
                <a:gd name="connsiteY121" fmla="*/ 305142 h 620255"/>
                <a:gd name="connsiteX122" fmla="*/ 491207 w 760243"/>
                <a:gd name="connsiteY122" fmla="*/ 310566 h 620255"/>
                <a:gd name="connsiteX123" fmla="*/ 484932 w 760243"/>
                <a:gd name="connsiteY123" fmla="*/ 315988 h 620255"/>
                <a:gd name="connsiteX124" fmla="*/ 478088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5 w 760243"/>
                <a:gd name="connsiteY129" fmla="*/ 339967 h 620255"/>
                <a:gd name="connsiteX130" fmla="*/ 431883 w 760243"/>
                <a:gd name="connsiteY130" fmla="*/ 342821 h 620255"/>
                <a:gd name="connsiteX131" fmla="*/ 423613 w 760243"/>
                <a:gd name="connsiteY131" fmla="*/ 344819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5 w 760243"/>
                <a:gd name="connsiteY136" fmla="*/ 350526 h 620255"/>
                <a:gd name="connsiteX137" fmla="*/ 371133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9 h 620255"/>
                <a:gd name="connsiteX142" fmla="*/ 327779 w 760243"/>
                <a:gd name="connsiteY142" fmla="*/ 342821 h 620255"/>
                <a:gd name="connsiteX143" fmla="*/ 319509 w 760243"/>
                <a:gd name="connsiteY143" fmla="*/ 339967 h 620255"/>
                <a:gd name="connsiteX144" fmla="*/ 311809 w 760243"/>
                <a:gd name="connsiteY144" fmla="*/ 336540 h 620255"/>
                <a:gd name="connsiteX145" fmla="*/ 304106 w 760243"/>
                <a:gd name="connsiteY145" fmla="*/ 333400 h 620255"/>
                <a:gd name="connsiteX146" fmla="*/ 296406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8 h 620255"/>
                <a:gd name="connsiteX150" fmla="*/ 268455 w 760243"/>
                <a:gd name="connsiteY150" fmla="*/ 310566 h 620255"/>
                <a:gd name="connsiteX151" fmla="*/ 262466 w 760243"/>
                <a:gd name="connsiteY151" fmla="*/ 305142 h 620255"/>
                <a:gd name="connsiteX152" fmla="*/ 256192 w 760243"/>
                <a:gd name="connsiteY152" fmla="*/ 299148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8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7 w 760243"/>
                <a:gd name="connsiteY167" fmla="*/ 184113 h 620255"/>
                <a:gd name="connsiteX168" fmla="*/ 204854 w 760243"/>
                <a:gd name="connsiteY168" fmla="*/ 175262 h 620255"/>
                <a:gd name="connsiteX169" fmla="*/ 205137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8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6 w 760243"/>
                <a:gd name="connsiteY185" fmla="*/ 45671 h 620255"/>
                <a:gd name="connsiteX186" fmla="*/ 268455 w 760243"/>
                <a:gd name="connsiteY186" fmla="*/ 39961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6 w 760243"/>
                <a:gd name="connsiteY190" fmla="*/ 21123 h 620255"/>
                <a:gd name="connsiteX191" fmla="*/ 304106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3 w 760243"/>
                <a:gd name="connsiteY199" fmla="*/ 284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2" y="549580"/>
                  </a:lnTo>
                  <a:lnTo>
                    <a:pt x="352081" y="441438"/>
                  </a:lnTo>
                  <a:lnTo>
                    <a:pt x="331022" y="424408"/>
                  </a:lnTo>
                  <a:lnTo>
                    <a:pt x="428650" y="424408"/>
                  </a:lnTo>
                  <a:lnTo>
                    <a:pt x="407585" y="441438"/>
                  </a:lnTo>
                  <a:lnTo>
                    <a:pt x="420966" y="549580"/>
                  </a:lnTo>
                  <a:lnTo>
                    <a:pt x="506068" y="383536"/>
                  </a:lnTo>
                  <a:lnTo>
                    <a:pt x="520013" y="385523"/>
                  </a:lnTo>
                  <a:lnTo>
                    <a:pt x="533678" y="387793"/>
                  </a:lnTo>
                  <a:lnTo>
                    <a:pt x="546767" y="390348"/>
                  </a:lnTo>
                  <a:lnTo>
                    <a:pt x="559577" y="393187"/>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8" y="474648"/>
                  </a:lnTo>
                  <a:lnTo>
                    <a:pt x="718968" y="483162"/>
                  </a:lnTo>
                  <a:lnTo>
                    <a:pt x="725228" y="491962"/>
                  </a:lnTo>
                  <a:lnTo>
                    <a:pt x="730923" y="501329"/>
                  </a:lnTo>
                  <a:lnTo>
                    <a:pt x="736333" y="510979"/>
                  </a:lnTo>
                  <a:lnTo>
                    <a:pt x="741452" y="521197"/>
                  </a:lnTo>
                  <a:lnTo>
                    <a:pt x="745722" y="531982"/>
                  </a:lnTo>
                  <a:lnTo>
                    <a:pt x="749137" y="543053"/>
                  </a:lnTo>
                  <a:lnTo>
                    <a:pt x="752273" y="554689"/>
                  </a:lnTo>
                  <a:lnTo>
                    <a:pt x="755118" y="566894"/>
                  </a:lnTo>
                  <a:lnTo>
                    <a:pt x="757392" y="579383"/>
                  </a:lnTo>
                  <a:lnTo>
                    <a:pt x="758818" y="592441"/>
                  </a:lnTo>
                  <a:lnTo>
                    <a:pt x="759958" y="606064"/>
                  </a:lnTo>
                  <a:lnTo>
                    <a:pt x="760243" y="620255"/>
                  </a:lnTo>
                  <a:lnTo>
                    <a:pt x="0" y="620255"/>
                  </a:lnTo>
                  <a:lnTo>
                    <a:pt x="279" y="606064"/>
                  </a:lnTo>
                  <a:lnTo>
                    <a:pt x="1419" y="592441"/>
                  </a:lnTo>
                  <a:lnTo>
                    <a:pt x="2845" y="579383"/>
                  </a:lnTo>
                  <a:lnTo>
                    <a:pt x="4834" y="566894"/>
                  </a:lnTo>
                  <a:lnTo>
                    <a:pt x="7400" y="554689"/>
                  </a:lnTo>
                  <a:lnTo>
                    <a:pt x="10529" y="543053"/>
                  </a:lnTo>
                  <a:lnTo>
                    <a:pt x="14514" y="531982"/>
                  </a:lnTo>
                  <a:lnTo>
                    <a:pt x="18784" y="521197"/>
                  </a:lnTo>
                  <a:lnTo>
                    <a:pt x="23903" y="510979"/>
                  </a:lnTo>
                  <a:lnTo>
                    <a:pt x="29029" y="501329"/>
                  </a:lnTo>
                  <a:lnTo>
                    <a:pt x="34724" y="491962"/>
                  </a:lnTo>
                  <a:lnTo>
                    <a:pt x="41269" y="483162"/>
                  </a:lnTo>
                  <a:lnTo>
                    <a:pt x="48098" y="474648"/>
                  </a:lnTo>
                  <a:lnTo>
                    <a:pt x="55498" y="466416"/>
                  </a:lnTo>
                  <a:lnTo>
                    <a:pt x="63183" y="459036"/>
                  </a:lnTo>
                  <a:lnTo>
                    <a:pt x="71723" y="451941"/>
                  </a:lnTo>
                  <a:lnTo>
                    <a:pt x="80263" y="445129"/>
                  </a:lnTo>
                  <a:lnTo>
                    <a:pt x="89088" y="438315"/>
                  </a:lnTo>
                  <a:lnTo>
                    <a:pt x="98762" y="432356"/>
                  </a:lnTo>
                  <a:lnTo>
                    <a:pt x="108442" y="426679"/>
                  </a:lnTo>
                  <a:lnTo>
                    <a:pt x="118687" y="421285"/>
                  </a:lnTo>
                  <a:lnTo>
                    <a:pt x="129501" y="416176"/>
                  </a:lnTo>
                  <a:lnTo>
                    <a:pt x="140601" y="411635"/>
                  </a:lnTo>
                  <a:lnTo>
                    <a:pt x="151992" y="407378"/>
                  </a:lnTo>
                  <a:lnTo>
                    <a:pt x="163376" y="403403"/>
                  </a:lnTo>
                  <a:lnTo>
                    <a:pt x="175610" y="399430"/>
                  </a:lnTo>
                  <a:lnTo>
                    <a:pt x="187850" y="396307"/>
                  </a:lnTo>
                  <a:lnTo>
                    <a:pt x="200375" y="393187"/>
                  </a:lnTo>
                  <a:lnTo>
                    <a:pt x="213470" y="390348"/>
                  </a:lnTo>
                  <a:lnTo>
                    <a:pt x="226559" y="387793"/>
                  </a:lnTo>
                  <a:lnTo>
                    <a:pt x="240224" y="385523"/>
                  </a:lnTo>
                  <a:close/>
                  <a:moveTo>
                    <a:pt x="379975" y="0"/>
                  </a:moveTo>
                  <a:lnTo>
                    <a:pt x="389101" y="284"/>
                  </a:lnTo>
                  <a:lnTo>
                    <a:pt x="397943" y="856"/>
                  </a:lnTo>
                  <a:lnTo>
                    <a:pt x="406499" y="1998"/>
                  </a:lnTo>
                  <a:lnTo>
                    <a:pt x="415341" y="3424"/>
                  </a:lnTo>
                  <a:lnTo>
                    <a:pt x="423613" y="5708"/>
                  </a:lnTo>
                  <a:lnTo>
                    <a:pt x="431883" y="7706"/>
                  </a:lnTo>
                  <a:lnTo>
                    <a:pt x="440155" y="10560"/>
                  </a:lnTo>
                  <a:lnTo>
                    <a:pt x="448142" y="13986"/>
                  </a:lnTo>
                  <a:lnTo>
                    <a:pt x="455842" y="17410"/>
                  </a:lnTo>
                  <a:lnTo>
                    <a:pt x="463258" y="21123"/>
                  </a:lnTo>
                  <a:lnTo>
                    <a:pt x="470958" y="25405"/>
                  </a:lnTo>
                  <a:lnTo>
                    <a:pt x="478088" y="29970"/>
                  </a:lnTo>
                  <a:lnTo>
                    <a:pt x="484932" y="35109"/>
                  </a:lnTo>
                  <a:lnTo>
                    <a:pt x="491207" y="39961"/>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8"/>
                  </a:lnTo>
                  <a:lnTo>
                    <a:pt x="497768" y="305142"/>
                  </a:lnTo>
                  <a:lnTo>
                    <a:pt x="491207" y="310566"/>
                  </a:lnTo>
                  <a:lnTo>
                    <a:pt x="484932" y="315988"/>
                  </a:lnTo>
                  <a:lnTo>
                    <a:pt x="478088" y="320556"/>
                  </a:lnTo>
                  <a:lnTo>
                    <a:pt x="470958" y="325122"/>
                  </a:lnTo>
                  <a:lnTo>
                    <a:pt x="463258" y="329404"/>
                  </a:lnTo>
                  <a:lnTo>
                    <a:pt x="455842" y="333400"/>
                  </a:lnTo>
                  <a:lnTo>
                    <a:pt x="448142" y="336540"/>
                  </a:lnTo>
                  <a:lnTo>
                    <a:pt x="440155" y="339967"/>
                  </a:lnTo>
                  <a:lnTo>
                    <a:pt x="431883" y="342821"/>
                  </a:lnTo>
                  <a:lnTo>
                    <a:pt x="423613" y="344819"/>
                  </a:lnTo>
                  <a:lnTo>
                    <a:pt x="415341" y="347103"/>
                  </a:lnTo>
                  <a:lnTo>
                    <a:pt x="406499" y="348528"/>
                  </a:lnTo>
                  <a:lnTo>
                    <a:pt x="397943" y="349670"/>
                  </a:lnTo>
                  <a:lnTo>
                    <a:pt x="389101" y="350243"/>
                  </a:lnTo>
                  <a:lnTo>
                    <a:pt x="379975" y="350526"/>
                  </a:lnTo>
                  <a:lnTo>
                    <a:pt x="371133" y="350243"/>
                  </a:lnTo>
                  <a:lnTo>
                    <a:pt x="362291" y="349670"/>
                  </a:lnTo>
                  <a:lnTo>
                    <a:pt x="353163" y="348528"/>
                  </a:lnTo>
                  <a:lnTo>
                    <a:pt x="344607" y="347103"/>
                  </a:lnTo>
                  <a:lnTo>
                    <a:pt x="336051" y="344819"/>
                  </a:lnTo>
                  <a:lnTo>
                    <a:pt x="327779" y="342821"/>
                  </a:lnTo>
                  <a:lnTo>
                    <a:pt x="319509" y="339967"/>
                  </a:lnTo>
                  <a:lnTo>
                    <a:pt x="311809" y="336540"/>
                  </a:lnTo>
                  <a:lnTo>
                    <a:pt x="304106" y="333400"/>
                  </a:lnTo>
                  <a:lnTo>
                    <a:pt x="296406" y="329404"/>
                  </a:lnTo>
                  <a:lnTo>
                    <a:pt x="289276" y="325122"/>
                  </a:lnTo>
                  <a:lnTo>
                    <a:pt x="282146" y="320556"/>
                  </a:lnTo>
                  <a:lnTo>
                    <a:pt x="275302" y="315988"/>
                  </a:lnTo>
                  <a:lnTo>
                    <a:pt x="268455" y="310566"/>
                  </a:lnTo>
                  <a:lnTo>
                    <a:pt x="262466" y="305142"/>
                  </a:lnTo>
                  <a:lnTo>
                    <a:pt x="256192" y="299148"/>
                  </a:lnTo>
                  <a:lnTo>
                    <a:pt x="250201" y="293153"/>
                  </a:lnTo>
                  <a:lnTo>
                    <a:pt x="244782" y="286873"/>
                  </a:lnTo>
                  <a:lnTo>
                    <a:pt x="239364" y="280023"/>
                  </a:lnTo>
                  <a:lnTo>
                    <a:pt x="234801" y="273457"/>
                  </a:lnTo>
                  <a:lnTo>
                    <a:pt x="230235" y="266034"/>
                  </a:lnTo>
                  <a:lnTo>
                    <a:pt x="225959" y="258898"/>
                  </a:lnTo>
                  <a:lnTo>
                    <a:pt x="221966" y="251192"/>
                  </a:lnTo>
                  <a:lnTo>
                    <a:pt x="218828" y="243486"/>
                  </a:lnTo>
                  <a:lnTo>
                    <a:pt x="215405" y="235778"/>
                  </a:lnTo>
                  <a:lnTo>
                    <a:pt x="212554" y="227499"/>
                  </a:lnTo>
                  <a:lnTo>
                    <a:pt x="210556" y="219221"/>
                  </a:lnTo>
                  <a:lnTo>
                    <a:pt x="208275" y="210659"/>
                  </a:lnTo>
                  <a:lnTo>
                    <a:pt x="206849" y="202095"/>
                  </a:lnTo>
                  <a:lnTo>
                    <a:pt x="205707" y="193247"/>
                  </a:lnTo>
                  <a:lnTo>
                    <a:pt x="205137" y="184113"/>
                  </a:lnTo>
                  <a:lnTo>
                    <a:pt x="204854" y="175262"/>
                  </a:lnTo>
                  <a:lnTo>
                    <a:pt x="205137" y="166414"/>
                  </a:lnTo>
                  <a:lnTo>
                    <a:pt x="205707" y="157280"/>
                  </a:lnTo>
                  <a:lnTo>
                    <a:pt x="206849" y="148718"/>
                  </a:lnTo>
                  <a:lnTo>
                    <a:pt x="208275" y="139867"/>
                  </a:lnTo>
                  <a:lnTo>
                    <a:pt x="210556" y="131589"/>
                  </a:lnTo>
                  <a:lnTo>
                    <a:pt x="212554" y="123027"/>
                  </a:lnTo>
                  <a:lnTo>
                    <a:pt x="215405" y="115035"/>
                  </a:lnTo>
                  <a:lnTo>
                    <a:pt x="218828" y="107040"/>
                  </a:lnTo>
                  <a:lnTo>
                    <a:pt x="221966" y="99334"/>
                  </a:lnTo>
                  <a:lnTo>
                    <a:pt x="225959" y="91912"/>
                  </a:lnTo>
                  <a:lnTo>
                    <a:pt x="230235" y="84492"/>
                  </a:lnTo>
                  <a:lnTo>
                    <a:pt x="234801" y="77070"/>
                  </a:lnTo>
                  <a:lnTo>
                    <a:pt x="239364" y="70503"/>
                  </a:lnTo>
                  <a:lnTo>
                    <a:pt x="244782" y="63940"/>
                  </a:lnTo>
                  <a:lnTo>
                    <a:pt x="250201" y="57659"/>
                  </a:lnTo>
                  <a:lnTo>
                    <a:pt x="256192" y="51379"/>
                  </a:lnTo>
                  <a:lnTo>
                    <a:pt x="262466" y="45671"/>
                  </a:lnTo>
                  <a:lnTo>
                    <a:pt x="268455" y="39961"/>
                  </a:lnTo>
                  <a:lnTo>
                    <a:pt x="275302" y="35109"/>
                  </a:lnTo>
                  <a:lnTo>
                    <a:pt x="282146" y="29970"/>
                  </a:lnTo>
                  <a:lnTo>
                    <a:pt x="289276" y="25405"/>
                  </a:lnTo>
                  <a:lnTo>
                    <a:pt x="296406" y="21123"/>
                  </a:lnTo>
                  <a:lnTo>
                    <a:pt x="304106" y="17410"/>
                  </a:lnTo>
                  <a:lnTo>
                    <a:pt x="311809" y="13986"/>
                  </a:lnTo>
                  <a:lnTo>
                    <a:pt x="319509" y="10560"/>
                  </a:lnTo>
                  <a:lnTo>
                    <a:pt x="327779" y="7706"/>
                  </a:lnTo>
                  <a:lnTo>
                    <a:pt x="336051" y="5708"/>
                  </a:lnTo>
                  <a:lnTo>
                    <a:pt x="344607" y="3424"/>
                  </a:lnTo>
                  <a:lnTo>
                    <a:pt x="353163" y="1998"/>
                  </a:lnTo>
                  <a:lnTo>
                    <a:pt x="362291" y="856"/>
                  </a:lnTo>
                  <a:lnTo>
                    <a:pt x="371133" y="284"/>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8" name="íśliḋè"/>
            <p:cNvSpPr/>
            <p:nvPr/>
          </p:nvSpPr>
          <p:spPr>
            <a:xfrm>
              <a:off x="8881867" y="48140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2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4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5 w 557609"/>
                <a:gd name="connsiteY27" fmla="*/ 354380 h 454932"/>
                <a:gd name="connsiteX28" fmla="*/ 531926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3 w 557609"/>
                <a:gd name="connsiteY34" fmla="*/ 406842 h 454932"/>
                <a:gd name="connsiteX35" fmla="*/ 553850 w 557609"/>
                <a:gd name="connsiteY35" fmla="*/ 415794 h 454932"/>
                <a:gd name="connsiteX36" fmla="*/ 555518 w 557609"/>
                <a:gd name="connsiteY36" fmla="*/ 424954 h 454932"/>
                <a:gd name="connsiteX37" fmla="*/ 556563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8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70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1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8 w 557609"/>
                <a:gd name="connsiteY85" fmla="*/ 25751 h 454932"/>
                <a:gd name="connsiteX86" fmla="*/ 360280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59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3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3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59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0 w 557609"/>
                <a:gd name="connsiteY122" fmla="*/ 227787 h 454932"/>
                <a:gd name="connsiteX123" fmla="*/ 355678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2 w 557609"/>
                <a:gd name="connsiteY149" fmla="*/ 231763 h 454932"/>
                <a:gd name="connsiteX150" fmla="*/ 196900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3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3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0 w 557609"/>
                <a:gd name="connsiteY186" fmla="*/ 29309 h 454932"/>
                <a:gd name="connsiteX187" fmla="*/ 201922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2" y="286304"/>
                  </a:lnTo>
                  <a:lnTo>
                    <a:pt x="410428" y="288386"/>
                  </a:lnTo>
                  <a:lnTo>
                    <a:pt x="419615" y="290675"/>
                  </a:lnTo>
                  <a:lnTo>
                    <a:pt x="428801" y="292966"/>
                  </a:lnTo>
                  <a:lnTo>
                    <a:pt x="437361" y="295880"/>
                  </a:lnTo>
                  <a:lnTo>
                    <a:pt x="446124"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5" y="354380"/>
                  </a:lnTo>
                  <a:lnTo>
                    <a:pt x="531926" y="360834"/>
                  </a:lnTo>
                  <a:lnTo>
                    <a:pt x="536104" y="367704"/>
                  </a:lnTo>
                  <a:lnTo>
                    <a:pt x="540072" y="374782"/>
                  </a:lnTo>
                  <a:lnTo>
                    <a:pt x="543827" y="382277"/>
                  </a:lnTo>
                  <a:lnTo>
                    <a:pt x="546959" y="390187"/>
                  </a:lnTo>
                  <a:lnTo>
                    <a:pt x="549463" y="398307"/>
                  </a:lnTo>
                  <a:lnTo>
                    <a:pt x="551763" y="406842"/>
                  </a:lnTo>
                  <a:lnTo>
                    <a:pt x="553850" y="415794"/>
                  </a:lnTo>
                  <a:lnTo>
                    <a:pt x="555518" y="424954"/>
                  </a:lnTo>
                  <a:lnTo>
                    <a:pt x="556563"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8" y="382277"/>
                  </a:lnTo>
                  <a:lnTo>
                    <a:pt x="17532" y="374782"/>
                  </a:lnTo>
                  <a:lnTo>
                    <a:pt x="21291" y="367704"/>
                  </a:lnTo>
                  <a:lnTo>
                    <a:pt x="25469" y="360834"/>
                  </a:lnTo>
                  <a:lnTo>
                    <a:pt x="30269" y="354380"/>
                  </a:lnTo>
                  <a:lnTo>
                    <a:pt x="35278" y="348135"/>
                  </a:lnTo>
                  <a:lnTo>
                    <a:pt x="40705" y="342097"/>
                  </a:lnTo>
                  <a:lnTo>
                    <a:pt x="46342" y="336684"/>
                  </a:lnTo>
                  <a:lnTo>
                    <a:pt x="52606" y="331480"/>
                  </a:lnTo>
                  <a:lnTo>
                    <a:pt x="58870"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1"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8" y="25751"/>
                  </a:lnTo>
                  <a:lnTo>
                    <a:pt x="360280" y="29309"/>
                  </a:lnTo>
                  <a:lnTo>
                    <a:pt x="365093" y="33498"/>
                  </a:lnTo>
                  <a:lnTo>
                    <a:pt x="369487" y="37684"/>
                  </a:lnTo>
                  <a:lnTo>
                    <a:pt x="373669" y="42291"/>
                  </a:lnTo>
                  <a:lnTo>
                    <a:pt x="377853" y="46897"/>
                  </a:lnTo>
                  <a:lnTo>
                    <a:pt x="381620" y="51711"/>
                  </a:lnTo>
                  <a:lnTo>
                    <a:pt x="385176" y="56528"/>
                  </a:lnTo>
                  <a:lnTo>
                    <a:pt x="388733" y="61972"/>
                  </a:lnTo>
                  <a:lnTo>
                    <a:pt x="391659" y="67413"/>
                  </a:lnTo>
                  <a:lnTo>
                    <a:pt x="394380" y="72858"/>
                  </a:lnTo>
                  <a:lnTo>
                    <a:pt x="397099" y="78509"/>
                  </a:lnTo>
                  <a:lnTo>
                    <a:pt x="399400" y="84373"/>
                  </a:lnTo>
                  <a:lnTo>
                    <a:pt x="401493"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3" y="166861"/>
                  </a:lnTo>
                  <a:lnTo>
                    <a:pt x="399400" y="172933"/>
                  </a:lnTo>
                  <a:lnTo>
                    <a:pt x="397099" y="178587"/>
                  </a:lnTo>
                  <a:lnTo>
                    <a:pt x="394380" y="184239"/>
                  </a:lnTo>
                  <a:lnTo>
                    <a:pt x="391659" y="189891"/>
                  </a:lnTo>
                  <a:lnTo>
                    <a:pt x="388733" y="195125"/>
                  </a:lnTo>
                  <a:lnTo>
                    <a:pt x="385176" y="200569"/>
                  </a:lnTo>
                  <a:lnTo>
                    <a:pt x="381620" y="205385"/>
                  </a:lnTo>
                  <a:lnTo>
                    <a:pt x="377853" y="210409"/>
                  </a:lnTo>
                  <a:lnTo>
                    <a:pt x="373669" y="215016"/>
                  </a:lnTo>
                  <a:lnTo>
                    <a:pt x="369487" y="219412"/>
                  </a:lnTo>
                  <a:lnTo>
                    <a:pt x="365093" y="223808"/>
                  </a:lnTo>
                  <a:lnTo>
                    <a:pt x="360280" y="227787"/>
                  </a:lnTo>
                  <a:lnTo>
                    <a:pt x="355678"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2" y="231763"/>
                  </a:lnTo>
                  <a:lnTo>
                    <a:pt x="196900" y="227787"/>
                  </a:lnTo>
                  <a:lnTo>
                    <a:pt x="192508" y="223808"/>
                  </a:lnTo>
                  <a:lnTo>
                    <a:pt x="187906" y="219412"/>
                  </a:lnTo>
                  <a:lnTo>
                    <a:pt x="183512" y="215016"/>
                  </a:lnTo>
                  <a:lnTo>
                    <a:pt x="179538" y="210409"/>
                  </a:lnTo>
                  <a:lnTo>
                    <a:pt x="175563"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3" y="51711"/>
                  </a:lnTo>
                  <a:lnTo>
                    <a:pt x="179538" y="46897"/>
                  </a:lnTo>
                  <a:lnTo>
                    <a:pt x="183512" y="42291"/>
                  </a:lnTo>
                  <a:lnTo>
                    <a:pt x="187906" y="37684"/>
                  </a:lnTo>
                  <a:lnTo>
                    <a:pt x="192508" y="33498"/>
                  </a:lnTo>
                  <a:lnTo>
                    <a:pt x="196900" y="29309"/>
                  </a:lnTo>
                  <a:lnTo>
                    <a:pt x="201922"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19" name="ïṧḻïḋé"/>
            <p:cNvSpPr/>
            <p:nvPr/>
          </p:nvSpPr>
          <p:spPr>
            <a:xfrm>
              <a:off x="10199719" y="48140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2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4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5 w 557609"/>
                <a:gd name="connsiteY27" fmla="*/ 354380 h 454932"/>
                <a:gd name="connsiteX28" fmla="*/ 531926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3 w 557609"/>
                <a:gd name="connsiteY34" fmla="*/ 406842 h 454932"/>
                <a:gd name="connsiteX35" fmla="*/ 553850 w 557609"/>
                <a:gd name="connsiteY35" fmla="*/ 415794 h 454932"/>
                <a:gd name="connsiteX36" fmla="*/ 555518 w 557609"/>
                <a:gd name="connsiteY36" fmla="*/ 424954 h 454932"/>
                <a:gd name="connsiteX37" fmla="*/ 556563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8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70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1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8 w 557609"/>
                <a:gd name="connsiteY85" fmla="*/ 25751 h 454932"/>
                <a:gd name="connsiteX86" fmla="*/ 360280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59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3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3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59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0 w 557609"/>
                <a:gd name="connsiteY122" fmla="*/ 227787 h 454932"/>
                <a:gd name="connsiteX123" fmla="*/ 355678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2 w 557609"/>
                <a:gd name="connsiteY149" fmla="*/ 231763 h 454932"/>
                <a:gd name="connsiteX150" fmla="*/ 196900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3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3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0 w 557609"/>
                <a:gd name="connsiteY186" fmla="*/ 29309 h 454932"/>
                <a:gd name="connsiteX187" fmla="*/ 201922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2" y="286304"/>
                  </a:lnTo>
                  <a:lnTo>
                    <a:pt x="410428" y="288386"/>
                  </a:lnTo>
                  <a:lnTo>
                    <a:pt x="419615" y="290675"/>
                  </a:lnTo>
                  <a:lnTo>
                    <a:pt x="428801" y="292966"/>
                  </a:lnTo>
                  <a:lnTo>
                    <a:pt x="437361" y="295880"/>
                  </a:lnTo>
                  <a:lnTo>
                    <a:pt x="446124"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5" y="354380"/>
                  </a:lnTo>
                  <a:lnTo>
                    <a:pt x="531926" y="360834"/>
                  </a:lnTo>
                  <a:lnTo>
                    <a:pt x="536104" y="367704"/>
                  </a:lnTo>
                  <a:lnTo>
                    <a:pt x="540072" y="374782"/>
                  </a:lnTo>
                  <a:lnTo>
                    <a:pt x="543827" y="382277"/>
                  </a:lnTo>
                  <a:lnTo>
                    <a:pt x="546959" y="390187"/>
                  </a:lnTo>
                  <a:lnTo>
                    <a:pt x="549463" y="398307"/>
                  </a:lnTo>
                  <a:lnTo>
                    <a:pt x="551763" y="406842"/>
                  </a:lnTo>
                  <a:lnTo>
                    <a:pt x="553850" y="415794"/>
                  </a:lnTo>
                  <a:lnTo>
                    <a:pt x="555518" y="424954"/>
                  </a:lnTo>
                  <a:lnTo>
                    <a:pt x="556563"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8" y="382277"/>
                  </a:lnTo>
                  <a:lnTo>
                    <a:pt x="17532" y="374782"/>
                  </a:lnTo>
                  <a:lnTo>
                    <a:pt x="21291" y="367704"/>
                  </a:lnTo>
                  <a:lnTo>
                    <a:pt x="25469" y="360834"/>
                  </a:lnTo>
                  <a:lnTo>
                    <a:pt x="30269" y="354380"/>
                  </a:lnTo>
                  <a:lnTo>
                    <a:pt x="35278" y="348135"/>
                  </a:lnTo>
                  <a:lnTo>
                    <a:pt x="40705" y="342097"/>
                  </a:lnTo>
                  <a:lnTo>
                    <a:pt x="46342" y="336684"/>
                  </a:lnTo>
                  <a:lnTo>
                    <a:pt x="52606" y="331480"/>
                  </a:lnTo>
                  <a:lnTo>
                    <a:pt x="58870"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1"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8" y="25751"/>
                  </a:lnTo>
                  <a:lnTo>
                    <a:pt x="360280" y="29309"/>
                  </a:lnTo>
                  <a:lnTo>
                    <a:pt x="365093" y="33498"/>
                  </a:lnTo>
                  <a:lnTo>
                    <a:pt x="369487" y="37684"/>
                  </a:lnTo>
                  <a:lnTo>
                    <a:pt x="373669" y="42291"/>
                  </a:lnTo>
                  <a:lnTo>
                    <a:pt x="377853" y="46897"/>
                  </a:lnTo>
                  <a:lnTo>
                    <a:pt x="381620" y="51711"/>
                  </a:lnTo>
                  <a:lnTo>
                    <a:pt x="385176" y="56528"/>
                  </a:lnTo>
                  <a:lnTo>
                    <a:pt x="388733" y="61972"/>
                  </a:lnTo>
                  <a:lnTo>
                    <a:pt x="391659" y="67413"/>
                  </a:lnTo>
                  <a:lnTo>
                    <a:pt x="394380" y="72858"/>
                  </a:lnTo>
                  <a:lnTo>
                    <a:pt x="397099" y="78509"/>
                  </a:lnTo>
                  <a:lnTo>
                    <a:pt x="399400" y="84373"/>
                  </a:lnTo>
                  <a:lnTo>
                    <a:pt x="401493"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3" y="166861"/>
                  </a:lnTo>
                  <a:lnTo>
                    <a:pt x="399400" y="172933"/>
                  </a:lnTo>
                  <a:lnTo>
                    <a:pt x="397099" y="178587"/>
                  </a:lnTo>
                  <a:lnTo>
                    <a:pt x="394380" y="184239"/>
                  </a:lnTo>
                  <a:lnTo>
                    <a:pt x="391659" y="189891"/>
                  </a:lnTo>
                  <a:lnTo>
                    <a:pt x="388733" y="195125"/>
                  </a:lnTo>
                  <a:lnTo>
                    <a:pt x="385176" y="200569"/>
                  </a:lnTo>
                  <a:lnTo>
                    <a:pt x="381620" y="205385"/>
                  </a:lnTo>
                  <a:lnTo>
                    <a:pt x="377853" y="210409"/>
                  </a:lnTo>
                  <a:lnTo>
                    <a:pt x="373669" y="215016"/>
                  </a:lnTo>
                  <a:lnTo>
                    <a:pt x="369487" y="219412"/>
                  </a:lnTo>
                  <a:lnTo>
                    <a:pt x="365093" y="223808"/>
                  </a:lnTo>
                  <a:lnTo>
                    <a:pt x="360280" y="227787"/>
                  </a:lnTo>
                  <a:lnTo>
                    <a:pt x="355678"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2" y="231763"/>
                  </a:lnTo>
                  <a:lnTo>
                    <a:pt x="196900" y="227787"/>
                  </a:lnTo>
                  <a:lnTo>
                    <a:pt x="192508" y="223808"/>
                  </a:lnTo>
                  <a:lnTo>
                    <a:pt x="187906" y="219412"/>
                  </a:lnTo>
                  <a:lnTo>
                    <a:pt x="183512" y="215016"/>
                  </a:lnTo>
                  <a:lnTo>
                    <a:pt x="179538" y="210409"/>
                  </a:lnTo>
                  <a:lnTo>
                    <a:pt x="175563"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3" y="51711"/>
                  </a:lnTo>
                  <a:lnTo>
                    <a:pt x="179538" y="46897"/>
                  </a:lnTo>
                  <a:lnTo>
                    <a:pt x="183512" y="42291"/>
                  </a:lnTo>
                  <a:lnTo>
                    <a:pt x="187906" y="37684"/>
                  </a:lnTo>
                  <a:lnTo>
                    <a:pt x="192508" y="33498"/>
                  </a:lnTo>
                  <a:lnTo>
                    <a:pt x="196900" y="29309"/>
                  </a:lnTo>
                  <a:lnTo>
                    <a:pt x="201922"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20" name="ïṡļïḑê"/>
            <p:cNvSpPr/>
            <p:nvPr/>
          </p:nvSpPr>
          <p:spPr>
            <a:xfrm>
              <a:off x="8512757" y="3407730"/>
              <a:ext cx="2613676" cy="392297"/>
            </a:xfrm>
            <a:prstGeom prst="roundRect">
              <a:avLst>
                <a:gd name="adj" fmla="val 50000"/>
              </a:avLst>
            </a:prstGeom>
            <a:solidFill>
              <a:schemeClr val="tx2">
                <a:lumMod val="75000"/>
              </a:schemeClr>
            </a:solidFill>
            <a:ln>
              <a:noFill/>
            </a:ln>
          </p:spPr>
          <p:txBody>
            <a:bodyPr wrap="none" lIns="91425" tIns="45700" rIns="91425" bIns="45700" anchor="ctr" anchorCtr="0">
              <a:noAutofit/>
            </a:bodyPr>
            <a:lstStyle/>
            <a:p>
              <a:pPr marL="0" marR="0" lvl="0" indent="0" algn="ctr" rtl="0">
                <a:buNone/>
              </a:pPr>
              <a:r>
                <a:rPr lang="zh-CN" altLang="en-US" sz="1600" b="1" dirty="0" smtClean="0">
                  <a:solidFill>
                    <a:schemeClr val="bg1"/>
                  </a:solidFill>
                  <a:ea typeface="微软雅黑" panose="020B0503020204020204" pitchFamily="34" charset="-122"/>
                </a:rPr>
                <a:t>添加文字</a:t>
              </a:r>
              <a:endParaRPr lang="zh-CN" altLang="en-US" sz="1600" b="1" dirty="0">
                <a:solidFill>
                  <a:schemeClr val="bg1"/>
                </a:solidFill>
                <a:ea typeface="微软雅黑" panose="020B0503020204020204" pitchFamily="34" charset="-122"/>
              </a:endParaRPr>
            </a:p>
          </p:txBody>
        </p:sp>
        <p:sp>
          <p:nvSpPr>
            <p:cNvPr id="21" name="iṡ1ïḍè"/>
            <p:cNvSpPr/>
            <p:nvPr/>
          </p:nvSpPr>
          <p:spPr>
            <a:xfrm>
              <a:off x="9439476" y="2787472"/>
              <a:ext cx="760243" cy="620255"/>
            </a:xfrm>
            <a:custGeom>
              <a:avLst/>
              <a:gdLst>
                <a:gd name="connsiteX0" fmla="*/ 254168 w 760243"/>
                <a:gd name="connsiteY0" fmla="*/ 383536 h 620255"/>
                <a:gd name="connsiteX1" fmla="*/ 338992 w 760243"/>
                <a:gd name="connsiteY1" fmla="*/ 549580 h 620255"/>
                <a:gd name="connsiteX2" fmla="*/ 352081 w 760243"/>
                <a:gd name="connsiteY2" fmla="*/ 441438 h 620255"/>
                <a:gd name="connsiteX3" fmla="*/ 331022 w 760243"/>
                <a:gd name="connsiteY3" fmla="*/ 424408 h 620255"/>
                <a:gd name="connsiteX4" fmla="*/ 428650 w 760243"/>
                <a:gd name="connsiteY4" fmla="*/ 424408 h 620255"/>
                <a:gd name="connsiteX5" fmla="*/ 407585 w 760243"/>
                <a:gd name="connsiteY5" fmla="*/ 441438 h 620255"/>
                <a:gd name="connsiteX6" fmla="*/ 420966 w 760243"/>
                <a:gd name="connsiteY6" fmla="*/ 549580 h 620255"/>
                <a:gd name="connsiteX7" fmla="*/ 506068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6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8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8 h 620255"/>
                <a:gd name="connsiteX30" fmla="*/ 736333 w 760243"/>
                <a:gd name="connsiteY30" fmla="*/ 510979 h 620255"/>
                <a:gd name="connsiteX31" fmla="*/ 741452 w 760243"/>
                <a:gd name="connsiteY31" fmla="*/ 521197 h 620255"/>
                <a:gd name="connsiteX32" fmla="*/ 745722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0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0 h 620255"/>
                <a:gd name="connsiteX43" fmla="*/ 2845 w 760243"/>
                <a:gd name="connsiteY43" fmla="*/ 579383 h 620255"/>
                <a:gd name="connsiteX44" fmla="*/ 4834 w 760243"/>
                <a:gd name="connsiteY44" fmla="*/ 566894 h 620255"/>
                <a:gd name="connsiteX45" fmla="*/ 7400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9 w 760243"/>
                <a:gd name="connsiteY50" fmla="*/ 501328 h 620255"/>
                <a:gd name="connsiteX51" fmla="*/ 34724 w 760243"/>
                <a:gd name="connsiteY51" fmla="*/ 491962 h 620255"/>
                <a:gd name="connsiteX52" fmla="*/ 41269 w 760243"/>
                <a:gd name="connsiteY52" fmla="*/ 483162 h 620255"/>
                <a:gd name="connsiteX53" fmla="*/ 48098 w 760243"/>
                <a:gd name="connsiteY53" fmla="*/ 474648 h 620255"/>
                <a:gd name="connsiteX54" fmla="*/ 55498 w 760243"/>
                <a:gd name="connsiteY54" fmla="*/ 466416 h 620255"/>
                <a:gd name="connsiteX55" fmla="*/ 63183 w 760243"/>
                <a:gd name="connsiteY55" fmla="*/ 459036 h 620255"/>
                <a:gd name="connsiteX56" fmla="*/ 71723 w 760243"/>
                <a:gd name="connsiteY56" fmla="*/ 451941 h 620255"/>
                <a:gd name="connsiteX57" fmla="*/ 80263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7 w 760243"/>
                <a:gd name="connsiteY61" fmla="*/ 421285 h 620255"/>
                <a:gd name="connsiteX62" fmla="*/ 129501 w 760243"/>
                <a:gd name="connsiteY62" fmla="*/ 416176 h 620255"/>
                <a:gd name="connsiteX63" fmla="*/ 140601 w 760243"/>
                <a:gd name="connsiteY63" fmla="*/ 411635 h 620255"/>
                <a:gd name="connsiteX64" fmla="*/ 151992 w 760243"/>
                <a:gd name="connsiteY64" fmla="*/ 407378 h 620255"/>
                <a:gd name="connsiteX65" fmla="*/ 163376 w 760243"/>
                <a:gd name="connsiteY65" fmla="*/ 403403 h 620255"/>
                <a:gd name="connsiteX66" fmla="*/ 175610 w 760243"/>
                <a:gd name="connsiteY66" fmla="*/ 399430 h 620255"/>
                <a:gd name="connsiteX67" fmla="*/ 187850 w 760243"/>
                <a:gd name="connsiteY67" fmla="*/ 396307 h 620255"/>
                <a:gd name="connsiteX68" fmla="*/ 200375 w 760243"/>
                <a:gd name="connsiteY68" fmla="*/ 393186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5 w 760243"/>
                <a:gd name="connsiteY72" fmla="*/ 0 h 620255"/>
                <a:gd name="connsiteX73" fmla="*/ 389101 w 760243"/>
                <a:gd name="connsiteY73" fmla="*/ 283 h 620255"/>
                <a:gd name="connsiteX74" fmla="*/ 397943 w 760243"/>
                <a:gd name="connsiteY74" fmla="*/ 856 h 620255"/>
                <a:gd name="connsiteX75" fmla="*/ 406499 w 760243"/>
                <a:gd name="connsiteY75" fmla="*/ 1998 h 620255"/>
                <a:gd name="connsiteX76" fmla="*/ 415341 w 760243"/>
                <a:gd name="connsiteY76" fmla="*/ 3424 h 620255"/>
                <a:gd name="connsiteX77" fmla="*/ 423613 w 760243"/>
                <a:gd name="connsiteY77" fmla="*/ 5708 h 620255"/>
                <a:gd name="connsiteX78" fmla="*/ 431883 w 760243"/>
                <a:gd name="connsiteY78" fmla="*/ 7706 h 620255"/>
                <a:gd name="connsiteX79" fmla="*/ 440155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2 h 620255"/>
                <a:gd name="connsiteX83" fmla="*/ 470958 w 760243"/>
                <a:gd name="connsiteY83" fmla="*/ 25405 h 620255"/>
                <a:gd name="connsiteX84" fmla="*/ 478088 w 760243"/>
                <a:gd name="connsiteY84" fmla="*/ 29970 h 620255"/>
                <a:gd name="connsiteX85" fmla="*/ 484932 w 760243"/>
                <a:gd name="connsiteY85" fmla="*/ 35109 h 620255"/>
                <a:gd name="connsiteX86" fmla="*/ 491207 w 760243"/>
                <a:gd name="connsiteY86" fmla="*/ 39960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7 h 620255"/>
                <a:gd name="connsiteX121" fmla="*/ 497768 w 760243"/>
                <a:gd name="connsiteY121" fmla="*/ 305141 h 620255"/>
                <a:gd name="connsiteX122" fmla="*/ 491207 w 760243"/>
                <a:gd name="connsiteY122" fmla="*/ 310566 h 620255"/>
                <a:gd name="connsiteX123" fmla="*/ 484932 w 760243"/>
                <a:gd name="connsiteY123" fmla="*/ 315987 h 620255"/>
                <a:gd name="connsiteX124" fmla="*/ 478088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5 w 760243"/>
                <a:gd name="connsiteY129" fmla="*/ 339967 h 620255"/>
                <a:gd name="connsiteX130" fmla="*/ 431883 w 760243"/>
                <a:gd name="connsiteY130" fmla="*/ 342820 h 620255"/>
                <a:gd name="connsiteX131" fmla="*/ 423613 w 760243"/>
                <a:gd name="connsiteY131" fmla="*/ 344818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5 w 760243"/>
                <a:gd name="connsiteY136" fmla="*/ 350526 h 620255"/>
                <a:gd name="connsiteX137" fmla="*/ 371133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8 h 620255"/>
                <a:gd name="connsiteX142" fmla="*/ 327779 w 760243"/>
                <a:gd name="connsiteY142" fmla="*/ 342820 h 620255"/>
                <a:gd name="connsiteX143" fmla="*/ 319509 w 760243"/>
                <a:gd name="connsiteY143" fmla="*/ 339967 h 620255"/>
                <a:gd name="connsiteX144" fmla="*/ 311809 w 760243"/>
                <a:gd name="connsiteY144" fmla="*/ 336540 h 620255"/>
                <a:gd name="connsiteX145" fmla="*/ 304106 w 760243"/>
                <a:gd name="connsiteY145" fmla="*/ 333400 h 620255"/>
                <a:gd name="connsiteX146" fmla="*/ 296406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7 h 620255"/>
                <a:gd name="connsiteX150" fmla="*/ 268455 w 760243"/>
                <a:gd name="connsiteY150" fmla="*/ 310566 h 620255"/>
                <a:gd name="connsiteX151" fmla="*/ 262466 w 760243"/>
                <a:gd name="connsiteY151" fmla="*/ 305141 h 620255"/>
                <a:gd name="connsiteX152" fmla="*/ 256192 w 760243"/>
                <a:gd name="connsiteY152" fmla="*/ 299147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8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7 w 760243"/>
                <a:gd name="connsiteY167" fmla="*/ 184113 h 620255"/>
                <a:gd name="connsiteX168" fmla="*/ 204854 w 760243"/>
                <a:gd name="connsiteY168" fmla="*/ 175262 h 620255"/>
                <a:gd name="connsiteX169" fmla="*/ 205137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8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6 w 760243"/>
                <a:gd name="connsiteY185" fmla="*/ 45671 h 620255"/>
                <a:gd name="connsiteX186" fmla="*/ 268455 w 760243"/>
                <a:gd name="connsiteY186" fmla="*/ 39960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6 w 760243"/>
                <a:gd name="connsiteY190" fmla="*/ 21122 h 620255"/>
                <a:gd name="connsiteX191" fmla="*/ 304106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3 w 760243"/>
                <a:gd name="connsiteY199" fmla="*/ 283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2" y="549580"/>
                  </a:lnTo>
                  <a:lnTo>
                    <a:pt x="352081" y="441438"/>
                  </a:lnTo>
                  <a:lnTo>
                    <a:pt x="331022" y="424408"/>
                  </a:lnTo>
                  <a:lnTo>
                    <a:pt x="428650" y="424408"/>
                  </a:lnTo>
                  <a:lnTo>
                    <a:pt x="407585" y="441438"/>
                  </a:lnTo>
                  <a:lnTo>
                    <a:pt x="420966" y="549580"/>
                  </a:lnTo>
                  <a:lnTo>
                    <a:pt x="506068" y="383536"/>
                  </a:lnTo>
                  <a:lnTo>
                    <a:pt x="520013" y="385523"/>
                  </a:lnTo>
                  <a:lnTo>
                    <a:pt x="533678" y="387793"/>
                  </a:lnTo>
                  <a:lnTo>
                    <a:pt x="546767" y="390348"/>
                  </a:lnTo>
                  <a:lnTo>
                    <a:pt x="559577" y="393186"/>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8" y="474648"/>
                  </a:lnTo>
                  <a:lnTo>
                    <a:pt x="718968" y="483162"/>
                  </a:lnTo>
                  <a:lnTo>
                    <a:pt x="725228" y="491962"/>
                  </a:lnTo>
                  <a:lnTo>
                    <a:pt x="730923" y="501328"/>
                  </a:lnTo>
                  <a:lnTo>
                    <a:pt x="736333" y="510979"/>
                  </a:lnTo>
                  <a:lnTo>
                    <a:pt x="741452" y="521197"/>
                  </a:lnTo>
                  <a:lnTo>
                    <a:pt x="745722" y="531982"/>
                  </a:lnTo>
                  <a:lnTo>
                    <a:pt x="749137" y="543053"/>
                  </a:lnTo>
                  <a:lnTo>
                    <a:pt x="752273" y="554689"/>
                  </a:lnTo>
                  <a:lnTo>
                    <a:pt x="755118" y="566894"/>
                  </a:lnTo>
                  <a:lnTo>
                    <a:pt x="757392" y="579383"/>
                  </a:lnTo>
                  <a:lnTo>
                    <a:pt x="758818" y="592440"/>
                  </a:lnTo>
                  <a:lnTo>
                    <a:pt x="759958" y="606064"/>
                  </a:lnTo>
                  <a:lnTo>
                    <a:pt x="760243" y="620255"/>
                  </a:lnTo>
                  <a:lnTo>
                    <a:pt x="0" y="620255"/>
                  </a:lnTo>
                  <a:lnTo>
                    <a:pt x="279" y="606064"/>
                  </a:lnTo>
                  <a:lnTo>
                    <a:pt x="1419" y="592440"/>
                  </a:lnTo>
                  <a:lnTo>
                    <a:pt x="2845" y="579383"/>
                  </a:lnTo>
                  <a:lnTo>
                    <a:pt x="4834" y="566894"/>
                  </a:lnTo>
                  <a:lnTo>
                    <a:pt x="7400" y="554689"/>
                  </a:lnTo>
                  <a:lnTo>
                    <a:pt x="10529" y="543053"/>
                  </a:lnTo>
                  <a:lnTo>
                    <a:pt x="14514" y="531982"/>
                  </a:lnTo>
                  <a:lnTo>
                    <a:pt x="18784" y="521197"/>
                  </a:lnTo>
                  <a:lnTo>
                    <a:pt x="23903" y="510979"/>
                  </a:lnTo>
                  <a:lnTo>
                    <a:pt x="29029" y="501328"/>
                  </a:lnTo>
                  <a:lnTo>
                    <a:pt x="34724" y="491962"/>
                  </a:lnTo>
                  <a:lnTo>
                    <a:pt x="41269" y="483162"/>
                  </a:lnTo>
                  <a:lnTo>
                    <a:pt x="48098" y="474648"/>
                  </a:lnTo>
                  <a:lnTo>
                    <a:pt x="55498" y="466416"/>
                  </a:lnTo>
                  <a:lnTo>
                    <a:pt x="63183" y="459036"/>
                  </a:lnTo>
                  <a:lnTo>
                    <a:pt x="71723" y="451941"/>
                  </a:lnTo>
                  <a:lnTo>
                    <a:pt x="80263" y="445129"/>
                  </a:lnTo>
                  <a:lnTo>
                    <a:pt x="89088" y="438315"/>
                  </a:lnTo>
                  <a:lnTo>
                    <a:pt x="98762" y="432356"/>
                  </a:lnTo>
                  <a:lnTo>
                    <a:pt x="108442" y="426679"/>
                  </a:lnTo>
                  <a:lnTo>
                    <a:pt x="118687" y="421285"/>
                  </a:lnTo>
                  <a:lnTo>
                    <a:pt x="129501" y="416176"/>
                  </a:lnTo>
                  <a:lnTo>
                    <a:pt x="140601" y="411635"/>
                  </a:lnTo>
                  <a:lnTo>
                    <a:pt x="151992" y="407378"/>
                  </a:lnTo>
                  <a:lnTo>
                    <a:pt x="163376" y="403403"/>
                  </a:lnTo>
                  <a:lnTo>
                    <a:pt x="175610" y="399430"/>
                  </a:lnTo>
                  <a:lnTo>
                    <a:pt x="187850" y="396307"/>
                  </a:lnTo>
                  <a:lnTo>
                    <a:pt x="200375" y="393186"/>
                  </a:lnTo>
                  <a:lnTo>
                    <a:pt x="213470" y="390348"/>
                  </a:lnTo>
                  <a:lnTo>
                    <a:pt x="226559" y="387793"/>
                  </a:lnTo>
                  <a:lnTo>
                    <a:pt x="240224" y="385523"/>
                  </a:lnTo>
                  <a:close/>
                  <a:moveTo>
                    <a:pt x="379975" y="0"/>
                  </a:moveTo>
                  <a:lnTo>
                    <a:pt x="389101" y="283"/>
                  </a:lnTo>
                  <a:lnTo>
                    <a:pt x="397943" y="856"/>
                  </a:lnTo>
                  <a:lnTo>
                    <a:pt x="406499" y="1998"/>
                  </a:lnTo>
                  <a:lnTo>
                    <a:pt x="415341" y="3424"/>
                  </a:lnTo>
                  <a:lnTo>
                    <a:pt x="423613" y="5708"/>
                  </a:lnTo>
                  <a:lnTo>
                    <a:pt x="431883" y="7706"/>
                  </a:lnTo>
                  <a:lnTo>
                    <a:pt x="440155" y="10560"/>
                  </a:lnTo>
                  <a:lnTo>
                    <a:pt x="448142" y="13986"/>
                  </a:lnTo>
                  <a:lnTo>
                    <a:pt x="455842" y="17410"/>
                  </a:lnTo>
                  <a:lnTo>
                    <a:pt x="463258" y="21122"/>
                  </a:lnTo>
                  <a:lnTo>
                    <a:pt x="470958" y="25405"/>
                  </a:lnTo>
                  <a:lnTo>
                    <a:pt x="478088" y="29970"/>
                  </a:lnTo>
                  <a:lnTo>
                    <a:pt x="484932" y="35109"/>
                  </a:lnTo>
                  <a:lnTo>
                    <a:pt x="491207" y="39960"/>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7"/>
                  </a:lnTo>
                  <a:lnTo>
                    <a:pt x="497768" y="305141"/>
                  </a:lnTo>
                  <a:lnTo>
                    <a:pt x="491207" y="310566"/>
                  </a:lnTo>
                  <a:lnTo>
                    <a:pt x="484932" y="315987"/>
                  </a:lnTo>
                  <a:lnTo>
                    <a:pt x="478088" y="320556"/>
                  </a:lnTo>
                  <a:lnTo>
                    <a:pt x="470958" y="325122"/>
                  </a:lnTo>
                  <a:lnTo>
                    <a:pt x="463258" y="329404"/>
                  </a:lnTo>
                  <a:lnTo>
                    <a:pt x="455842" y="333400"/>
                  </a:lnTo>
                  <a:lnTo>
                    <a:pt x="448142" y="336540"/>
                  </a:lnTo>
                  <a:lnTo>
                    <a:pt x="440155" y="339967"/>
                  </a:lnTo>
                  <a:lnTo>
                    <a:pt x="431883" y="342820"/>
                  </a:lnTo>
                  <a:lnTo>
                    <a:pt x="423613" y="344818"/>
                  </a:lnTo>
                  <a:lnTo>
                    <a:pt x="415341" y="347103"/>
                  </a:lnTo>
                  <a:lnTo>
                    <a:pt x="406499" y="348528"/>
                  </a:lnTo>
                  <a:lnTo>
                    <a:pt x="397943" y="349670"/>
                  </a:lnTo>
                  <a:lnTo>
                    <a:pt x="389101" y="350243"/>
                  </a:lnTo>
                  <a:lnTo>
                    <a:pt x="379975" y="350526"/>
                  </a:lnTo>
                  <a:lnTo>
                    <a:pt x="371133" y="350243"/>
                  </a:lnTo>
                  <a:lnTo>
                    <a:pt x="362291" y="349670"/>
                  </a:lnTo>
                  <a:lnTo>
                    <a:pt x="353163" y="348528"/>
                  </a:lnTo>
                  <a:lnTo>
                    <a:pt x="344607" y="347103"/>
                  </a:lnTo>
                  <a:lnTo>
                    <a:pt x="336051" y="344818"/>
                  </a:lnTo>
                  <a:lnTo>
                    <a:pt x="327779" y="342820"/>
                  </a:lnTo>
                  <a:lnTo>
                    <a:pt x="319509" y="339967"/>
                  </a:lnTo>
                  <a:lnTo>
                    <a:pt x="311809" y="336540"/>
                  </a:lnTo>
                  <a:lnTo>
                    <a:pt x="304106" y="333400"/>
                  </a:lnTo>
                  <a:lnTo>
                    <a:pt x="296406" y="329404"/>
                  </a:lnTo>
                  <a:lnTo>
                    <a:pt x="289276" y="325122"/>
                  </a:lnTo>
                  <a:lnTo>
                    <a:pt x="282146" y="320556"/>
                  </a:lnTo>
                  <a:lnTo>
                    <a:pt x="275302" y="315987"/>
                  </a:lnTo>
                  <a:lnTo>
                    <a:pt x="268455" y="310566"/>
                  </a:lnTo>
                  <a:lnTo>
                    <a:pt x="262466" y="305141"/>
                  </a:lnTo>
                  <a:lnTo>
                    <a:pt x="256192" y="299147"/>
                  </a:lnTo>
                  <a:lnTo>
                    <a:pt x="250201" y="293153"/>
                  </a:lnTo>
                  <a:lnTo>
                    <a:pt x="244782" y="286873"/>
                  </a:lnTo>
                  <a:lnTo>
                    <a:pt x="239364" y="280023"/>
                  </a:lnTo>
                  <a:lnTo>
                    <a:pt x="234801" y="273457"/>
                  </a:lnTo>
                  <a:lnTo>
                    <a:pt x="230235" y="266034"/>
                  </a:lnTo>
                  <a:lnTo>
                    <a:pt x="225959" y="258898"/>
                  </a:lnTo>
                  <a:lnTo>
                    <a:pt x="221966" y="251192"/>
                  </a:lnTo>
                  <a:lnTo>
                    <a:pt x="218828" y="243486"/>
                  </a:lnTo>
                  <a:lnTo>
                    <a:pt x="215405" y="235778"/>
                  </a:lnTo>
                  <a:lnTo>
                    <a:pt x="212554" y="227499"/>
                  </a:lnTo>
                  <a:lnTo>
                    <a:pt x="210556" y="219221"/>
                  </a:lnTo>
                  <a:lnTo>
                    <a:pt x="208275" y="210659"/>
                  </a:lnTo>
                  <a:lnTo>
                    <a:pt x="206849" y="202095"/>
                  </a:lnTo>
                  <a:lnTo>
                    <a:pt x="205707" y="193247"/>
                  </a:lnTo>
                  <a:lnTo>
                    <a:pt x="205137" y="184113"/>
                  </a:lnTo>
                  <a:lnTo>
                    <a:pt x="204854" y="175262"/>
                  </a:lnTo>
                  <a:lnTo>
                    <a:pt x="205137" y="166414"/>
                  </a:lnTo>
                  <a:lnTo>
                    <a:pt x="205707" y="157280"/>
                  </a:lnTo>
                  <a:lnTo>
                    <a:pt x="206849" y="148718"/>
                  </a:lnTo>
                  <a:lnTo>
                    <a:pt x="208275" y="139867"/>
                  </a:lnTo>
                  <a:lnTo>
                    <a:pt x="210556" y="131589"/>
                  </a:lnTo>
                  <a:lnTo>
                    <a:pt x="212554" y="123027"/>
                  </a:lnTo>
                  <a:lnTo>
                    <a:pt x="215405" y="115035"/>
                  </a:lnTo>
                  <a:lnTo>
                    <a:pt x="218828" y="107040"/>
                  </a:lnTo>
                  <a:lnTo>
                    <a:pt x="221966" y="99334"/>
                  </a:lnTo>
                  <a:lnTo>
                    <a:pt x="225959" y="91912"/>
                  </a:lnTo>
                  <a:lnTo>
                    <a:pt x="230235" y="84492"/>
                  </a:lnTo>
                  <a:lnTo>
                    <a:pt x="234801" y="77070"/>
                  </a:lnTo>
                  <a:lnTo>
                    <a:pt x="239364" y="70503"/>
                  </a:lnTo>
                  <a:lnTo>
                    <a:pt x="244782" y="63940"/>
                  </a:lnTo>
                  <a:lnTo>
                    <a:pt x="250201" y="57659"/>
                  </a:lnTo>
                  <a:lnTo>
                    <a:pt x="256192" y="51379"/>
                  </a:lnTo>
                  <a:lnTo>
                    <a:pt x="262466" y="45671"/>
                  </a:lnTo>
                  <a:lnTo>
                    <a:pt x="268455" y="39960"/>
                  </a:lnTo>
                  <a:lnTo>
                    <a:pt x="275302" y="35109"/>
                  </a:lnTo>
                  <a:lnTo>
                    <a:pt x="282146" y="29970"/>
                  </a:lnTo>
                  <a:lnTo>
                    <a:pt x="289276" y="25405"/>
                  </a:lnTo>
                  <a:lnTo>
                    <a:pt x="296406" y="21122"/>
                  </a:lnTo>
                  <a:lnTo>
                    <a:pt x="304106" y="17410"/>
                  </a:lnTo>
                  <a:lnTo>
                    <a:pt x="311809" y="13986"/>
                  </a:lnTo>
                  <a:lnTo>
                    <a:pt x="319509" y="10560"/>
                  </a:lnTo>
                  <a:lnTo>
                    <a:pt x="327779" y="7706"/>
                  </a:lnTo>
                  <a:lnTo>
                    <a:pt x="336051" y="5708"/>
                  </a:lnTo>
                  <a:lnTo>
                    <a:pt x="344607" y="3424"/>
                  </a:lnTo>
                  <a:lnTo>
                    <a:pt x="353163" y="1998"/>
                  </a:lnTo>
                  <a:lnTo>
                    <a:pt x="362291" y="856"/>
                  </a:lnTo>
                  <a:lnTo>
                    <a:pt x="371133" y="283"/>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sp>
          <p:nvSpPr>
            <p:cNvPr id="22" name="íṧļíḑe"/>
            <p:cNvSpPr/>
            <p:nvPr/>
          </p:nvSpPr>
          <p:spPr>
            <a:xfrm>
              <a:off x="1039023" y="3407730"/>
              <a:ext cx="2613676" cy="392297"/>
            </a:xfrm>
            <a:prstGeom prst="roundRect">
              <a:avLst>
                <a:gd name="adj" fmla="val 50000"/>
              </a:avLst>
            </a:prstGeom>
            <a:solidFill>
              <a:schemeClr val="tx2">
                <a:lumMod val="75000"/>
              </a:schemeClr>
            </a:solidFill>
            <a:ln>
              <a:noFill/>
            </a:ln>
          </p:spPr>
          <p:txBody>
            <a:bodyPr wrap="none" lIns="91425" tIns="45700" rIns="91425" bIns="45700" anchor="ctr" anchorCtr="0">
              <a:noAutofit/>
            </a:bodyPr>
            <a:lstStyle/>
            <a:p>
              <a:pPr marL="0" marR="0" lvl="0" indent="0" algn="ctr" rtl="0">
                <a:buNone/>
              </a:pPr>
              <a:r>
                <a:rPr lang="zh-CN" altLang="en-US" sz="1600" b="1" dirty="0" smtClean="0">
                  <a:solidFill>
                    <a:schemeClr val="bg1"/>
                  </a:solidFill>
                  <a:ea typeface="微软雅黑" panose="020B0503020204020204" pitchFamily="34" charset="-122"/>
                </a:rPr>
                <a:t>添加文字</a:t>
              </a:r>
              <a:endParaRPr lang="zh-CN" altLang="en-US" sz="1600" b="1" dirty="0">
                <a:solidFill>
                  <a:schemeClr val="bg1"/>
                </a:solidFill>
                <a:ea typeface="微软雅黑" panose="020B0503020204020204" pitchFamily="34" charset="-122"/>
              </a:endParaRPr>
            </a:p>
          </p:txBody>
        </p:sp>
        <p:sp>
          <p:nvSpPr>
            <p:cNvPr id="23" name="îŝḻiḍe"/>
            <p:cNvSpPr/>
            <p:nvPr/>
          </p:nvSpPr>
          <p:spPr>
            <a:xfrm>
              <a:off x="1965741" y="2787463"/>
              <a:ext cx="760243" cy="620253"/>
            </a:xfrm>
            <a:custGeom>
              <a:avLst/>
              <a:gdLst>
                <a:gd name="connsiteX0" fmla="*/ 254168 w 760243"/>
                <a:gd name="connsiteY0" fmla="*/ 383535 h 620253"/>
                <a:gd name="connsiteX1" fmla="*/ 338992 w 760243"/>
                <a:gd name="connsiteY1" fmla="*/ 549578 h 620253"/>
                <a:gd name="connsiteX2" fmla="*/ 352081 w 760243"/>
                <a:gd name="connsiteY2" fmla="*/ 441437 h 620253"/>
                <a:gd name="connsiteX3" fmla="*/ 331023 w 760243"/>
                <a:gd name="connsiteY3" fmla="*/ 424407 h 620253"/>
                <a:gd name="connsiteX4" fmla="*/ 428650 w 760243"/>
                <a:gd name="connsiteY4" fmla="*/ 424407 h 620253"/>
                <a:gd name="connsiteX5" fmla="*/ 407585 w 760243"/>
                <a:gd name="connsiteY5" fmla="*/ 441437 h 620253"/>
                <a:gd name="connsiteX6" fmla="*/ 420966 w 760243"/>
                <a:gd name="connsiteY6" fmla="*/ 549578 h 620253"/>
                <a:gd name="connsiteX7" fmla="*/ 506069 w 760243"/>
                <a:gd name="connsiteY7" fmla="*/ 383535 h 620253"/>
                <a:gd name="connsiteX8" fmla="*/ 520013 w 760243"/>
                <a:gd name="connsiteY8" fmla="*/ 385522 h 620253"/>
                <a:gd name="connsiteX9" fmla="*/ 533678 w 760243"/>
                <a:gd name="connsiteY9" fmla="*/ 387792 h 620253"/>
                <a:gd name="connsiteX10" fmla="*/ 546767 w 760243"/>
                <a:gd name="connsiteY10" fmla="*/ 390347 h 620253"/>
                <a:gd name="connsiteX11" fmla="*/ 559577 w 760243"/>
                <a:gd name="connsiteY11" fmla="*/ 393185 h 620253"/>
                <a:gd name="connsiteX12" fmla="*/ 572102 w 760243"/>
                <a:gd name="connsiteY12" fmla="*/ 396306 h 620253"/>
                <a:gd name="connsiteX13" fmla="*/ 584627 w 760243"/>
                <a:gd name="connsiteY13" fmla="*/ 399429 h 620253"/>
                <a:gd name="connsiteX14" fmla="*/ 596297 w 760243"/>
                <a:gd name="connsiteY14" fmla="*/ 403402 h 620253"/>
                <a:gd name="connsiteX15" fmla="*/ 608245 w 760243"/>
                <a:gd name="connsiteY15" fmla="*/ 407377 h 620253"/>
                <a:gd name="connsiteX16" fmla="*/ 619636 w 760243"/>
                <a:gd name="connsiteY16" fmla="*/ 411634 h 620253"/>
                <a:gd name="connsiteX17" fmla="*/ 630736 w 760243"/>
                <a:gd name="connsiteY17" fmla="*/ 416175 h 620253"/>
                <a:gd name="connsiteX18" fmla="*/ 641265 w 760243"/>
                <a:gd name="connsiteY18" fmla="*/ 421284 h 620253"/>
                <a:gd name="connsiteX19" fmla="*/ 651224 w 760243"/>
                <a:gd name="connsiteY19" fmla="*/ 426677 h 620253"/>
                <a:gd name="connsiteX20" fmla="*/ 661475 w 760243"/>
                <a:gd name="connsiteY20" fmla="*/ 432355 h 620253"/>
                <a:gd name="connsiteX21" fmla="*/ 670864 w 760243"/>
                <a:gd name="connsiteY21" fmla="*/ 438314 h 620253"/>
                <a:gd name="connsiteX22" fmla="*/ 679974 w 760243"/>
                <a:gd name="connsiteY22" fmla="*/ 444844 h 620253"/>
                <a:gd name="connsiteX23" fmla="*/ 688514 w 760243"/>
                <a:gd name="connsiteY23" fmla="*/ 451939 h 620253"/>
                <a:gd name="connsiteX24" fmla="*/ 696769 w 760243"/>
                <a:gd name="connsiteY24" fmla="*/ 459035 h 620253"/>
                <a:gd name="connsiteX25" fmla="*/ 704454 w 760243"/>
                <a:gd name="connsiteY25" fmla="*/ 466415 h 620253"/>
                <a:gd name="connsiteX26" fmla="*/ 711569 w 760243"/>
                <a:gd name="connsiteY26" fmla="*/ 474647 h 620253"/>
                <a:gd name="connsiteX27" fmla="*/ 718968 w 760243"/>
                <a:gd name="connsiteY27" fmla="*/ 483161 h 620253"/>
                <a:gd name="connsiteX28" fmla="*/ 725228 w 760243"/>
                <a:gd name="connsiteY28" fmla="*/ 491961 h 620253"/>
                <a:gd name="connsiteX29" fmla="*/ 730923 w 760243"/>
                <a:gd name="connsiteY29" fmla="*/ 501327 h 620253"/>
                <a:gd name="connsiteX30" fmla="*/ 736334 w 760243"/>
                <a:gd name="connsiteY30" fmla="*/ 510977 h 620253"/>
                <a:gd name="connsiteX31" fmla="*/ 741452 w 760243"/>
                <a:gd name="connsiteY31" fmla="*/ 521196 h 620253"/>
                <a:gd name="connsiteX32" fmla="*/ 745723 w 760243"/>
                <a:gd name="connsiteY32" fmla="*/ 531980 h 620253"/>
                <a:gd name="connsiteX33" fmla="*/ 749137 w 760243"/>
                <a:gd name="connsiteY33" fmla="*/ 543051 h 620253"/>
                <a:gd name="connsiteX34" fmla="*/ 752273 w 760243"/>
                <a:gd name="connsiteY34" fmla="*/ 554688 h 620253"/>
                <a:gd name="connsiteX35" fmla="*/ 755118 w 760243"/>
                <a:gd name="connsiteY35" fmla="*/ 566893 h 620253"/>
                <a:gd name="connsiteX36" fmla="*/ 757392 w 760243"/>
                <a:gd name="connsiteY36" fmla="*/ 579381 h 620253"/>
                <a:gd name="connsiteX37" fmla="*/ 758818 w 760243"/>
                <a:gd name="connsiteY37" fmla="*/ 592439 h 620253"/>
                <a:gd name="connsiteX38" fmla="*/ 759958 w 760243"/>
                <a:gd name="connsiteY38" fmla="*/ 606062 h 620253"/>
                <a:gd name="connsiteX39" fmla="*/ 760243 w 760243"/>
                <a:gd name="connsiteY39" fmla="*/ 620253 h 620253"/>
                <a:gd name="connsiteX40" fmla="*/ 0 w 760243"/>
                <a:gd name="connsiteY40" fmla="*/ 620253 h 620253"/>
                <a:gd name="connsiteX41" fmla="*/ 279 w 760243"/>
                <a:gd name="connsiteY41" fmla="*/ 606062 h 620253"/>
                <a:gd name="connsiteX42" fmla="*/ 1419 w 760243"/>
                <a:gd name="connsiteY42" fmla="*/ 592439 h 620253"/>
                <a:gd name="connsiteX43" fmla="*/ 2845 w 760243"/>
                <a:gd name="connsiteY43" fmla="*/ 579381 h 620253"/>
                <a:gd name="connsiteX44" fmla="*/ 4834 w 760243"/>
                <a:gd name="connsiteY44" fmla="*/ 566893 h 620253"/>
                <a:gd name="connsiteX45" fmla="*/ 7400 w 760243"/>
                <a:gd name="connsiteY45" fmla="*/ 554688 h 620253"/>
                <a:gd name="connsiteX46" fmla="*/ 10529 w 760243"/>
                <a:gd name="connsiteY46" fmla="*/ 543051 h 620253"/>
                <a:gd name="connsiteX47" fmla="*/ 14514 w 760243"/>
                <a:gd name="connsiteY47" fmla="*/ 531980 h 620253"/>
                <a:gd name="connsiteX48" fmla="*/ 18784 w 760243"/>
                <a:gd name="connsiteY48" fmla="*/ 521196 h 620253"/>
                <a:gd name="connsiteX49" fmla="*/ 23903 w 760243"/>
                <a:gd name="connsiteY49" fmla="*/ 510977 h 620253"/>
                <a:gd name="connsiteX50" fmla="*/ 29029 w 760243"/>
                <a:gd name="connsiteY50" fmla="*/ 501327 h 620253"/>
                <a:gd name="connsiteX51" fmla="*/ 34724 w 760243"/>
                <a:gd name="connsiteY51" fmla="*/ 491961 h 620253"/>
                <a:gd name="connsiteX52" fmla="*/ 41268 w 760243"/>
                <a:gd name="connsiteY52" fmla="*/ 483161 h 620253"/>
                <a:gd name="connsiteX53" fmla="*/ 48098 w 760243"/>
                <a:gd name="connsiteY53" fmla="*/ 474647 h 620253"/>
                <a:gd name="connsiteX54" fmla="*/ 55498 w 760243"/>
                <a:gd name="connsiteY54" fmla="*/ 466415 h 620253"/>
                <a:gd name="connsiteX55" fmla="*/ 63182 w 760243"/>
                <a:gd name="connsiteY55" fmla="*/ 459035 h 620253"/>
                <a:gd name="connsiteX56" fmla="*/ 71723 w 760243"/>
                <a:gd name="connsiteY56" fmla="*/ 451939 h 620253"/>
                <a:gd name="connsiteX57" fmla="*/ 80263 w 760243"/>
                <a:gd name="connsiteY57" fmla="*/ 445128 h 620253"/>
                <a:gd name="connsiteX58" fmla="*/ 89088 w 760243"/>
                <a:gd name="connsiteY58" fmla="*/ 438314 h 620253"/>
                <a:gd name="connsiteX59" fmla="*/ 98762 w 760243"/>
                <a:gd name="connsiteY59" fmla="*/ 432355 h 620253"/>
                <a:gd name="connsiteX60" fmla="*/ 108442 w 760243"/>
                <a:gd name="connsiteY60" fmla="*/ 426677 h 620253"/>
                <a:gd name="connsiteX61" fmla="*/ 118687 w 760243"/>
                <a:gd name="connsiteY61" fmla="*/ 421284 h 620253"/>
                <a:gd name="connsiteX62" fmla="*/ 129501 w 760243"/>
                <a:gd name="connsiteY62" fmla="*/ 416175 h 620253"/>
                <a:gd name="connsiteX63" fmla="*/ 140600 w 760243"/>
                <a:gd name="connsiteY63" fmla="*/ 411634 h 620253"/>
                <a:gd name="connsiteX64" fmla="*/ 151991 w 760243"/>
                <a:gd name="connsiteY64" fmla="*/ 407377 h 620253"/>
                <a:gd name="connsiteX65" fmla="*/ 163376 w 760243"/>
                <a:gd name="connsiteY65" fmla="*/ 403402 h 620253"/>
                <a:gd name="connsiteX66" fmla="*/ 175610 w 760243"/>
                <a:gd name="connsiteY66" fmla="*/ 399429 h 620253"/>
                <a:gd name="connsiteX67" fmla="*/ 187850 w 760243"/>
                <a:gd name="connsiteY67" fmla="*/ 396306 h 620253"/>
                <a:gd name="connsiteX68" fmla="*/ 200375 w 760243"/>
                <a:gd name="connsiteY68" fmla="*/ 393185 h 620253"/>
                <a:gd name="connsiteX69" fmla="*/ 213470 w 760243"/>
                <a:gd name="connsiteY69" fmla="*/ 390347 h 620253"/>
                <a:gd name="connsiteX70" fmla="*/ 226559 w 760243"/>
                <a:gd name="connsiteY70" fmla="*/ 387792 h 620253"/>
                <a:gd name="connsiteX71" fmla="*/ 240224 w 760243"/>
                <a:gd name="connsiteY71" fmla="*/ 385522 h 620253"/>
                <a:gd name="connsiteX72" fmla="*/ 379976 w 760243"/>
                <a:gd name="connsiteY72" fmla="*/ 0 h 620253"/>
                <a:gd name="connsiteX73" fmla="*/ 389101 w 760243"/>
                <a:gd name="connsiteY73" fmla="*/ 283 h 620253"/>
                <a:gd name="connsiteX74" fmla="*/ 397943 w 760243"/>
                <a:gd name="connsiteY74" fmla="*/ 856 h 620253"/>
                <a:gd name="connsiteX75" fmla="*/ 406499 w 760243"/>
                <a:gd name="connsiteY75" fmla="*/ 1998 h 620253"/>
                <a:gd name="connsiteX76" fmla="*/ 415341 w 760243"/>
                <a:gd name="connsiteY76" fmla="*/ 3424 h 620253"/>
                <a:gd name="connsiteX77" fmla="*/ 423613 w 760243"/>
                <a:gd name="connsiteY77" fmla="*/ 5708 h 620253"/>
                <a:gd name="connsiteX78" fmla="*/ 431883 w 760243"/>
                <a:gd name="connsiteY78" fmla="*/ 7706 h 620253"/>
                <a:gd name="connsiteX79" fmla="*/ 440155 w 760243"/>
                <a:gd name="connsiteY79" fmla="*/ 10560 h 620253"/>
                <a:gd name="connsiteX80" fmla="*/ 448142 w 760243"/>
                <a:gd name="connsiteY80" fmla="*/ 13986 h 620253"/>
                <a:gd name="connsiteX81" fmla="*/ 455842 w 760243"/>
                <a:gd name="connsiteY81" fmla="*/ 17410 h 620253"/>
                <a:gd name="connsiteX82" fmla="*/ 463258 w 760243"/>
                <a:gd name="connsiteY82" fmla="*/ 21122 h 620253"/>
                <a:gd name="connsiteX83" fmla="*/ 470958 w 760243"/>
                <a:gd name="connsiteY83" fmla="*/ 25405 h 620253"/>
                <a:gd name="connsiteX84" fmla="*/ 478089 w 760243"/>
                <a:gd name="connsiteY84" fmla="*/ 29970 h 620253"/>
                <a:gd name="connsiteX85" fmla="*/ 484933 w 760243"/>
                <a:gd name="connsiteY85" fmla="*/ 35108 h 620253"/>
                <a:gd name="connsiteX86" fmla="*/ 491207 w 760243"/>
                <a:gd name="connsiteY86" fmla="*/ 39960 h 620253"/>
                <a:gd name="connsiteX87" fmla="*/ 497768 w 760243"/>
                <a:gd name="connsiteY87" fmla="*/ 45671 h 620253"/>
                <a:gd name="connsiteX88" fmla="*/ 503759 w 760243"/>
                <a:gd name="connsiteY88" fmla="*/ 51379 h 620253"/>
                <a:gd name="connsiteX89" fmla="*/ 509461 w 760243"/>
                <a:gd name="connsiteY89" fmla="*/ 57659 h 620253"/>
                <a:gd name="connsiteX90" fmla="*/ 515166 w 760243"/>
                <a:gd name="connsiteY90" fmla="*/ 63939 h 620253"/>
                <a:gd name="connsiteX91" fmla="*/ 520301 w 760243"/>
                <a:gd name="connsiteY91" fmla="*/ 70503 h 620253"/>
                <a:gd name="connsiteX92" fmla="*/ 525150 w 760243"/>
                <a:gd name="connsiteY92" fmla="*/ 77070 h 620253"/>
                <a:gd name="connsiteX93" fmla="*/ 529999 w 760243"/>
                <a:gd name="connsiteY93" fmla="*/ 84492 h 620253"/>
                <a:gd name="connsiteX94" fmla="*/ 533989 w 760243"/>
                <a:gd name="connsiteY94" fmla="*/ 91911 h 620253"/>
                <a:gd name="connsiteX95" fmla="*/ 537699 w 760243"/>
                <a:gd name="connsiteY95" fmla="*/ 99334 h 620253"/>
                <a:gd name="connsiteX96" fmla="*/ 541406 w 760243"/>
                <a:gd name="connsiteY96" fmla="*/ 107040 h 620253"/>
                <a:gd name="connsiteX97" fmla="*/ 544543 w 760243"/>
                <a:gd name="connsiteY97" fmla="*/ 115035 h 620253"/>
                <a:gd name="connsiteX98" fmla="*/ 547397 w 760243"/>
                <a:gd name="connsiteY98" fmla="*/ 123027 h 620253"/>
                <a:gd name="connsiteX99" fmla="*/ 549678 w 760243"/>
                <a:gd name="connsiteY99" fmla="*/ 131588 h 620253"/>
                <a:gd name="connsiteX100" fmla="*/ 551673 w 760243"/>
                <a:gd name="connsiteY100" fmla="*/ 139867 h 620253"/>
                <a:gd name="connsiteX101" fmla="*/ 553099 w 760243"/>
                <a:gd name="connsiteY101" fmla="*/ 148717 h 620253"/>
                <a:gd name="connsiteX102" fmla="*/ 554241 w 760243"/>
                <a:gd name="connsiteY102" fmla="*/ 157279 h 620253"/>
                <a:gd name="connsiteX103" fmla="*/ 555097 w 760243"/>
                <a:gd name="connsiteY103" fmla="*/ 166413 h 620253"/>
                <a:gd name="connsiteX104" fmla="*/ 555383 w 760243"/>
                <a:gd name="connsiteY104" fmla="*/ 175261 h 620253"/>
                <a:gd name="connsiteX105" fmla="*/ 555097 w 760243"/>
                <a:gd name="connsiteY105" fmla="*/ 184112 h 620253"/>
                <a:gd name="connsiteX106" fmla="*/ 554241 w 760243"/>
                <a:gd name="connsiteY106" fmla="*/ 193246 h 620253"/>
                <a:gd name="connsiteX107" fmla="*/ 553099 w 760243"/>
                <a:gd name="connsiteY107" fmla="*/ 202094 h 620253"/>
                <a:gd name="connsiteX108" fmla="*/ 551673 w 760243"/>
                <a:gd name="connsiteY108" fmla="*/ 210659 h 620253"/>
                <a:gd name="connsiteX109" fmla="*/ 549678 w 760243"/>
                <a:gd name="connsiteY109" fmla="*/ 219220 h 620253"/>
                <a:gd name="connsiteX110" fmla="*/ 547397 w 760243"/>
                <a:gd name="connsiteY110" fmla="*/ 227499 h 620253"/>
                <a:gd name="connsiteX111" fmla="*/ 544543 w 760243"/>
                <a:gd name="connsiteY111" fmla="*/ 235777 h 620253"/>
                <a:gd name="connsiteX112" fmla="*/ 541406 w 760243"/>
                <a:gd name="connsiteY112" fmla="*/ 243486 h 620253"/>
                <a:gd name="connsiteX113" fmla="*/ 537699 w 760243"/>
                <a:gd name="connsiteY113" fmla="*/ 251191 h 620253"/>
                <a:gd name="connsiteX114" fmla="*/ 533989 w 760243"/>
                <a:gd name="connsiteY114" fmla="*/ 258897 h 620253"/>
                <a:gd name="connsiteX115" fmla="*/ 529999 w 760243"/>
                <a:gd name="connsiteY115" fmla="*/ 266033 h 620253"/>
                <a:gd name="connsiteX116" fmla="*/ 525150 w 760243"/>
                <a:gd name="connsiteY116" fmla="*/ 273456 h 620253"/>
                <a:gd name="connsiteX117" fmla="*/ 520301 w 760243"/>
                <a:gd name="connsiteY117" fmla="*/ 280022 h 620253"/>
                <a:gd name="connsiteX118" fmla="*/ 515166 w 760243"/>
                <a:gd name="connsiteY118" fmla="*/ 286872 h 620253"/>
                <a:gd name="connsiteX119" fmla="*/ 509461 w 760243"/>
                <a:gd name="connsiteY119" fmla="*/ 293153 h 620253"/>
                <a:gd name="connsiteX120" fmla="*/ 503759 w 760243"/>
                <a:gd name="connsiteY120" fmla="*/ 299147 h 620253"/>
                <a:gd name="connsiteX121" fmla="*/ 497768 w 760243"/>
                <a:gd name="connsiteY121" fmla="*/ 305141 h 620253"/>
                <a:gd name="connsiteX122" fmla="*/ 491207 w 760243"/>
                <a:gd name="connsiteY122" fmla="*/ 310565 h 620253"/>
                <a:gd name="connsiteX123" fmla="*/ 484933 w 760243"/>
                <a:gd name="connsiteY123" fmla="*/ 315987 h 620253"/>
                <a:gd name="connsiteX124" fmla="*/ 478089 w 760243"/>
                <a:gd name="connsiteY124" fmla="*/ 320555 h 620253"/>
                <a:gd name="connsiteX125" fmla="*/ 470958 w 760243"/>
                <a:gd name="connsiteY125" fmla="*/ 325121 h 620253"/>
                <a:gd name="connsiteX126" fmla="*/ 463258 w 760243"/>
                <a:gd name="connsiteY126" fmla="*/ 329403 h 620253"/>
                <a:gd name="connsiteX127" fmla="*/ 455842 w 760243"/>
                <a:gd name="connsiteY127" fmla="*/ 333399 h 620253"/>
                <a:gd name="connsiteX128" fmla="*/ 448142 w 760243"/>
                <a:gd name="connsiteY128" fmla="*/ 336539 h 620253"/>
                <a:gd name="connsiteX129" fmla="*/ 440155 w 760243"/>
                <a:gd name="connsiteY129" fmla="*/ 339966 h 620253"/>
                <a:gd name="connsiteX130" fmla="*/ 431883 w 760243"/>
                <a:gd name="connsiteY130" fmla="*/ 342819 h 620253"/>
                <a:gd name="connsiteX131" fmla="*/ 423613 w 760243"/>
                <a:gd name="connsiteY131" fmla="*/ 344817 h 620253"/>
                <a:gd name="connsiteX132" fmla="*/ 415341 w 760243"/>
                <a:gd name="connsiteY132" fmla="*/ 347102 h 620253"/>
                <a:gd name="connsiteX133" fmla="*/ 406499 w 760243"/>
                <a:gd name="connsiteY133" fmla="*/ 348527 h 620253"/>
                <a:gd name="connsiteX134" fmla="*/ 397943 w 760243"/>
                <a:gd name="connsiteY134" fmla="*/ 349669 h 620253"/>
                <a:gd name="connsiteX135" fmla="*/ 389101 w 760243"/>
                <a:gd name="connsiteY135" fmla="*/ 350242 h 620253"/>
                <a:gd name="connsiteX136" fmla="*/ 379976 w 760243"/>
                <a:gd name="connsiteY136" fmla="*/ 350525 h 620253"/>
                <a:gd name="connsiteX137" fmla="*/ 371133 w 760243"/>
                <a:gd name="connsiteY137" fmla="*/ 350242 h 620253"/>
                <a:gd name="connsiteX138" fmla="*/ 362291 w 760243"/>
                <a:gd name="connsiteY138" fmla="*/ 349669 h 620253"/>
                <a:gd name="connsiteX139" fmla="*/ 353163 w 760243"/>
                <a:gd name="connsiteY139" fmla="*/ 348527 h 620253"/>
                <a:gd name="connsiteX140" fmla="*/ 344607 w 760243"/>
                <a:gd name="connsiteY140" fmla="*/ 347102 h 620253"/>
                <a:gd name="connsiteX141" fmla="*/ 336051 w 760243"/>
                <a:gd name="connsiteY141" fmla="*/ 344817 h 620253"/>
                <a:gd name="connsiteX142" fmla="*/ 327779 w 760243"/>
                <a:gd name="connsiteY142" fmla="*/ 342819 h 620253"/>
                <a:gd name="connsiteX143" fmla="*/ 319509 w 760243"/>
                <a:gd name="connsiteY143" fmla="*/ 339966 h 620253"/>
                <a:gd name="connsiteX144" fmla="*/ 311809 w 760243"/>
                <a:gd name="connsiteY144" fmla="*/ 336539 h 620253"/>
                <a:gd name="connsiteX145" fmla="*/ 304106 w 760243"/>
                <a:gd name="connsiteY145" fmla="*/ 333399 h 620253"/>
                <a:gd name="connsiteX146" fmla="*/ 296406 w 760243"/>
                <a:gd name="connsiteY146" fmla="*/ 329403 h 620253"/>
                <a:gd name="connsiteX147" fmla="*/ 289276 w 760243"/>
                <a:gd name="connsiteY147" fmla="*/ 325121 h 620253"/>
                <a:gd name="connsiteX148" fmla="*/ 282146 w 760243"/>
                <a:gd name="connsiteY148" fmla="*/ 320555 h 620253"/>
                <a:gd name="connsiteX149" fmla="*/ 275302 w 760243"/>
                <a:gd name="connsiteY149" fmla="*/ 315987 h 620253"/>
                <a:gd name="connsiteX150" fmla="*/ 268455 w 760243"/>
                <a:gd name="connsiteY150" fmla="*/ 310565 h 620253"/>
                <a:gd name="connsiteX151" fmla="*/ 262466 w 760243"/>
                <a:gd name="connsiteY151" fmla="*/ 305141 h 620253"/>
                <a:gd name="connsiteX152" fmla="*/ 256192 w 760243"/>
                <a:gd name="connsiteY152" fmla="*/ 299147 h 620253"/>
                <a:gd name="connsiteX153" fmla="*/ 250201 w 760243"/>
                <a:gd name="connsiteY153" fmla="*/ 293153 h 620253"/>
                <a:gd name="connsiteX154" fmla="*/ 244782 w 760243"/>
                <a:gd name="connsiteY154" fmla="*/ 286872 h 620253"/>
                <a:gd name="connsiteX155" fmla="*/ 239364 w 760243"/>
                <a:gd name="connsiteY155" fmla="*/ 280022 h 620253"/>
                <a:gd name="connsiteX156" fmla="*/ 234801 w 760243"/>
                <a:gd name="connsiteY156" fmla="*/ 273456 h 620253"/>
                <a:gd name="connsiteX157" fmla="*/ 230235 w 760243"/>
                <a:gd name="connsiteY157" fmla="*/ 266033 h 620253"/>
                <a:gd name="connsiteX158" fmla="*/ 225959 w 760243"/>
                <a:gd name="connsiteY158" fmla="*/ 258897 h 620253"/>
                <a:gd name="connsiteX159" fmla="*/ 221966 w 760243"/>
                <a:gd name="connsiteY159" fmla="*/ 251191 h 620253"/>
                <a:gd name="connsiteX160" fmla="*/ 218829 w 760243"/>
                <a:gd name="connsiteY160" fmla="*/ 243486 h 620253"/>
                <a:gd name="connsiteX161" fmla="*/ 215405 w 760243"/>
                <a:gd name="connsiteY161" fmla="*/ 235777 h 620253"/>
                <a:gd name="connsiteX162" fmla="*/ 212554 w 760243"/>
                <a:gd name="connsiteY162" fmla="*/ 227499 h 620253"/>
                <a:gd name="connsiteX163" fmla="*/ 210556 w 760243"/>
                <a:gd name="connsiteY163" fmla="*/ 219220 h 620253"/>
                <a:gd name="connsiteX164" fmla="*/ 208275 w 760243"/>
                <a:gd name="connsiteY164" fmla="*/ 210659 h 620253"/>
                <a:gd name="connsiteX165" fmla="*/ 206849 w 760243"/>
                <a:gd name="connsiteY165" fmla="*/ 202094 h 620253"/>
                <a:gd name="connsiteX166" fmla="*/ 205707 w 760243"/>
                <a:gd name="connsiteY166" fmla="*/ 193246 h 620253"/>
                <a:gd name="connsiteX167" fmla="*/ 205137 w 760243"/>
                <a:gd name="connsiteY167" fmla="*/ 184112 h 620253"/>
                <a:gd name="connsiteX168" fmla="*/ 204854 w 760243"/>
                <a:gd name="connsiteY168" fmla="*/ 175261 h 620253"/>
                <a:gd name="connsiteX169" fmla="*/ 205137 w 760243"/>
                <a:gd name="connsiteY169" fmla="*/ 166413 h 620253"/>
                <a:gd name="connsiteX170" fmla="*/ 205707 w 760243"/>
                <a:gd name="connsiteY170" fmla="*/ 157279 h 620253"/>
                <a:gd name="connsiteX171" fmla="*/ 206849 w 760243"/>
                <a:gd name="connsiteY171" fmla="*/ 148717 h 620253"/>
                <a:gd name="connsiteX172" fmla="*/ 208275 w 760243"/>
                <a:gd name="connsiteY172" fmla="*/ 139867 h 620253"/>
                <a:gd name="connsiteX173" fmla="*/ 210556 w 760243"/>
                <a:gd name="connsiteY173" fmla="*/ 131588 h 620253"/>
                <a:gd name="connsiteX174" fmla="*/ 212554 w 760243"/>
                <a:gd name="connsiteY174" fmla="*/ 123027 h 620253"/>
                <a:gd name="connsiteX175" fmla="*/ 215405 w 760243"/>
                <a:gd name="connsiteY175" fmla="*/ 115035 h 620253"/>
                <a:gd name="connsiteX176" fmla="*/ 218829 w 760243"/>
                <a:gd name="connsiteY176" fmla="*/ 107040 h 620253"/>
                <a:gd name="connsiteX177" fmla="*/ 221966 w 760243"/>
                <a:gd name="connsiteY177" fmla="*/ 99334 h 620253"/>
                <a:gd name="connsiteX178" fmla="*/ 225959 w 760243"/>
                <a:gd name="connsiteY178" fmla="*/ 91911 h 620253"/>
                <a:gd name="connsiteX179" fmla="*/ 230235 w 760243"/>
                <a:gd name="connsiteY179" fmla="*/ 84492 h 620253"/>
                <a:gd name="connsiteX180" fmla="*/ 234801 w 760243"/>
                <a:gd name="connsiteY180" fmla="*/ 77070 h 620253"/>
                <a:gd name="connsiteX181" fmla="*/ 239364 w 760243"/>
                <a:gd name="connsiteY181" fmla="*/ 70503 h 620253"/>
                <a:gd name="connsiteX182" fmla="*/ 244782 w 760243"/>
                <a:gd name="connsiteY182" fmla="*/ 63939 h 620253"/>
                <a:gd name="connsiteX183" fmla="*/ 250201 w 760243"/>
                <a:gd name="connsiteY183" fmla="*/ 57659 h 620253"/>
                <a:gd name="connsiteX184" fmla="*/ 256192 w 760243"/>
                <a:gd name="connsiteY184" fmla="*/ 51379 h 620253"/>
                <a:gd name="connsiteX185" fmla="*/ 262466 w 760243"/>
                <a:gd name="connsiteY185" fmla="*/ 45671 h 620253"/>
                <a:gd name="connsiteX186" fmla="*/ 268455 w 760243"/>
                <a:gd name="connsiteY186" fmla="*/ 39960 h 620253"/>
                <a:gd name="connsiteX187" fmla="*/ 275302 w 760243"/>
                <a:gd name="connsiteY187" fmla="*/ 35108 h 620253"/>
                <a:gd name="connsiteX188" fmla="*/ 282146 w 760243"/>
                <a:gd name="connsiteY188" fmla="*/ 29970 h 620253"/>
                <a:gd name="connsiteX189" fmla="*/ 289276 w 760243"/>
                <a:gd name="connsiteY189" fmla="*/ 25405 h 620253"/>
                <a:gd name="connsiteX190" fmla="*/ 296406 w 760243"/>
                <a:gd name="connsiteY190" fmla="*/ 21122 h 620253"/>
                <a:gd name="connsiteX191" fmla="*/ 304106 w 760243"/>
                <a:gd name="connsiteY191" fmla="*/ 17410 h 620253"/>
                <a:gd name="connsiteX192" fmla="*/ 311809 w 760243"/>
                <a:gd name="connsiteY192" fmla="*/ 13986 h 620253"/>
                <a:gd name="connsiteX193" fmla="*/ 319509 w 760243"/>
                <a:gd name="connsiteY193" fmla="*/ 10560 h 620253"/>
                <a:gd name="connsiteX194" fmla="*/ 327779 w 760243"/>
                <a:gd name="connsiteY194" fmla="*/ 7706 h 620253"/>
                <a:gd name="connsiteX195" fmla="*/ 336051 w 760243"/>
                <a:gd name="connsiteY195" fmla="*/ 5708 h 620253"/>
                <a:gd name="connsiteX196" fmla="*/ 344607 w 760243"/>
                <a:gd name="connsiteY196" fmla="*/ 3424 h 620253"/>
                <a:gd name="connsiteX197" fmla="*/ 353163 w 760243"/>
                <a:gd name="connsiteY197" fmla="*/ 1998 h 620253"/>
                <a:gd name="connsiteX198" fmla="*/ 362291 w 760243"/>
                <a:gd name="connsiteY198" fmla="*/ 856 h 620253"/>
                <a:gd name="connsiteX199" fmla="*/ 371133 w 760243"/>
                <a:gd name="connsiteY199" fmla="*/ 283 h 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3">
                  <a:moveTo>
                    <a:pt x="254168" y="383535"/>
                  </a:moveTo>
                  <a:lnTo>
                    <a:pt x="338992" y="549578"/>
                  </a:lnTo>
                  <a:lnTo>
                    <a:pt x="352081" y="441437"/>
                  </a:lnTo>
                  <a:lnTo>
                    <a:pt x="331023" y="424407"/>
                  </a:lnTo>
                  <a:lnTo>
                    <a:pt x="428650" y="424407"/>
                  </a:lnTo>
                  <a:lnTo>
                    <a:pt x="407585" y="441437"/>
                  </a:lnTo>
                  <a:lnTo>
                    <a:pt x="420966" y="549578"/>
                  </a:lnTo>
                  <a:lnTo>
                    <a:pt x="506069" y="383535"/>
                  </a:lnTo>
                  <a:lnTo>
                    <a:pt x="520013" y="385522"/>
                  </a:lnTo>
                  <a:lnTo>
                    <a:pt x="533678" y="387792"/>
                  </a:lnTo>
                  <a:lnTo>
                    <a:pt x="546767" y="390347"/>
                  </a:lnTo>
                  <a:lnTo>
                    <a:pt x="559577" y="393185"/>
                  </a:lnTo>
                  <a:lnTo>
                    <a:pt x="572102" y="396306"/>
                  </a:lnTo>
                  <a:lnTo>
                    <a:pt x="584627" y="399429"/>
                  </a:lnTo>
                  <a:lnTo>
                    <a:pt x="596297" y="403402"/>
                  </a:lnTo>
                  <a:lnTo>
                    <a:pt x="608245" y="407377"/>
                  </a:lnTo>
                  <a:lnTo>
                    <a:pt x="619636" y="411634"/>
                  </a:lnTo>
                  <a:lnTo>
                    <a:pt x="630736" y="416175"/>
                  </a:lnTo>
                  <a:lnTo>
                    <a:pt x="641265" y="421284"/>
                  </a:lnTo>
                  <a:lnTo>
                    <a:pt x="651224" y="426677"/>
                  </a:lnTo>
                  <a:lnTo>
                    <a:pt x="661475" y="432355"/>
                  </a:lnTo>
                  <a:lnTo>
                    <a:pt x="670864" y="438314"/>
                  </a:lnTo>
                  <a:lnTo>
                    <a:pt x="679974" y="444844"/>
                  </a:lnTo>
                  <a:lnTo>
                    <a:pt x="688514" y="451939"/>
                  </a:lnTo>
                  <a:lnTo>
                    <a:pt x="696769" y="459035"/>
                  </a:lnTo>
                  <a:lnTo>
                    <a:pt x="704454" y="466415"/>
                  </a:lnTo>
                  <a:lnTo>
                    <a:pt x="711569" y="474647"/>
                  </a:lnTo>
                  <a:lnTo>
                    <a:pt x="718968" y="483161"/>
                  </a:lnTo>
                  <a:lnTo>
                    <a:pt x="725228" y="491961"/>
                  </a:lnTo>
                  <a:lnTo>
                    <a:pt x="730923" y="501327"/>
                  </a:lnTo>
                  <a:lnTo>
                    <a:pt x="736334" y="510977"/>
                  </a:lnTo>
                  <a:lnTo>
                    <a:pt x="741452" y="521196"/>
                  </a:lnTo>
                  <a:lnTo>
                    <a:pt x="745723" y="531980"/>
                  </a:lnTo>
                  <a:lnTo>
                    <a:pt x="749137" y="543051"/>
                  </a:lnTo>
                  <a:lnTo>
                    <a:pt x="752273" y="554688"/>
                  </a:lnTo>
                  <a:lnTo>
                    <a:pt x="755118" y="566893"/>
                  </a:lnTo>
                  <a:lnTo>
                    <a:pt x="757392" y="579381"/>
                  </a:lnTo>
                  <a:lnTo>
                    <a:pt x="758818" y="592439"/>
                  </a:lnTo>
                  <a:lnTo>
                    <a:pt x="759958" y="606062"/>
                  </a:lnTo>
                  <a:lnTo>
                    <a:pt x="760243" y="620253"/>
                  </a:lnTo>
                  <a:lnTo>
                    <a:pt x="0" y="620253"/>
                  </a:lnTo>
                  <a:lnTo>
                    <a:pt x="279" y="606062"/>
                  </a:lnTo>
                  <a:lnTo>
                    <a:pt x="1419" y="592439"/>
                  </a:lnTo>
                  <a:lnTo>
                    <a:pt x="2845" y="579381"/>
                  </a:lnTo>
                  <a:lnTo>
                    <a:pt x="4834" y="566893"/>
                  </a:lnTo>
                  <a:lnTo>
                    <a:pt x="7400" y="554688"/>
                  </a:lnTo>
                  <a:lnTo>
                    <a:pt x="10529" y="543051"/>
                  </a:lnTo>
                  <a:lnTo>
                    <a:pt x="14514" y="531980"/>
                  </a:lnTo>
                  <a:lnTo>
                    <a:pt x="18784" y="521196"/>
                  </a:lnTo>
                  <a:lnTo>
                    <a:pt x="23903" y="510977"/>
                  </a:lnTo>
                  <a:lnTo>
                    <a:pt x="29029" y="501327"/>
                  </a:lnTo>
                  <a:lnTo>
                    <a:pt x="34724" y="491961"/>
                  </a:lnTo>
                  <a:lnTo>
                    <a:pt x="41268" y="483161"/>
                  </a:lnTo>
                  <a:lnTo>
                    <a:pt x="48098" y="474647"/>
                  </a:lnTo>
                  <a:lnTo>
                    <a:pt x="55498" y="466415"/>
                  </a:lnTo>
                  <a:lnTo>
                    <a:pt x="63182" y="459035"/>
                  </a:lnTo>
                  <a:lnTo>
                    <a:pt x="71723" y="451939"/>
                  </a:lnTo>
                  <a:lnTo>
                    <a:pt x="80263" y="445128"/>
                  </a:lnTo>
                  <a:lnTo>
                    <a:pt x="89088" y="438314"/>
                  </a:lnTo>
                  <a:lnTo>
                    <a:pt x="98762" y="432355"/>
                  </a:lnTo>
                  <a:lnTo>
                    <a:pt x="108442" y="426677"/>
                  </a:lnTo>
                  <a:lnTo>
                    <a:pt x="118687" y="421284"/>
                  </a:lnTo>
                  <a:lnTo>
                    <a:pt x="129501" y="416175"/>
                  </a:lnTo>
                  <a:lnTo>
                    <a:pt x="140600" y="411634"/>
                  </a:lnTo>
                  <a:lnTo>
                    <a:pt x="151991" y="407377"/>
                  </a:lnTo>
                  <a:lnTo>
                    <a:pt x="163376" y="403402"/>
                  </a:lnTo>
                  <a:lnTo>
                    <a:pt x="175610" y="399429"/>
                  </a:lnTo>
                  <a:lnTo>
                    <a:pt x="187850" y="396306"/>
                  </a:lnTo>
                  <a:lnTo>
                    <a:pt x="200375" y="393185"/>
                  </a:lnTo>
                  <a:lnTo>
                    <a:pt x="213470" y="390347"/>
                  </a:lnTo>
                  <a:lnTo>
                    <a:pt x="226559" y="387792"/>
                  </a:lnTo>
                  <a:lnTo>
                    <a:pt x="240224" y="385522"/>
                  </a:lnTo>
                  <a:close/>
                  <a:moveTo>
                    <a:pt x="379976" y="0"/>
                  </a:moveTo>
                  <a:lnTo>
                    <a:pt x="389101" y="283"/>
                  </a:lnTo>
                  <a:lnTo>
                    <a:pt x="397943" y="856"/>
                  </a:lnTo>
                  <a:lnTo>
                    <a:pt x="406499" y="1998"/>
                  </a:lnTo>
                  <a:lnTo>
                    <a:pt x="415341" y="3424"/>
                  </a:lnTo>
                  <a:lnTo>
                    <a:pt x="423613" y="5708"/>
                  </a:lnTo>
                  <a:lnTo>
                    <a:pt x="431883" y="7706"/>
                  </a:lnTo>
                  <a:lnTo>
                    <a:pt x="440155" y="10560"/>
                  </a:lnTo>
                  <a:lnTo>
                    <a:pt x="448142" y="13986"/>
                  </a:lnTo>
                  <a:lnTo>
                    <a:pt x="455842" y="17410"/>
                  </a:lnTo>
                  <a:lnTo>
                    <a:pt x="463258" y="21122"/>
                  </a:lnTo>
                  <a:lnTo>
                    <a:pt x="470958" y="25405"/>
                  </a:lnTo>
                  <a:lnTo>
                    <a:pt x="478089" y="29970"/>
                  </a:lnTo>
                  <a:lnTo>
                    <a:pt x="484933" y="35108"/>
                  </a:lnTo>
                  <a:lnTo>
                    <a:pt x="491207" y="39960"/>
                  </a:lnTo>
                  <a:lnTo>
                    <a:pt x="497768" y="45671"/>
                  </a:lnTo>
                  <a:lnTo>
                    <a:pt x="503759" y="51379"/>
                  </a:lnTo>
                  <a:lnTo>
                    <a:pt x="509461" y="57659"/>
                  </a:lnTo>
                  <a:lnTo>
                    <a:pt x="515166" y="63939"/>
                  </a:lnTo>
                  <a:lnTo>
                    <a:pt x="520301" y="70503"/>
                  </a:lnTo>
                  <a:lnTo>
                    <a:pt x="525150" y="77070"/>
                  </a:lnTo>
                  <a:lnTo>
                    <a:pt x="529999" y="84492"/>
                  </a:lnTo>
                  <a:lnTo>
                    <a:pt x="533989" y="91911"/>
                  </a:lnTo>
                  <a:lnTo>
                    <a:pt x="537699" y="99334"/>
                  </a:lnTo>
                  <a:lnTo>
                    <a:pt x="541406" y="107040"/>
                  </a:lnTo>
                  <a:lnTo>
                    <a:pt x="544543" y="115035"/>
                  </a:lnTo>
                  <a:lnTo>
                    <a:pt x="547397" y="123027"/>
                  </a:lnTo>
                  <a:lnTo>
                    <a:pt x="549678" y="131588"/>
                  </a:lnTo>
                  <a:lnTo>
                    <a:pt x="551673" y="139867"/>
                  </a:lnTo>
                  <a:lnTo>
                    <a:pt x="553099" y="148717"/>
                  </a:lnTo>
                  <a:lnTo>
                    <a:pt x="554241" y="157279"/>
                  </a:lnTo>
                  <a:lnTo>
                    <a:pt x="555097" y="166413"/>
                  </a:lnTo>
                  <a:lnTo>
                    <a:pt x="555383" y="175261"/>
                  </a:lnTo>
                  <a:lnTo>
                    <a:pt x="555097" y="184112"/>
                  </a:lnTo>
                  <a:lnTo>
                    <a:pt x="554241" y="193246"/>
                  </a:lnTo>
                  <a:lnTo>
                    <a:pt x="553099" y="202094"/>
                  </a:lnTo>
                  <a:lnTo>
                    <a:pt x="551673" y="210659"/>
                  </a:lnTo>
                  <a:lnTo>
                    <a:pt x="549678" y="219220"/>
                  </a:lnTo>
                  <a:lnTo>
                    <a:pt x="547397" y="227499"/>
                  </a:lnTo>
                  <a:lnTo>
                    <a:pt x="544543" y="235777"/>
                  </a:lnTo>
                  <a:lnTo>
                    <a:pt x="541406" y="243486"/>
                  </a:lnTo>
                  <a:lnTo>
                    <a:pt x="537699" y="251191"/>
                  </a:lnTo>
                  <a:lnTo>
                    <a:pt x="533989" y="258897"/>
                  </a:lnTo>
                  <a:lnTo>
                    <a:pt x="529999" y="266033"/>
                  </a:lnTo>
                  <a:lnTo>
                    <a:pt x="525150" y="273456"/>
                  </a:lnTo>
                  <a:lnTo>
                    <a:pt x="520301" y="280022"/>
                  </a:lnTo>
                  <a:lnTo>
                    <a:pt x="515166" y="286872"/>
                  </a:lnTo>
                  <a:lnTo>
                    <a:pt x="509461" y="293153"/>
                  </a:lnTo>
                  <a:lnTo>
                    <a:pt x="503759" y="299147"/>
                  </a:lnTo>
                  <a:lnTo>
                    <a:pt x="497768" y="305141"/>
                  </a:lnTo>
                  <a:lnTo>
                    <a:pt x="491207" y="310565"/>
                  </a:lnTo>
                  <a:lnTo>
                    <a:pt x="484933" y="315987"/>
                  </a:lnTo>
                  <a:lnTo>
                    <a:pt x="478089" y="320555"/>
                  </a:lnTo>
                  <a:lnTo>
                    <a:pt x="470958" y="325121"/>
                  </a:lnTo>
                  <a:lnTo>
                    <a:pt x="463258" y="329403"/>
                  </a:lnTo>
                  <a:lnTo>
                    <a:pt x="455842" y="333399"/>
                  </a:lnTo>
                  <a:lnTo>
                    <a:pt x="448142" y="336539"/>
                  </a:lnTo>
                  <a:lnTo>
                    <a:pt x="440155" y="339966"/>
                  </a:lnTo>
                  <a:lnTo>
                    <a:pt x="431883" y="342819"/>
                  </a:lnTo>
                  <a:lnTo>
                    <a:pt x="423613" y="344817"/>
                  </a:lnTo>
                  <a:lnTo>
                    <a:pt x="415341" y="347102"/>
                  </a:lnTo>
                  <a:lnTo>
                    <a:pt x="406499" y="348527"/>
                  </a:lnTo>
                  <a:lnTo>
                    <a:pt x="397943" y="349669"/>
                  </a:lnTo>
                  <a:lnTo>
                    <a:pt x="389101" y="350242"/>
                  </a:lnTo>
                  <a:lnTo>
                    <a:pt x="379976" y="350525"/>
                  </a:lnTo>
                  <a:lnTo>
                    <a:pt x="371133" y="350242"/>
                  </a:lnTo>
                  <a:lnTo>
                    <a:pt x="362291" y="349669"/>
                  </a:lnTo>
                  <a:lnTo>
                    <a:pt x="353163" y="348527"/>
                  </a:lnTo>
                  <a:lnTo>
                    <a:pt x="344607" y="347102"/>
                  </a:lnTo>
                  <a:lnTo>
                    <a:pt x="336051" y="344817"/>
                  </a:lnTo>
                  <a:lnTo>
                    <a:pt x="327779" y="342819"/>
                  </a:lnTo>
                  <a:lnTo>
                    <a:pt x="319509" y="339966"/>
                  </a:lnTo>
                  <a:lnTo>
                    <a:pt x="311809" y="336539"/>
                  </a:lnTo>
                  <a:lnTo>
                    <a:pt x="304106" y="333399"/>
                  </a:lnTo>
                  <a:lnTo>
                    <a:pt x="296406" y="329403"/>
                  </a:lnTo>
                  <a:lnTo>
                    <a:pt x="289276" y="325121"/>
                  </a:lnTo>
                  <a:lnTo>
                    <a:pt x="282146" y="320555"/>
                  </a:lnTo>
                  <a:lnTo>
                    <a:pt x="275302" y="315987"/>
                  </a:lnTo>
                  <a:lnTo>
                    <a:pt x="268455" y="310565"/>
                  </a:lnTo>
                  <a:lnTo>
                    <a:pt x="262466" y="305141"/>
                  </a:lnTo>
                  <a:lnTo>
                    <a:pt x="256192" y="299147"/>
                  </a:lnTo>
                  <a:lnTo>
                    <a:pt x="250201" y="293153"/>
                  </a:lnTo>
                  <a:lnTo>
                    <a:pt x="244782" y="286872"/>
                  </a:lnTo>
                  <a:lnTo>
                    <a:pt x="239364" y="280022"/>
                  </a:lnTo>
                  <a:lnTo>
                    <a:pt x="234801" y="273456"/>
                  </a:lnTo>
                  <a:lnTo>
                    <a:pt x="230235" y="266033"/>
                  </a:lnTo>
                  <a:lnTo>
                    <a:pt x="225959" y="258897"/>
                  </a:lnTo>
                  <a:lnTo>
                    <a:pt x="221966" y="251191"/>
                  </a:lnTo>
                  <a:lnTo>
                    <a:pt x="218829" y="243486"/>
                  </a:lnTo>
                  <a:lnTo>
                    <a:pt x="215405" y="235777"/>
                  </a:lnTo>
                  <a:lnTo>
                    <a:pt x="212554" y="227499"/>
                  </a:lnTo>
                  <a:lnTo>
                    <a:pt x="210556" y="219220"/>
                  </a:lnTo>
                  <a:lnTo>
                    <a:pt x="208275" y="210659"/>
                  </a:lnTo>
                  <a:lnTo>
                    <a:pt x="206849" y="202094"/>
                  </a:lnTo>
                  <a:lnTo>
                    <a:pt x="205707" y="193246"/>
                  </a:lnTo>
                  <a:lnTo>
                    <a:pt x="205137" y="184112"/>
                  </a:lnTo>
                  <a:lnTo>
                    <a:pt x="204854" y="175261"/>
                  </a:lnTo>
                  <a:lnTo>
                    <a:pt x="205137" y="166413"/>
                  </a:lnTo>
                  <a:lnTo>
                    <a:pt x="205707" y="157279"/>
                  </a:lnTo>
                  <a:lnTo>
                    <a:pt x="206849" y="148717"/>
                  </a:lnTo>
                  <a:lnTo>
                    <a:pt x="208275" y="139867"/>
                  </a:lnTo>
                  <a:lnTo>
                    <a:pt x="210556" y="131588"/>
                  </a:lnTo>
                  <a:lnTo>
                    <a:pt x="212554" y="123027"/>
                  </a:lnTo>
                  <a:lnTo>
                    <a:pt x="215405" y="115035"/>
                  </a:lnTo>
                  <a:lnTo>
                    <a:pt x="218829" y="107040"/>
                  </a:lnTo>
                  <a:lnTo>
                    <a:pt x="221966" y="99334"/>
                  </a:lnTo>
                  <a:lnTo>
                    <a:pt x="225959" y="91911"/>
                  </a:lnTo>
                  <a:lnTo>
                    <a:pt x="230235" y="84492"/>
                  </a:lnTo>
                  <a:lnTo>
                    <a:pt x="234801" y="77070"/>
                  </a:lnTo>
                  <a:lnTo>
                    <a:pt x="239364" y="70503"/>
                  </a:lnTo>
                  <a:lnTo>
                    <a:pt x="244782" y="63939"/>
                  </a:lnTo>
                  <a:lnTo>
                    <a:pt x="250201" y="57659"/>
                  </a:lnTo>
                  <a:lnTo>
                    <a:pt x="256192" y="51379"/>
                  </a:lnTo>
                  <a:lnTo>
                    <a:pt x="262466" y="45671"/>
                  </a:lnTo>
                  <a:lnTo>
                    <a:pt x="268455" y="39960"/>
                  </a:lnTo>
                  <a:lnTo>
                    <a:pt x="275302" y="35108"/>
                  </a:lnTo>
                  <a:lnTo>
                    <a:pt x="282146" y="29970"/>
                  </a:lnTo>
                  <a:lnTo>
                    <a:pt x="289276" y="25405"/>
                  </a:lnTo>
                  <a:lnTo>
                    <a:pt x="296406" y="21122"/>
                  </a:lnTo>
                  <a:lnTo>
                    <a:pt x="304106" y="17410"/>
                  </a:lnTo>
                  <a:lnTo>
                    <a:pt x="311809" y="13986"/>
                  </a:lnTo>
                  <a:lnTo>
                    <a:pt x="319509" y="10560"/>
                  </a:lnTo>
                  <a:lnTo>
                    <a:pt x="327779" y="7706"/>
                  </a:lnTo>
                  <a:lnTo>
                    <a:pt x="336051" y="5708"/>
                  </a:lnTo>
                  <a:lnTo>
                    <a:pt x="344607" y="3424"/>
                  </a:lnTo>
                  <a:lnTo>
                    <a:pt x="353163" y="1998"/>
                  </a:lnTo>
                  <a:lnTo>
                    <a:pt x="362291" y="856"/>
                  </a:lnTo>
                  <a:lnTo>
                    <a:pt x="371133" y="283"/>
                  </a:lnTo>
                  <a:close/>
                </a:path>
              </a:pathLst>
            </a:custGeom>
            <a:solidFill>
              <a:schemeClr val="tx1">
                <a:lumMod val="50000"/>
                <a:lumOff val="50000"/>
              </a:schemeClr>
            </a:solidFill>
            <a:ln>
              <a:noFill/>
            </a:ln>
          </p:spPr>
          <p:txBody>
            <a:bodyPr wrap="square" anchor="ctr">
              <a:noAutofit/>
            </a:bodyPr>
            <a:lstStyle/>
            <a:p>
              <a:pPr algn="ctr"/>
              <a:endParaRPr>
                <a:ea typeface="微软雅黑" panose="020B0503020204020204" pitchFamily="34" charset="-122"/>
              </a:endParaRPr>
            </a:p>
          </p:txBody>
        </p:sp>
        <p:cxnSp>
          <p:nvCxnSpPr>
            <p:cNvPr id="24" name="肘形连接符 23"/>
            <p:cNvCxnSpPr>
              <a:stCxn id="5" idx="1"/>
              <a:endCxn id="22" idx="3"/>
            </p:cNvCxnSpPr>
            <p:nvPr/>
          </p:nvCxnSpPr>
          <p:spPr>
            <a:xfrm rot="10800000" flipV="1">
              <a:off x="3652699" y="2279389"/>
              <a:ext cx="956862" cy="1324490"/>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5" idx="1"/>
              <a:endCxn id="6" idx="1"/>
            </p:cNvCxnSpPr>
            <p:nvPr/>
          </p:nvCxnSpPr>
          <p:spPr>
            <a:xfrm rot="10800000" flipH="1" flipV="1">
              <a:off x="4609561" y="2279389"/>
              <a:ext cx="164276" cy="1324490"/>
            </a:xfrm>
            <a:prstGeom prst="bentConnector3">
              <a:avLst>
                <a:gd name="adj1" fmla="val -289908"/>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20" idx="3"/>
              <a:endCxn id="16" idx="3"/>
            </p:cNvCxnSpPr>
            <p:nvPr/>
          </p:nvCxnSpPr>
          <p:spPr>
            <a:xfrm>
              <a:off x="11126433" y="3603879"/>
              <a:ext cx="12700" cy="1861221"/>
            </a:xfrm>
            <a:prstGeom prst="bentConnector3">
              <a:avLst>
                <a:gd name="adj1" fmla="val 3150000"/>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6" idx="3"/>
              <a:endCxn id="12" idx="3"/>
            </p:cNvCxnSpPr>
            <p:nvPr/>
          </p:nvCxnSpPr>
          <p:spPr>
            <a:xfrm>
              <a:off x="7387513" y="3603879"/>
              <a:ext cx="12700" cy="1861221"/>
            </a:xfrm>
            <a:prstGeom prst="bentConnector3">
              <a:avLst>
                <a:gd name="adj1" fmla="val 1800000"/>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5" idx="3"/>
              <a:endCxn id="20" idx="3"/>
            </p:cNvCxnSpPr>
            <p:nvPr/>
          </p:nvCxnSpPr>
          <p:spPr>
            <a:xfrm>
              <a:off x="7551789" y="2279389"/>
              <a:ext cx="3574644" cy="1324490"/>
            </a:xfrm>
            <a:prstGeom prst="bentConnector3">
              <a:avLst>
                <a:gd name="adj1" fmla="val 110925"/>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22" idx="1"/>
              <a:endCxn id="8" idx="1"/>
            </p:cNvCxnSpPr>
            <p:nvPr/>
          </p:nvCxnSpPr>
          <p:spPr>
            <a:xfrm rot="10800000" flipV="1">
              <a:off x="1039023" y="3603878"/>
              <a:ext cx="12700" cy="1861221"/>
            </a:xfrm>
            <a:prstGeom prst="bentConnector3">
              <a:avLst>
                <a:gd name="adj1" fmla="val 3000000"/>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1007" y="1533568"/>
            <a:ext cx="11329987" cy="3790865"/>
            <a:chOff x="157163" y="1533568"/>
            <a:chExt cx="11329987" cy="3790865"/>
          </a:xfrm>
        </p:grpSpPr>
        <p:sp>
          <p:nvSpPr>
            <p:cNvPr id="9" name="任意多边形 8"/>
            <p:cNvSpPr/>
            <p:nvPr/>
          </p:nvSpPr>
          <p:spPr>
            <a:xfrm>
              <a:off x="2939172" y="2134394"/>
              <a:ext cx="8547978" cy="2589212"/>
            </a:xfrm>
            <a:custGeom>
              <a:avLst/>
              <a:gdLst>
                <a:gd name="connsiteX0" fmla="*/ 0 w 8547978"/>
                <a:gd name="connsiteY0" fmla="*/ 0 h 2589212"/>
                <a:gd name="connsiteX1" fmla="*/ 8547978 w 8547978"/>
                <a:gd name="connsiteY1" fmla="*/ 0 h 2589212"/>
                <a:gd name="connsiteX2" fmla="*/ 8547978 w 8547978"/>
                <a:gd name="connsiteY2" fmla="*/ 2589212 h 2589212"/>
                <a:gd name="connsiteX3" fmla="*/ 1 w 8547978"/>
                <a:gd name="connsiteY3" fmla="*/ 2589212 h 2589212"/>
                <a:gd name="connsiteX4" fmla="*/ 1294606 w 8547978"/>
                <a:gd name="connsiteY4" fmla="*/ 1294607 h 2589212"/>
                <a:gd name="connsiteX5" fmla="*/ 0 w 8547978"/>
                <a:gd name="connsiteY5" fmla="*/ 0 h 25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7978" h="2589212">
                  <a:moveTo>
                    <a:pt x="0" y="0"/>
                  </a:moveTo>
                  <a:lnTo>
                    <a:pt x="8547978" y="0"/>
                  </a:lnTo>
                  <a:lnTo>
                    <a:pt x="8547978" y="2589212"/>
                  </a:lnTo>
                  <a:lnTo>
                    <a:pt x="1" y="2589212"/>
                  </a:lnTo>
                  <a:lnTo>
                    <a:pt x="1294606" y="1294607"/>
                  </a:lnTo>
                  <a:lnTo>
                    <a:pt x="0" y="0"/>
                  </a:lnTo>
                  <a:close/>
                </a:path>
              </a:pathLst>
            </a:custGeom>
            <a:solidFill>
              <a:schemeClr val="bg1">
                <a:lumMod val="95000"/>
              </a:schemeClr>
            </a:solidFill>
            <a:ln>
              <a:noFill/>
            </a:ln>
          </p:spPr>
          <p:txBody>
            <a:bodyPr wrap="square" lIns="1620000" tIns="0" rIns="0" bIns="0" anchor="ctr" anchorCtr="0">
              <a:normAutofit/>
            </a:bodyPr>
            <a:lstStyle/>
            <a:p>
              <a:pPr>
                <a:lnSpc>
                  <a:spcPct val="120000"/>
                </a:lnSpc>
              </a:pPr>
              <a:r>
                <a:rPr lang="zh-CN" altLang="en-US" sz="4400" b="1" spc="300" dirty="0">
                  <a:latin typeface="微软雅黑" panose="020B0503020204020204" pitchFamily="34" charset="-122"/>
                  <a:ea typeface="微软雅黑" panose="020B0503020204020204" pitchFamily="34" charset="-122"/>
                </a:rPr>
                <a:t>此处添加您的</a:t>
              </a:r>
              <a:r>
                <a:rPr lang="zh-CN" altLang="en-US" sz="4400" b="1" spc="300" dirty="0" smtClean="0">
                  <a:latin typeface="微软雅黑" panose="020B0503020204020204" pitchFamily="34" charset="-122"/>
                  <a:ea typeface="微软雅黑" panose="020B0503020204020204" pitchFamily="34" charset="-122"/>
                </a:rPr>
                <a:t>文字标题</a:t>
              </a:r>
              <a:endParaRPr lang="en-US" altLang="zh-CN" sz="4400" b="1" spc="300" dirty="0">
                <a:latin typeface="微软雅黑" panose="020B0503020204020204" pitchFamily="34" charset="-122"/>
                <a:ea typeface="微软雅黑" panose="020B0503020204020204" pitchFamily="34" charset="-122"/>
              </a:endParaRPr>
            </a:p>
          </p:txBody>
        </p:sp>
        <p:sp>
          <p:nvSpPr>
            <p:cNvPr id="4" name="菱形 3"/>
            <p:cNvSpPr/>
            <p:nvPr/>
          </p:nvSpPr>
          <p:spPr>
            <a:xfrm>
              <a:off x="157163" y="1533568"/>
              <a:ext cx="3790865" cy="3790865"/>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latin typeface="Impact" panose="020B0806030902050204" pitchFamily="34" charset="0"/>
                </a:rPr>
                <a:t>05</a:t>
              </a:r>
              <a:endParaRPr lang="id-ID" altLang="zh-CN" sz="8800" dirty="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b="33441"/>
          <a:stretch>
            <a:fillRect/>
          </a:stretch>
        </p:blipFill>
        <p:spPr>
          <a:xfrm>
            <a:off x="6447529" y="1449741"/>
            <a:ext cx="1866737" cy="1863725"/>
          </a:xfrm>
          <a:prstGeom prst="ellipse">
            <a:avLst/>
          </a:prstGeom>
          <a:ln>
            <a:solidFill>
              <a:schemeClr val="bg1"/>
            </a:solidFill>
          </a:ln>
        </p:spPr>
      </p:pic>
      <p:pic>
        <p:nvPicPr>
          <p:cNvPr id="14" name="图片 13"/>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a14:imgEffect>
                  </a14:imgLayer>
                </a14:imgProps>
              </a:ext>
            </a:extLst>
          </a:blip>
          <a:srcRect t="4143" b="28278"/>
          <a:stretch>
            <a:fillRect/>
          </a:stretch>
        </p:blipFill>
        <p:spPr>
          <a:xfrm>
            <a:off x="3871498" y="1449741"/>
            <a:ext cx="1866737" cy="1863725"/>
          </a:xfrm>
          <a:prstGeom prst="ellipse">
            <a:avLst/>
          </a:prstGeom>
          <a:ln>
            <a:solidFill>
              <a:schemeClr val="bg1"/>
            </a:solidFill>
          </a:ln>
        </p:spPr>
      </p:pic>
      <p:pic>
        <p:nvPicPr>
          <p:cNvPr id="15" name="图片 14"/>
          <p:cNvPicPr>
            <a:picLocks noChangeAspect="1"/>
          </p:cNvPicPr>
          <p:nvPr/>
        </p:nvPicPr>
        <p:blipFill rotWithShape="1">
          <a:blip r:embed="rId5" cstate="screen">
            <a:extLst>
              <a:ext uri="{BEBA8EAE-BF5A-486C-A8C5-ECC9F3942E4B}">
                <a14:imgProps xmlns:a14="http://schemas.microsoft.com/office/drawing/2010/main">
                  <a14:imgLayer r:embed="rId6">
                    <a14:imgEffect>
                      <a14:artisticBlur/>
                    </a14:imgEffect>
                  </a14:imgLayer>
                </a14:imgProps>
              </a:ext>
            </a:extLst>
          </a:blip>
          <a:srcRect t="1988" b="31453"/>
          <a:stretch>
            <a:fillRect/>
          </a:stretch>
        </p:blipFill>
        <p:spPr>
          <a:xfrm>
            <a:off x="1315784" y="1449741"/>
            <a:ext cx="1866737" cy="1863725"/>
          </a:xfrm>
          <a:prstGeom prst="ellipse">
            <a:avLst/>
          </a:prstGeom>
          <a:ln>
            <a:solidFill>
              <a:schemeClr val="bg1"/>
            </a:solidFill>
          </a:ln>
        </p:spPr>
      </p:pic>
      <p:pic>
        <p:nvPicPr>
          <p:cNvPr id="19" name="Picture 3" descr="F:\360云盘\02-个人资料\！PPT图片及版面资源\04-PPT精选插图\01-生活类\02-生活人物\look.com.ua-76309.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artisticBlur/>
                    </a14:imgEffect>
                  </a14:imgLayer>
                </a14:imgProps>
              </a:ext>
            </a:extLst>
          </a:blip>
          <a:srcRect b="33441"/>
          <a:stretch>
            <a:fillRect/>
          </a:stretch>
        </p:blipFill>
        <p:spPr bwMode="auto">
          <a:xfrm>
            <a:off x="9023560" y="1449741"/>
            <a:ext cx="1866737" cy="1863725"/>
          </a:xfrm>
          <a:prstGeom prst="ellipse">
            <a:avLst/>
          </a:prstGeom>
          <a:ln>
            <a:solidFill>
              <a:schemeClr val="bg1"/>
            </a:solidFill>
          </a:ln>
          <a:extLst>
            <a:ext uri="{909E8E84-426E-40DD-AFC4-6F175D3DCCD1}">
              <a14:hiddenFill xmlns:a14="http://schemas.microsoft.com/office/drawing/2010/main">
                <a:solidFill>
                  <a:srgbClr val="FFFFFF"/>
                </a:solidFill>
              </a14:hiddenFill>
            </a:ext>
          </a:extLst>
        </p:spPr>
      </p:pic>
      <p:grpSp>
        <p:nvGrpSpPr>
          <p:cNvPr id="2049" name="组合 2048"/>
          <p:cNvGrpSpPr/>
          <p:nvPr/>
        </p:nvGrpSpPr>
        <p:grpSpPr>
          <a:xfrm>
            <a:off x="1033036" y="3832417"/>
            <a:ext cx="2432231" cy="1769959"/>
            <a:chOff x="765210" y="3147814"/>
            <a:chExt cx="2006590" cy="1327469"/>
          </a:xfrm>
        </p:grpSpPr>
        <p:sp>
          <p:nvSpPr>
            <p:cNvPr id="23" name="TextBox 22"/>
            <p:cNvSpPr txBox="1"/>
            <p:nvPr/>
          </p:nvSpPr>
          <p:spPr>
            <a:xfrm>
              <a:off x="1121020" y="3147814"/>
              <a:ext cx="1294969" cy="276999"/>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此处添加标题</a:t>
              </a:r>
              <a:endParaRPr lang="zh-CN" altLang="en-US" b="1" dirty="0">
                <a:latin typeface="微软雅黑" panose="020B0503020204020204" pitchFamily="34" charset="-122"/>
                <a:ea typeface="微软雅黑" panose="020B0503020204020204" pitchFamily="34" charset="-122"/>
              </a:endParaRPr>
            </a:p>
          </p:txBody>
        </p:sp>
        <p:sp>
          <p:nvSpPr>
            <p:cNvPr id="2048" name="矩形 2047"/>
            <p:cNvSpPr/>
            <p:nvPr/>
          </p:nvSpPr>
          <p:spPr>
            <a:xfrm>
              <a:off x="765210" y="3507854"/>
              <a:ext cx="2006590" cy="967429"/>
            </a:xfrm>
            <a:prstGeom prst="rect">
              <a:avLst/>
            </a:prstGeom>
          </p:spPr>
          <p:txBody>
            <a:bodyPr wrap="square">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您的内容打在</a:t>
              </a:r>
              <a:r>
                <a:rPr lang="zh-CN" altLang="en-US" dirty="0" smtClean="0">
                  <a:latin typeface="微软雅黑" panose="020B0503020204020204" pitchFamily="34" charset="-122"/>
                  <a:ea typeface="微软雅黑" panose="020B0503020204020204" pitchFamily="34" charset="-122"/>
                </a:rPr>
                <a:t>这里或</a:t>
              </a:r>
              <a:r>
                <a:rPr lang="zh-CN" altLang="en-US" dirty="0">
                  <a:latin typeface="微软雅黑" panose="020B0503020204020204" pitchFamily="34" charset="-122"/>
                  <a:ea typeface="微软雅黑" panose="020B0503020204020204" pitchFamily="34" charset="-122"/>
                </a:rPr>
                <a:t>通过复制您的文本您的内容打在这里</a:t>
              </a:r>
              <a:endParaRPr lang="zh-CN" altLang="en-US"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602295" y="3832415"/>
            <a:ext cx="2432231" cy="1814649"/>
            <a:chOff x="765210" y="3147814"/>
            <a:chExt cx="2006590" cy="1360987"/>
          </a:xfrm>
        </p:grpSpPr>
        <p:sp>
          <p:nvSpPr>
            <p:cNvPr id="38" name="TextBox 37"/>
            <p:cNvSpPr txBox="1"/>
            <p:nvPr/>
          </p:nvSpPr>
          <p:spPr>
            <a:xfrm>
              <a:off x="1121022" y="3147814"/>
              <a:ext cx="1294969" cy="276999"/>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此处添加标题</a:t>
              </a:r>
              <a:endParaRPr lang="zh-CN" altLang="en-US" b="1" dirty="0">
                <a:latin typeface="微软雅黑" panose="020B0503020204020204" pitchFamily="34" charset="-122"/>
                <a:ea typeface="微软雅黑" panose="020B0503020204020204" pitchFamily="34" charset="-122"/>
              </a:endParaRPr>
            </a:p>
          </p:txBody>
        </p:sp>
        <p:sp>
          <p:nvSpPr>
            <p:cNvPr id="39" name="矩形 38"/>
            <p:cNvSpPr/>
            <p:nvPr/>
          </p:nvSpPr>
          <p:spPr>
            <a:xfrm>
              <a:off x="765210" y="3507854"/>
              <a:ext cx="2006590" cy="1000947"/>
            </a:xfrm>
            <a:prstGeom prst="rect">
              <a:avLst/>
            </a:prstGeom>
          </p:spPr>
          <p:txBody>
            <a:bodyPr wrap="square">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您的内容打在这里或通过复制您的文本您的内容打在这里</a:t>
              </a:r>
              <a:endParaRPr lang="zh-CN" altLang="en-US"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171554" y="3832415"/>
            <a:ext cx="2432231" cy="1814649"/>
            <a:chOff x="765210" y="3147814"/>
            <a:chExt cx="2006590" cy="1360987"/>
          </a:xfrm>
        </p:grpSpPr>
        <p:sp>
          <p:nvSpPr>
            <p:cNvPr id="41" name="TextBox 40"/>
            <p:cNvSpPr txBox="1"/>
            <p:nvPr/>
          </p:nvSpPr>
          <p:spPr>
            <a:xfrm>
              <a:off x="1121022" y="3147814"/>
              <a:ext cx="1294969" cy="276999"/>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此处添加标题</a:t>
              </a:r>
              <a:endParaRPr lang="zh-CN" altLang="en-US" b="1" dirty="0">
                <a:latin typeface="微软雅黑" panose="020B0503020204020204" pitchFamily="34" charset="-122"/>
                <a:ea typeface="微软雅黑" panose="020B0503020204020204" pitchFamily="34" charset="-122"/>
              </a:endParaRPr>
            </a:p>
          </p:txBody>
        </p:sp>
        <p:sp>
          <p:nvSpPr>
            <p:cNvPr id="42" name="矩形 41"/>
            <p:cNvSpPr/>
            <p:nvPr/>
          </p:nvSpPr>
          <p:spPr>
            <a:xfrm>
              <a:off x="765210" y="3507854"/>
              <a:ext cx="2006590" cy="1000947"/>
            </a:xfrm>
            <a:prstGeom prst="rect">
              <a:avLst/>
            </a:prstGeom>
          </p:spPr>
          <p:txBody>
            <a:bodyPr wrap="square">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您的内容打在这里或通过复制您的文本您的内容打在这里</a:t>
              </a:r>
              <a:endParaRPr lang="zh-CN" altLang="en-US"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8740812" y="3832415"/>
            <a:ext cx="2432231" cy="1814649"/>
            <a:chOff x="765210" y="3147814"/>
            <a:chExt cx="2006590" cy="1360987"/>
          </a:xfrm>
        </p:grpSpPr>
        <p:sp>
          <p:nvSpPr>
            <p:cNvPr id="44" name="TextBox 43"/>
            <p:cNvSpPr txBox="1"/>
            <p:nvPr/>
          </p:nvSpPr>
          <p:spPr>
            <a:xfrm>
              <a:off x="1121022" y="3147814"/>
              <a:ext cx="1294969" cy="276999"/>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此处添加标题</a:t>
              </a:r>
              <a:endParaRPr lang="zh-CN" altLang="en-US" b="1" dirty="0">
                <a:latin typeface="微软雅黑" panose="020B0503020204020204" pitchFamily="34" charset="-122"/>
                <a:ea typeface="微软雅黑" panose="020B0503020204020204" pitchFamily="34" charset="-122"/>
              </a:endParaRPr>
            </a:p>
          </p:txBody>
        </p:sp>
        <p:sp>
          <p:nvSpPr>
            <p:cNvPr id="45" name="矩形 44"/>
            <p:cNvSpPr/>
            <p:nvPr/>
          </p:nvSpPr>
          <p:spPr>
            <a:xfrm>
              <a:off x="765210" y="3507854"/>
              <a:ext cx="2006590" cy="1000947"/>
            </a:xfrm>
            <a:prstGeom prst="rect">
              <a:avLst/>
            </a:prstGeom>
          </p:spPr>
          <p:txBody>
            <a:bodyPr wrap="square">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您的内容打在这里或通过复制您的文本您的内容打在这里</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49"/>
                                        </p:tgtEl>
                                        <p:attrNameLst>
                                          <p:attrName>style.visibility</p:attrName>
                                        </p:attrNameLst>
                                      </p:cBhvr>
                                      <p:to>
                                        <p:strVal val="visible"/>
                                      </p:to>
                                    </p:set>
                                    <p:anim calcmode="lin" valueType="num">
                                      <p:cBhvr additive="base">
                                        <p:cTn id="11" dur="500" fill="hold"/>
                                        <p:tgtEl>
                                          <p:spTgt spid="2049"/>
                                        </p:tgtEl>
                                        <p:attrNameLst>
                                          <p:attrName>ppt_x</p:attrName>
                                        </p:attrNameLst>
                                      </p:cBhvr>
                                      <p:tavLst>
                                        <p:tav tm="0">
                                          <p:val>
                                            <p:strVal val="#ppt_x"/>
                                          </p:val>
                                        </p:tav>
                                        <p:tav tm="100000">
                                          <p:val>
                                            <p:strVal val="#ppt_x"/>
                                          </p:val>
                                        </p:tav>
                                      </p:tavLst>
                                    </p:anim>
                                    <p:anim calcmode="lin" valueType="num">
                                      <p:cBhvr additive="base">
                                        <p:cTn id="12" dur="500" fill="hold"/>
                                        <p:tgtEl>
                                          <p:spTgt spid="204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50"/>
                                        <p:tgtEl>
                                          <p:spTgt spid="19"/>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4635" y="1506235"/>
            <a:ext cx="10842430" cy="4227021"/>
            <a:chOff x="505976" y="1417708"/>
            <a:chExt cx="8131822" cy="3170266"/>
          </a:xfrm>
        </p:grpSpPr>
        <p:sp>
          <p:nvSpPr>
            <p:cNvPr id="70" name="矩形 69"/>
            <p:cNvSpPr/>
            <p:nvPr/>
          </p:nvSpPr>
          <p:spPr>
            <a:xfrm>
              <a:off x="505976" y="1417708"/>
              <a:ext cx="8130024" cy="3720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70"/>
            <p:cNvSpPr/>
            <p:nvPr/>
          </p:nvSpPr>
          <p:spPr>
            <a:xfrm>
              <a:off x="607056" y="1465217"/>
              <a:ext cx="829794"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Description</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72" name="矩形 71"/>
            <p:cNvSpPr/>
            <p:nvPr/>
          </p:nvSpPr>
          <p:spPr>
            <a:xfrm>
              <a:off x="2112362" y="1465217"/>
              <a:ext cx="1020952"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Our company</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73" name="矩形 72"/>
            <p:cNvSpPr/>
            <p:nvPr/>
          </p:nvSpPr>
          <p:spPr>
            <a:xfrm>
              <a:off x="3828463" y="1465217"/>
              <a:ext cx="1053413"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Company one</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74" name="矩形 73"/>
            <p:cNvSpPr/>
            <p:nvPr/>
          </p:nvSpPr>
          <p:spPr>
            <a:xfrm>
              <a:off x="5586243" y="1465217"/>
              <a:ext cx="1037784"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Company two</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75" name="矩形 74"/>
            <p:cNvSpPr/>
            <p:nvPr/>
          </p:nvSpPr>
          <p:spPr>
            <a:xfrm>
              <a:off x="7335206" y="1465217"/>
              <a:ext cx="1137571"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Company three</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76" name="矩形 75"/>
            <p:cNvSpPr/>
            <p:nvPr/>
          </p:nvSpPr>
          <p:spPr>
            <a:xfrm>
              <a:off x="528881" y="1931050"/>
              <a:ext cx="769682" cy="253916"/>
            </a:xfrm>
            <a:prstGeom prst="rect">
              <a:avLst/>
            </a:prstGeom>
          </p:spPr>
          <p:txBody>
            <a:bodyPr wrap="none">
              <a:spAutoFit/>
            </a:bodyPr>
            <a:lstStyle/>
            <a:p>
              <a:r>
                <a:rPr lang="en-US" altLang="zh-CN" sz="1600" dirty="0">
                  <a:solidFill>
                    <a:srgbClr val="666666"/>
                  </a:solidFill>
                  <a:latin typeface="Century Gothic" panose="020B0502020202020204" pitchFamily="34" charset="0"/>
                  <a:cs typeface="Arial" panose="020B0604020202020204" pitchFamily="34" charset="0"/>
                </a:rPr>
                <a:t>Affordable</a:t>
              </a:r>
              <a:endParaRPr lang="en-US" altLang="zh-CN" sz="1600" dirty="0">
                <a:solidFill>
                  <a:srgbClr val="666666"/>
                </a:solidFill>
                <a:latin typeface="Century Gothic" panose="020B0502020202020204" pitchFamily="34" charset="0"/>
                <a:cs typeface="Arial" panose="020B0604020202020204" pitchFamily="34" charset="0"/>
              </a:endParaRPr>
            </a:p>
          </p:txBody>
        </p:sp>
        <p:sp>
          <p:nvSpPr>
            <p:cNvPr id="77" name="矩形 76"/>
            <p:cNvSpPr/>
            <p:nvPr/>
          </p:nvSpPr>
          <p:spPr>
            <a:xfrm>
              <a:off x="528881" y="2490700"/>
              <a:ext cx="755255" cy="253916"/>
            </a:xfrm>
            <a:prstGeom prst="rect">
              <a:avLst/>
            </a:prstGeom>
          </p:spPr>
          <p:txBody>
            <a:bodyPr wrap="none">
              <a:spAutoFit/>
            </a:bodyPr>
            <a:lstStyle/>
            <a:p>
              <a:r>
                <a:rPr lang="en-US" altLang="zh-CN" sz="1600" dirty="0">
                  <a:solidFill>
                    <a:srgbClr val="666666"/>
                  </a:solidFill>
                  <a:latin typeface="Century Gothic" panose="020B0502020202020204" pitchFamily="34" charset="0"/>
                  <a:cs typeface="Arial" panose="020B0604020202020204" pitchFamily="34" charset="0"/>
                </a:rPr>
                <a:t>Attainable</a:t>
              </a:r>
              <a:endParaRPr lang="en-US" altLang="zh-CN" sz="1600" dirty="0">
                <a:solidFill>
                  <a:srgbClr val="666666"/>
                </a:solidFill>
                <a:latin typeface="Century Gothic" panose="020B0502020202020204" pitchFamily="34" charset="0"/>
                <a:cs typeface="Arial" panose="020B0604020202020204" pitchFamily="34" charset="0"/>
              </a:endParaRPr>
            </a:p>
          </p:txBody>
        </p:sp>
        <p:sp>
          <p:nvSpPr>
            <p:cNvPr id="78" name="矩形 77"/>
            <p:cNvSpPr/>
            <p:nvPr/>
          </p:nvSpPr>
          <p:spPr>
            <a:xfrm>
              <a:off x="528881" y="3050350"/>
              <a:ext cx="893514" cy="253916"/>
            </a:xfrm>
            <a:prstGeom prst="rect">
              <a:avLst/>
            </a:prstGeom>
          </p:spPr>
          <p:txBody>
            <a:bodyPr wrap="none">
              <a:spAutoFit/>
            </a:bodyPr>
            <a:lstStyle/>
            <a:p>
              <a:r>
                <a:rPr lang="en-US" altLang="zh-CN" sz="1600" dirty="0">
                  <a:solidFill>
                    <a:srgbClr val="666666"/>
                  </a:solidFill>
                  <a:latin typeface="Century Gothic" panose="020B0502020202020204" pitchFamily="34" charset="0"/>
                  <a:cs typeface="Arial" panose="020B0604020202020204" pitchFamily="34" charset="0"/>
                </a:rPr>
                <a:t>Benefit one</a:t>
              </a:r>
              <a:endParaRPr lang="en-US" altLang="zh-CN" sz="1600" dirty="0">
                <a:solidFill>
                  <a:srgbClr val="666666"/>
                </a:solidFill>
                <a:latin typeface="Century Gothic" panose="020B0502020202020204" pitchFamily="34" charset="0"/>
                <a:cs typeface="Arial" panose="020B0604020202020204" pitchFamily="34" charset="0"/>
              </a:endParaRPr>
            </a:p>
          </p:txBody>
        </p:sp>
        <p:sp>
          <p:nvSpPr>
            <p:cNvPr id="79" name="矩形 78"/>
            <p:cNvSpPr/>
            <p:nvPr/>
          </p:nvSpPr>
          <p:spPr>
            <a:xfrm>
              <a:off x="528881" y="3610001"/>
              <a:ext cx="877885" cy="253916"/>
            </a:xfrm>
            <a:prstGeom prst="rect">
              <a:avLst/>
            </a:prstGeom>
          </p:spPr>
          <p:txBody>
            <a:bodyPr wrap="none">
              <a:spAutoFit/>
            </a:bodyPr>
            <a:lstStyle/>
            <a:p>
              <a:r>
                <a:rPr lang="en-US" altLang="zh-CN" sz="1600" dirty="0">
                  <a:solidFill>
                    <a:srgbClr val="666666"/>
                  </a:solidFill>
                  <a:latin typeface="Century Gothic" panose="020B0502020202020204" pitchFamily="34" charset="0"/>
                  <a:cs typeface="Arial" panose="020B0604020202020204" pitchFamily="34" charset="0"/>
                </a:rPr>
                <a:t>Benefit two</a:t>
              </a:r>
              <a:endParaRPr lang="en-US" altLang="zh-CN" sz="1600" dirty="0">
                <a:solidFill>
                  <a:srgbClr val="666666"/>
                </a:solidFill>
                <a:latin typeface="Century Gothic" panose="020B0502020202020204" pitchFamily="34" charset="0"/>
                <a:cs typeface="Arial" panose="020B0604020202020204" pitchFamily="34" charset="0"/>
              </a:endParaRPr>
            </a:p>
          </p:txBody>
        </p:sp>
        <p:sp>
          <p:nvSpPr>
            <p:cNvPr id="80" name="矩形 79"/>
            <p:cNvSpPr/>
            <p:nvPr/>
          </p:nvSpPr>
          <p:spPr>
            <a:xfrm>
              <a:off x="528881" y="4169650"/>
              <a:ext cx="977671" cy="253916"/>
            </a:xfrm>
            <a:prstGeom prst="rect">
              <a:avLst/>
            </a:prstGeom>
          </p:spPr>
          <p:txBody>
            <a:bodyPr wrap="none">
              <a:spAutoFit/>
            </a:bodyPr>
            <a:lstStyle/>
            <a:p>
              <a:r>
                <a:rPr lang="en-US" altLang="zh-CN" sz="1600" dirty="0">
                  <a:solidFill>
                    <a:srgbClr val="666666"/>
                  </a:solidFill>
                  <a:latin typeface="Century Gothic" panose="020B0502020202020204" pitchFamily="34" charset="0"/>
                  <a:cs typeface="Arial" panose="020B0604020202020204" pitchFamily="34" charset="0"/>
                </a:rPr>
                <a:t>Benefit three</a:t>
              </a:r>
              <a:endParaRPr lang="en-US" altLang="zh-CN" sz="1600" dirty="0">
                <a:solidFill>
                  <a:srgbClr val="666666"/>
                </a:solidFill>
                <a:latin typeface="Century Gothic" panose="020B0502020202020204" pitchFamily="34" charset="0"/>
                <a:cs typeface="Arial" panose="020B0604020202020204" pitchFamily="34" charset="0"/>
              </a:endParaRPr>
            </a:p>
          </p:txBody>
        </p:sp>
        <p:cxnSp>
          <p:nvCxnSpPr>
            <p:cNvPr id="3" name="直接连接符 2"/>
            <p:cNvCxnSpPr/>
            <p:nvPr/>
          </p:nvCxnSpPr>
          <p:spPr>
            <a:xfrm>
              <a:off x="506203" y="23493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06203" y="29090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06203" y="34686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06203" y="40283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06203" y="4587974"/>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424947" y="1926861"/>
              <a:ext cx="292388" cy="284742"/>
              <a:chOff x="2414243" y="2013084"/>
              <a:chExt cx="313376" cy="305180"/>
            </a:xfrm>
          </p:grpSpPr>
          <p:sp>
            <p:nvSpPr>
              <p:cNvPr id="14" name="椭圆 13"/>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85" name="矩形 84"/>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86" name="组合 85"/>
            <p:cNvGrpSpPr/>
            <p:nvPr/>
          </p:nvGrpSpPr>
          <p:grpSpPr>
            <a:xfrm>
              <a:off x="2424950" y="2486834"/>
              <a:ext cx="292388" cy="284742"/>
              <a:chOff x="2414246" y="2013084"/>
              <a:chExt cx="313376" cy="305180"/>
            </a:xfrm>
          </p:grpSpPr>
          <p:sp>
            <p:nvSpPr>
              <p:cNvPr id="87" name="椭圆 86"/>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88" name="矩形 87"/>
              <p:cNvSpPr/>
              <p:nvPr/>
            </p:nvSpPr>
            <p:spPr>
              <a:xfrm rot="1754003">
                <a:off x="2414246"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89" name="组合 88"/>
            <p:cNvGrpSpPr/>
            <p:nvPr/>
          </p:nvGrpSpPr>
          <p:grpSpPr>
            <a:xfrm>
              <a:off x="2424947" y="3046484"/>
              <a:ext cx="292388" cy="284742"/>
              <a:chOff x="2414243" y="2013084"/>
              <a:chExt cx="313376" cy="305180"/>
            </a:xfrm>
          </p:grpSpPr>
          <p:sp>
            <p:nvSpPr>
              <p:cNvPr id="90" name="椭圆 89"/>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91" name="矩形 90"/>
              <p:cNvSpPr/>
              <p:nvPr/>
            </p:nvSpPr>
            <p:spPr>
              <a:xfrm rot="1754003">
                <a:off x="2414243" y="2013084"/>
                <a:ext cx="313376" cy="305180"/>
              </a:xfrm>
              <a:prstGeom prst="rect">
                <a:avLst/>
              </a:prstGeom>
              <a:noFill/>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92" name="组合 91"/>
            <p:cNvGrpSpPr/>
            <p:nvPr/>
          </p:nvGrpSpPr>
          <p:grpSpPr>
            <a:xfrm>
              <a:off x="2424945" y="3606134"/>
              <a:ext cx="292388" cy="284742"/>
              <a:chOff x="2414241" y="2013084"/>
              <a:chExt cx="313376" cy="305180"/>
            </a:xfrm>
          </p:grpSpPr>
          <p:sp>
            <p:nvSpPr>
              <p:cNvPr id="93" name="椭圆 92"/>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94" name="矩形 93"/>
              <p:cNvSpPr/>
              <p:nvPr/>
            </p:nvSpPr>
            <p:spPr>
              <a:xfrm rot="1754003">
                <a:off x="2414241" y="2013084"/>
                <a:ext cx="313376" cy="305180"/>
              </a:xfrm>
              <a:prstGeom prst="rect">
                <a:avLst/>
              </a:prstGeom>
              <a:noFill/>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95" name="组合 94"/>
            <p:cNvGrpSpPr/>
            <p:nvPr/>
          </p:nvGrpSpPr>
          <p:grpSpPr>
            <a:xfrm>
              <a:off x="2424947" y="4165784"/>
              <a:ext cx="292388" cy="284742"/>
              <a:chOff x="2414243" y="2013084"/>
              <a:chExt cx="313376" cy="305180"/>
            </a:xfrm>
          </p:grpSpPr>
          <p:sp>
            <p:nvSpPr>
              <p:cNvPr id="96" name="椭圆 95"/>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97" name="矩形 96"/>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98" name="组合 97"/>
            <p:cNvGrpSpPr/>
            <p:nvPr/>
          </p:nvGrpSpPr>
          <p:grpSpPr>
            <a:xfrm>
              <a:off x="4206010" y="2486834"/>
              <a:ext cx="292388" cy="284742"/>
              <a:chOff x="2414243" y="2013084"/>
              <a:chExt cx="313376" cy="305180"/>
            </a:xfrm>
          </p:grpSpPr>
          <p:sp>
            <p:nvSpPr>
              <p:cNvPr id="99" name="椭圆 98"/>
              <p:cNvSpPr/>
              <p:nvPr/>
            </p:nvSpPr>
            <p:spPr>
              <a:xfrm>
                <a:off x="2446319" y="2019625"/>
                <a:ext cx="279400" cy="279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00" name="矩形 99"/>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01" name="组合 100"/>
            <p:cNvGrpSpPr/>
            <p:nvPr/>
          </p:nvGrpSpPr>
          <p:grpSpPr>
            <a:xfrm>
              <a:off x="4206013" y="3606134"/>
              <a:ext cx="292388" cy="284742"/>
              <a:chOff x="2414246" y="2013084"/>
              <a:chExt cx="313376" cy="305180"/>
            </a:xfrm>
          </p:grpSpPr>
          <p:sp>
            <p:nvSpPr>
              <p:cNvPr id="102" name="椭圆 101"/>
              <p:cNvSpPr/>
              <p:nvPr/>
            </p:nvSpPr>
            <p:spPr>
              <a:xfrm>
                <a:off x="2446319" y="2019625"/>
                <a:ext cx="279400" cy="279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03" name="矩形 102"/>
              <p:cNvSpPr/>
              <p:nvPr/>
            </p:nvSpPr>
            <p:spPr>
              <a:xfrm rot="1754003">
                <a:off x="2414246"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04" name="组合 103"/>
            <p:cNvGrpSpPr/>
            <p:nvPr/>
          </p:nvGrpSpPr>
          <p:grpSpPr>
            <a:xfrm>
              <a:off x="4206010" y="4165784"/>
              <a:ext cx="292388" cy="284742"/>
              <a:chOff x="2414243" y="2013084"/>
              <a:chExt cx="313376" cy="305180"/>
            </a:xfrm>
          </p:grpSpPr>
          <p:sp>
            <p:nvSpPr>
              <p:cNvPr id="105" name="椭圆 104"/>
              <p:cNvSpPr/>
              <p:nvPr/>
            </p:nvSpPr>
            <p:spPr>
              <a:xfrm>
                <a:off x="2446319" y="2019625"/>
                <a:ext cx="279400" cy="279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06" name="矩形 105"/>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10" name="组合 109"/>
            <p:cNvGrpSpPr/>
            <p:nvPr/>
          </p:nvGrpSpPr>
          <p:grpSpPr>
            <a:xfrm>
              <a:off x="5955978" y="1926861"/>
              <a:ext cx="292388" cy="284742"/>
              <a:chOff x="2414246" y="2013084"/>
              <a:chExt cx="313376" cy="305180"/>
            </a:xfrm>
          </p:grpSpPr>
          <p:sp>
            <p:nvSpPr>
              <p:cNvPr id="111" name="椭圆 110"/>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12" name="矩形 111"/>
              <p:cNvSpPr/>
              <p:nvPr/>
            </p:nvSpPr>
            <p:spPr>
              <a:xfrm rot="1754003">
                <a:off x="2414246"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13" name="组合 112"/>
            <p:cNvGrpSpPr/>
            <p:nvPr/>
          </p:nvGrpSpPr>
          <p:grpSpPr>
            <a:xfrm>
              <a:off x="5955975" y="3046484"/>
              <a:ext cx="292388" cy="284742"/>
              <a:chOff x="2414243" y="2013084"/>
              <a:chExt cx="313376" cy="305180"/>
            </a:xfrm>
          </p:grpSpPr>
          <p:sp>
            <p:nvSpPr>
              <p:cNvPr id="114" name="椭圆 113"/>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15" name="矩形 114"/>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16" name="组合 115"/>
            <p:cNvGrpSpPr/>
            <p:nvPr/>
          </p:nvGrpSpPr>
          <p:grpSpPr>
            <a:xfrm>
              <a:off x="5955975" y="4165784"/>
              <a:ext cx="292388" cy="284742"/>
              <a:chOff x="2414243" y="2013084"/>
              <a:chExt cx="313376" cy="305180"/>
            </a:xfrm>
          </p:grpSpPr>
          <p:sp>
            <p:nvSpPr>
              <p:cNvPr id="117" name="椭圆 116"/>
              <p:cNvSpPr/>
              <p:nvPr/>
            </p:nvSpPr>
            <p:spPr>
              <a:xfrm>
                <a:off x="2446319" y="2019625"/>
                <a:ext cx="279400" cy="279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18" name="矩形 117"/>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19" name="组合 118"/>
            <p:cNvGrpSpPr/>
            <p:nvPr/>
          </p:nvGrpSpPr>
          <p:grpSpPr>
            <a:xfrm>
              <a:off x="7754832" y="2486834"/>
              <a:ext cx="292388" cy="284742"/>
              <a:chOff x="2414243" y="2013084"/>
              <a:chExt cx="313376" cy="305180"/>
            </a:xfrm>
          </p:grpSpPr>
          <p:sp>
            <p:nvSpPr>
              <p:cNvPr id="120" name="椭圆 119"/>
              <p:cNvSpPr/>
              <p:nvPr/>
            </p:nvSpPr>
            <p:spPr>
              <a:xfrm>
                <a:off x="2446319" y="2019625"/>
                <a:ext cx="279400" cy="279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21" name="矩形 120"/>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22" name="组合 121"/>
            <p:cNvGrpSpPr/>
            <p:nvPr/>
          </p:nvGrpSpPr>
          <p:grpSpPr>
            <a:xfrm>
              <a:off x="7754832" y="3046484"/>
              <a:ext cx="292388" cy="284742"/>
              <a:chOff x="2414243" y="2013084"/>
              <a:chExt cx="313376" cy="305180"/>
            </a:xfrm>
          </p:grpSpPr>
          <p:sp>
            <p:nvSpPr>
              <p:cNvPr id="123" name="椭圆 122"/>
              <p:cNvSpPr/>
              <p:nvPr/>
            </p:nvSpPr>
            <p:spPr>
              <a:xfrm>
                <a:off x="2446319" y="2019625"/>
                <a:ext cx="279400" cy="279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24" name="矩形 123"/>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25" name="组合 124"/>
            <p:cNvGrpSpPr/>
            <p:nvPr/>
          </p:nvGrpSpPr>
          <p:grpSpPr>
            <a:xfrm>
              <a:off x="7754832" y="3606134"/>
              <a:ext cx="292388" cy="284742"/>
              <a:chOff x="2414243" y="2013084"/>
              <a:chExt cx="313376" cy="305180"/>
            </a:xfrm>
          </p:grpSpPr>
          <p:sp>
            <p:nvSpPr>
              <p:cNvPr id="126" name="椭圆 125"/>
              <p:cNvSpPr/>
              <p:nvPr/>
            </p:nvSpPr>
            <p:spPr>
              <a:xfrm>
                <a:off x="2446319" y="2019625"/>
                <a:ext cx="279400" cy="279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27" name="矩形 126"/>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nvGrpSpPr>
            <p:cNvPr id="128" name="组合 127"/>
            <p:cNvGrpSpPr/>
            <p:nvPr/>
          </p:nvGrpSpPr>
          <p:grpSpPr>
            <a:xfrm>
              <a:off x="7754832" y="4165784"/>
              <a:ext cx="292388" cy="284742"/>
              <a:chOff x="2414243" y="2013084"/>
              <a:chExt cx="313376" cy="305180"/>
            </a:xfrm>
          </p:grpSpPr>
          <p:sp>
            <p:nvSpPr>
              <p:cNvPr id="129" name="椭圆 128"/>
              <p:cNvSpPr/>
              <p:nvPr/>
            </p:nvSpPr>
            <p:spPr>
              <a:xfrm>
                <a:off x="2446319" y="2019625"/>
                <a:ext cx="279400" cy="279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30" name="矩形 129"/>
              <p:cNvSpPr/>
              <p:nvPr/>
            </p:nvSpPr>
            <p:spPr>
              <a:xfrm rot="1754003">
                <a:off x="2414243" y="2013084"/>
                <a:ext cx="313376" cy="305180"/>
              </a:xfrm>
              <a:prstGeom prst="rect">
                <a:avLst/>
              </a:prstGeom>
            </p:spPr>
            <p:txBody>
              <a:bodyPr wrap="none">
                <a:spAutoFit/>
              </a:bodyPr>
              <a:lstStyle/>
              <a:p>
                <a:r>
                  <a:rPr lang="zh-CN" altLang="en-US" sz="1865" b="1" dirty="0">
                    <a:solidFill>
                      <a:schemeClr val="bg1"/>
                    </a:solidFill>
                    <a:latin typeface="Century Gothic" panose="020B0502020202020204" pitchFamily="34" charset="0"/>
                    <a:cs typeface="Arial" panose="020B0604020202020204" pitchFamily="34" charset="0"/>
                  </a:rPr>
                  <a:t>√</a:t>
                </a:r>
                <a:endParaRPr lang="en-US" altLang="zh-CN" sz="1865" b="1" dirty="0">
                  <a:solidFill>
                    <a:schemeClr val="bg1"/>
                  </a:solidFill>
                  <a:latin typeface="Century Gothic" panose="020B0502020202020204" pitchFamily="34" charset="0"/>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1007" y="1533568"/>
            <a:ext cx="11329987" cy="3790865"/>
            <a:chOff x="157163" y="1533568"/>
            <a:chExt cx="11329987" cy="3790865"/>
          </a:xfrm>
        </p:grpSpPr>
        <p:sp>
          <p:nvSpPr>
            <p:cNvPr id="9" name="任意多边形 8"/>
            <p:cNvSpPr/>
            <p:nvPr/>
          </p:nvSpPr>
          <p:spPr>
            <a:xfrm>
              <a:off x="2939172" y="2134394"/>
              <a:ext cx="8547978" cy="2589212"/>
            </a:xfrm>
            <a:custGeom>
              <a:avLst/>
              <a:gdLst>
                <a:gd name="connsiteX0" fmla="*/ 0 w 8547978"/>
                <a:gd name="connsiteY0" fmla="*/ 0 h 2589212"/>
                <a:gd name="connsiteX1" fmla="*/ 8547978 w 8547978"/>
                <a:gd name="connsiteY1" fmla="*/ 0 h 2589212"/>
                <a:gd name="connsiteX2" fmla="*/ 8547978 w 8547978"/>
                <a:gd name="connsiteY2" fmla="*/ 2589212 h 2589212"/>
                <a:gd name="connsiteX3" fmla="*/ 1 w 8547978"/>
                <a:gd name="connsiteY3" fmla="*/ 2589212 h 2589212"/>
                <a:gd name="connsiteX4" fmla="*/ 1294606 w 8547978"/>
                <a:gd name="connsiteY4" fmla="*/ 1294607 h 2589212"/>
                <a:gd name="connsiteX5" fmla="*/ 0 w 8547978"/>
                <a:gd name="connsiteY5" fmla="*/ 0 h 25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7978" h="2589212">
                  <a:moveTo>
                    <a:pt x="0" y="0"/>
                  </a:moveTo>
                  <a:lnTo>
                    <a:pt x="8547978" y="0"/>
                  </a:lnTo>
                  <a:lnTo>
                    <a:pt x="8547978" y="2589212"/>
                  </a:lnTo>
                  <a:lnTo>
                    <a:pt x="1" y="2589212"/>
                  </a:lnTo>
                  <a:lnTo>
                    <a:pt x="1294606" y="1294607"/>
                  </a:lnTo>
                  <a:lnTo>
                    <a:pt x="0" y="0"/>
                  </a:lnTo>
                  <a:close/>
                </a:path>
              </a:pathLst>
            </a:custGeom>
            <a:solidFill>
              <a:schemeClr val="bg1">
                <a:lumMod val="95000"/>
              </a:schemeClr>
            </a:solidFill>
            <a:ln>
              <a:noFill/>
            </a:ln>
          </p:spPr>
          <p:txBody>
            <a:bodyPr wrap="square" lIns="1620000" tIns="0" rIns="0" bIns="0" anchor="ctr" anchorCtr="0">
              <a:normAutofit/>
            </a:bodyPr>
            <a:lstStyle/>
            <a:p>
              <a:pPr>
                <a:lnSpc>
                  <a:spcPct val="120000"/>
                </a:lnSpc>
              </a:pPr>
              <a:r>
                <a:rPr lang="zh-CN" altLang="en-US" sz="4400" b="1" spc="300" dirty="0">
                  <a:latin typeface="微软雅黑" panose="020B0503020204020204" pitchFamily="34" charset="-122"/>
                  <a:ea typeface="微软雅黑" panose="020B0503020204020204" pitchFamily="34" charset="-122"/>
                </a:rPr>
                <a:t>此处添加您的</a:t>
              </a:r>
              <a:r>
                <a:rPr lang="zh-CN" altLang="en-US" sz="4400" b="1" spc="300" dirty="0" smtClean="0">
                  <a:latin typeface="微软雅黑" panose="020B0503020204020204" pitchFamily="34" charset="-122"/>
                  <a:ea typeface="微软雅黑" panose="020B0503020204020204" pitchFamily="34" charset="-122"/>
                </a:rPr>
                <a:t>文字标题</a:t>
              </a:r>
              <a:endParaRPr lang="en-US" altLang="zh-CN" sz="4400" b="1" spc="300" dirty="0">
                <a:latin typeface="微软雅黑" panose="020B0503020204020204" pitchFamily="34" charset="-122"/>
                <a:ea typeface="微软雅黑" panose="020B0503020204020204" pitchFamily="34" charset="-122"/>
              </a:endParaRPr>
            </a:p>
          </p:txBody>
        </p:sp>
        <p:sp>
          <p:nvSpPr>
            <p:cNvPr id="4" name="菱形 3"/>
            <p:cNvSpPr/>
            <p:nvPr/>
          </p:nvSpPr>
          <p:spPr>
            <a:xfrm>
              <a:off x="157163" y="1533568"/>
              <a:ext cx="3790865" cy="3790865"/>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zh-CN" sz="8800" dirty="0" smtClean="0">
                  <a:latin typeface="Impact" panose="020B0806030902050204" pitchFamily="34" charset="0"/>
                </a:rPr>
                <a:t>01</a:t>
              </a:r>
              <a:endParaRPr lang="id-ID" altLang="zh-CN" sz="8800" dirty="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083073" y="1651521"/>
            <a:ext cx="3144689" cy="1465676"/>
            <a:chOff x="4051643" y="1578011"/>
            <a:chExt cx="2358517" cy="1099257"/>
          </a:xfrm>
        </p:grpSpPr>
        <p:sp>
          <p:nvSpPr>
            <p:cNvPr id="128" name="矩形 127"/>
            <p:cNvSpPr/>
            <p:nvPr/>
          </p:nvSpPr>
          <p:spPr>
            <a:xfrm>
              <a:off x="4051643" y="2054020"/>
              <a:ext cx="2358517" cy="623248"/>
            </a:xfrm>
            <a:prstGeom prst="rect">
              <a:avLst/>
            </a:prstGeom>
          </p:spPr>
          <p:txBody>
            <a:bodyPr wrap="square">
              <a:spAutoFit/>
            </a:bodyPr>
            <a:lstStyle/>
            <a:p>
              <a:pPr algn="just">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顶部开始面板中可以对字体字号颜色行距等进行修改建议</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正文</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 name="组合 11"/>
            <p:cNvGrpSpPr/>
            <p:nvPr/>
          </p:nvGrpSpPr>
          <p:grpSpPr>
            <a:xfrm>
              <a:off x="4085400" y="1578011"/>
              <a:ext cx="1854752" cy="422357"/>
              <a:chOff x="5435732" y="1578011"/>
              <a:chExt cx="1854752" cy="422357"/>
            </a:xfrm>
          </p:grpSpPr>
          <p:grpSp>
            <p:nvGrpSpPr>
              <p:cNvPr id="80" name="组合 79"/>
              <p:cNvGrpSpPr/>
              <p:nvPr/>
            </p:nvGrpSpPr>
            <p:grpSpPr>
              <a:xfrm>
                <a:off x="5435732" y="1578011"/>
                <a:ext cx="422357" cy="422357"/>
                <a:chOff x="503238" y="1734936"/>
                <a:chExt cx="612620" cy="612620"/>
              </a:xfrm>
            </p:grpSpPr>
            <p:sp>
              <p:nvSpPr>
                <p:cNvPr id="83" name="椭圆 82"/>
                <p:cNvSpPr/>
                <p:nvPr/>
              </p:nvSpPr>
              <p:spPr>
                <a:xfrm>
                  <a:off x="503238" y="1734936"/>
                  <a:ext cx="612620" cy="61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5000"/>
                        <a:lumOff val="5000"/>
                      </a:schemeClr>
                    </a:solidFill>
                  </a:endParaRPr>
                </a:p>
              </p:txBody>
            </p:sp>
            <p:grpSp>
              <p:nvGrpSpPr>
                <p:cNvPr id="84" name="组合 83"/>
                <p:cNvGrpSpPr/>
                <p:nvPr/>
              </p:nvGrpSpPr>
              <p:grpSpPr>
                <a:xfrm>
                  <a:off x="650052" y="1881750"/>
                  <a:ext cx="318993" cy="318993"/>
                  <a:chOff x="13405333" y="-598488"/>
                  <a:chExt cx="479425" cy="479425"/>
                </a:xfrm>
                <a:solidFill>
                  <a:schemeClr val="bg1"/>
                </a:solidFill>
              </p:grpSpPr>
              <p:sp>
                <p:nvSpPr>
                  <p:cNvPr id="8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8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8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8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93"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94"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grpSp>
          </p:grpSp>
          <p:sp>
            <p:nvSpPr>
              <p:cNvPr id="129" name="矩形 128"/>
              <p:cNvSpPr/>
              <p:nvPr/>
            </p:nvSpPr>
            <p:spPr>
              <a:xfrm>
                <a:off x="5862633" y="1666079"/>
                <a:ext cx="1427851" cy="276999"/>
              </a:xfrm>
              <a:prstGeom prst="rect">
                <a:avLst/>
              </a:prstGeom>
            </p:spPr>
            <p:txBody>
              <a:bodyPr wrap="squar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7" name="组合 16"/>
          <p:cNvGrpSpPr/>
          <p:nvPr/>
        </p:nvGrpSpPr>
        <p:grpSpPr>
          <a:xfrm>
            <a:off x="8488512" y="1651520"/>
            <a:ext cx="3144689" cy="1422202"/>
            <a:chOff x="6605722" y="1578011"/>
            <a:chExt cx="2358517" cy="1066652"/>
          </a:xfrm>
        </p:grpSpPr>
        <p:sp>
          <p:nvSpPr>
            <p:cNvPr id="131" name="矩形 130"/>
            <p:cNvSpPr/>
            <p:nvPr/>
          </p:nvSpPr>
          <p:spPr>
            <a:xfrm>
              <a:off x="6605722" y="2054020"/>
              <a:ext cx="2358517" cy="590643"/>
            </a:xfrm>
            <a:prstGeom prst="rect">
              <a:avLst/>
            </a:prstGeom>
          </p:spPr>
          <p:txBody>
            <a:bodyPr wrap="square">
              <a:spAutoFit/>
            </a:bodyPr>
            <a:lstStyle/>
            <a:p>
              <a:pPr algn="just">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顶部开始面板中可以对字体字号颜色行距等进行修改建议正文</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5" name="椭圆 134"/>
            <p:cNvSpPr/>
            <p:nvPr/>
          </p:nvSpPr>
          <p:spPr>
            <a:xfrm>
              <a:off x="6639479" y="1578011"/>
              <a:ext cx="422357" cy="42235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5000"/>
                    <a:lumOff val="5000"/>
                  </a:schemeClr>
                </a:solidFill>
              </a:endParaRPr>
            </a:p>
          </p:txBody>
        </p:sp>
        <p:sp>
          <p:nvSpPr>
            <p:cNvPr id="134" name="矩形 133"/>
            <p:cNvSpPr/>
            <p:nvPr/>
          </p:nvSpPr>
          <p:spPr>
            <a:xfrm>
              <a:off x="7066380" y="1650690"/>
              <a:ext cx="1427851" cy="276999"/>
            </a:xfrm>
            <a:prstGeom prst="rect">
              <a:avLst/>
            </a:prstGeom>
          </p:spPr>
          <p:txBody>
            <a:bodyPr wrap="squar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6740695" y="1720009"/>
              <a:ext cx="219923" cy="151470"/>
              <a:chOff x="9641770" y="1952307"/>
              <a:chExt cx="219923" cy="151470"/>
            </a:xfrm>
          </p:grpSpPr>
          <p:sp>
            <p:nvSpPr>
              <p:cNvPr id="10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18"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grpSp>
      </p:grpSp>
      <p:grpSp>
        <p:nvGrpSpPr>
          <p:cNvPr id="19" name="组合 18"/>
          <p:cNvGrpSpPr/>
          <p:nvPr/>
        </p:nvGrpSpPr>
        <p:grpSpPr>
          <a:xfrm>
            <a:off x="5083073" y="3804160"/>
            <a:ext cx="3144689" cy="1422202"/>
            <a:chOff x="4051643" y="2893539"/>
            <a:chExt cx="2358517" cy="1066652"/>
          </a:xfrm>
        </p:grpSpPr>
        <p:sp>
          <p:nvSpPr>
            <p:cNvPr id="143" name="矩形 142"/>
            <p:cNvSpPr/>
            <p:nvPr/>
          </p:nvSpPr>
          <p:spPr>
            <a:xfrm>
              <a:off x="4051643" y="3369548"/>
              <a:ext cx="2358517" cy="590643"/>
            </a:xfrm>
            <a:prstGeom prst="rect">
              <a:avLst/>
            </a:prstGeom>
          </p:spPr>
          <p:txBody>
            <a:bodyPr wrap="square">
              <a:spAutoFit/>
            </a:bodyPr>
            <a:lstStyle/>
            <a:p>
              <a:pPr algn="just">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顶部开始面板中可以对字体字号颜色行距等进行修改建议正文</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7" name="椭圆 146"/>
            <p:cNvSpPr/>
            <p:nvPr/>
          </p:nvSpPr>
          <p:spPr>
            <a:xfrm>
              <a:off x="4085400" y="2893539"/>
              <a:ext cx="422357" cy="42235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5000"/>
                    <a:lumOff val="5000"/>
                  </a:schemeClr>
                </a:solidFill>
              </a:endParaRPr>
            </a:p>
          </p:txBody>
        </p:sp>
        <p:sp>
          <p:nvSpPr>
            <p:cNvPr id="146" name="矩形 145"/>
            <p:cNvSpPr/>
            <p:nvPr/>
          </p:nvSpPr>
          <p:spPr>
            <a:xfrm>
              <a:off x="4512301" y="2966218"/>
              <a:ext cx="1427851" cy="276999"/>
            </a:xfrm>
            <a:prstGeom prst="rect">
              <a:avLst/>
            </a:prstGeom>
          </p:spPr>
          <p:txBody>
            <a:bodyPr wrap="squar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9" name="组合 118"/>
            <p:cNvGrpSpPr/>
            <p:nvPr/>
          </p:nvGrpSpPr>
          <p:grpSpPr>
            <a:xfrm>
              <a:off x="4187321" y="2997240"/>
              <a:ext cx="218514" cy="214955"/>
              <a:chOff x="14627708" y="5551488"/>
              <a:chExt cx="487362" cy="479425"/>
            </a:xfrm>
            <a:solidFill>
              <a:schemeClr val="bg1"/>
            </a:solidFill>
          </p:grpSpPr>
          <p:sp>
            <p:nvSpPr>
              <p:cNvPr id="120"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21"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22"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23"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24"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25"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26"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27"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grpSp>
      </p:grpSp>
      <p:grpSp>
        <p:nvGrpSpPr>
          <p:cNvPr id="18" name="组合 17"/>
          <p:cNvGrpSpPr/>
          <p:nvPr/>
        </p:nvGrpSpPr>
        <p:grpSpPr>
          <a:xfrm>
            <a:off x="8488512" y="3804160"/>
            <a:ext cx="3144689" cy="1422202"/>
            <a:chOff x="6605722" y="2893539"/>
            <a:chExt cx="2358517" cy="1066652"/>
          </a:xfrm>
        </p:grpSpPr>
        <p:sp>
          <p:nvSpPr>
            <p:cNvPr id="155" name="矩形 154"/>
            <p:cNvSpPr/>
            <p:nvPr/>
          </p:nvSpPr>
          <p:spPr>
            <a:xfrm>
              <a:off x="6605722" y="3369548"/>
              <a:ext cx="2358517" cy="590643"/>
            </a:xfrm>
            <a:prstGeom prst="rect">
              <a:avLst/>
            </a:prstGeom>
          </p:spPr>
          <p:txBody>
            <a:bodyPr wrap="square">
              <a:spAutoFit/>
            </a:bodyPr>
            <a:lstStyle/>
            <a:p>
              <a:pPr algn="just">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顶部开始面板中可以对字体字号颜色行距等进行修改建议正文</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6" name="椭圆 155"/>
            <p:cNvSpPr/>
            <p:nvPr/>
          </p:nvSpPr>
          <p:spPr>
            <a:xfrm>
              <a:off x="6639479" y="2893539"/>
              <a:ext cx="422357" cy="42235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5000"/>
                    <a:lumOff val="5000"/>
                  </a:schemeClr>
                </a:solidFill>
              </a:endParaRPr>
            </a:p>
          </p:txBody>
        </p:sp>
        <p:sp>
          <p:nvSpPr>
            <p:cNvPr id="157" name="矩形 156"/>
            <p:cNvSpPr/>
            <p:nvPr/>
          </p:nvSpPr>
          <p:spPr>
            <a:xfrm>
              <a:off x="7066380" y="2966218"/>
              <a:ext cx="1427851" cy="276999"/>
            </a:xfrm>
            <a:prstGeom prst="rect">
              <a:avLst/>
            </a:prstGeom>
          </p:spPr>
          <p:txBody>
            <a:bodyPr wrap="squar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1" name="组合 100"/>
            <p:cNvGrpSpPr/>
            <p:nvPr/>
          </p:nvGrpSpPr>
          <p:grpSpPr>
            <a:xfrm>
              <a:off x="6754411" y="2998032"/>
              <a:ext cx="212641" cy="213370"/>
              <a:chOff x="13416445" y="3094038"/>
              <a:chExt cx="463550" cy="465138"/>
            </a:xfrm>
            <a:solidFill>
              <a:schemeClr val="bg1"/>
            </a:solidFill>
          </p:grpSpPr>
          <p:sp>
            <p:nvSpPr>
              <p:cNvPr id="102"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03"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04"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sp>
            <p:nvSpPr>
              <p:cNvPr id="105"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95000"/>
                      <a:lumOff val="5000"/>
                    </a:schemeClr>
                  </a:solidFill>
                </a:endParaRPr>
              </a:p>
            </p:txBody>
          </p:sp>
        </p:grpSp>
      </p:grpSp>
      <p:pic>
        <p:nvPicPr>
          <p:cNvPr id="169" name="图片 168"/>
          <p:cNvPicPr>
            <a:picLocks noChangeAspect="1"/>
          </p:cNvPicPr>
          <p:nvPr/>
        </p:nvPicPr>
        <p:blipFill rotWithShape="1">
          <a:blip r:embed="rId1" cstate="print">
            <a:extLst>
              <a:ext uri="{28A0092B-C50C-407E-A947-70E740481C1C}">
                <a14:useLocalDpi xmlns:a14="http://schemas.microsoft.com/office/drawing/2010/main" val="0"/>
              </a:ext>
            </a:extLst>
          </a:blip>
          <a:srcRect l="589" t="15882" r="654" b="5979"/>
          <a:stretch>
            <a:fillRect/>
          </a:stretch>
        </p:blipFill>
        <p:spPr>
          <a:xfrm>
            <a:off x="670984" y="1476635"/>
            <a:ext cx="3613149" cy="428612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anim calcmode="lin" valueType="num">
                                      <p:cBhvr>
                                        <p:cTn id="8" dur="1000" fill="hold"/>
                                        <p:tgtEl>
                                          <p:spTgt spid="169"/>
                                        </p:tgtEl>
                                        <p:attrNameLst>
                                          <p:attrName>ppt_x</p:attrName>
                                        </p:attrNameLst>
                                      </p:cBhvr>
                                      <p:tavLst>
                                        <p:tav tm="0">
                                          <p:val>
                                            <p:strVal val="#ppt_x"/>
                                          </p:val>
                                        </p:tav>
                                        <p:tav tm="100000">
                                          <p:val>
                                            <p:strVal val="#ppt_x"/>
                                          </p:val>
                                        </p:tav>
                                      </p:tavLst>
                                    </p:anim>
                                    <p:anim calcmode="lin" valueType="num">
                                      <p:cBhvr>
                                        <p:cTn id="9" dur="1000" fill="hold"/>
                                        <p:tgtEl>
                                          <p:spTgt spid="169"/>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1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
                                        </p:tgtEl>
                                      </p:cBhvr>
                                    </p:animEffect>
                                  </p:childTnLst>
                                </p:cTn>
                              </p:par>
                              <p:par>
                                <p:cTn id="20" presetID="25" presetClass="entr" presetSubtype="0" fill="hold" nodeType="withEffect">
                                  <p:stCondLst>
                                    <p:cond delay="17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7"/>
                                        </p:tgtEl>
                                      </p:cBhvr>
                                    </p:animEffect>
                                  </p:childTnLst>
                                </p:cTn>
                              </p:par>
                              <p:par>
                                <p:cTn id="30" presetID="25" presetClass="entr" presetSubtype="0" fill="hold" nodeType="withEffect">
                                  <p:stCondLst>
                                    <p:cond delay="2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9"/>
                                        </p:tgtEl>
                                      </p:cBhvr>
                                    </p:animEffect>
                                  </p:childTnLst>
                                </p:cTn>
                              </p:par>
                              <p:par>
                                <p:cTn id="40" presetID="25" presetClass="entr" presetSubtype="0" fill="hold" nodeType="withEffect">
                                  <p:stCondLst>
                                    <p:cond delay="225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5" dur="1000" fill="hold"/>
                                        <p:tgtEl>
                                          <p:spTgt spid="1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598969553      _5"/>
          <p:cNvCxnSpPr/>
          <p:nvPr/>
        </p:nvCxnSpPr>
        <p:spPr>
          <a:xfrm rot="16200000">
            <a:off x="3021121" y="2581395"/>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785790" y="2232726"/>
            <a:ext cx="697335" cy="697335"/>
            <a:chOff x="9455003" y="1901940"/>
            <a:chExt cx="1358909" cy="1358907"/>
          </a:xfrm>
        </p:grpSpPr>
        <p:sp>
          <p:nvSpPr>
            <p:cNvPr id="4" name="原创设计师QQ598969553      _13"/>
            <p:cNvSpPr/>
            <p:nvPr/>
          </p:nvSpPr>
          <p:spPr>
            <a:xfrm>
              <a:off x="9455003" y="1901940"/>
              <a:ext cx="1358909" cy="13589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chemeClr val="tx1">
                    <a:lumMod val="65000"/>
                    <a:lumOff val="35000"/>
                  </a:schemeClr>
                </a:solidFill>
                <a:latin typeface="Agency FB" panose="020B0503020202020204" pitchFamily="34" charset="0"/>
              </a:endParaRPr>
            </a:p>
          </p:txBody>
        </p:sp>
        <p:sp>
          <p:nvSpPr>
            <p:cNvPr id="5" name="原创设计师QQ598969553      _14"/>
            <p:cNvSpPr>
              <a:spLocks noEditPoints="1"/>
            </p:cNvSpPr>
            <p:nvPr/>
          </p:nvSpPr>
          <p:spPr bwMode="auto">
            <a:xfrm>
              <a:off x="9825662" y="2249174"/>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grpSp>
        <p:nvGrpSpPr>
          <p:cNvPr id="6" name="组合 5"/>
          <p:cNvGrpSpPr/>
          <p:nvPr/>
        </p:nvGrpSpPr>
        <p:grpSpPr>
          <a:xfrm>
            <a:off x="1721275" y="2232726"/>
            <a:ext cx="697335" cy="697335"/>
            <a:chOff x="1390488" y="1901940"/>
            <a:chExt cx="1358909" cy="1358907"/>
          </a:xfrm>
        </p:grpSpPr>
        <p:sp>
          <p:nvSpPr>
            <p:cNvPr id="7" name="原创设计师QQ598969553      _7"/>
            <p:cNvSpPr/>
            <p:nvPr/>
          </p:nvSpPr>
          <p:spPr>
            <a:xfrm>
              <a:off x="1390488" y="1901940"/>
              <a:ext cx="1358909" cy="13589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chemeClr val="tx1">
                    <a:lumMod val="65000"/>
                    <a:lumOff val="35000"/>
                  </a:schemeClr>
                </a:solidFill>
                <a:latin typeface="Agency FB" panose="020B0503020202020204" pitchFamily="34" charset="0"/>
              </a:endParaRPr>
            </a:p>
          </p:txBody>
        </p:sp>
        <p:sp>
          <p:nvSpPr>
            <p:cNvPr id="8" name="原创设计师QQ598969553      _15"/>
            <p:cNvSpPr>
              <a:spLocks noEditPoints="1"/>
            </p:cNvSpPr>
            <p:nvPr/>
          </p:nvSpPr>
          <p:spPr bwMode="auto">
            <a:xfrm>
              <a:off x="1733460" y="2291766"/>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grpSp>
        <p:nvGrpSpPr>
          <p:cNvPr id="9" name="组合 8"/>
          <p:cNvGrpSpPr/>
          <p:nvPr/>
        </p:nvGrpSpPr>
        <p:grpSpPr>
          <a:xfrm>
            <a:off x="7136023" y="2232726"/>
            <a:ext cx="697335" cy="697335"/>
            <a:chOff x="6805236" y="1901940"/>
            <a:chExt cx="1358909" cy="1358907"/>
          </a:xfrm>
        </p:grpSpPr>
        <p:sp>
          <p:nvSpPr>
            <p:cNvPr id="10" name="原创设计师QQ598969553      _11"/>
            <p:cNvSpPr/>
            <p:nvPr/>
          </p:nvSpPr>
          <p:spPr>
            <a:xfrm>
              <a:off x="6805236" y="1901940"/>
              <a:ext cx="1358909" cy="13589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chemeClr val="tx1">
                    <a:lumMod val="65000"/>
                    <a:lumOff val="35000"/>
                  </a:schemeClr>
                </a:solidFill>
                <a:latin typeface="Agency FB" panose="020B0503020202020204" pitchFamily="34" charset="0"/>
              </a:endParaRPr>
            </a:p>
          </p:txBody>
        </p:sp>
        <p:sp>
          <p:nvSpPr>
            <p:cNvPr id="11" name="原创设计师QQ598969553      _16"/>
            <p:cNvSpPr>
              <a:spLocks noEditPoints="1"/>
            </p:cNvSpPr>
            <p:nvPr/>
          </p:nvSpPr>
          <p:spPr bwMode="auto">
            <a:xfrm>
              <a:off x="7148208" y="2327969"/>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grpSp>
        <p:nvGrpSpPr>
          <p:cNvPr id="12" name="组合 11"/>
          <p:cNvGrpSpPr/>
          <p:nvPr/>
        </p:nvGrpSpPr>
        <p:grpSpPr>
          <a:xfrm>
            <a:off x="4420414" y="2232726"/>
            <a:ext cx="697335" cy="697335"/>
            <a:chOff x="4089627" y="1901940"/>
            <a:chExt cx="1358909" cy="1358907"/>
          </a:xfrm>
        </p:grpSpPr>
        <p:sp>
          <p:nvSpPr>
            <p:cNvPr id="13" name="原创设计师QQ598969553      _9"/>
            <p:cNvSpPr/>
            <p:nvPr/>
          </p:nvSpPr>
          <p:spPr>
            <a:xfrm>
              <a:off x="4089627" y="1901940"/>
              <a:ext cx="1358909" cy="13589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chemeClr val="tx1">
                    <a:lumMod val="65000"/>
                    <a:lumOff val="35000"/>
                  </a:schemeClr>
                </a:solidFill>
                <a:latin typeface="Agency FB" panose="020B0503020202020204" pitchFamily="34" charset="0"/>
              </a:endParaRPr>
            </a:p>
          </p:txBody>
        </p:sp>
        <p:sp>
          <p:nvSpPr>
            <p:cNvPr id="14" name="原创设计师QQ598969553      _17"/>
            <p:cNvSpPr>
              <a:spLocks noEditPoints="1"/>
            </p:cNvSpPr>
            <p:nvPr/>
          </p:nvSpPr>
          <p:spPr bwMode="auto">
            <a:xfrm>
              <a:off x="4538653" y="2193693"/>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cxnSp>
        <p:nvCxnSpPr>
          <p:cNvPr id="15" name="原创设计师QQ598969553      _18"/>
          <p:cNvCxnSpPr/>
          <p:nvPr/>
        </p:nvCxnSpPr>
        <p:spPr>
          <a:xfrm rot="16200000">
            <a:off x="5710231" y="2581393"/>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原创设计师QQ598969553      _19"/>
          <p:cNvCxnSpPr/>
          <p:nvPr/>
        </p:nvCxnSpPr>
        <p:spPr>
          <a:xfrm rot="16200000">
            <a:off x="8385813" y="2581395"/>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26473" y="3286649"/>
            <a:ext cx="2341905" cy="2062103"/>
          </a:xfrm>
          <a:prstGeom prst="rect">
            <a:avLst/>
          </a:prstGeom>
        </p:spPr>
        <p:txBody>
          <a:bodyPr wrap="square">
            <a:spAutoFit/>
          </a:bodyPr>
          <a:lstStyle/>
          <a:p>
            <a:pPr algn="ctr">
              <a:lnSpc>
                <a:spcPct val="150000"/>
              </a:lnSpc>
              <a:spcAft>
                <a:spcPts val="600"/>
              </a:spcAft>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spcAft>
                <a:spcPts val="6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框</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617329" y="3286649"/>
            <a:ext cx="2341905" cy="2108269"/>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spcAft>
                <a:spcPts val="6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408185" y="3286649"/>
            <a:ext cx="2341905" cy="2108269"/>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spcAft>
                <a:spcPts val="6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9199042" y="3286649"/>
            <a:ext cx="2341905" cy="2108269"/>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spcAft>
                <a:spcPts val="6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9" presetClass="entr" presetSubtype="0" decel="10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9" presetClass="entr" presetSubtype="0" decel="10000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 calcmode="lin" valueType="num">
                                      <p:cBhvr>
                                        <p:cTn id="48" dur="500" fill="hold"/>
                                        <p:tgtEl>
                                          <p:spTgt spid="3"/>
                                        </p:tgtEl>
                                        <p:attrNameLst>
                                          <p:attrName>style.rotation</p:attrName>
                                        </p:attrNameLst>
                                      </p:cBhvr>
                                      <p:tavLst>
                                        <p:tav tm="0">
                                          <p:val>
                                            <p:fltVal val="360"/>
                                          </p:val>
                                        </p:tav>
                                        <p:tav tm="100000">
                                          <p:val>
                                            <p:fltVal val="0"/>
                                          </p:val>
                                        </p:tav>
                                      </p:tavLst>
                                    </p:anim>
                                    <p:animEffect transition="in" filter="fade">
                                      <p:cBhvr>
                                        <p:cTn id="49" dur="500"/>
                                        <p:tgtEl>
                                          <p:spTgt spid="3"/>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1007" y="1533568"/>
            <a:ext cx="11329987" cy="3790865"/>
            <a:chOff x="157163" y="1533568"/>
            <a:chExt cx="11329987" cy="3790865"/>
          </a:xfrm>
        </p:grpSpPr>
        <p:sp>
          <p:nvSpPr>
            <p:cNvPr id="9" name="任意多边形 8"/>
            <p:cNvSpPr/>
            <p:nvPr/>
          </p:nvSpPr>
          <p:spPr>
            <a:xfrm>
              <a:off x="2939172" y="2134394"/>
              <a:ext cx="8547978" cy="2589212"/>
            </a:xfrm>
            <a:custGeom>
              <a:avLst/>
              <a:gdLst>
                <a:gd name="connsiteX0" fmla="*/ 0 w 8547978"/>
                <a:gd name="connsiteY0" fmla="*/ 0 h 2589212"/>
                <a:gd name="connsiteX1" fmla="*/ 8547978 w 8547978"/>
                <a:gd name="connsiteY1" fmla="*/ 0 h 2589212"/>
                <a:gd name="connsiteX2" fmla="*/ 8547978 w 8547978"/>
                <a:gd name="connsiteY2" fmla="*/ 2589212 h 2589212"/>
                <a:gd name="connsiteX3" fmla="*/ 1 w 8547978"/>
                <a:gd name="connsiteY3" fmla="*/ 2589212 h 2589212"/>
                <a:gd name="connsiteX4" fmla="*/ 1294606 w 8547978"/>
                <a:gd name="connsiteY4" fmla="*/ 1294607 h 2589212"/>
                <a:gd name="connsiteX5" fmla="*/ 0 w 8547978"/>
                <a:gd name="connsiteY5" fmla="*/ 0 h 25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7978" h="2589212">
                  <a:moveTo>
                    <a:pt x="0" y="0"/>
                  </a:moveTo>
                  <a:lnTo>
                    <a:pt x="8547978" y="0"/>
                  </a:lnTo>
                  <a:lnTo>
                    <a:pt x="8547978" y="2589212"/>
                  </a:lnTo>
                  <a:lnTo>
                    <a:pt x="1" y="2589212"/>
                  </a:lnTo>
                  <a:lnTo>
                    <a:pt x="1294606" y="1294607"/>
                  </a:lnTo>
                  <a:lnTo>
                    <a:pt x="0" y="0"/>
                  </a:lnTo>
                  <a:close/>
                </a:path>
              </a:pathLst>
            </a:custGeom>
            <a:solidFill>
              <a:schemeClr val="bg1">
                <a:lumMod val="95000"/>
              </a:schemeClr>
            </a:solidFill>
            <a:ln>
              <a:noFill/>
            </a:ln>
          </p:spPr>
          <p:txBody>
            <a:bodyPr wrap="square" lIns="1620000" tIns="0" rIns="0" bIns="0" anchor="ctr" anchorCtr="0">
              <a:normAutofit/>
            </a:bodyPr>
            <a:lstStyle/>
            <a:p>
              <a:pPr>
                <a:lnSpc>
                  <a:spcPct val="120000"/>
                </a:lnSpc>
              </a:pPr>
              <a:r>
                <a:rPr lang="zh-CN" altLang="en-US" sz="4400" b="1" spc="300" dirty="0">
                  <a:latin typeface="微软雅黑" panose="020B0503020204020204" pitchFamily="34" charset="-122"/>
                  <a:ea typeface="微软雅黑" panose="020B0503020204020204" pitchFamily="34" charset="-122"/>
                </a:rPr>
                <a:t>此处添加您的</a:t>
              </a:r>
              <a:r>
                <a:rPr lang="zh-CN" altLang="en-US" sz="4400" b="1" spc="300" dirty="0" smtClean="0">
                  <a:latin typeface="微软雅黑" panose="020B0503020204020204" pitchFamily="34" charset="-122"/>
                  <a:ea typeface="微软雅黑" panose="020B0503020204020204" pitchFamily="34" charset="-122"/>
                </a:rPr>
                <a:t>文字标题</a:t>
              </a:r>
              <a:endParaRPr lang="en-US" altLang="zh-CN" sz="4400" b="1" spc="300" dirty="0">
                <a:latin typeface="微软雅黑" panose="020B0503020204020204" pitchFamily="34" charset="-122"/>
                <a:ea typeface="微软雅黑" panose="020B0503020204020204" pitchFamily="34" charset="-122"/>
              </a:endParaRPr>
            </a:p>
          </p:txBody>
        </p:sp>
        <p:sp>
          <p:nvSpPr>
            <p:cNvPr id="4" name="菱形 3"/>
            <p:cNvSpPr/>
            <p:nvPr/>
          </p:nvSpPr>
          <p:spPr>
            <a:xfrm>
              <a:off x="157163" y="1533568"/>
              <a:ext cx="3790865" cy="3790865"/>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latin typeface="Impact" panose="020B0806030902050204" pitchFamily="34" charset="0"/>
                </a:rPr>
                <a:t>06</a:t>
              </a:r>
              <a:endParaRPr lang="id-ID" altLang="zh-CN" sz="8800" dirty="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0660b1e-6a52-4b8b-85cb-ab9f839666d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15768" y="1842644"/>
            <a:ext cx="10160464" cy="4186260"/>
            <a:chOff x="1023504" y="1842644"/>
            <a:chExt cx="10160464" cy="4186260"/>
          </a:xfrm>
        </p:grpSpPr>
        <p:sp>
          <p:nvSpPr>
            <p:cNvPr id="4" name="íṣlïḋè"/>
            <p:cNvSpPr/>
            <p:nvPr/>
          </p:nvSpPr>
          <p:spPr>
            <a:xfrm>
              <a:off x="4092202" y="2037272"/>
              <a:ext cx="4058716" cy="3046193"/>
            </a:xfrm>
            <a:custGeom>
              <a:avLst/>
              <a:gdLst>
                <a:gd name="connsiteX0" fmla="*/ 242980 w 3585882"/>
                <a:gd name="connsiteY0" fmla="*/ 2691317 h 2782757"/>
                <a:gd name="connsiteX1" fmla="*/ 0 w 3585882"/>
                <a:gd name="connsiteY1" fmla="*/ 1792941 h 2782757"/>
                <a:gd name="connsiteX2" fmla="*/ 1792941 w 3585882"/>
                <a:gd name="connsiteY2" fmla="*/ 0 h 2782757"/>
                <a:gd name="connsiteX3" fmla="*/ 3585882 w 3585882"/>
                <a:gd name="connsiteY3" fmla="*/ 1792941 h 2782757"/>
                <a:gd name="connsiteX4" fmla="*/ 3342903 w 3585882"/>
                <a:gd name="connsiteY4" fmla="*/ 2691317 h 2782757"/>
                <a:gd name="connsiteX5" fmla="*/ 334420 w 3585882"/>
                <a:gd name="connsiteY5" fmla="*/ 2782757 h 2782757"/>
                <a:gd name="connsiteX0-1" fmla="*/ 242980 w 3585882"/>
                <a:gd name="connsiteY0-2" fmla="*/ 2691317 h 2691317"/>
                <a:gd name="connsiteX1-3" fmla="*/ 0 w 3585882"/>
                <a:gd name="connsiteY1-4" fmla="*/ 1792941 h 2691317"/>
                <a:gd name="connsiteX2-5" fmla="*/ 1792941 w 3585882"/>
                <a:gd name="connsiteY2-6" fmla="*/ 0 h 2691317"/>
                <a:gd name="connsiteX3-7" fmla="*/ 3585882 w 3585882"/>
                <a:gd name="connsiteY3-8" fmla="*/ 1792941 h 2691317"/>
                <a:gd name="connsiteX4-9" fmla="*/ 3342903 w 3585882"/>
                <a:gd name="connsiteY4-10" fmla="*/ 2691317 h 26913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85882" h="2691317">
                  <a:moveTo>
                    <a:pt x="242980" y="2691317"/>
                  </a:moveTo>
                  <a:cubicBezTo>
                    <a:pt x="87926" y="2427846"/>
                    <a:pt x="0" y="2120662"/>
                    <a:pt x="0" y="1792941"/>
                  </a:cubicBezTo>
                  <a:cubicBezTo>
                    <a:pt x="0" y="802727"/>
                    <a:pt x="802727" y="0"/>
                    <a:pt x="1792941" y="0"/>
                  </a:cubicBezTo>
                  <a:cubicBezTo>
                    <a:pt x="2783155" y="0"/>
                    <a:pt x="3585882" y="802727"/>
                    <a:pt x="3585882" y="1792941"/>
                  </a:cubicBezTo>
                  <a:cubicBezTo>
                    <a:pt x="3585882" y="2120662"/>
                    <a:pt x="3497956" y="2427846"/>
                    <a:pt x="3342903" y="2691317"/>
                  </a:cubicBezTo>
                </a:path>
              </a:pathLst>
            </a:custGeom>
            <a:noFill/>
            <a:ln w="889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5" name="îśļîḍè"/>
            <p:cNvSpPr/>
            <p:nvPr/>
          </p:nvSpPr>
          <p:spPr>
            <a:xfrm>
              <a:off x="6923157" y="2047417"/>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6" name="íṧļïdé"/>
            <p:cNvSpPr/>
            <p:nvPr/>
          </p:nvSpPr>
          <p:spPr>
            <a:xfrm>
              <a:off x="7805928" y="3762225"/>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7" name="ïṣļiḓè"/>
            <p:cNvSpPr/>
            <p:nvPr/>
          </p:nvSpPr>
          <p:spPr>
            <a:xfrm>
              <a:off x="3777653" y="3762225"/>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sp>
          <p:nvSpPr>
            <p:cNvPr id="8" name="ïşľïḓe"/>
            <p:cNvSpPr/>
            <p:nvPr/>
          </p:nvSpPr>
          <p:spPr>
            <a:xfrm>
              <a:off x="4660422" y="2047417"/>
              <a:ext cx="659540" cy="6595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grpSp>
          <p:nvGrpSpPr>
            <p:cNvPr id="9" name="íşḷîdé"/>
            <p:cNvGrpSpPr/>
            <p:nvPr/>
          </p:nvGrpSpPr>
          <p:grpSpPr>
            <a:xfrm>
              <a:off x="1707442" y="1842644"/>
              <a:ext cx="2391240" cy="731352"/>
              <a:chOff x="851187" y="2293341"/>
              <a:chExt cx="2112664" cy="646150"/>
            </a:xfrm>
          </p:grpSpPr>
          <p:sp>
            <p:nvSpPr>
              <p:cNvPr id="25" name="išlïḑé"/>
              <p:cNvSpPr txBox="1"/>
              <p:nvPr/>
            </p:nvSpPr>
            <p:spPr bwMode="auto">
              <a:xfrm>
                <a:off x="851187" y="2547925"/>
                <a:ext cx="2112664" cy="391566"/>
              </a:xfrm>
              <a:prstGeom prst="rect">
                <a:avLst/>
              </a:prstGeom>
            </p:spPr>
            <p:txBody>
              <a:bodyPr wrap="square" lIns="0" tIns="0" rIns="0" bIns="0" anchor="t" anchorCtr="0">
                <a:normAutofit/>
              </a:bodyPr>
              <a:lstStyle/>
              <a:p>
                <a:pPr marL="0" indent="0" algn="r">
                  <a:lnSpc>
                    <a:spcPct val="120000"/>
                  </a:lnSpc>
                  <a:defRPr/>
                </a:pPr>
                <a:r>
                  <a:rPr lang="zh-CN" altLang="en-US" sz="1200" dirty="0">
                    <a:ea typeface="微软雅黑" panose="020B0503020204020204" pitchFamily="34" charset="-122"/>
                  </a:rPr>
                  <a:t>此部分内容作为文字排版占位显示 （建议使用主题字体）</a:t>
                </a:r>
                <a:endParaRPr lang="zh-CN" altLang="en-US" sz="1200" dirty="0">
                  <a:ea typeface="微软雅黑" panose="020B0503020204020204" pitchFamily="34" charset="-122"/>
                </a:endParaRPr>
              </a:p>
            </p:txBody>
          </p:sp>
          <p:sp>
            <p:nvSpPr>
              <p:cNvPr id="26" name="ïSḻíḍé"/>
              <p:cNvSpPr txBox="1"/>
              <p:nvPr/>
            </p:nvSpPr>
            <p:spPr bwMode="auto">
              <a:xfrm>
                <a:off x="1014550" y="229334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r">
                  <a:buClr>
                    <a:prstClr val="white"/>
                  </a:buClr>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grpSp>
          <p:nvGrpSpPr>
            <p:cNvPr id="10" name="ïśḷîḍè"/>
            <p:cNvGrpSpPr/>
            <p:nvPr/>
          </p:nvGrpSpPr>
          <p:grpSpPr>
            <a:xfrm>
              <a:off x="8115383" y="1864805"/>
              <a:ext cx="2304115" cy="731352"/>
              <a:chOff x="789450" y="2293341"/>
              <a:chExt cx="2035689" cy="646150"/>
            </a:xfrm>
          </p:grpSpPr>
          <p:sp>
            <p:nvSpPr>
              <p:cNvPr id="23" name="iṥļïḋè"/>
              <p:cNvSpPr txBox="1"/>
              <p:nvPr/>
            </p:nvSpPr>
            <p:spPr bwMode="auto">
              <a:xfrm>
                <a:off x="789450" y="2547925"/>
                <a:ext cx="2035689" cy="391566"/>
              </a:xfrm>
              <a:prstGeom prst="rect">
                <a:avLst/>
              </a:prstGeom>
            </p:spPr>
            <p:txBody>
              <a:bodyPr wrap="square" lIns="0" tIns="0" rIns="0" bIns="0" anchor="t" anchorCtr="0">
                <a:normAutofit/>
              </a:bodyPr>
              <a:lstStyle/>
              <a:p>
                <a:pPr marL="0" indent="0">
                  <a:lnSpc>
                    <a:spcPct val="120000"/>
                  </a:lnSpc>
                  <a:defRPr/>
                </a:pPr>
                <a:r>
                  <a:rPr lang="zh-CN" altLang="en-US" sz="1200">
                    <a:ea typeface="微软雅黑" panose="020B0503020204020204" pitchFamily="34" charset="-122"/>
                  </a:rPr>
                  <a:t>此部分内容作为文字排版占位显示 （建议使用主题字体）</a:t>
                </a:r>
                <a:endParaRPr lang="zh-CN" altLang="en-US" sz="1200">
                  <a:ea typeface="微软雅黑" panose="020B0503020204020204" pitchFamily="34" charset="-122"/>
                </a:endParaRPr>
              </a:p>
            </p:txBody>
          </p:sp>
          <p:sp>
            <p:nvSpPr>
              <p:cNvPr id="24" name="iṧļïḋè"/>
              <p:cNvSpPr txBox="1"/>
              <p:nvPr/>
            </p:nvSpPr>
            <p:spPr bwMode="auto">
              <a:xfrm>
                <a:off x="789450" y="229334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buClr>
                    <a:prstClr val="white"/>
                  </a:buClr>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grpSp>
          <p:nvGrpSpPr>
            <p:cNvPr id="11" name="ï$1íďé"/>
            <p:cNvGrpSpPr/>
            <p:nvPr/>
          </p:nvGrpSpPr>
          <p:grpSpPr>
            <a:xfrm>
              <a:off x="1023504" y="3783939"/>
              <a:ext cx="2294772" cy="731350"/>
              <a:chOff x="363923" y="3875651"/>
              <a:chExt cx="2027434" cy="646149"/>
            </a:xfrm>
          </p:grpSpPr>
          <p:sp>
            <p:nvSpPr>
              <p:cNvPr id="21" name="iSḻïde"/>
              <p:cNvSpPr txBox="1"/>
              <p:nvPr/>
            </p:nvSpPr>
            <p:spPr bwMode="auto">
              <a:xfrm>
                <a:off x="363923" y="4130234"/>
                <a:ext cx="2027434" cy="391566"/>
              </a:xfrm>
              <a:prstGeom prst="rect">
                <a:avLst/>
              </a:prstGeom>
            </p:spPr>
            <p:txBody>
              <a:bodyPr wrap="square" lIns="0" tIns="0" rIns="0" bIns="0" anchor="t" anchorCtr="0">
                <a:normAutofit/>
              </a:bodyPr>
              <a:lstStyle/>
              <a:p>
                <a:pPr marL="0" indent="0" algn="r">
                  <a:lnSpc>
                    <a:spcPct val="120000"/>
                  </a:lnSpc>
                  <a:defRPr/>
                </a:pPr>
                <a:r>
                  <a:rPr lang="zh-CN" altLang="en-US" sz="1200">
                    <a:ea typeface="微软雅黑" panose="020B0503020204020204" pitchFamily="34" charset="-122"/>
                  </a:rPr>
                  <a:t>此部分内容作为文字排版占位显示 （建议使用主题字体）</a:t>
                </a:r>
                <a:endParaRPr lang="zh-CN" altLang="en-US" sz="1200">
                  <a:ea typeface="微软雅黑" panose="020B0503020204020204" pitchFamily="34" charset="-122"/>
                </a:endParaRPr>
              </a:p>
            </p:txBody>
          </p:sp>
          <p:sp>
            <p:nvSpPr>
              <p:cNvPr id="22" name="iṣļîḓè"/>
              <p:cNvSpPr txBox="1"/>
              <p:nvPr/>
            </p:nvSpPr>
            <p:spPr bwMode="auto">
              <a:xfrm>
                <a:off x="442056" y="387565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r">
                  <a:buClr>
                    <a:prstClr val="white"/>
                  </a:buClr>
                  <a:defRPr/>
                </a:pPr>
                <a:r>
                  <a:rPr lang="zh-CN" altLang="en-US" sz="1600" b="1" dirty="0">
                    <a:solidFill>
                      <a:schemeClr val="tx1">
                        <a:lumMod val="95000"/>
                        <a:lumOff val="5000"/>
                      </a:schemeClr>
                    </a:solidFill>
                    <a:ea typeface="微软雅黑" panose="020B0503020204020204" pitchFamily="34" charset="-122"/>
                  </a:rPr>
                  <a:t>标题文本预设</a:t>
                </a:r>
                <a:endParaRPr lang="zh-CN" altLang="en-US" sz="1600" b="1" dirty="0">
                  <a:solidFill>
                    <a:schemeClr val="tx1">
                      <a:lumMod val="95000"/>
                      <a:lumOff val="5000"/>
                    </a:schemeClr>
                  </a:solidFill>
                  <a:ea typeface="微软雅黑" panose="020B0503020204020204" pitchFamily="34" charset="-122"/>
                </a:endParaRPr>
              </a:p>
            </p:txBody>
          </p:sp>
        </p:grpSp>
        <p:grpSp>
          <p:nvGrpSpPr>
            <p:cNvPr id="12" name="íŝlïḓê"/>
            <p:cNvGrpSpPr/>
            <p:nvPr/>
          </p:nvGrpSpPr>
          <p:grpSpPr>
            <a:xfrm>
              <a:off x="8868308" y="3806103"/>
              <a:ext cx="2315660" cy="731352"/>
              <a:chOff x="789450" y="2293341"/>
              <a:chExt cx="2045889" cy="646150"/>
            </a:xfrm>
          </p:grpSpPr>
          <p:sp>
            <p:nvSpPr>
              <p:cNvPr id="19" name="iṥliḋê"/>
              <p:cNvSpPr txBox="1"/>
              <p:nvPr/>
            </p:nvSpPr>
            <p:spPr bwMode="auto">
              <a:xfrm>
                <a:off x="789450" y="2547925"/>
                <a:ext cx="2045889" cy="391566"/>
              </a:xfrm>
              <a:prstGeom prst="rect">
                <a:avLst/>
              </a:prstGeom>
            </p:spPr>
            <p:txBody>
              <a:bodyPr wrap="square" lIns="0" tIns="0" rIns="0" bIns="0" anchor="t" anchorCtr="0">
                <a:normAutofit/>
              </a:bodyPr>
              <a:lstStyle/>
              <a:p>
                <a:pPr marL="0" indent="0">
                  <a:lnSpc>
                    <a:spcPct val="120000"/>
                  </a:lnSpc>
                  <a:defRPr/>
                </a:pPr>
                <a:r>
                  <a:rPr lang="zh-CN" altLang="en-US" sz="1200">
                    <a:ea typeface="微软雅黑" panose="020B0503020204020204" pitchFamily="34" charset="-122"/>
                  </a:rPr>
                  <a:t>此部分内容作为文字排版占位显示 （建议使用主题字体）</a:t>
                </a:r>
                <a:endParaRPr lang="zh-CN" altLang="en-US" sz="1200">
                  <a:ea typeface="微软雅黑" panose="020B0503020204020204" pitchFamily="34" charset="-122"/>
                </a:endParaRPr>
              </a:p>
            </p:txBody>
          </p:sp>
          <p:sp>
            <p:nvSpPr>
              <p:cNvPr id="20" name="ïṩlide"/>
              <p:cNvSpPr txBox="1"/>
              <p:nvPr/>
            </p:nvSpPr>
            <p:spPr bwMode="auto">
              <a:xfrm>
                <a:off x="789450" y="229334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buClr>
                    <a:prstClr val="white"/>
                  </a:buClr>
                  <a:defRPr/>
                </a:pPr>
                <a:r>
                  <a:rPr lang="zh-CN" altLang="en-US" sz="1600" b="1">
                    <a:solidFill>
                      <a:schemeClr val="tx1">
                        <a:lumMod val="95000"/>
                        <a:lumOff val="5000"/>
                      </a:schemeClr>
                    </a:solidFill>
                    <a:ea typeface="微软雅黑" panose="020B0503020204020204" pitchFamily="34" charset="-122"/>
                  </a:rPr>
                  <a:t>标题文本预设</a:t>
                </a:r>
                <a:endParaRPr lang="zh-CN" altLang="en-US" sz="1600" b="1">
                  <a:solidFill>
                    <a:schemeClr val="tx1">
                      <a:lumMod val="95000"/>
                      <a:lumOff val="5000"/>
                    </a:schemeClr>
                  </a:solidFill>
                  <a:ea typeface="微软雅黑" panose="020B0503020204020204" pitchFamily="34" charset="-122"/>
                </a:endParaRPr>
              </a:p>
            </p:txBody>
          </p:sp>
        </p:grpSp>
        <p:sp>
          <p:nvSpPr>
            <p:cNvPr id="13" name="ïSḷiḓe"/>
            <p:cNvSpPr txBox="1"/>
            <p:nvPr/>
          </p:nvSpPr>
          <p:spPr bwMode="auto">
            <a:xfrm>
              <a:off x="4474288" y="5721127"/>
              <a:ext cx="3294543" cy="307777"/>
            </a:xfrm>
            <a:prstGeom prst="rect">
              <a:avLst/>
            </a:prstGeom>
            <a:noFill/>
            <a:sp3d prstMaterial="matte">
              <a:bevelT w="1270" h="1270"/>
            </a:sp3d>
          </p:spPr>
          <p:txBody>
            <a:bodyPr wrap="none" lIns="0" tIns="0" rIns="0" bIns="0">
              <a:normAutofit/>
              <a:scene3d>
                <a:camera prst="orthographicFront"/>
                <a:lightRig rig="threePt" dir="t"/>
              </a:scene3d>
              <a:sp3d>
                <a:bevelT w="0" h="0"/>
              </a:sp3d>
            </a:bodyPr>
            <a:lstStyle/>
            <a:p>
              <a:pPr algn="ctr">
                <a:buClr>
                  <a:prstClr val="white"/>
                </a:buClr>
                <a:defRPr/>
              </a:pPr>
              <a:r>
                <a:rPr lang="zh-CN" altLang="en-US" sz="2000" b="1">
                  <a:solidFill>
                    <a:schemeClr val="tx1">
                      <a:lumMod val="95000"/>
                      <a:lumOff val="5000"/>
                    </a:schemeClr>
                  </a:solidFill>
                  <a:ea typeface="微软雅黑" panose="020B0503020204020204" pitchFamily="34" charset="-122"/>
                </a:rPr>
                <a:t>标题文本预设</a:t>
              </a:r>
              <a:endParaRPr lang="zh-CN" altLang="en-US" sz="2000" b="1">
                <a:solidFill>
                  <a:schemeClr val="tx1">
                    <a:lumMod val="95000"/>
                    <a:lumOff val="5000"/>
                  </a:schemeClr>
                </a:solidFill>
                <a:ea typeface="微软雅黑" panose="020B0503020204020204" pitchFamily="34" charset="-122"/>
              </a:endParaRPr>
            </a:p>
          </p:txBody>
        </p:sp>
        <p:sp>
          <p:nvSpPr>
            <p:cNvPr id="14" name="í$ļïḓè"/>
            <p:cNvSpPr/>
            <p:nvPr/>
          </p:nvSpPr>
          <p:spPr bwMode="auto">
            <a:xfrm>
              <a:off x="4798311" y="2193252"/>
              <a:ext cx="357426" cy="35742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ea typeface="微软雅黑" panose="020B0503020204020204" pitchFamily="34" charset="-122"/>
              </a:endParaRPr>
            </a:p>
          </p:txBody>
        </p:sp>
        <p:sp>
          <p:nvSpPr>
            <p:cNvPr id="15" name="îšḻîḍê"/>
            <p:cNvSpPr/>
            <p:nvPr/>
          </p:nvSpPr>
          <p:spPr bwMode="auto">
            <a:xfrm>
              <a:off x="6948142" y="2047417"/>
              <a:ext cx="633204" cy="63320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6" name="iṥḻiḓé"/>
            <p:cNvSpPr/>
            <p:nvPr/>
          </p:nvSpPr>
          <p:spPr bwMode="auto">
            <a:xfrm>
              <a:off x="7819095" y="3775393"/>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7" name="íşļîďé"/>
            <p:cNvSpPr/>
            <p:nvPr/>
          </p:nvSpPr>
          <p:spPr bwMode="auto">
            <a:xfrm>
              <a:off x="3790821" y="3775393"/>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tx2">
                <a:lumMod val="75000"/>
              </a:schemeClr>
            </a:solidFill>
            <a:ln>
              <a:noFill/>
            </a:ln>
          </p:spPr>
          <p:txBody>
            <a:bodyPr anchor="ctr"/>
            <a:lstStyle/>
            <a:p>
              <a:pPr algn="ctr"/>
              <a:endParaRPr>
                <a:ea typeface="微软雅黑" panose="020B0503020204020204" pitchFamily="34" charset="-122"/>
              </a:endParaRPr>
            </a:p>
          </p:txBody>
        </p:sp>
        <p:sp>
          <p:nvSpPr>
            <p:cNvPr id="18" name="isḻîḋe"/>
            <p:cNvSpPr/>
            <p:nvPr/>
          </p:nvSpPr>
          <p:spPr>
            <a:xfrm>
              <a:off x="4625422" y="2564904"/>
              <a:ext cx="3004448" cy="3003449"/>
            </a:xfrm>
            <a:prstGeom prst="ellipse">
              <a:avLst/>
            </a:prstGeom>
            <a:blipFill>
              <a:blip r:embed="rId2"/>
              <a:srcRect/>
              <a:stretch>
                <a:fillRect l="-51663" r="-5122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1355109" y="2231906"/>
            <a:ext cx="3899631" cy="2636213"/>
            <a:chOff x="1033085" y="1466328"/>
            <a:chExt cx="3538915" cy="2392363"/>
          </a:xfrm>
        </p:grpSpPr>
        <p:grpSp>
          <p:nvGrpSpPr>
            <p:cNvPr id="81" name="组合 80"/>
            <p:cNvGrpSpPr/>
            <p:nvPr/>
          </p:nvGrpSpPr>
          <p:grpSpPr>
            <a:xfrm>
              <a:off x="1033085" y="1466328"/>
              <a:ext cx="1103630" cy="2392363"/>
              <a:chOff x="1099760" y="1368251"/>
              <a:chExt cx="1103630" cy="2392363"/>
            </a:xfrm>
          </p:grpSpPr>
          <p:sp>
            <p:nvSpPr>
              <p:cNvPr id="83" name="Freeform 87"/>
              <p:cNvSpPr/>
              <p:nvPr/>
            </p:nvSpPr>
            <p:spPr bwMode="auto">
              <a:xfrm>
                <a:off x="1099760" y="2587134"/>
                <a:ext cx="1103630" cy="1173480"/>
              </a:xfrm>
              <a:custGeom>
                <a:avLst/>
                <a:gdLst>
                  <a:gd name="T0" fmla="*/ 0 w 632"/>
                  <a:gd name="T1" fmla="*/ 0 h 672"/>
                  <a:gd name="T2" fmla="*/ 632 w 632"/>
                  <a:gd name="T3" fmla="*/ 168 h 672"/>
                  <a:gd name="T4" fmla="*/ 632 w 632"/>
                  <a:gd name="T5" fmla="*/ 512 h 672"/>
                  <a:gd name="T6" fmla="*/ 320 w 632"/>
                  <a:gd name="T7" fmla="*/ 672 h 672"/>
                  <a:gd name="T8" fmla="*/ 0 w 632"/>
                  <a:gd name="T9" fmla="*/ 512 h 672"/>
                  <a:gd name="T10" fmla="*/ 0 w 632"/>
                  <a:gd name="T11" fmla="*/ 0 h 672"/>
                </a:gdLst>
                <a:ahLst/>
                <a:cxnLst>
                  <a:cxn ang="0">
                    <a:pos x="T0" y="T1"/>
                  </a:cxn>
                  <a:cxn ang="0">
                    <a:pos x="T2" y="T3"/>
                  </a:cxn>
                  <a:cxn ang="0">
                    <a:pos x="T4" y="T5"/>
                  </a:cxn>
                  <a:cxn ang="0">
                    <a:pos x="T6" y="T7"/>
                  </a:cxn>
                  <a:cxn ang="0">
                    <a:pos x="T8" y="T9"/>
                  </a:cxn>
                  <a:cxn ang="0">
                    <a:pos x="T10" y="T11"/>
                  </a:cxn>
                </a:cxnLst>
                <a:rect l="0" t="0" r="r" b="b"/>
                <a:pathLst>
                  <a:path w="632" h="672">
                    <a:moveTo>
                      <a:pt x="0" y="0"/>
                    </a:moveTo>
                    <a:lnTo>
                      <a:pt x="632" y="168"/>
                    </a:lnTo>
                    <a:lnTo>
                      <a:pt x="632" y="512"/>
                    </a:lnTo>
                    <a:lnTo>
                      <a:pt x="320" y="672"/>
                    </a:lnTo>
                    <a:lnTo>
                      <a:pt x="0" y="51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rtlCol="0" anchor="ctr"/>
              <a:lstStyle/>
              <a:p>
                <a:pPr algn="ct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4" name="Freeform 88"/>
              <p:cNvSpPr/>
              <p:nvPr/>
            </p:nvSpPr>
            <p:spPr bwMode="auto">
              <a:xfrm>
                <a:off x="1099760" y="2587134"/>
                <a:ext cx="1103630" cy="1173480"/>
              </a:xfrm>
              <a:custGeom>
                <a:avLst/>
                <a:gdLst>
                  <a:gd name="T0" fmla="*/ 0 w 632"/>
                  <a:gd name="T1" fmla="*/ 0 h 672"/>
                  <a:gd name="T2" fmla="*/ 632 w 632"/>
                  <a:gd name="T3" fmla="*/ 168 h 672"/>
                  <a:gd name="T4" fmla="*/ 632 w 632"/>
                  <a:gd name="T5" fmla="*/ 512 h 672"/>
                  <a:gd name="T6" fmla="*/ 320 w 632"/>
                  <a:gd name="T7" fmla="*/ 672 h 672"/>
                  <a:gd name="T8" fmla="*/ 0 w 632"/>
                  <a:gd name="T9" fmla="*/ 512 h 672"/>
                  <a:gd name="T10" fmla="*/ 0 w 632"/>
                  <a:gd name="T11" fmla="*/ 0 h 672"/>
                </a:gdLst>
                <a:ahLst/>
                <a:cxnLst>
                  <a:cxn ang="0">
                    <a:pos x="T0" y="T1"/>
                  </a:cxn>
                  <a:cxn ang="0">
                    <a:pos x="T2" y="T3"/>
                  </a:cxn>
                  <a:cxn ang="0">
                    <a:pos x="T4" y="T5"/>
                  </a:cxn>
                  <a:cxn ang="0">
                    <a:pos x="T6" y="T7"/>
                  </a:cxn>
                  <a:cxn ang="0">
                    <a:pos x="T8" y="T9"/>
                  </a:cxn>
                  <a:cxn ang="0">
                    <a:pos x="T10" y="T11"/>
                  </a:cxn>
                </a:cxnLst>
                <a:rect l="0" t="0" r="r" b="b"/>
                <a:pathLst>
                  <a:path w="632" h="672">
                    <a:moveTo>
                      <a:pt x="0" y="0"/>
                    </a:moveTo>
                    <a:lnTo>
                      <a:pt x="632" y="168"/>
                    </a:lnTo>
                    <a:lnTo>
                      <a:pt x="632" y="512"/>
                    </a:lnTo>
                    <a:lnTo>
                      <a:pt x="320" y="672"/>
                    </a:lnTo>
                    <a:lnTo>
                      <a:pt x="0" y="5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5" name="Freeform 90"/>
              <p:cNvSpPr/>
              <p:nvPr/>
            </p:nvSpPr>
            <p:spPr bwMode="auto">
              <a:xfrm>
                <a:off x="1099760" y="1368251"/>
                <a:ext cx="1103630" cy="1232853"/>
              </a:xfrm>
              <a:custGeom>
                <a:avLst/>
                <a:gdLst>
                  <a:gd name="T0" fmla="*/ 0 w 632"/>
                  <a:gd name="T1" fmla="*/ 534 h 706"/>
                  <a:gd name="T2" fmla="*/ 632 w 632"/>
                  <a:gd name="T3" fmla="*/ 706 h 706"/>
                  <a:gd name="T4" fmla="*/ 632 w 632"/>
                  <a:gd name="T5" fmla="*/ 160 h 706"/>
                  <a:gd name="T6" fmla="*/ 320 w 632"/>
                  <a:gd name="T7" fmla="*/ 0 h 706"/>
                  <a:gd name="T8" fmla="*/ 0 w 632"/>
                  <a:gd name="T9" fmla="*/ 160 h 706"/>
                  <a:gd name="T10" fmla="*/ 0 w 632"/>
                  <a:gd name="T11" fmla="*/ 534 h 706"/>
                </a:gdLst>
                <a:ahLst/>
                <a:cxnLst>
                  <a:cxn ang="0">
                    <a:pos x="T0" y="T1"/>
                  </a:cxn>
                  <a:cxn ang="0">
                    <a:pos x="T2" y="T3"/>
                  </a:cxn>
                  <a:cxn ang="0">
                    <a:pos x="T4" y="T5"/>
                  </a:cxn>
                  <a:cxn ang="0">
                    <a:pos x="T6" y="T7"/>
                  </a:cxn>
                  <a:cxn ang="0">
                    <a:pos x="T8" y="T9"/>
                  </a:cxn>
                  <a:cxn ang="0">
                    <a:pos x="T10" y="T11"/>
                  </a:cxn>
                </a:cxnLst>
                <a:rect l="0" t="0" r="r" b="b"/>
                <a:pathLst>
                  <a:path w="632" h="706">
                    <a:moveTo>
                      <a:pt x="0" y="534"/>
                    </a:moveTo>
                    <a:lnTo>
                      <a:pt x="632" y="706"/>
                    </a:lnTo>
                    <a:lnTo>
                      <a:pt x="632" y="160"/>
                    </a:lnTo>
                    <a:lnTo>
                      <a:pt x="320" y="0"/>
                    </a:lnTo>
                    <a:lnTo>
                      <a:pt x="0" y="160"/>
                    </a:lnTo>
                    <a:lnTo>
                      <a:pt x="0" y="53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rtlCol="0" anchor="ctr"/>
              <a:lstStyle/>
              <a:p>
                <a:pPr algn="ct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6" name="Freeform 95"/>
              <p:cNvSpPr/>
              <p:nvPr/>
            </p:nvSpPr>
            <p:spPr bwMode="auto">
              <a:xfrm>
                <a:off x="1585218" y="1486996"/>
                <a:ext cx="146685" cy="153670"/>
              </a:xfrm>
              <a:custGeom>
                <a:avLst/>
                <a:gdLst>
                  <a:gd name="T0" fmla="*/ 0 w 84"/>
                  <a:gd name="T1" fmla="*/ 48 h 88"/>
                  <a:gd name="T2" fmla="*/ 0 w 84"/>
                  <a:gd name="T3" fmla="*/ 38 h 88"/>
                  <a:gd name="T4" fmla="*/ 36 w 84"/>
                  <a:gd name="T5" fmla="*/ 38 h 88"/>
                  <a:gd name="T6" fmla="*/ 36 w 84"/>
                  <a:gd name="T7" fmla="*/ 0 h 88"/>
                  <a:gd name="T8" fmla="*/ 48 w 84"/>
                  <a:gd name="T9" fmla="*/ 0 h 88"/>
                  <a:gd name="T10" fmla="*/ 48 w 84"/>
                  <a:gd name="T11" fmla="*/ 38 h 88"/>
                  <a:gd name="T12" fmla="*/ 84 w 84"/>
                  <a:gd name="T13" fmla="*/ 38 h 88"/>
                  <a:gd name="T14" fmla="*/ 84 w 84"/>
                  <a:gd name="T15" fmla="*/ 48 h 88"/>
                  <a:gd name="T16" fmla="*/ 48 w 84"/>
                  <a:gd name="T17" fmla="*/ 48 h 88"/>
                  <a:gd name="T18" fmla="*/ 48 w 84"/>
                  <a:gd name="T19" fmla="*/ 88 h 88"/>
                  <a:gd name="T20" fmla="*/ 36 w 84"/>
                  <a:gd name="T21" fmla="*/ 88 h 88"/>
                  <a:gd name="T22" fmla="*/ 36 w 84"/>
                  <a:gd name="T23" fmla="*/ 48 h 88"/>
                  <a:gd name="T24" fmla="*/ 0 w 84"/>
                  <a:gd name="T25"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48"/>
                    </a:moveTo>
                    <a:lnTo>
                      <a:pt x="0" y="38"/>
                    </a:lnTo>
                    <a:lnTo>
                      <a:pt x="36" y="38"/>
                    </a:lnTo>
                    <a:lnTo>
                      <a:pt x="36" y="0"/>
                    </a:lnTo>
                    <a:lnTo>
                      <a:pt x="48" y="0"/>
                    </a:lnTo>
                    <a:lnTo>
                      <a:pt x="48" y="38"/>
                    </a:lnTo>
                    <a:lnTo>
                      <a:pt x="84" y="38"/>
                    </a:lnTo>
                    <a:lnTo>
                      <a:pt x="84" y="48"/>
                    </a:lnTo>
                    <a:lnTo>
                      <a:pt x="48" y="48"/>
                    </a:lnTo>
                    <a:lnTo>
                      <a:pt x="48" y="88"/>
                    </a:lnTo>
                    <a:lnTo>
                      <a:pt x="36" y="88"/>
                    </a:lnTo>
                    <a:lnTo>
                      <a:pt x="36"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7" name="Rectangle 383"/>
              <p:cNvSpPr>
                <a:spLocks noChangeArrowheads="1"/>
              </p:cNvSpPr>
              <p:nvPr/>
            </p:nvSpPr>
            <p:spPr bwMode="auto">
              <a:xfrm>
                <a:off x="1581725" y="3626153"/>
                <a:ext cx="153670" cy="27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8" name="矩形 87"/>
              <p:cNvSpPr/>
              <p:nvPr/>
            </p:nvSpPr>
            <p:spPr>
              <a:xfrm>
                <a:off x="1241924" y="1900857"/>
                <a:ext cx="819301" cy="279308"/>
              </a:xfrm>
              <a:prstGeom prst="rect">
                <a:avLst/>
              </a:prstGeom>
            </p:spPr>
            <p:txBody>
              <a:bodyPr wrap="non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点击文字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89" name="矩形 88"/>
              <p:cNvSpPr/>
              <p:nvPr/>
            </p:nvSpPr>
            <p:spPr>
              <a:xfrm>
                <a:off x="1241924" y="3004597"/>
                <a:ext cx="819301" cy="279308"/>
              </a:xfrm>
              <a:prstGeom prst="rect">
                <a:avLst/>
              </a:prstGeom>
            </p:spPr>
            <p:txBody>
              <a:bodyPr wrap="non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点击文字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82" name="矩形 81"/>
            <p:cNvSpPr/>
            <p:nvPr/>
          </p:nvSpPr>
          <p:spPr>
            <a:xfrm>
              <a:off x="2329651" y="1740965"/>
              <a:ext cx="2242349" cy="2094804"/>
            </a:xfrm>
            <a:prstGeom prst="rect">
              <a:avLst/>
            </a:prstGeom>
          </p:spPr>
          <p:txBody>
            <a:bodyPr wrap="square" lIns="91440" tIns="45720" rIns="91440" bIns="45720">
              <a:spAutoFit/>
            </a:bodyPr>
            <a:lstStyle/>
            <a:p>
              <a:pPr algn="just">
                <a:lnSpc>
                  <a:spcPct val="150000"/>
                </a:lnSpc>
                <a:spcBef>
                  <a:spcPts val="400"/>
                </a:spcBef>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说明或者</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通过复制</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粘贴您</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可以点击文字您可以点击文字框输入您的描述</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说明或者</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通过复制</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粘贴您</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可以点击</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文字</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您</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可以</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6606559" y="2231906"/>
            <a:ext cx="3899631" cy="2636213"/>
            <a:chOff x="1033085" y="1466328"/>
            <a:chExt cx="3538915" cy="2392363"/>
          </a:xfrm>
        </p:grpSpPr>
        <p:grpSp>
          <p:nvGrpSpPr>
            <p:cNvPr id="91" name="组合 90"/>
            <p:cNvGrpSpPr/>
            <p:nvPr/>
          </p:nvGrpSpPr>
          <p:grpSpPr>
            <a:xfrm>
              <a:off x="1033085" y="1466328"/>
              <a:ext cx="1103630" cy="2392363"/>
              <a:chOff x="1099760" y="1368251"/>
              <a:chExt cx="1103630" cy="2392363"/>
            </a:xfrm>
          </p:grpSpPr>
          <p:sp>
            <p:nvSpPr>
              <p:cNvPr id="93" name="Freeform 87"/>
              <p:cNvSpPr/>
              <p:nvPr/>
            </p:nvSpPr>
            <p:spPr bwMode="auto">
              <a:xfrm>
                <a:off x="1099760" y="2587134"/>
                <a:ext cx="1103630" cy="1173480"/>
              </a:xfrm>
              <a:custGeom>
                <a:avLst/>
                <a:gdLst>
                  <a:gd name="T0" fmla="*/ 0 w 632"/>
                  <a:gd name="T1" fmla="*/ 0 h 672"/>
                  <a:gd name="T2" fmla="*/ 632 w 632"/>
                  <a:gd name="T3" fmla="*/ 168 h 672"/>
                  <a:gd name="T4" fmla="*/ 632 w 632"/>
                  <a:gd name="T5" fmla="*/ 512 h 672"/>
                  <a:gd name="T6" fmla="*/ 320 w 632"/>
                  <a:gd name="T7" fmla="*/ 672 h 672"/>
                  <a:gd name="T8" fmla="*/ 0 w 632"/>
                  <a:gd name="T9" fmla="*/ 512 h 672"/>
                  <a:gd name="T10" fmla="*/ 0 w 632"/>
                  <a:gd name="T11" fmla="*/ 0 h 672"/>
                </a:gdLst>
                <a:ahLst/>
                <a:cxnLst>
                  <a:cxn ang="0">
                    <a:pos x="T0" y="T1"/>
                  </a:cxn>
                  <a:cxn ang="0">
                    <a:pos x="T2" y="T3"/>
                  </a:cxn>
                  <a:cxn ang="0">
                    <a:pos x="T4" y="T5"/>
                  </a:cxn>
                  <a:cxn ang="0">
                    <a:pos x="T6" y="T7"/>
                  </a:cxn>
                  <a:cxn ang="0">
                    <a:pos x="T8" y="T9"/>
                  </a:cxn>
                  <a:cxn ang="0">
                    <a:pos x="T10" y="T11"/>
                  </a:cxn>
                </a:cxnLst>
                <a:rect l="0" t="0" r="r" b="b"/>
                <a:pathLst>
                  <a:path w="632" h="672">
                    <a:moveTo>
                      <a:pt x="0" y="0"/>
                    </a:moveTo>
                    <a:lnTo>
                      <a:pt x="632" y="168"/>
                    </a:lnTo>
                    <a:lnTo>
                      <a:pt x="632" y="512"/>
                    </a:lnTo>
                    <a:lnTo>
                      <a:pt x="320" y="672"/>
                    </a:lnTo>
                    <a:lnTo>
                      <a:pt x="0" y="51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rtlCol="0" anchor="ctr"/>
              <a:lstStyle/>
              <a:p>
                <a:pPr algn="ct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4" name="Freeform 88"/>
              <p:cNvSpPr/>
              <p:nvPr/>
            </p:nvSpPr>
            <p:spPr bwMode="auto">
              <a:xfrm>
                <a:off x="1099760" y="2587134"/>
                <a:ext cx="1103630" cy="1173480"/>
              </a:xfrm>
              <a:custGeom>
                <a:avLst/>
                <a:gdLst>
                  <a:gd name="T0" fmla="*/ 0 w 632"/>
                  <a:gd name="T1" fmla="*/ 0 h 672"/>
                  <a:gd name="T2" fmla="*/ 632 w 632"/>
                  <a:gd name="T3" fmla="*/ 168 h 672"/>
                  <a:gd name="T4" fmla="*/ 632 w 632"/>
                  <a:gd name="T5" fmla="*/ 512 h 672"/>
                  <a:gd name="T6" fmla="*/ 320 w 632"/>
                  <a:gd name="T7" fmla="*/ 672 h 672"/>
                  <a:gd name="T8" fmla="*/ 0 w 632"/>
                  <a:gd name="T9" fmla="*/ 512 h 672"/>
                  <a:gd name="T10" fmla="*/ 0 w 632"/>
                  <a:gd name="T11" fmla="*/ 0 h 672"/>
                </a:gdLst>
                <a:ahLst/>
                <a:cxnLst>
                  <a:cxn ang="0">
                    <a:pos x="T0" y="T1"/>
                  </a:cxn>
                  <a:cxn ang="0">
                    <a:pos x="T2" y="T3"/>
                  </a:cxn>
                  <a:cxn ang="0">
                    <a:pos x="T4" y="T5"/>
                  </a:cxn>
                  <a:cxn ang="0">
                    <a:pos x="T6" y="T7"/>
                  </a:cxn>
                  <a:cxn ang="0">
                    <a:pos x="T8" y="T9"/>
                  </a:cxn>
                  <a:cxn ang="0">
                    <a:pos x="T10" y="T11"/>
                  </a:cxn>
                </a:cxnLst>
                <a:rect l="0" t="0" r="r" b="b"/>
                <a:pathLst>
                  <a:path w="632" h="672">
                    <a:moveTo>
                      <a:pt x="0" y="0"/>
                    </a:moveTo>
                    <a:lnTo>
                      <a:pt x="632" y="168"/>
                    </a:lnTo>
                    <a:lnTo>
                      <a:pt x="632" y="512"/>
                    </a:lnTo>
                    <a:lnTo>
                      <a:pt x="320" y="672"/>
                    </a:lnTo>
                    <a:lnTo>
                      <a:pt x="0" y="5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5" name="Freeform 90"/>
              <p:cNvSpPr/>
              <p:nvPr/>
            </p:nvSpPr>
            <p:spPr bwMode="auto">
              <a:xfrm>
                <a:off x="1099760" y="1368251"/>
                <a:ext cx="1103630" cy="1232853"/>
              </a:xfrm>
              <a:custGeom>
                <a:avLst/>
                <a:gdLst>
                  <a:gd name="T0" fmla="*/ 0 w 632"/>
                  <a:gd name="T1" fmla="*/ 534 h 706"/>
                  <a:gd name="T2" fmla="*/ 632 w 632"/>
                  <a:gd name="T3" fmla="*/ 706 h 706"/>
                  <a:gd name="T4" fmla="*/ 632 w 632"/>
                  <a:gd name="T5" fmla="*/ 160 h 706"/>
                  <a:gd name="T6" fmla="*/ 320 w 632"/>
                  <a:gd name="T7" fmla="*/ 0 h 706"/>
                  <a:gd name="T8" fmla="*/ 0 w 632"/>
                  <a:gd name="T9" fmla="*/ 160 h 706"/>
                  <a:gd name="T10" fmla="*/ 0 w 632"/>
                  <a:gd name="T11" fmla="*/ 534 h 706"/>
                </a:gdLst>
                <a:ahLst/>
                <a:cxnLst>
                  <a:cxn ang="0">
                    <a:pos x="T0" y="T1"/>
                  </a:cxn>
                  <a:cxn ang="0">
                    <a:pos x="T2" y="T3"/>
                  </a:cxn>
                  <a:cxn ang="0">
                    <a:pos x="T4" y="T5"/>
                  </a:cxn>
                  <a:cxn ang="0">
                    <a:pos x="T6" y="T7"/>
                  </a:cxn>
                  <a:cxn ang="0">
                    <a:pos x="T8" y="T9"/>
                  </a:cxn>
                  <a:cxn ang="0">
                    <a:pos x="T10" y="T11"/>
                  </a:cxn>
                </a:cxnLst>
                <a:rect l="0" t="0" r="r" b="b"/>
                <a:pathLst>
                  <a:path w="632" h="706">
                    <a:moveTo>
                      <a:pt x="0" y="534"/>
                    </a:moveTo>
                    <a:lnTo>
                      <a:pt x="632" y="706"/>
                    </a:lnTo>
                    <a:lnTo>
                      <a:pt x="632" y="160"/>
                    </a:lnTo>
                    <a:lnTo>
                      <a:pt x="320" y="0"/>
                    </a:lnTo>
                    <a:lnTo>
                      <a:pt x="0" y="160"/>
                    </a:lnTo>
                    <a:lnTo>
                      <a:pt x="0" y="534"/>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rtlCol="0" anchor="ctr"/>
              <a:lstStyle/>
              <a:p>
                <a:pPr algn="ct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6" name="Freeform 95"/>
              <p:cNvSpPr/>
              <p:nvPr/>
            </p:nvSpPr>
            <p:spPr bwMode="auto">
              <a:xfrm>
                <a:off x="1585218" y="1486996"/>
                <a:ext cx="146685" cy="153670"/>
              </a:xfrm>
              <a:custGeom>
                <a:avLst/>
                <a:gdLst>
                  <a:gd name="T0" fmla="*/ 0 w 84"/>
                  <a:gd name="T1" fmla="*/ 48 h 88"/>
                  <a:gd name="T2" fmla="*/ 0 w 84"/>
                  <a:gd name="T3" fmla="*/ 38 h 88"/>
                  <a:gd name="T4" fmla="*/ 36 w 84"/>
                  <a:gd name="T5" fmla="*/ 38 h 88"/>
                  <a:gd name="T6" fmla="*/ 36 w 84"/>
                  <a:gd name="T7" fmla="*/ 0 h 88"/>
                  <a:gd name="T8" fmla="*/ 48 w 84"/>
                  <a:gd name="T9" fmla="*/ 0 h 88"/>
                  <a:gd name="T10" fmla="*/ 48 w 84"/>
                  <a:gd name="T11" fmla="*/ 38 h 88"/>
                  <a:gd name="T12" fmla="*/ 84 w 84"/>
                  <a:gd name="T13" fmla="*/ 38 h 88"/>
                  <a:gd name="T14" fmla="*/ 84 w 84"/>
                  <a:gd name="T15" fmla="*/ 48 h 88"/>
                  <a:gd name="T16" fmla="*/ 48 w 84"/>
                  <a:gd name="T17" fmla="*/ 48 h 88"/>
                  <a:gd name="T18" fmla="*/ 48 w 84"/>
                  <a:gd name="T19" fmla="*/ 88 h 88"/>
                  <a:gd name="T20" fmla="*/ 36 w 84"/>
                  <a:gd name="T21" fmla="*/ 88 h 88"/>
                  <a:gd name="T22" fmla="*/ 36 w 84"/>
                  <a:gd name="T23" fmla="*/ 48 h 88"/>
                  <a:gd name="T24" fmla="*/ 0 w 84"/>
                  <a:gd name="T25"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48"/>
                    </a:moveTo>
                    <a:lnTo>
                      <a:pt x="0" y="38"/>
                    </a:lnTo>
                    <a:lnTo>
                      <a:pt x="36" y="38"/>
                    </a:lnTo>
                    <a:lnTo>
                      <a:pt x="36" y="0"/>
                    </a:lnTo>
                    <a:lnTo>
                      <a:pt x="48" y="0"/>
                    </a:lnTo>
                    <a:lnTo>
                      <a:pt x="48" y="38"/>
                    </a:lnTo>
                    <a:lnTo>
                      <a:pt x="84" y="38"/>
                    </a:lnTo>
                    <a:lnTo>
                      <a:pt x="84" y="48"/>
                    </a:lnTo>
                    <a:lnTo>
                      <a:pt x="48" y="48"/>
                    </a:lnTo>
                    <a:lnTo>
                      <a:pt x="48" y="88"/>
                    </a:lnTo>
                    <a:lnTo>
                      <a:pt x="36" y="88"/>
                    </a:lnTo>
                    <a:lnTo>
                      <a:pt x="36"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7" name="Rectangle 383"/>
              <p:cNvSpPr>
                <a:spLocks noChangeArrowheads="1"/>
              </p:cNvSpPr>
              <p:nvPr/>
            </p:nvSpPr>
            <p:spPr bwMode="auto">
              <a:xfrm>
                <a:off x="1581725" y="3626153"/>
                <a:ext cx="153670" cy="27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8" name="矩形 97"/>
              <p:cNvSpPr/>
              <p:nvPr/>
            </p:nvSpPr>
            <p:spPr>
              <a:xfrm>
                <a:off x="1241924" y="1900857"/>
                <a:ext cx="819301" cy="279308"/>
              </a:xfrm>
              <a:prstGeom prst="rect">
                <a:avLst/>
              </a:prstGeom>
            </p:spPr>
            <p:txBody>
              <a:bodyPr wrap="non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点击文字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9" name="矩形 98"/>
              <p:cNvSpPr/>
              <p:nvPr/>
            </p:nvSpPr>
            <p:spPr>
              <a:xfrm>
                <a:off x="1241924" y="3004597"/>
                <a:ext cx="819301" cy="279308"/>
              </a:xfrm>
              <a:prstGeom prst="rect">
                <a:avLst/>
              </a:prstGeom>
            </p:spPr>
            <p:txBody>
              <a:bodyPr wrap="non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点击文字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92" name="矩形 91"/>
            <p:cNvSpPr/>
            <p:nvPr/>
          </p:nvSpPr>
          <p:spPr>
            <a:xfrm>
              <a:off x="2329651" y="1761134"/>
              <a:ext cx="2242349" cy="2055352"/>
            </a:xfrm>
            <a:prstGeom prst="rect">
              <a:avLst/>
            </a:prstGeom>
          </p:spPr>
          <p:txBody>
            <a:bodyPr wrap="square" lIns="91440" tIns="45720" rIns="91440" bIns="45720">
              <a:spAutoFit/>
            </a:bodyPr>
            <a:lstStyle/>
            <a:p>
              <a:pPr algn="just">
                <a:lnSpc>
                  <a:spcPct val="150000"/>
                </a:lnSpc>
                <a:spcBef>
                  <a:spcPts val="400"/>
                </a:spcBef>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您可以点击文字框输入您的描述说明或者通过复制粘贴您可以点击文字您可以点击文字框输入您的描述说明或者通过复制粘贴您可以点击文字您可以</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0" fill="hold"/>
                                        <p:tgtEl>
                                          <p:spTgt spid="80"/>
                                        </p:tgtEl>
                                        <p:attrNameLst>
                                          <p:attrName>ppt_w</p:attrName>
                                        </p:attrNameLst>
                                      </p:cBhvr>
                                      <p:tavLst>
                                        <p:tav tm="0">
                                          <p:val>
                                            <p:fltVal val="0"/>
                                          </p:val>
                                        </p:tav>
                                        <p:tav tm="100000">
                                          <p:val>
                                            <p:strVal val="#ppt_w"/>
                                          </p:val>
                                        </p:tav>
                                      </p:tavLst>
                                    </p:anim>
                                    <p:anim calcmode="lin" valueType="num">
                                      <p:cBhvr>
                                        <p:cTn id="8" dur="1000" fill="hold"/>
                                        <p:tgtEl>
                                          <p:spTgt spid="80"/>
                                        </p:tgtEl>
                                        <p:attrNameLst>
                                          <p:attrName>ppt_h</p:attrName>
                                        </p:attrNameLst>
                                      </p:cBhvr>
                                      <p:tavLst>
                                        <p:tav tm="0">
                                          <p:val>
                                            <p:fltVal val="0"/>
                                          </p:val>
                                        </p:tav>
                                        <p:tav tm="100000">
                                          <p:val>
                                            <p:strVal val="#ppt_h"/>
                                          </p:val>
                                        </p:tav>
                                      </p:tavLst>
                                    </p:anim>
                                    <p:animEffect transition="in" filter="fade">
                                      <p:cBhvr>
                                        <p:cTn id="9" dur="1000"/>
                                        <p:tgtEl>
                                          <p:spTgt spid="8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1000" fill="hold"/>
                                        <p:tgtEl>
                                          <p:spTgt spid="90"/>
                                        </p:tgtEl>
                                        <p:attrNameLst>
                                          <p:attrName>ppt_w</p:attrName>
                                        </p:attrNameLst>
                                      </p:cBhvr>
                                      <p:tavLst>
                                        <p:tav tm="0">
                                          <p:val>
                                            <p:fltVal val="0"/>
                                          </p:val>
                                        </p:tav>
                                        <p:tav tm="100000">
                                          <p:val>
                                            <p:strVal val="#ppt_w"/>
                                          </p:val>
                                        </p:tav>
                                      </p:tavLst>
                                    </p:anim>
                                    <p:anim calcmode="lin" valueType="num">
                                      <p:cBhvr>
                                        <p:cTn id="14" dur="1000" fill="hold"/>
                                        <p:tgtEl>
                                          <p:spTgt spid="90"/>
                                        </p:tgtEl>
                                        <p:attrNameLst>
                                          <p:attrName>ppt_h</p:attrName>
                                        </p:attrNameLst>
                                      </p:cBhvr>
                                      <p:tavLst>
                                        <p:tav tm="0">
                                          <p:val>
                                            <p:fltVal val="0"/>
                                          </p:val>
                                        </p:tav>
                                        <p:tav tm="100000">
                                          <p:val>
                                            <p:strVal val="#ppt_h"/>
                                          </p:val>
                                        </p:tav>
                                      </p:tavLst>
                                    </p:anim>
                                    <p:animEffect transition="in" filter="fade">
                                      <p:cBhvr>
                                        <p:cTn id="15"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îSľidê"/>
          <p:cNvGrpSpPr/>
          <p:nvPr/>
        </p:nvGrpSpPr>
        <p:grpSpPr>
          <a:xfrm>
            <a:off x="4260781" y="4169144"/>
            <a:ext cx="1015480" cy="1015478"/>
            <a:chOff x="4352743" y="4009779"/>
            <a:chExt cx="974471" cy="974469"/>
          </a:xfrm>
          <a:effectLst/>
        </p:grpSpPr>
        <p:sp>
          <p:nvSpPr>
            <p:cNvPr id="45" name="ïṣľiḑê"/>
            <p:cNvSpPr/>
            <p:nvPr/>
          </p:nvSpPr>
          <p:spPr>
            <a:xfrm>
              <a:off x="4352743" y="4009779"/>
              <a:ext cx="974471" cy="974469"/>
            </a:xfrm>
            <a:prstGeom prst="ellipse">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p>
          </p:txBody>
        </p:sp>
        <p:grpSp>
          <p:nvGrpSpPr>
            <p:cNvPr id="46" name="î$lîdé"/>
            <p:cNvGrpSpPr/>
            <p:nvPr/>
          </p:nvGrpSpPr>
          <p:grpSpPr bwMode="auto">
            <a:xfrm>
              <a:off x="4697036" y="4326958"/>
              <a:ext cx="285883" cy="339342"/>
              <a:chOff x="0" y="0"/>
              <a:chExt cx="483" cy="574"/>
            </a:xfrm>
            <a:solidFill>
              <a:srgbClr val="FFFFFF"/>
            </a:solidFill>
          </p:grpSpPr>
          <p:sp>
            <p:nvSpPr>
              <p:cNvPr id="47" name="îṩḷïde"/>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grpFill/>
              <a:ln>
                <a:noFill/>
              </a:ln>
            </p:spPr>
            <p:txBody>
              <a:bodyPr anchor="ctr"/>
              <a:lstStyle/>
              <a:p>
                <a:pPr algn="ctr"/>
              </a:p>
            </p:txBody>
          </p:sp>
          <p:sp>
            <p:nvSpPr>
              <p:cNvPr id="48" name="ïŝḷîďé"/>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grpFill/>
              <a:ln>
                <a:noFill/>
              </a:ln>
            </p:spPr>
            <p:txBody>
              <a:bodyPr anchor="ctr"/>
              <a:lstStyle/>
              <a:p>
                <a:pPr algn="ctr"/>
              </a:p>
            </p:txBody>
          </p:sp>
        </p:grpSp>
      </p:grpSp>
      <p:grpSp>
        <p:nvGrpSpPr>
          <p:cNvPr id="35" name="í$líďè"/>
          <p:cNvGrpSpPr/>
          <p:nvPr/>
        </p:nvGrpSpPr>
        <p:grpSpPr>
          <a:xfrm>
            <a:off x="7029224" y="2776590"/>
            <a:ext cx="1015480" cy="1015478"/>
            <a:chOff x="7009386" y="2673461"/>
            <a:chExt cx="974471" cy="974469"/>
          </a:xfrm>
          <a:effectLst/>
        </p:grpSpPr>
        <p:sp>
          <p:nvSpPr>
            <p:cNvPr id="43" name="iṣḻîḑé"/>
            <p:cNvSpPr/>
            <p:nvPr/>
          </p:nvSpPr>
          <p:spPr>
            <a:xfrm>
              <a:off x="7009386" y="2673461"/>
              <a:ext cx="974471" cy="974469"/>
            </a:xfrm>
            <a:prstGeom prst="ellipse">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a:p>
          </p:txBody>
        </p:sp>
        <p:sp>
          <p:nvSpPr>
            <p:cNvPr id="44" name="ïslîďé"/>
            <p:cNvSpPr/>
            <p:nvPr/>
          </p:nvSpPr>
          <p:spPr bwMode="auto">
            <a:xfrm>
              <a:off x="7326950" y="2981841"/>
              <a:ext cx="339342" cy="341666"/>
            </a:xfrm>
            <a:custGeom>
              <a:avLst/>
              <a:gdLst>
                <a:gd name="T0" fmla="*/ 286355233 w 21600"/>
                <a:gd name="T1" fmla="*/ 49183159 h 21600"/>
                <a:gd name="T2" fmla="*/ 238430687 w 21600"/>
                <a:gd name="T3" fmla="*/ 0 h 21600"/>
                <a:gd name="T4" fmla="*/ 190506023 w 21600"/>
                <a:gd name="T5" fmla="*/ 49183159 h 21600"/>
                <a:gd name="T6" fmla="*/ 226525457 w 21600"/>
                <a:gd name="T7" fmla="*/ 96798730 h 21600"/>
                <a:gd name="T8" fmla="*/ 226525457 w 21600"/>
                <a:gd name="T9" fmla="*/ 135000684 h 21600"/>
                <a:gd name="T10" fmla="*/ 189578237 w 21600"/>
                <a:gd name="T11" fmla="*/ 135000684 h 21600"/>
                <a:gd name="T12" fmla="*/ 142912626 w 21600"/>
                <a:gd name="T13" fmla="*/ 97752122 h 21600"/>
                <a:gd name="T14" fmla="*/ 96233431 w 21600"/>
                <a:gd name="T15" fmla="*/ 135000684 h 21600"/>
                <a:gd name="T16" fmla="*/ 35317649 w 21600"/>
                <a:gd name="T17" fmla="*/ 135000684 h 21600"/>
                <a:gd name="T18" fmla="*/ 35317649 w 21600"/>
                <a:gd name="T19" fmla="*/ 198202849 h 21600"/>
                <a:gd name="T20" fmla="*/ 0 w 21600"/>
                <a:gd name="T21" fmla="*/ 245382120 h 21600"/>
                <a:gd name="T22" fmla="*/ 47633014 w 21600"/>
                <a:gd name="T23" fmla="*/ 294279076 h 21600"/>
                <a:gd name="T24" fmla="*/ 95266028 w 21600"/>
                <a:gd name="T25" fmla="*/ 245382120 h 21600"/>
                <a:gd name="T26" fmla="*/ 59219425 w 21600"/>
                <a:gd name="T27" fmla="*/ 198011190 h 21600"/>
                <a:gd name="T28" fmla="*/ 59219425 w 21600"/>
                <a:gd name="T29" fmla="*/ 159536819 h 21600"/>
                <a:gd name="T30" fmla="*/ 96247015 w 21600"/>
                <a:gd name="T31" fmla="*/ 159536819 h 21600"/>
                <a:gd name="T32" fmla="*/ 142912626 w 21600"/>
                <a:gd name="T33" fmla="*/ 196745115 h 21600"/>
                <a:gd name="T34" fmla="*/ 189564641 w 21600"/>
                <a:gd name="T35" fmla="*/ 159536819 h 21600"/>
                <a:gd name="T36" fmla="*/ 250428488 w 21600"/>
                <a:gd name="T37" fmla="*/ 159536819 h 21600"/>
                <a:gd name="T38" fmla="*/ 250428488 w 21600"/>
                <a:gd name="T39" fmla="*/ 96771073 h 21600"/>
                <a:gd name="T40" fmla="*/ 286355233 w 21600"/>
                <a:gd name="T41" fmla="*/ 49183159 h 21600"/>
                <a:gd name="T42" fmla="*/ 71350668 w 21600"/>
                <a:gd name="T43" fmla="*/ 245382120 h 21600"/>
                <a:gd name="T44" fmla="*/ 47619429 w 21600"/>
                <a:gd name="T45" fmla="*/ 269755549 h 21600"/>
                <a:gd name="T46" fmla="*/ 23889446 w 21600"/>
                <a:gd name="T47" fmla="*/ 245382120 h 21600"/>
                <a:gd name="T48" fmla="*/ 47619429 w 21600"/>
                <a:gd name="T49" fmla="*/ 221022585 h 21600"/>
                <a:gd name="T50" fmla="*/ 71350668 w 21600"/>
                <a:gd name="T51" fmla="*/ 245382120 h 21600"/>
                <a:gd name="T52" fmla="*/ 59219425 w 21600"/>
                <a:gd name="T53" fmla="*/ 210123434 h 21600"/>
                <a:gd name="T54" fmla="*/ 59219425 w 21600"/>
                <a:gd name="T55" fmla="*/ 210123434 h 21600"/>
                <a:gd name="T56" fmla="*/ 142899041 w 21600"/>
                <a:gd name="T57" fmla="*/ 172221577 h 21600"/>
                <a:gd name="T58" fmla="*/ 118585876 w 21600"/>
                <a:gd name="T59" fmla="*/ 147261858 h 21600"/>
                <a:gd name="T60" fmla="*/ 142899041 w 21600"/>
                <a:gd name="T61" fmla="*/ 122289424 h 21600"/>
                <a:gd name="T62" fmla="*/ 167213462 w 21600"/>
                <a:gd name="T63" fmla="*/ 147261858 h 21600"/>
                <a:gd name="T64" fmla="*/ 142899041 w 21600"/>
                <a:gd name="T65" fmla="*/ 172221577 h 21600"/>
                <a:gd name="T66" fmla="*/ 238430687 w 21600"/>
                <a:gd name="T67" fmla="*/ 73855389 h 21600"/>
                <a:gd name="T68" fmla="*/ 214409065 w 21600"/>
                <a:gd name="T69" fmla="*/ 49183159 h 21600"/>
                <a:gd name="T70" fmla="*/ 238430687 w 21600"/>
                <a:gd name="T71" fmla="*/ 24523408 h 21600"/>
                <a:gd name="T72" fmla="*/ 262465787 w 21600"/>
                <a:gd name="T73" fmla="*/ 49183159 h 21600"/>
                <a:gd name="T74" fmla="*/ 238430687 w 21600"/>
                <a:gd name="T75" fmla="*/ 73855389 h 21600"/>
                <a:gd name="T76" fmla="*/ 238430687 w 21600"/>
                <a:gd name="T77" fmla="*/ 7385538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rgbClr val="FFFFFF"/>
            </a:solidFill>
            <a:ln>
              <a:noFill/>
            </a:ln>
          </p:spPr>
          <p:txBody>
            <a:bodyPr anchor="ctr"/>
            <a:lstStyle/>
            <a:p>
              <a:pPr algn="ctr"/>
            </a:p>
          </p:txBody>
        </p:sp>
      </p:grpSp>
      <p:grpSp>
        <p:nvGrpSpPr>
          <p:cNvPr id="6" name="组合 5"/>
          <p:cNvGrpSpPr/>
          <p:nvPr/>
        </p:nvGrpSpPr>
        <p:grpSpPr>
          <a:xfrm>
            <a:off x="8176433" y="2198014"/>
            <a:ext cx="3300626" cy="3261882"/>
            <a:chOff x="8176433" y="2559964"/>
            <a:chExt cx="3300626" cy="3261882"/>
          </a:xfrm>
        </p:grpSpPr>
        <p:sp>
          <p:nvSpPr>
            <p:cNvPr id="39" name="iṩľïḍe"/>
            <p:cNvSpPr txBox="1"/>
            <p:nvPr/>
          </p:nvSpPr>
          <p:spPr>
            <a:xfrm>
              <a:off x="8572032" y="2559964"/>
              <a:ext cx="2905027" cy="3261882"/>
            </a:xfrm>
            <a:prstGeom prst="round2SameRect">
              <a:avLst>
                <a:gd name="adj1" fmla="val 10109"/>
                <a:gd name="adj2" fmla="val 0"/>
              </a:avLst>
            </a:prstGeom>
            <a:solidFill>
              <a:schemeClr val="tx2">
                <a:lumMod val="75000"/>
              </a:schemeClr>
            </a:solidFill>
          </p:spPr>
          <p:txBody>
            <a:bodyPr wrap="none" lIns="182880" tIns="91440" rIns="182880" bIns="91440" anchor="ctr">
              <a:normAutofit/>
            </a:bodyPr>
            <a:lstStyle/>
            <a:p>
              <a:pPr algn="ctr">
                <a:lnSpc>
                  <a:spcPct val="150000"/>
                </a:lnSpc>
              </a:pPr>
              <a:endParaRPr lang="zh-CN" altLang="en-US" sz="2000" b="1" dirty="0">
                <a:solidFill>
                  <a:srgbClr val="FFFFFF"/>
                </a:solidFill>
                <a:latin typeface="微软雅黑" panose="020B0503020204020204" pitchFamily="34" charset="-122"/>
                <a:ea typeface="微软雅黑" panose="020B0503020204020204" pitchFamily="34" charset="-122"/>
              </a:endParaRPr>
            </a:p>
          </p:txBody>
        </p:sp>
        <p:cxnSp>
          <p:nvCxnSpPr>
            <p:cNvPr id="40" name="Connector: Elbow 83"/>
            <p:cNvCxnSpPr/>
            <p:nvPr/>
          </p:nvCxnSpPr>
          <p:spPr>
            <a:xfrm rot="5400000" flipH="1" flipV="1">
              <a:off x="7920396" y="3056504"/>
              <a:ext cx="745092" cy="233017"/>
            </a:xfrm>
            <a:prstGeom prst="bentConnector3">
              <a:avLst>
                <a:gd name="adj1" fmla="val 100482"/>
              </a:avLst>
            </a:prstGeom>
            <a:ln w="12700" cmpd="sng">
              <a:solidFill>
                <a:schemeClr val="tx2">
                  <a:lumMod val="75000"/>
                </a:schemeClr>
              </a:solidFill>
              <a:prstDash val="sysDash"/>
              <a:headEnd type="oval" w="lg" len="lg"/>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组合 4"/>
          <p:cNvGrpSpPr/>
          <p:nvPr/>
        </p:nvGrpSpPr>
        <p:grpSpPr>
          <a:xfrm>
            <a:off x="714944" y="2198014"/>
            <a:ext cx="3401083" cy="3261882"/>
            <a:chOff x="714944" y="2559964"/>
            <a:chExt cx="3401083" cy="3261882"/>
          </a:xfrm>
        </p:grpSpPr>
        <p:sp>
          <p:nvSpPr>
            <p:cNvPr id="37" name="íṩľïḋé"/>
            <p:cNvSpPr txBox="1"/>
            <p:nvPr/>
          </p:nvSpPr>
          <p:spPr>
            <a:xfrm>
              <a:off x="714944" y="2559964"/>
              <a:ext cx="2905027" cy="3261882"/>
            </a:xfrm>
            <a:prstGeom prst="round2SameRect">
              <a:avLst>
                <a:gd name="adj1" fmla="val 10109"/>
                <a:gd name="adj2" fmla="val 0"/>
              </a:avLst>
            </a:prstGeom>
            <a:solidFill>
              <a:schemeClr val="bg1">
                <a:lumMod val="50000"/>
              </a:schemeClr>
            </a:solidFill>
          </p:spPr>
          <p:txBody>
            <a:bodyPr wrap="none" lIns="182880" tIns="91440" rIns="182880" bIns="91440" anchor="ctr">
              <a:normAutofit/>
            </a:bodyPr>
            <a:lstStyle/>
            <a:p>
              <a:pPr algn="ctr">
                <a:lnSpc>
                  <a:spcPct val="150000"/>
                </a:lnSpc>
              </a:pPr>
              <a:endParaRPr lang="zh-CN" altLang="en-US" sz="2000" b="1" dirty="0">
                <a:solidFill>
                  <a:srgbClr val="FFFFFF"/>
                </a:solidFill>
                <a:latin typeface="微软雅黑" panose="020B0503020204020204" pitchFamily="34" charset="-122"/>
                <a:ea typeface="微软雅黑" panose="020B0503020204020204" pitchFamily="34" charset="-122"/>
              </a:endParaRPr>
            </a:p>
          </p:txBody>
        </p:sp>
        <p:cxnSp>
          <p:nvCxnSpPr>
            <p:cNvPr id="41" name="Connector: Elbow 84"/>
            <p:cNvCxnSpPr/>
            <p:nvPr/>
          </p:nvCxnSpPr>
          <p:spPr>
            <a:xfrm rot="16200000" flipV="1">
              <a:off x="2875749" y="3803006"/>
              <a:ext cx="2147082" cy="333475"/>
            </a:xfrm>
            <a:prstGeom prst="bentConnector3">
              <a:avLst>
                <a:gd name="adj1" fmla="val 100220"/>
              </a:avLst>
            </a:prstGeom>
            <a:ln w="12700" cmpd="sng">
              <a:solidFill>
                <a:schemeClr val="accent3"/>
              </a:solidFill>
              <a:prstDash val="sysDash"/>
              <a:headEnd type="oval" w="lg" len="lg"/>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 name="组合 3"/>
          <p:cNvGrpSpPr/>
          <p:nvPr/>
        </p:nvGrpSpPr>
        <p:grpSpPr>
          <a:xfrm>
            <a:off x="4437047" y="2111524"/>
            <a:ext cx="3437167" cy="3646018"/>
            <a:chOff x="4437047" y="2473474"/>
            <a:chExt cx="3437167" cy="3646018"/>
          </a:xfrm>
        </p:grpSpPr>
        <p:sp>
          <p:nvSpPr>
            <p:cNvPr id="22" name="iŝ1iďê"/>
            <p:cNvSpPr/>
            <p:nvPr/>
          </p:nvSpPr>
          <p:spPr bwMode="auto">
            <a:xfrm>
              <a:off x="4437047" y="2473474"/>
              <a:ext cx="2592177" cy="1714143"/>
            </a:xfrm>
            <a:custGeom>
              <a:avLst/>
              <a:gdLst>
                <a:gd name="T0" fmla="*/ 480 w 499"/>
                <a:gd name="T1" fmla="*/ 72 h 312"/>
                <a:gd name="T2" fmla="*/ 457 w 499"/>
                <a:gd name="T3" fmla="*/ 18 h 312"/>
                <a:gd name="T4" fmla="*/ 443 w 499"/>
                <a:gd name="T5" fmla="*/ 54 h 312"/>
                <a:gd name="T6" fmla="*/ 91 w 499"/>
                <a:gd name="T7" fmla="*/ 172 h 312"/>
                <a:gd name="T8" fmla="*/ 54 w 499"/>
                <a:gd name="T9" fmla="*/ 295 h 312"/>
                <a:gd name="T10" fmla="*/ 1 w 499"/>
                <a:gd name="T11" fmla="*/ 295 h 312"/>
                <a:gd name="T12" fmla="*/ 0 w 499"/>
                <a:gd name="T13" fmla="*/ 312 h 312"/>
                <a:gd name="T14" fmla="*/ 54 w 499"/>
                <a:gd name="T15" fmla="*/ 312 h 312"/>
                <a:gd name="T16" fmla="*/ 54 w 499"/>
                <a:gd name="T17" fmla="*/ 312 h 312"/>
                <a:gd name="T18" fmla="*/ 129 w 499"/>
                <a:gd name="T19" fmla="*/ 312 h 312"/>
                <a:gd name="T20" fmla="*/ 130 w 499"/>
                <a:gd name="T21" fmla="*/ 302 h 312"/>
                <a:gd name="T22" fmla="*/ 157 w 499"/>
                <a:gd name="T23" fmla="*/ 210 h 312"/>
                <a:gd name="T24" fmla="*/ 413 w 499"/>
                <a:gd name="T25" fmla="*/ 123 h 312"/>
                <a:gd name="T26" fmla="*/ 399 w 499"/>
                <a:gd name="T27" fmla="*/ 158 h 312"/>
                <a:gd name="T28" fmla="*/ 446 w 499"/>
                <a:gd name="T29" fmla="*/ 141 h 312"/>
                <a:gd name="T30" fmla="*/ 499 w 499"/>
                <a:gd name="T31" fmla="*/ 121 h 312"/>
                <a:gd name="T32" fmla="*/ 480 w 499"/>
                <a:gd name="T33" fmla="*/ 72 h 312"/>
                <a:gd name="connsiteX0" fmla="*/ 9599 w 9980"/>
                <a:gd name="connsiteY0" fmla="*/ 1731 h 9423"/>
                <a:gd name="connsiteX1" fmla="*/ 9138 w 9980"/>
                <a:gd name="connsiteY1" fmla="*/ 0 h 9423"/>
                <a:gd name="connsiteX2" fmla="*/ 8858 w 9980"/>
                <a:gd name="connsiteY2" fmla="*/ 1154 h 9423"/>
                <a:gd name="connsiteX3" fmla="*/ 1804 w 9980"/>
                <a:gd name="connsiteY3" fmla="*/ 4936 h 9423"/>
                <a:gd name="connsiteX4" fmla="*/ 1062 w 9980"/>
                <a:gd name="connsiteY4" fmla="*/ 8878 h 9423"/>
                <a:gd name="connsiteX5" fmla="*/ 0 w 9980"/>
                <a:gd name="connsiteY5" fmla="*/ 8878 h 9423"/>
                <a:gd name="connsiteX6" fmla="*/ 1062 w 9980"/>
                <a:gd name="connsiteY6" fmla="*/ 9423 h 9423"/>
                <a:gd name="connsiteX7" fmla="*/ 1062 w 9980"/>
                <a:gd name="connsiteY7" fmla="*/ 9423 h 9423"/>
                <a:gd name="connsiteX8" fmla="*/ 2565 w 9980"/>
                <a:gd name="connsiteY8" fmla="*/ 9423 h 9423"/>
                <a:gd name="connsiteX9" fmla="*/ 2585 w 9980"/>
                <a:gd name="connsiteY9" fmla="*/ 9102 h 9423"/>
                <a:gd name="connsiteX10" fmla="*/ 3126 w 9980"/>
                <a:gd name="connsiteY10" fmla="*/ 6154 h 9423"/>
                <a:gd name="connsiteX11" fmla="*/ 8257 w 9980"/>
                <a:gd name="connsiteY11" fmla="*/ 3365 h 9423"/>
                <a:gd name="connsiteX12" fmla="*/ 7976 w 9980"/>
                <a:gd name="connsiteY12" fmla="*/ 4487 h 9423"/>
                <a:gd name="connsiteX13" fmla="*/ 8918 w 9980"/>
                <a:gd name="connsiteY13" fmla="*/ 3942 h 9423"/>
                <a:gd name="connsiteX14" fmla="*/ 9980 w 9980"/>
                <a:gd name="connsiteY14" fmla="*/ 3301 h 9423"/>
                <a:gd name="connsiteX15" fmla="*/ 9599 w 9980"/>
                <a:gd name="connsiteY15" fmla="*/ 1731 h 9423"/>
                <a:gd name="connsiteX0-1" fmla="*/ 8554 w 8936"/>
                <a:gd name="connsiteY0-2" fmla="*/ 1837 h 10000"/>
                <a:gd name="connsiteX1-3" fmla="*/ 8092 w 8936"/>
                <a:gd name="connsiteY1-4" fmla="*/ 0 h 10000"/>
                <a:gd name="connsiteX2-5" fmla="*/ 7812 w 8936"/>
                <a:gd name="connsiteY2-6" fmla="*/ 1225 h 10000"/>
                <a:gd name="connsiteX3-7" fmla="*/ 744 w 8936"/>
                <a:gd name="connsiteY3-8" fmla="*/ 5238 h 10000"/>
                <a:gd name="connsiteX4-9" fmla="*/ 0 w 8936"/>
                <a:gd name="connsiteY4-10" fmla="*/ 9422 h 10000"/>
                <a:gd name="connsiteX5-11" fmla="*/ 0 w 8936"/>
                <a:gd name="connsiteY5-12" fmla="*/ 10000 h 10000"/>
                <a:gd name="connsiteX6-13" fmla="*/ 0 w 8936"/>
                <a:gd name="connsiteY6-14" fmla="*/ 10000 h 10000"/>
                <a:gd name="connsiteX7-15" fmla="*/ 1506 w 8936"/>
                <a:gd name="connsiteY7-16" fmla="*/ 10000 h 10000"/>
                <a:gd name="connsiteX8-17" fmla="*/ 1526 w 8936"/>
                <a:gd name="connsiteY8-18" fmla="*/ 9659 h 10000"/>
                <a:gd name="connsiteX9-19" fmla="*/ 2068 w 8936"/>
                <a:gd name="connsiteY9-20" fmla="*/ 6531 h 10000"/>
                <a:gd name="connsiteX10-21" fmla="*/ 7210 w 8936"/>
                <a:gd name="connsiteY10-22" fmla="*/ 3571 h 10000"/>
                <a:gd name="connsiteX11-23" fmla="*/ 6928 w 8936"/>
                <a:gd name="connsiteY11-24" fmla="*/ 4762 h 10000"/>
                <a:gd name="connsiteX12-25" fmla="*/ 7872 w 8936"/>
                <a:gd name="connsiteY12-26" fmla="*/ 4183 h 10000"/>
                <a:gd name="connsiteX13-27" fmla="*/ 8936 w 8936"/>
                <a:gd name="connsiteY13-28" fmla="*/ 3503 h 10000"/>
                <a:gd name="connsiteX14-29" fmla="*/ 8554 w 8936"/>
                <a:gd name="connsiteY14-30" fmla="*/ 183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8936" h="10000">
                  <a:moveTo>
                    <a:pt x="8554" y="1837"/>
                  </a:moveTo>
                  <a:lnTo>
                    <a:pt x="8092" y="0"/>
                  </a:lnTo>
                  <a:cubicBezTo>
                    <a:pt x="7999" y="408"/>
                    <a:pt x="7905" y="817"/>
                    <a:pt x="7812" y="1225"/>
                  </a:cubicBezTo>
                  <a:cubicBezTo>
                    <a:pt x="5222" y="-612"/>
                    <a:pt x="2190" y="1020"/>
                    <a:pt x="744" y="5238"/>
                  </a:cubicBezTo>
                  <a:cubicBezTo>
                    <a:pt x="302" y="6565"/>
                    <a:pt x="60" y="7993"/>
                    <a:pt x="0" y="9422"/>
                  </a:cubicBezTo>
                  <a:lnTo>
                    <a:pt x="0" y="10000"/>
                  </a:lnTo>
                  <a:lnTo>
                    <a:pt x="0" y="10000"/>
                  </a:lnTo>
                  <a:lnTo>
                    <a:pt x="1506" y="10000"/>
                  </a:lnTo>
                  <a:cubicBezTo>
                    <a:pt x="1513" y="9886"/>
                    <a:pt x="1519" y="9773"/>
                    <a:pt x="1526" y="9659"/>
                  </a:cubicBezTo>
                  <a:cubicBezTo>
                    <a:pt x="1546" y="8572"/>
                    <a:pt x="1728" y="7517"/>
                    <a:pt x="2068" y="6531"/>
                  </a:cubicBezTo>
                  <a:cubicBezTo>
                    <a:pt x="3112" y="3435"/>
                    <a:pt x="5342" y="2245"/>
                    <a:pt x="7210" y="3571"/>
                  </a:cubicBezTo>
                  <a:lnTo>
                    <a:pt x="6928" y="4762"/>
                  </a:lnTo>
                  <a:lnTo>
                    <a:pt x="7872" y="4183"/>
                  </a:lnTo>
                  <a:lnTo>
                    <a:pt x="8936" y="3503"/>
                  </a:lnTo>
                  <a:lnTo>
                    <a:pt x="8554" y="1837"/>
                  </a:lnTo>
                  <a:close/>
                </a:path>
              </a:pathLst>
            </a:custGeom>
            <a:solidFill>
              <a:schemeClr val="tx2">
                <a:lumMod val="75000"/>
              </a:schemeClr>
            </a:solidFill>
            <a:ln w="6350">
              <a:noFill/>
            </a:ln>
            <a:effectLst/>
          </p:spPr>
          <p:txBody>
            <a:bodyPr anchor="ctr"/>
            <a:lstStyle/>
            <a:p>
              <a:pPr algn="ctr"/>
            </a:p>
          </p:txBody>
        </p:sp>
        <p:sp>
          <p:nvSpPr>
            <p:cNvPr id="23" name="iṩļíḑè"/>
            <p:cNvSpPr/>
            <p:nvPr/>
          </p:nvSpPr>
          <p:spPr bwMode="auto">
            <a:xfrm>
              <a:off x="5276261" y="4406196"/>
              <a:ext cx="2597953" cy="1713296"/>
            </a:xfrm>
            <a:custGeom>
              <a:avLst/>
              <a:gdLst>
                <a:gd name="T0" fmla="*/ 20 w 499"/>
                <a:gd name="T1" fmla="*/ 240 h 313"/>
                <a:gd name="T2" fmla="*/ 42 w 499"/>
                <a:gd name="T3" fmla="*/ 294 h 313"/>
                <a:gd name="T4" fmla="*/ 57 w 499"/>
                <a:gd name="T5" fmla="*/ 259 h 313"/>
                <a:gd name="T6" fmla="*/ 408 w 499"/>
                <a:gd name="T7" fmla="*/ 141 h 313"/>
                <a:gd name="T8" fmla="*/ 445 w 499"/>
                <a:gd name="T9" fmla="*/ 18 h 313"/>
                <a:gd name="T10" fmla="*/ 499 w 499"/>
                <a:gd name="T11" fmla="*/ 18 h 313"/>
                <a:gd name="T12" fmla="*/ 499 w 499"/>
                <a:gd name="T13" fmla="*/ 0 h 313"/>
                <a:gd name="T14" fmla="*/ 446 w 499"/>
                <a:gd name="T15" fmla="*/ 0 h 313"/>
                <a:gd name="T16" fmla="*/ 446 w 499"/>
                <a:gd name="T17" fmla="*/ 0 h 313"/>
                <a:gd name="T18" fmla="*/ 370 w 499"/>
                <a:gd name="T19" fmla="*/ 0 h 313"/>
                <a:gd name="T20" fmla="*/ 370 w 499"/>
                <a:gd name="T21" fmla="*/ 11 h 313"/>
                <a:gd name="T22" fmla="*/ 343 w 499"/>
                <a:gd name="T23" fmla="*/ 103 h 313"/>
                <a:gd name="T24" fmla="*/ 86 w 499"/>
                <a:gd name="T25" fmla="*/ 189 h 313"/>
                <a:gd name="T26" fmla="*/ 101 w 499"/>
                <a:gd name="T27" fmla="*/ 154 h 313"/>
                <a:gd name="T28" fmla="*/ 53 w 499"/>
                <a:gd name="T29" fmla="*/ 172 h 313"/>
                <a:gd name="T30" fmla="*/ 0 w 499"/>
                <a:gd name="T31" fmla="*/ 192 h 313"/>
                <a:gd name="T32" fmla="*/ 20 w 499"/>
                <a:gd name="T33" fmla="*/ 240 h 313"/>
                <a:gd name="connsiteX0" fmla="*/ 401 w 10000"/>
                <a:gd name="connsiteY0" fmla="*/ 7668 h 9393"/>
                <a:gd name="connsiteX1" fmla="*/ 842 w 10000"/>
                <a:gd name="connsiteY1" fmla="*/ 9393 h 9393"/>
                <a:gd name="connsiteX2" fmla="*/ 1142 w 10000"/>
                <a:gd name="connsiteY2" fmla="*/ 8275 h 9393"/>
                <a:gd name="connsiteX3" fmla="*/ 8176 w 10000"/>
                <a:gd name="connsiteY3" fmla="*/ 4505 h 9393"/>
                <a:gd name="connsiteX4" fmla="*/ 8918 w 10000"/>
                <a:gd name="connsiteY4" fmla="*/ 575 h 9393"/>
                <a:gd name="connsiteX5" fmla="*/ 10000 w 10000"/>
                <a:gd name="connsiteY5" fmla="*/ 0 h 9393"/>
                <a:gd name="connsiteX6" fmla="*/ 8938 w 10000"/>
                <a:gd name="connsiteY6" fmla="*/ 0 h 9393"/>
                <a:gd name="connsiteX7" fmla="*/ 8938 w 10000"/>
                <a:gd name="connsiteY7" fmla="*/ 0 h 9393"/>
                <a:gd name="connsiteX8" fmla="*/ 7415 w 10000"/>
                <a:gd name="connsiteY8" fmla="*/ 0 h 9393"/>
                <a:gd name="connsiteX9" fmla="*/ 7415 w 10000"/>
                <a:gd name="connsiteY9" fmla="*/ 351 h 9393"/>
                <a:gd name="connsiteX10" fmla="*/ 6874 w 10000"/>
                <a:gd name="connsiteY10" fmla="*/ 3291 h 9393"/>
                <a:gd name="connsiteX11" fmla="*/ 1723 w 10000"/>
                <a:gd name="connsiteY11" fmla="*/ 6038 h 9393"/>
                <a:gd name="connsiteX12" fmla="*/ 2024 w 10000"/>
                <a:gd name="connsiteY12" fmla="*/ 4920 h 9393"/>
                <a:gd name="connsiteX13" fmla="*/ 1062 w 10000"/>
                <a:gd name="connsiteY13" fmla="*/ 5495 h 9393"/>
                <a:gd name="connsiteX14" fmla="*/ 0 w 10000"/>
                <a:gd name="connsiteY14" fmla="*/ 6134 h 9393"/>
                <a:gd name="connsiteX15" fmla="*/ 401 w 10000"/>
                <a:gd name="connsiteY15" fmla="*/ 7668 h 9393"/>
                <a:gd name="connsiteX0-1" fmla="*/ 401 w 8938"/>
                <a:gd name="connsiteY0-2" fmla="*/ 8164 h 10000"/>
                <a:gd name="connsiteX1-3" fmla="*/ 842 w 8938"/>
                <a:gd name="connsiteY1-4" fmla="*/ 10000 h 10000"/>
                <a:gd name="connsiteX2-5" fmla="*/ 1142 w 8938"/>
                <a:gd name="connsiteY2-6" fmla="*/ 8810 h 10000"/>
                <a:gd name="connsiteX3-7" fmla="*/ 8176 w 8938"/>
                <a:gd name="connsiteY3-8" fmla="*/ 4796 h 10000"/>
                <a:gd name="connsiteX4-9" fmla="*/ 8918 w 8938"/>
                <a:gd name="connsiteY4-10" fmla="*/ 612 h 10000"/>
                <a:gd name="connsiteX5-11" fmla="*/ 8938 w 8938"/>
                <a:gd name="connsiteY5-12" fmla="*/ 0 h 10000"/>
                <a:gd name="connsiteX6-13" fmla="*/ 8938 w 8938"/>
                <a:gd name="connsiteY6-14" fmla="*/ 0 h 10000"/>
                <a:gd name="connsiteX7-15" fmla="*/ 7415 w 8938"/>
                <a:gd name="connsiteY7-16" fmla="*/ 0 h 10000"/>
                <a:gd name="connsiteX8-17" fmla="*/ 7415 w 8938"/>
                <a:gd name="connsiteY8-18" fmla="*/ 374 h 10000"/>
                <a:gd name="connsiteX9-19" fmla="*/ 6874 w 8938"/>
                <a:gd name="connsiteY9-20" fmla="*/ 3504 h 10000"/>
                <a:gd name="connsiteX10-21" fmla="*/ 1723 w 8938"/>
                <a:gd name="connsiteY10-22" fmla="*/ 6428 h 10000"/>
                <a:gd name="connsiteX11-23" fmla="*/ 2024 w 8938"/>
                <a:gd name="connsiteY11-24" fmla="*/ 5238 h 10000"/>
                <a:gd name="connsiteX12-25" fmla="*/ 1062 w 8938"/>
                <a:gd name="connsiteY12-26" fmla="*/ 5850 h 10000"/>
                <a:gd name="connsiteX13-27" fmla="*/ 0 w 8938"/>
                <a:gd name="connsiteY13-28" fmla="*/ 6530 h 10000"/>
                <a:gd name="connsiteX14-29" fmla="*/ 401 w 8938"/>
                <a:gd name="connsiteY14-30" fmla="*/ 816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8938" h="10000">
                  <a:moveTo>
                    <a:pt x="401" y="8164"/>
                  </a:moveTo>
                  <a:lnTo>
                    <a:pt x="842" y="10000"/>
                  </a:lnTo>
                  <a:lnTo>
                    <a:pt x="1142" y="8810"/>
                  </a:lnTo>
                  <a:cubicBezTo>
                    <a:pt x="3707" y="10646"/>
                    <a:pt x="6754" y="8980"/>
                    <a:pt x="8176" y="4796"/>
                  </a:cubicBezTo>
                  <a:cubicBezTo>
                    <a:pt x="8637" y="3470"/>
                    <a:pt x="8878" y="2041"/>
                    <a:pt x="8918" y="612"/>
                  </a:cubicBezTo>
                  <a:cubicBezTo>
                    <a:pt x="8925" y="408"/>
                    <a:pt x="8931" y="204"/>
                    <a:pt x="8938" y="0"/>
                  </a:cubicBezTo>
                  <a:lnTo>
                    <a:pt x="8938" y="0"/>
                  </a:lnTo>
                  <a:lnTo>
                    <a:pt x="7415" y="0"/>
                  </a:lnTo>
                  <a:lnTo>
                    <a:pt x="7415" y="374"/>
                  </a:lnTo>
                  <a:cubicBezTo>
                    <a:pt x="7375" y="1429"/>
                    <a:pt x="7214" y="2517"/>
                    <a:pt x="6874" y="3504"/>
                  </a:cubicBezTo>
                  <a:cubicBezTo>
                    <a:pt x="5812" y="6564"/>
                    <a:pt x="3607" y="7789"/>
                    <a:pt x="1723" y="6428"/>
                  </a:cubicBezTo>
                  <a:cubicBezTo>
                    <a:pt x="1823" y="6031"/>
                    <a:pt x="1924" y="5635"/>
                    <a:pt x="2024" y="5238"/>
                  </a:cubicBezTo>
                  <a:lnTo>
                    <a:pt x="1062" y="5850"/>
                  </a:lnTo>
                  <a:lnTo>
                    <a:pt x="0" y="6530"/>
                  </a:lnTo>
                  <a:cubicBezTo>
                    <a:pt x="134" y="7074"/>
                    <a:pt x="267" y="7620"/>
                    <a:pt x="401" y="8164"/>
                  </a:cubicBezTo>
                  <a:close/>
                </a:path>
              </a:pathLst>
            </a:custGeom>
            <a:solidFill>
              <a:schemeClr val="bg1">
                <a:lumMod val="50000"/>
              </a:schemeClr>
            </a:solidFill>
            <a:ln w="6350">
              <a:noFill/>
            </a:ln>
            <a:effectLst/>
          </p:spPr>
          <p:txBody>
            <a:bodyPr anchor="ctr"/>
            <a:lstStyle/>
            <a:p>
              <a:pPr algn="ctr"/>
            </a:p>
          </p:txBody>
        </p:sp>
        <p:sp>
          <p:nvSpPr>
            <p:cNvPr id="3" name="矩形 2"/>
            <p:cNvSpPr/>
            <p:nvPr/>
          </p:nvSpPr>
          <p:spPr>
            <a:xfrm>
              <a:off x="5170797" y="3883165"/>
              <a:ext cx="1850409" cy="826637"/>
            </a:xfrm>
            <a:prstGeom prst="rect">
              <a:avLst/>
            </a:prstGeom>
          </p:spPr>
          <p:txBody>
            <a:bodyPr wrap="square">
              <a:spAutoFit/>
            </a:bodyPr>
            <a:lstStyle/>
            <a:p>
              <a:pPr algn="just">
                <a:lnSpc>
                  <a:spcPct val="125000"/>
                </a:lnSpc>
              </a:pPr>
              <a:r>
                <a:rPr lang="zh-CN" altLang="en-US" sz="2000" b="1" dirty="0" smtClean="0">
                  <a:latin typeface="微软雅黑" panose="020B0503020204020204" pitchFamily="34" charset="-122"/>
                  <a:ea typeface="微软雅黑" panose="020B0503020204020204" pitchFamily="34" charset="-122"/>
                </a:rPr>
                <a:t>开具</a:t>
              </a:r>
              <a:r>
                <a:rPr lang="zh-CN" altLang="en-US" sz="2000" b="1" dirty="0">
                  <a:latin typeface="微软雅黑" panose="020B0503020204020204" pitchFamily="34" charset="-122"/>
                  <a:ea typeface="微软雅黑" panose="020B0503020204020204" pitchFamily="34" charset="-122"/>
                </a:rPr>
                <a:t>分包不良行为认定42份</a:t>
              </a:r>
              <a:endParaRPr lang="zh-CN" altLang="en-US" sz="2000" b="1" dirty="0">
                <a:latin typeface="微软雅黑" panose="020B0503020204020204" pitchFamily="34" charset="-122"/>
                <a:ea typeface="微软雅黑" panose="020B0503020204020204" pitchFamily="34" charset="-122"/>
              </a:endParaRPr>
            </a:p>
          </p:txBody>
        </p:sp>
      </p:grpSp>
      <p:sp>
        <p:nvSpPr>
          <p:cNvPr id="7" name="矩形 6"/>
          <p:cNvSpPr/>
          <p:nvPr/>
        </p:nvSpPr>
        <p:spPr>
          <a:xfrm>
            <a:off x="8949663" y="2639612"/>
            <a:ext cx="2149763" cy="1337945"/>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1156844" y="2666333"/>
            <a:ext cx="2149763" cy="1337945"/>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 calcmode="lin" valueType="num">
                                      <p:cBhvr>
                                        <p:cTn id="26" dur="500" fill="hold"/>
                                        <p:tgtEl>
                                          <p:spTgt spid="35"/>
                                        </p:tgtEl>
                                        <p:attrNameLst>
                                          <p:attrName>style.rotation</p:attrName>
                                        </p:attrNameLst>
                                      </p:cBhvr>
                                      <p:tavLst>
                                        <p:tav tm="0">
                                          <p:val>
                                            <p:fltVal val="360"/>
                                          </p:val>
                                        </p:tav>
                                        <p:tav tm="100000">
                                          <p:val>
                                            <p:fltVal val="0"/>
                                          </p:val>
                                        </p:tav>
                                      </p:tavLst>
                                    </p:anim>
                                    <p:animEffect transition="in" filter="fade">
                                      <p:cBhvr>
                                        <p:cTn id="27" dur="500"/>
                                        <p:tgtEl>
                                          <p:spTgt spid="35"/>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30ad7c9-8671-4394-baa0-f8d4d0d5008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38400" y="1714500"/>
            <a:ext cx="7315200" cy="3429000"/>
            <a:chOff x="2438400" y="1714500"/>
            <a:chExt cx="7315200" cy="3429000"/>
          </a:xfrm>
        </p:grpSpPr>
        <p:sp>
          <p:nvSpPr>
            <p:cNvPr id="10" name="isḻiḍé"/>
            <p:cNvSpPr/>
            <p:nvPr/>
          </p:nvSpPr>
          <p:spPr bwMode="auto">
            <a:xfrm>
              <a:off x="2438400" y="1714500"/>
              <a:ext cx="7315200" cy="3429000"/>
            </a:xfrm>
            <a:custGeom>
              <a:avLst/>
              <a:gdLst>
                <a:gd name="connsiteX0" fmla="*/ 0 w 7315200"/>
                <a:gd name="connsiteY0" fmla="*/ 0 h 3429000"/>
                <a:gd name="connsiteX1" fmla="*/ 2438400 w 7315200"/>
                <a:gd name="connsiteY1" fmla="*/ 0 h 3429000"/>
                <a:gd name="connsiteX2" fmla="*/ 4876800 w 7315200"/>
                <a:gd name="connsiteY2" fmla="*/ 0 h 3429000"/>
                <a:gd name="connsiteX3" fmla="*/ 7315200 w 7315200"/>
                <a:gd name="connsiteY3" fmla="*/ 0 h 3429000"/>
                <a:gd name="connsiteX4" fmla="*/ 7315200 w 7315200"/>
                <a:gd name="connsiteY4" fmla="*/ 1714500 h 3429000"/>
                <a:gd name="connsiteX5" fmla="*/ 7315200 w 7315200"/>
                <a:gd name="connsiteY5" fmla="*/ 3429000 h 3429000"/>
                <a:gd name="connsiteX6" fmla="*/ 4876800 w 7315200"/>
                <a:gd name="connsiteY6" fmla="*/ 3429000 h 3429000"/>
                <a:gd name="connsiteX7" fmla="*/ 2438400 w 7315200"/>
                <a:gd name="connsiteY7" fmla="*/ 3429000 h 3429000"/>
                <a:gd name="connsiteX8" fmla="*/ 0 w 7315200"/>
                <a:gd name="connsiteY8" fmla="*/ 3429000 h 3429000"/>
                <a:gd name="connsiteX9" fmla="*/ 0 w 7315200"/>
                <a:gd name="connsiteY9" fmla="*/ 17145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200" h="3429000">
                  <a:moveTo>
                    <a:pt x="0" y="0"/>
                  </a:moveTo>
                  <a:lnTo>
                    <a:pt x="2438400" y="0"/>
                  </a:lnTo>
                  <a:lnTo>
                    <a:pt x="4876800" y="0"/>
                  </a:lnTo>
                  <a:lnTo>
                    <a:pt x="7315200" y="0"/>
                  </a:lnTo>
                  <a:lnTo>
                    <a:pt x="7315200" y="1714500"/>
                  </a:lnTo>
                  <a:lnTo>
                    <a:pt x="7315200" y="3429000"/>
                  </a:lnTo>
                  <a:lnTo>
                    <a:pt x="4876800" y="3429000"/>
                  </a:lnTo>
                  <a:lnTo>
                    <a:pt x="2438400" y="3429000"/>
                  </a:lnTo>
                  <a:lnTo>
                    <a:pt x="0" y="3429000"/>
                  </a:lnTo>
                  <a:lnTo>
                    <a:pt x="0" y="1714500"/>
                  </a:lnTo>
                  <a:close/>
                </a:path>
              </a:pathLst>
            </a:custGeom>
            <a:solidFill>
              <a:schemeClr val="tx2">
                <a:lumMod val="75000"/>
              </a:schemeClr>
            </a:solidFill>
            <a:ln w="19050">
              <a:noFill/>
              <a:round/>
            </a:ln>
          </p:spPr>
          <p:txBody>
            <a:bodyPr anchor="ctr"/>
            <a:lstStyle/>
            <a:p>
              <a:pPr algn="ctr"/>
              <a:endParaRPr>
                <a:ea typeface="微软雅黑" panose="020B0503020204020204" pitchFamily="34" charset="-122"/>
              </a:endParaRPr>
            </a:p>
          </p:txBody>
        </p:sp>
        <p:sp>
          <p:nvSpPr>
            <p:cNvPr id="19" name="ïṥļíḓê"/>
            <p:cNvSpPr/>
            <p:nvPr/>
          </p:nvSpPr>
          <p:spPr bwMode="auto">
            <a:xfrm>
              <a:off x="2560320" y="1836420"/>
              <a:ext cx="7071360" cy="3185160"/>
            </a:xfrm>
            <a:custGeom>
              <a:avLst/>
              <a:gdLst>
                <a:gd name="connsiteX0" fmla="*/ 0 w 7315200"/>
                <a:gd name="connsiteY0" fmla="*/ 0 h 3429000"/>
                <a:gd name="connsiteX1" fmla="*/ 2438400 w 7315200"/>
                <a:gd name="connsiteY1" fmla="*/ 0 h 3429000"/>
                <a:gd name="connsiteX2" fmla="*/ 4876800 w 7315200"/>
                <a:gd name="connsiteY2" fmla="*/ 0 h 3429000"/>
                <a:gd name="connsiteX3" fmla="*/ 7315200 w 7315200"/>
                <a:gd name="connsiteY3" fmla="*/ 0 h 3429000"/>
                <a:gd name="connsiteX4" fmla="*/ 7315200 w 7315200"/>
                <a:gd name="connsiteY4" fmla="*/ 1714500 h 3429000"/>
                <a:gd name="connsiteX5" fmla="*/ 7315200 w 7315200"/>
                <a:gd name="connsiteY5" fmla="*/ 3429000 h 3429000"/>
                <a:gd name="connsiteX6" fmla="*/ 4876800 w 7315200"/>
                <a:gd name="connsiteY6" fmla="*/ 3429000 h 3429000"/>
                <a:gd name="connsiteX7" fmla="*/ 2438400 w 7315200"/>
                <a:gd name="connsiteY7" fmla="*/ 3429000 h 3429000"/>
                <a:gd name="connsiteX8" fmla="*/ 0 w 7315200"/>
                <a:gd name="connsiteY8" fmla="*/ 3429000 h 3429000"/>
                <a:gd name="connsiteX9" fmla="*/ 0 w 7315200"/>
                <a:gd name="connsiteY9" fmla="*/ 17145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200" h="3429000">
                  <a:moveTo>
                    <a:pt x="0" y="0"/>
                  </a:moveTo>
                  <a:lnTo>
                    <a:pt x="2438400" y="0"/>
                  </a:lnTo>
                  <a:lnTo>
                    <a:pt x="4876800" y="0"/>
                  </a:lnTo>
                  <a:lnTo>
                    <a:pt x="7315200" y="0"/>
                  </a:lnTo>
                  <a:lnTo>
                    <a:pt x="7315200" y="1714500"/>
                  </a:lnTo>
                  <a:lnTo>
                    <a:pt x="7315200" y="3429000"/>
                  </a:lnTo>
                  <a:lnTo>
                    <a:pt x="4876800" y="3429000"/>
                  </a:lnTo>
                  <a:lnTo>
                    <a:pt x="2438400" y="3429000"/>
                  </a:lnTo>
                  <a:lnTo>
                    <a:pt x="0" y="3429000"/>
                  </a:lnTo>
                  <a:lnTo>
                    <a:pt x="0" y="1714500"/>
                  </a:lnTo>
                  <a:close/>
                </a:path>
              </a:pathLst>
            </a:custGeom>
            <a:noFill/>
            <a:ln w="28575">
              <a:solidFill>
                <a:schemeClr val="bg1"/>
              </a:solidFill>
              <a:round/>
            </a:ln>
          </p:spPr>
          <p:txBody>
            <a:bodyPr anchor="ctr"/>
            <a:lstStyle/>
            <a:p>
              <a:pPr algn="ctr"/>
              <a:endParaRPr>
                <a:ea typeface="微软雅黑" panose="020B0503020204020204" pitchFamily="34" charset="-122"/>
              </a:endParaRPr>
            </a:p>
          </p:txBody>
        </p:sp>
        <p:grpSp>
          <p:nvGrpSpPr>
            <p:cNvPr id="20" name="îşḻïdê"/>
            <p:cNvGrpSpPr/>
            <p:nvPr/>
          </p:nvGrpSpPr>
          <p:grpSpPr>
            <a:xfrm>
              <a:off x="3251683" y="2949984"/>
              <a:ext cx="5688634" cy="958032"/>
              <a:chOff x="3251683" y="3010944"/>
              <a:chExt cx="5688634" cy="958032"/>
            </a:xfrm>
          </p:grpSpPr>
          <p:sp>
            <p:nvSpPr>
              <p:cNvPr id="21" name="î$ļiḓé"/>
              <p:cNvSpPr/>
              <p:nvPr/>
            </p:nvSpPr>
            <p:spPr bwMode="auto">
              <a:xfrm>
                <a:off x="3251683" y="3411577"/>
                <a:ext cx="568863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1">
                <a:noAutofit/>
              </a:bodyPr>
              <a:lstStyle/>
              <a:p>
                <a:pPr algn="ctr">
                  <a:lnSpc>
                    <a:spcPct val="120000"/>
                  </a:lnSpc>
                  <a:spcBef>
                    <a:spcPct val="0"/>
                  </a:spcBef>
                </a:pPr>
                <a:r>
                  <a:rPr lang="zh-CN" altLang="en-US" sz="1600" dirty="0">
                    <a:solidFill>
                      <a:schemeClr val="bg1"/>
                    </a:solidFill>
                    <a:latin typeface="微软雅黑" panose="020B0503020204020204" pitchFamily="34" charset="-122"/>
                    <a:ea typeface="微软雅黑" panose="020B0503020204020204" pitchFamily="34" charset="-122"/>
                  </a:rPr>
                  <a:t>点击即可编辑点击即可编辑点击即可编辑点击即可编辑点击即可编辑点击即可编辑</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iṣḻíḋè"/>
              <p:cNvSpPr txBox="1"/>
              <p:nvPr/>
            </p:nvSpPr>
            <p:spPr bwMode="auto">
              <a:xfrm>
                <a:off x="3251683" y="3010944"/>
                <a:ext cx="5688634"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1">
                <a:normAutofit/>
              </a:bodyPr>
              <a:lstStyle/>
              <a:p>
                <a:pPr algn="ctr" eaLnBrk="1" hangingPunct="1">
                  <a:spcBef>
                    <a:spcPct val="0"/>
                  </a:spcBef>
                  <a:buFontTx/>
                  <a:buNone/>
                </a:pPr>
                <a:r>
                  <a:rPr lang="zh-CN" altLang="en-US" b="1" dirty="0">
                    <a:solidFill>
                      <a:schemeClr val="bg1"/>
                    </a:solidFill>
                    <a:ea typeface="微软雅黑" panose="020B0503020204020204" pitchFamily="34" charset="-122"/>
                  </a:rPr>
                  <a:t>标题文本预设</a:t>
                </a:r>
                <a:endParaRPr lang="zh-CN" altLang="en-US" b="1" dirty="0">
                  <a:solidFill>
                    <a:schemeClr val="bg1"/>
                  </a:solidFill>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62150"/>
            <a:ext cx="12192000" cy="3336798"/>
            <a:chOff x="0" y="1962150"/>
            <a:chExt cx="12192000" cy="3336798"/>
          </a:xfrm>
        </p:grpSpPr>
        <p:sp>
          <p:nvSpPr>
            <p:cNvPr id="3" name="矩形 2"/>
            <p:cNvSpPr/>
            <p:nvPr/>
          </p:nvSpPr>
          <p:spPr>
            <a:xfrm>
              <a:off x="0" y="2057400"/>
              <a:ext cx="12192000" cy="3238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KSO_Shape"/>
            <p:cNvSpPr/>
            <p:nvPr/>
          </p:nvSpPr>
          <p:spPr bwMode="auto">
            <a:xfrm>
              <a:off x="0" y="1962150"/>
              <a:ext cx="12192000" cy="3336798"/>
            </a:xfrm>
            <a:custGeom>
              <a:avLst/>
              <a:gdLst>
                <a:gd name="T0" fmla="*/ 1827360632 w 13456"/>
                <a:gd name="T1" fmla="*/ 2147483646 h 3906"/>
                <a:gd name="T2" fmla="*/ 2122450455 w 13456"/>
                <a:gd name="T3" fmla="*/ 2147483646 h 3906"/>
                <a:gd name="T4" fmla="*/ 2147483646 w 13456"/>
                <a:gd name="T5" fmla="*/ 2147483646 h 3906"/>
                <a:gd name="T6" fmla="*/ 2147483646 w 13456"/>
                <a:gd name="T7" fmla="*/ 2147483646 h 3906"/>
                <a:gd name="T8" fmla="*/ 2147483646 w 13456"/>
                <a:gd name="T9" fmla="*/ 2147483646 h 3906"/>
                <a:gd name="T10" fmla="*/ 2147483646 w 13456"/>
                <a:gd name="T11" fmla="*/ 2147483646 h 3906"/>
                <a:gd name="T12" fmla="*/ 2147483646 w 13456"/>
                <a:gd name="T13" fmla="*/ 2147483646 h 3906"/>
                <a:gd name="T14" fmla="*/ 2147483646 w 13456"/>
                <a:gd name="T15" fmla="*/ 2147483646 h 3906"/>
                <a:gd name="T16" fmla="*/ 2147483646 w 13456"/>
                <a:gd name="T17" fmla="*/ 2147483646 h 3906"/>
                <a:gd name="T18" fmla="*/ 2147483646 w 13456"/>
                <a:gd name="T19" fmla="*/ 2147483646 h 3906"/>
                <a:gd name="T20" fmla="*/ 2147483646 w 13456"/>
                <a:gd name="T21" fmla="*/ 2147483646 h 3906"/>
                <a:gd name="T22" fmla="*/ 2147483646 w 13456"/>
                <a:gd name="T23" fmla="*/ 2147483646 h 3906"/>
                <a:gd name="T24" fmla="*/ 2147483646 w 13456"/>
                <a:gd name="T25" fmla="*/ 2147483646 h 3906"/>
                <a:gd name="T26" fmla="*/ 2147483646 w 13456"/>
                <a:gd name="T27" fmla="*/ 2147483646 h 3906"/>
                <a:gd name="T28" fmla="*/ 2147483646 w 13456"/>
                <a:gd name="T29" fmla="*/ 2147483646 h 3906"/>
                <a:gd name="T30" fmla="*/ 2147483646 w 13456"/>
                <a:gd name="T31" fmla="*/ 2147483646 h 3906"/>
                <a:gd name="T32" fmla="*/ 2147483646 w 13456"/>
                <a:gd name="T33" fmla="*/ 2147483646 h 3906"/>
                <a:gd name="T34" fmla="*/ 2147483646 w 13456"/>
                <a:gd name="T35" fmla="*/ 2147483646 h 3906"/>
                <a:gd name="T36" fmla="*/ 2147483646 w 13456"/>
                <a:gd name="T37" fmla="*/ 2147483646 h 3906"/>
                <a:gd name="T38" fmla="*/ 2147483646 w 13456"/>
                <a:gd name="T39" fmla="*/ 2147483646 h 3906"/>
                <a:gd name="T40" fmla="*/ 2147483646 w 13456"/>
                <a:gd name="T41" fmla="*/ 2147483646 h 3906"/>
                <a:gd name="T42" fmla="*/ 2147483646 w 13456"/>
                <a:gd name="T43" fmla="*/ 2147483646 h 3906"/>
                <a:gd name="T44" fmla="*/ 2147483646 w 13456"/>
                <a:gd name="T45" fmla="*/ 2147483646 h 3906"/>
                <a:gd name="T46" fmla="*/ 2147483646 w 13456"/>
                <a:gd name="T47" fmla="*/ 2147483646 h 3906"/>
                <a:gd name="T48" fmla="*/ 2147483646 w 13456"/>
                <a:gd name="T49" fmla="*/ 2147483646 h 3906"/>
                <a:gd name="T50" fmla="*/ 2147483646 w 13456"/>
                <a:gd name="T51" fmla="*/ 2147483646 h 3906"/>
                <a:gd name="T52" fmla="*/ 2147483646 w 13456"/>
                <a:gd name="T53" fmla="*/ 2147483646 h 3906"/>
                <a:gd name="T54" fmla="*/ 2147483646 w 13456"/>
                <a:gd name="T55" fmla="*/ 2147483646 h 3906"/>
                <a:gd name="T56" fmla="*/ 2147483646 w 13456"/>
                <a:gd name="T57" fmla="*/ 2147483646 h 3906"/>
                <a:gd name="T58" fmla="*/ 2147483646 w 13456"/>
                <a:gd name="T59" fmla="*/ 2147483646 h 3906"/>
                <a:gd name="T60" fmla="*/ 2147483646 w 13456"/>
                <a:gd name="T61" fmla="*/ 2147483646 h 3906"/>
                <a:gd name="T62" fmla="*/ 2147483646 w 13456"/>
                <a:gd name="T63" fmla="*/ 2147483646 h 3906"/>
                <a:gd name="T64" fmla="*/ 2147483646 w 13456"/>
                <a:gd name="T65" fmla="*/ 2147483646 h 3906"/>
                <a:gd name="T66" fmla="*/ 2147483646 w 13456"/>
                <a:gd name="T67" fmla="*/ 2147483646 h 3906"/>
                <a:gd name="T68" fmla="*/ 2147483646 w 13456"/>
                <a:gd name="T69" fmla="*/ 2147483646 h 3906"/>
                <a:gd name="T70" fmla="*/ 2147483646 w 13456"/>
                <a:gd name="T71" fmla="*/ 2147483646 h 3906"/>
                <a:gd name="T72" fmla="*/ 2147483646 w 13456"/>
                <a:gd name="T73" fmla="*/ 2147483646 h 3906"/>
                <a:gd name="T74" fmla="*/ 2147483646 w 13456"/>
                <a:gd name="T75" fmla="*/ 2147483646 h 3906"/>
                <a:gd name="T76" fmla="*/ 2147483646 w 13456"/>
                <a:gd name="T77" fmla="*/ 2147483646 h 3906"/>
                <a:gd name="T78" fmla="*/ 2147483646 w 13456"/>
                <a:gd name="T79" fmla="*/ 628592348 h 3906"/>
                <a:gd name="T80" fmla="*/ 2147483646 w 13456"/>
                <a:gd name="T81" fmla="*/ 2840606 h 3906"/>
                <a:gd name="T82" fmla="*/ 2147483646 w 13456"/>
                <a:gd name="T83" fmla="*/ 430390656 h 3906"/>
                <a:gd name="T84" fmla="*/ 2147483646 w 13456"/>
                <a:gd name="T85" fmla="*/ 1800859283 h 3906"/>
                <a:gd name="T86" fmla="*/ 2147483646 w 13456"/>
                <a:gd name="T87" fmla="*/ 2147483646 h 3906"/>
                <a:gd name="T88" fmla="*/ 2147483646 w 13456"/>
                <a:gd name="T89" fmla="*/ 2147483646 h 3906"/>
                <a:gd name="T90" fmla="*/ 2147483646 w 13456"/>
                <a:gd name="T91" fmla="*/ 2147483646 h 3906"/>
                <a:gd name="T92" fmla="*/ 2147483646 w 13456"/>
                <a:gd name="T93" fmla="*/ 2147483646 h 3906"/>
                <a:gd name="T94" fmla="*/ 2147483646 w 13456"/>
                <a:gd name="T95" fmla="*/ 2147483646 h 3906"/>
                <a:gd name="T96" fmla="*/ 2147483646 w 13456"/>
                <a:gd name="T97" fmla="*/ 2147483646 h 3906"/>
                <a:gd name="T98" fmla="*/ 2147483646 w 13456"/>
                <a:gd name="T99" fmla="*/ 2147483646 h 3906"/>
                <a:gd name="T100" fmla="*/ 2147483646 w 13456"/>
                <a:gd name="T101" fmla="*/ 2147483646 h 3906"/>
                <a:gd name="T102" fmla="*/ 2147483646 w 13456"/>
                <a:gd name="T103" fmla="*/ 2147483646 h 3906"/>
                <a:gd name="T104" fmla="*/ 2147483646 w 13456"/>
                <a:gd name="T105" fmla="*/ 2147483646 h 3906"/>
                <a:gd name="T106" fmla="*/ 2147483646 w 13456"/>
                <a:gd name="T107" fmla="*/ 2147483646 h 3906"/>
                <a:gd name="T108" fmla="*/ 2147483646 w 13456"/>
                <a:gd name="T109" fmla="*/ 2147483646 h 3906"/>
                <a:gd name="T110" fmla="*/ 2147483646 w 13456"/>
                <a:gd name="T111" fmla="*/ 2147483646 h 3906"/>
                <a:gd name="T112" fmla="*/ 2147483646 w 13456"/>
                <a:gd name="T113" fmla="*/ 2147483646 h 3906"/>
                <a:gd name="T114" fmla="*/ 2147483646 w 13456"/>
                <a:gd name="T115" fmla="*/ 2147483646 h 3906"/>
                <a:gd name="T116" fmla="*/ 2147483646 w 13456"/>
                <a:gd name="T117" fmla="*/ 2147483646 h 3906"/>
                <a:gd name="T118" fmla="*/ 2147483646 w 13456"/>
                <a:gd name="T119" fmla="*/ 2147483646 h 3906"/>
                <a:gd name="T120" fmla="*/ 2147483646 w 13456"/>
                <a:gd name="T121" fmla="*/ 2147483646 h 3906"/>
                <a:gd name="T122" fmla="*/ 2147483646 w 13456"/>
                <a:gd name="T123" fmla="*/ 2147483646 h 3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56" h="3906">
                  <a:moveTo>
                    <a:pt x="7" y="3606"/>
                  </a:moveTo>
                  <a:lnTo>
                    <a:pt x="146" y="3606"/>
                  </a:lnTo>
                  <a:lnTo>
                    <a:pt x="146" y="2423"/>
                  </a:lnTo>
                  <a:lnTo>
                    <a:pt x="209" y="2423"/>
                  </a:lnTo>
                  <a:lnTo>
                    <a:pt x="209" y="2404"/>
                  </a:lnTo>
                  <a:lnTo>
                    <a:pt x="333" y="2404"/>
                  </a:lnTo>
                  <a:lnTo>
                    <a:pt x="465" y="2414"/>
                  </a:lnTo>
                  <a:lnTo>
                    <a:pt x="494" y="2414"/>
                  </a:lnTo>
                  <a:lnTo>
                    <a:pt x="539" y="2415"/>
                  </a:lnTo>
                  <a:lnTo>
                    <a:pt x="546" y="2416"/>
                  </a:lnTo>
                  <a:lnTo>
                    <a:pt x="552" y="2416"/>
                  </a:lnTo>
                  <a:lnTo>
                    <a:pt x="561" y="2420"/>
                  </a:lnTo>
                  <a:lnTo>
                    <a:pt x="566" y="2423"/>
                  </a:lnTo>
                  <a:lnTo>
                    <a:pt x="568" y="2425"/>
                  </a:lnTo>
                  <a:lnTo>
                    <a:pt x="568" y="3440"/>
                  </a:lnTo>
                  <a:lnTo>
                    <a:pt x="644" y="3440"/>
                  </a:lnTo>
                  <a:lnTo>
                    <a:pt x="644" y="2502"/>
                  </a:lnTo>
                  <a:lnTo>
                    <a:pt x="644" y="2500"/>
                  </a:lnTo>
                  <a:lnTo>
                    <a:pt x="644" y="2498"/>
                  </a:lnTo>
                  <a:lnTo>
                    <a:pt x="645" y="2496"/>
                  </a:lnTo>
                  <a:lnTo>
                    <a:pt x="647" y="2493"/>
                  </a:lnTo>
                  <a:lnTo>
                    <a:pt x="650" y="2492"/>
                  </a:lnTo>
                  <a:lnTo>
                    <a:pt x="656" y="2490"/>
                  </a:lnTo>
                  <a:lnTo>
                    <a:pt x="665" y="2490"/>
                  </a:lnTo>
                  <a:lnTo>
                    <a:pt x="697" y="2488"/>
                  </a:lnTo>
                  <a:lnTo>
                    <a:pt x="711" y="2490"/>
                  </a:lnTo>
                  <a:lnTo>
                    <a:pt x="711" y="2095"/>
                  </a:lnTo>
                  <a:lnTo>
                    <a:pt x="727" y="2093"/>
                  </a:lnTo>
                  <a:lnTo>
                    <a:pt x="747" y="2090"/>
                  </a:lnTo>
                  <a:lnTo>
                    <a:pt x="748" y="2090"/>
                  </a:lnTo>
                  <a:lnTo>
                    <a:pt x="749" y="2089"/>
                  </a:lnTo>
                  <a:lnTo>
                    <a:pt x="748" y="2085"/>
                  </a:lnTo>
                  <a:lnTo>
                    <a:pt x="747" y="2080"/>
                  </a:lnTo>
                  <a:lnTo>
                    <a:pt x="767" y="2080"/>
                  </a:lnTo>
                  <a:lnTo>
                    <a:pt x="820" y="2083"/>
                  </a:lnTo>
                  <a:lnTo>
                    <a:pt x="902" y="2087"/>
                  </a:lnTo>
                  <a:lnTo>
                    <a:pt x="950" y="2092"/>
                  </a:lnTo>
                  <a:lnTo>
                    <a:pt x="1002" y="2097"/>
                  </a:lnTo>
                  <a:lnTo>
                    <a:pt x="1052" y="2103"/>
                  </a:lnTo>
                  <a:lnTo>
                    <a:pt x="1095" y="2109"/>
                  </a:lnTo>
                  <a:lnTo>
                    <a:pt x="1131" y="2116"/>
                  </a:lnTo>
                  <a:lnTo>
                    <a:pt x="1161" y="2124"/>
                  </a:lnTo>
                  <a:lnTo>
                    <a:pt x="1184" y="2130"/>
                  </a:lnTo>
                  <a:lnTo>
                    <a:pt x="1200" y="2136"/>
                  </a:lnTo>
                  <a:lnTo>
                    <a:pt x="1210" y="2140"/>
                  </a:lnTo>
                  <a:lnTo>
                    <a:pt x="1213" y="2142"/>
                  </a:lnTo>
                  <a:lnTo>
                    <a:pt x="1215" y="2155"/>
                  </a:lnTo>
                  <a:lnTo>
                    <a:pt x="1215" y="2188"/>
                  </a:lnTo>
                  <a:lnTo>
                    <a:pt x="1215" y="2285"/>
                  </a:lnTo>
                  <a:lnTo>
                    <a:pt x="1213" y="2425"/>
                  </a:lnTo>
                  <a:lnTo>
                    <a:pt x="1506" y="2447"/>
                  </a:lnTo>
                  <a:lnTo>
                    <a:pt x="1506" y="2508"/>
                  </a:lnTo>
                  <a:lnTo>
                    <a:pt x="1527" y="2512"/>
                  </a:lnTo>
                  <a:lnTo>
                    <a:pt x="1527" y="2150"/>
                  </a:lnTo>
                  <a:lnTo>
                    <a:pt x="1507" y="2150"/>
                  </a:lnTo>
                  <a:lnTo>
                    <a:pt x="1507" y="2041"/>
                  </a:lnTo>
                  <a:lnTo>
                    <a:pt x="1508" y="2039"/>
                  </a:lnTo>
                  <a:lnTo>
                    <a:pt x="1515" y="2035"/>
                  </a:lnTo>
                  <a:lnTo>
                    <a:pt x="1527" y="2030"/>
                  </a:lnTo>
                  <a:lnTo>
                    <a:pt x="1548" y="2022"/>
                  </a:lnTo>
                  <a:lnTo>
                    <a:pt x="1578" y="2016"/>
                  </a:lnTo>
                  <a:lnTo>
                    <a:pt x="1619" y="2010"/>
                  </a:lnTo>
                  <a:lnTo>
                    <a:pt x="1644" y="2007"/>
                  </a:lnTo>
                  <a:lnTo>
                    <a:pt x="1672" y="2005"/>
                  </a:lnTo>
                  <a:lnTo>
                    <a:pt x="1704" y="2004"/>
                  </a:lnTo>
                  <a:lnTo>
                    <a:pt x="1740" y="2002"/>
                  </a:lnTo>
                  <a:lnTo>
                    <a:pt x="1959" y="2000"/>
                  </a:lnTo>
                  <a:lnTo>
                    <a:pt x="2023" y="1999"/>
                  </a:lnTo>
                  <a:lnTo>
                    <a:pt x="2023" y="2121"/>
                  </a:lnTo>
                  <a:lnTo>
                    <a:pt x="2023" y="2464"/>
                  </a:lnTo>
                  <a:lnTo>
                    <a:pt x="2119" y="2464"/>
                  </a:lnTo>
                  <a:lnTo>
                    <a:pt x="2119" y="2327"/>
                  </a:lnTo>
                  <a:lnTo>
                    <a:pt x="2187" y="2330"/>
                  </a:lnTo>
                  <a:lnTo>
                    <a:pt x="2187" y="2195"/>
                  </a:lnTo>
                  <a:lnTo>
                    <a:pt x="2281" y="2195"/>
                  </a:lnTo>
                  <a:lnTo>
                    <a:pt x="2282" y="2191"/>
                  </a:lnTo>
                  <a:lnTo>
                    <a:pt x="2285" y="2186"/>
                  </a:lnTo>
                  <a:lnTo>
                    <a:pt x="2288" y="2181"/>
                  </a:lnTo>
                  <a:lnTo>
                    <a:pt x="2293" y="2176"/>
                  </a:lnTo>
                  <a:lnTo>
                    <a:pt x="2301" y="2170"/>
                  </a:lnTo>
                  <a:lnTo>
                    <a:pt x="2308" y="2166"/>
                  </a:lnTo>
                  <a:lnTo>
                    <a:pt x="2319" y="2162"/>
                  </a:lnTo>
                  <a:lnTo>
                    <a:pt x="2334" y="2159"/>
                  </a:lnTo>
                  <a:lnTo>
                    <a:pt x="2339" y="2156"/>
                  </a:lnTo>
                  <a:lnTo>
                    <a:pt x="2339" y="2155"/>
                  </a:lnTo>
                  <a:lnTo>
                    <a:pt x="2338" y="2155"/>
                  </a:lnTo>
                  <a:lnTo>
                    <a:pt x="2337" y="2155"/>
                  </a:lnTo>
                  <a:lnTo>
                    <a:pt x="2331" y="2147"/>
                  </a:lnTo>
                  <a:lnTo>
                    <a:pt x="2317" y="2134"/>
                  </a:lnTo>
                  <a:lnTo>
                    <a:pt x="2311" y="2125"/>
                  </a:lnTo>
                  <a:lnTo>
                    <a:pt x="2307" y="2118"/>
                  </a:lnTo>
                  <a:lnTo>
                    <a:pt x="2306" y="2115"/>
                  </a:lnTo>
                  <a:lnTo>
                    <a:pt x="2307" y="2113"/>
                  </a:lnTo>
                  <a:lnTo>
                    <a:pt x="2308" y="2110"/>
                  </a:lnTo>
                  <a:lnTo>
                    <a:pt x="2311" y="2109"/>
                  </a:lnTo>
                  <a:lnTo>
                    <a:pt x="2318" y="2108"/>
                  </a:lnTo>
                  <a:lnTo>
                    <a:pt x="2324" y="2108"/>
                  </a:lnTo>
                  <a:lnTo>
                    <a:pt x="2334" y="2109"/>
                  </a:lnTo>
                  <a:lnTo>
                    <a:pt x="2338" y="2109"/>
                  </a:lnTo>
                  <a:lnTo>
                    <a:pt x="2343" y="2108"/>
                  </a:lnTo>
                  <a:lnTo>
                    <a:pt x="2347" y="2105"/>
                  </a:lnTo>
                  <a:lnTo>
                    <a:pt x="2352" y="2100"/>
                  </a:lnTo>
                  <a:lnTo>
                    <a:pt x="2357" y="2095"/>
                  </a:lnTo>
                  <a:lnTo>
                    <a:pt x="2362" y="2090"/>
                  </a:lnTo>
                  <a:lnTo>
                    <a:pt x="2372" y="2084"/>
                  </a:lnTo>
                  <a:lnTo>
                    <a:pt x="2379" y="2082"/>
                  </a:lnTo>
                  <a:lnTo>
                    <a:pt x="2381" y="2080"/>
                  </a:lnTo>
                  <a:lnTo>
                    <a:pt x="2381" y="2079"/>
                  </a:lnTo>
                  <a:lnTo>
                    <a:pt x="2383" y="2075"/>
                  </a:lnTo>
                  <a:lnTo>
                    <a:pt x="2384" y="2073"/>
                  </a:lnTo>
                  <a:lnTo>
                    <a:pt x="2386" y="2072"/>
                  </a:lnTo>
                  <a:lnTo>
                    <a:pt x="2389" y="2070"/>
                  </a:lnTo>
                  <a:lnTo>
                    <a:pt x="2394" y="2069"/>
                  </a:lnTo>
                  <a:lnTo>
                    <a:pt x="2416" y="2069"/>
                  </a:lnTo>
                  <a:lnTo>
                    <a:pt x="2417" y="2067"/>
                  </a:lnTo>
                  <a:lnTo>
                    <a:pt x="2422" y="2062"/>
                  </a:lnTo>
                  <a:lnTo>
                    <a:pt x="2426" y="2059"/>
                  </a:lnTo>
                  <a:lnTo>
                    <a:pt x="2431" y="2057"/>
                  </a:lnTo>
                  <a:lnTo>
                    <a:pt x="2437" y="2056"/>
                  </a:lnTo>
                  <a:lnTo>
                    <a:pt x="2445" y="2056"/>
                  </a:lnTo>
                  <a:lnTo>
                    <a:pt x="2453" y="2057"/>
                  </a:lnTo>
                  <a:lnTo>
                    <a:pt x="2458" y="2056"/>
                  </a:lnTo>
                  <a:lnTo>
                    <a:pt x="2462" y="2054"/>
                  </a:lnTo>
                  <a:lnTo>
                    <a:pt x="2466" y="2053"/>
                  </a:lnTo>
                  <a:lnTo>
                    <a:pt x="2471" y="2052"/>
                  </a:lnTo>
                  <a:lnTo>
                    <a:pt x="2474" y="2052"/>
                  </a:lnTo>
                  <a:lnTo>
                    <a:pt x="2479" y="2053"/>
                  </a:lnTo>
                  <a:lnTo>
                    <a:pt x="2486" y="2056"/>
                  </a:lnTo>
                  <a:lnTo>
                    <a:pt x="2491" y="2058"/>
                  </a:lnTo>
                  <a:lnTo>
                    <a:pt x="2499" y="2066"/>
                  </a:lnTo>
                  <a:lnTo>
                    <a:pt x="2503" y="2069"/>
                  </a:lnTo>
                  <a:lnTo>
                    <a:pt x="2505" y="2072"/>
                  </a:lnTo>
                  <a:lnTo>
                    <a:pt x="2509" y="2073"/>
                  </a:lnTo>
                  <a:lnTo>
                    <a:pt x="2513" y="2072"/>
                  </a:lnTo>
                  <a:lnTo>
                    <a:pt x="2519" y="2068"/>
                  </a:lnTo>
                  <a:lnTo>
                    <a:pt x="2523" y="2063"/>
                  </a:lnTo>
                  <a:lnTo>
                    <a:pt x="2525" y="2058"/>
                  </a:lnTo>
                  <a:lnTo>
                    <a:pt x="2525" y="2062"/>
                  </a:lnTo>
                  <a:lnTo>
                    <a:pt x="2524" y="2073"/>
                  </a:lnTo>
                  <a:lnTo>
                    <a:pt x="2523" y="2079"/>
                  </a:lnTo>
                  <a:lnTo>
                    <a:pt x="2520" y="2085"/>
                  </a:lnTo>
                  <a:lnTo>
                    <a:pt x="2518" y="2093"/>
                  </a:lnTo>
                  <a:lnTo>
                    <a:pt x="2513" y="2099"/>
                  </a:lnTo>
                  <a:lnTo>
                    <a:pt x="2507" y="2109"/>
                  </a:lnTo>
                  <a:lnTo>
                    <a:pt x="2503" y="2116"/>
                  </a:lnTo>
                  <a:lnTo>
                    <a:pt x="2503" y="2120"/>
                  </a:lnTo>
                  <a:lnTo>
                    <a:pt x="2503" y="2121"/>
                  </a:lnTo>
                  <a:lnTo>
                    <a:pt x="2504" y="2137"/>
                  </a:lnTo>
                  <a:lnTo>
                    <a:pt x="2504" y="2149"/>
                  </a:lnTo>
                  <a:lnTo>
                    <a:pt x="2503" y="2155"/>
                  </a:lnTo>
                  <a:lnTo>
                    <a:pt x="2503" y="2156"/>
                  </a:lnTo>
                  <a:lnTo>
                    <a:pt x="2505" y="2157"/>
                  </a:lnTo>
                  <a:lnTo>
                    <a:pt x="2513" y="2160"/>
                  </a:lnTo>
                  <a:lnTo>
                    <a:pt x="2518" y="2162"/>
                  </a:lnTo>
                  <a:lnTo>
                    <a:pt x="2523" y="2165"/>
                  </a:lnTo>
                  <a:lnTo>
                    <a:pt x="2528" y="2170"/>
                  </a:lnTo>
                  <a:lnTo>
                    <a:pt x="2532" y="2176"/>
                  </a:lnTo>
                  <a:lnTo>
                    <a:pt x="2539" y="2195"/>
                  </a:lnTo>
                  <a:lnTo>
                    <a:pt x="2597" y="2195"/>
                  </a:lnTo>
                  <a:lnTo>
                    <a:pt x="2643" y="2227"/>
                  </a:lnTo>
                  <a:lnTo>
                    <a:pt x="2643" y="2662"/>
                  </a:lnTo>
                  <a:lnTo>
                    <a:pt x="2690" y="2709"/>
                  </a:lnTo>
                  <a:lnTo>
                    <a:pt x="2690" y="2843"/>
                  </a:lnTo>
                  <a:lnTo>
                    <a:pt x="2839" y="2843"/>
                  </a:lnTo>
                  <a:lnTo>
                    <a:pt x="2839" y="2898"/>
                  </a:lnTo>
                  <a:lnTo>
                    <a:pt x="2890" y="2975"/>
                  </a:lnTo>
                  <a:lnTo>
                    <a:pt x="2956" y="2975"/>
                  </a:lnTo>
                  <a:lnTo>
                    <a:pt x="2956" y="2888"/>
                  </a:lnTo>
                  <a:lnTo>
                    <a:pt x="2994" y="2849"/>
                  </a:lnTo>
                  <a:lnTo>
                    <a:pt x="2994" y="2451"/>
                  </a:lnTo>
                  <a:lnTo>
                    <a:pt x="3018" y="2415"/>
                  </a:lnTo>
                  <a:lnTo>
                    <a:pt x="3052" y="2415"/>
                  </a:lnTo>
                  <a:lnTo>
                    <a:pt x="3052" y="2260"/>
                  </a:lnTo>
                  <a:lnTo>
                    <a:pt x="3279" y="2224"/>
                  </a:lnTo>
                  <a:lnTo>
                    <a:pt x="3279" y="2176"/>
                  </a:lnTo>
                  <a:lnTo>
                    <a:pt x="3620" y="2176"/>
                  </a:lnTo>
                  <a:lnTo>
                    <a:pt x="3703" y="2178"/>
                  </a:lnTo>
                  <a:lnTo>
                    <a:pt x="3703" y="2152"/>
                  </a:lnTo>
                  <a:lnTo>
                    <a:pt x="3727" y="2152"/>
                  </a:lnTo>
                  <a:lnTo>
                    <a:pt x="3727" y="2176"/>
                  </a:lnTo>
                  <a:lnTo>
                    <a:pt x="3835" y="2176"/>
                  </a:lnTo>
                  <a:lnTo>
                    <a:pt x="3835" y="2254"/>
                  </a:lnTo>
                  <a:lnTo>
                    <a:pt x="3939" y="2254"/>
                  </a:lnTo>
                  <a:lnTo>
                    <a:pt x="3939" y="2279"/>
                  </a:lnTo>
                  <a:lnTo>
                    <a:pt x="3970" y="2279"/>
                  </a:lnTo>
                  <a:lnTo>
                    <a:pt x="3970" y="2327"/>
                  </a:lnTo>
                  <a:lnTo>
                    <a:pt x="4038" y="2357"/>
                  </a:lnTo>
                  <a:lnTo>
                    <a:pt x="4038" y="2761"/>
                  </a:lnTo>
                  <a:lnTo>
                    <a:pt x="4062" y="2874"/>
                  </a:lnTo>
                  <a:lnTo>
                    <a:pt x="4079" y="2891"/>
                  </a:lnTo>
                  <a:lnTo>
                    <a:pt x="4079" y="2927"/>
                  </a:lnTo>
                  <a:lnTo>
                    <a:pt x="4103" y="2927"/>
                  </a:lnTo>
                  <a:lnTo>
                    <a:pt x="4103" y="2826"/>
                  </a:lnTo>
                  <a:lnTo>
                    <a:pt x="4213" y="2808"/>
                  </a:lnTo>
                  <a:lnTo>
                    <a:pt x="4213" y="2784"/>
                  </a:lnTo>
                  <a:lnTo>
                    <a:pt x="4247" y="2777"/>
                  </a:lnTo>
                  <a:lnTo>
                    <a:pt x="4296" y="2689"/>
                  </a:lnTo>
                  <a:lnTo>
                    <a:pt x="4296" y="2650"/>
                  </a:lnTo>
                  <a:lnTo>
                    <a:pt x="4336" y="2650"/>
                  </a:lnTo>
                  <a:lnTo>
                    <a:pt x="4336" y="2672"/>
                  </a:lnTo>
                  <a:lnTo>
                    <a:pt x="4356" y="2672"/>
                  </a:lnTo>
                  <a:lnTo>
                    <a:pt x="4356" y="2108"/>
                  </a:lnTo>
                  <a:lnTo>
                    <a:pt x="4379" y="2108"/>
                  </a:lnTo>
                  <a:lnTo>
                    <a:pt x="4354" y="2083"/>
                  </a:lnTo>
                  <a:lnTo>
                    <a:pt x="4359" y="2082"/>
                  </a:lnTo>
                  <a:lnTo>
                    <a:pt x="4364" y="2079"/>
                  </a:lnTo>
                  <a:lnTo>
                    <a:pt x="4369" y="2075"/>
                  </a:lnTo>
                  <a:lnTo>
                    <a:pt x="4376" y="2070"/>
                  </a:lnTo>
                  <a:lnTo>
                    <a:pt x="4381" y="2064"/>
                  </a:lnTo>
                  <a:lnTo>
                    <a:pt x="4385" y="2056"/>
                  </a:lnTo>
                  <a:lnTo>
                    <a:pt x="4388" y="2043"/>
                  </a:lnTo>
                  <a:lnTo>
                    <a:pt x="4390" y="2038"/>
                  </a:lnTo>
                  <a:lnTo>
                    <a:pt x="4392" y="2033"/>
                  </a:lnTo>
                  <a:lnTo>
                    <a:pt x="4395" y="2030"/>
                  </a:lnTo>
                  <a:lnTo>
                    <a:pt x="4398" y="2027"/>
                  </a:lnTo>
                  <a:lnTo>
                    <a:pt x="4402" y="2025"/>
                  </a:lnTo>
                  <a:lnTo>
                    <a:pt x="4407" y="2023"/>
                  </a:lnTo>
                  <a:lnTo>
                    <a:pt x="4415" y="2022"/>
                  </a:lnTo>
                  <a:lnTo>
                    <a:pt x="4424" y="2022"/>
                  </a:lnTo>
                  <a:lnTo>
                    <a:pt x="4433" y="2023"/>
                  </a:lnTo>
                  <a:lnTo>
                    <a:pt x="4446" y="2027"/>
                  </a:lnTo>
                  <a:lnTo>
                    <a:pt x="4460" y="2028"/>
                  </a:lnTo>
                  <a:lnTo>
                    <a:pt x="4475" y="2028"/>
                  </a:lnTo>
                  <a:lnTo>
                    <a:pt x="4495" y="2028"/>
                  </a:lnTo>
                  <a:lnTo>
                    <a:pt x="4495" y="1582"/>
                  </a:lnTo>
                  <a:lnTo>
                    <a:pt x="4666" y="1441"/>
                  </a:lnTo>
                  <a:lnTo>
                    <a:pt x="4666" y="1207"/>
                  </a:lnTo>
                  <a:lnTo>
                    <a:pt x="4663" y="1205"/>
                  </a:lnTo>
                  <a:lnTo>
                    <a:pt x="4658" y="1199"/>
                  </a:lnTo>
                  <a:lnTo>
                    <a:pt x="4657" y="1195"/>
                  </a:lnTo>
                  <a:lnTo>
                    <a:pt x="4656" y="1190"/>
                  </a:lnTo>
                  <a:lnTo>
                    <a:pt x="4656" y="1185"/>
                  </a:lnTo>
                  <a:lnTo>
                    <a:pt x="4658" y="1180"/>
                  </a:lnTo>
                  <a:lnTo>
                    <a:pt x="4669" y="1166"/>
                  </a:lnTo>
                  <a:lnTo>
                    <a:pt x="4669" y="989"/>
                  </a:lnTo>
                  <a:lnTo>
                    <a:pt x="4667" y="988"/>
                  </a:lnTo>
                  <a:lnTo>
                    <a:pt x="4663" y="982"/>
                  </a:lnTo>
                  <a:lnTo>
                    <a:pt x="4662" y="978"/>
                  </a:lnTo>
                  <a:lnTo>
                    <a:pt x="4661" y="974"/>
                  </a:lnTo>
                  <a:lnTo>
                    <a:pt x="4663" y="969"/>
                  </a:lnTo>
                  <a:lnTo>
                    <a:pt x="4667" y="964"/>
                  </a:lnTo>
                  <a:lnTo>
                    <a:pt x="4672" y="962"/>
                  </a:lnTo>
                  <a:lnTo>
                    <a:pt x="4676" y="961"/>
                  </a:lnTo>
                  <a:lnTo>
                    <a:pt x="4681" y="962"/>
                  </a:lnTo>
                  <a:lnTo>
                    <a:pt x="4683" y="964"/>
                  </a:lnTo>
                  <a:lnTo>
                    <a:pt x="4686" y="968"/>
                  </a:lnTo>
                  <a:lnTo>
                    <a:pt x="4688" y="972"/>
                  </a:lnTo>
                  <a:lnTo>
                    <a:pt x="4688" y="977"/>
                  </a:lnTo>
                  <a:lnTo>
                    <a:pt x="4688" y="980"/>
                  </a:lnTo>
                  <a:lnTo>
                    <a:pt x="4687" y="992"/>
                  </a:lnTo>
                  <a:lnTo>
                    <a:pt x="4687" y="1015"/>
                  </a:lnTo>
                  <a:lnTo>
                    <a:pt x="4686" y="1078"/>
                  </a:lnTo>
                  <a:lnTo>
                    <a:pt x="4687" y="1168"/>
                  </a:lnTo>
                  <a:lnTo>
                    <a:pt x="4693" y="1179"/>
                  </a:lnTo>
                  <a:lnTo>
                    <a:pt x="4697" y="1189"/>
                  </a:lnTo>
                  <a:lnTo>
                    <a:pt x="4698" y="1194"/>
                  </a:lnTo>
                  <a:lnTo>
                    <a:pt x="4698" y="1199"/>
                  </a:lnTo>
                  <a:lnTo>
                    <a:pt x="4697" y="1209"/>
                  </a:lnTo>
                  <a:lnTo>
                    <a:pt x="4697" y="1331"/>
                  </a:lnTo>
                  <a:lnTo>
                    <a:pt x="4729" y="1335"/>
                  </a:lnTo>
                  <a:lnTo>
                    <a:pt x="4755" y="1338"/>
                  </a:lnTo>
                  <a:lnTo>
                    <a:pt x="4774" y="1338"/>
                  </a:lnTo>
                  <a:lnTo>
                    <a:pt x="4784" y="1338"/>
                  </a:lnTo>
                  <a:lnTo>
                    <a:pt x="4782" y="1338"/>
                  </a:lnTo>
                  <a:lnTo>
                    <a:pt x="4782" y="1217"/>
                  </a:lnTo>
                  <a:lnTo>
                    <a:pt x="4781" y="1214"/>
                  </a:lnTo>
                  <a:lnTo>
                    <a:pt x="4779" y="1205"/>
                  </a:lnTo>
                  <a:lnTo>
                    <a:pt x="4779" y="1200"/>
                  </a:lnTo>
                  <a:lnTo>
                    <a:pt x="4779" y="1195"/>
                  </a:lnTo>
                  <a:lnTo>
                    <a:pt x="4780" y="1191"/>
                  </a:lnTo>
                  <a:lnTo>
                    <a:pt x="4782" y="1189"/>
                  </a:lnTo>
                  <a:lnTo>
                    <a:pt x="4785" y="1185"/>
                  </a:lnTo>
                  <a:lnTo>
                    <a:pt x="4786" y="1179"/>
                  </a:lnTo>
                  <a:lnTo>
                    <a:pt x="4789" y="1157"/>
                  </a:lnTo>
                  <a:lnTo>
                    <a:pt x="4791" y="1127"/>
                  </a:lnTo>
                  <a:lnTo>
                    <a:pt x="4793" y="1093"/>
                  </a:lnTo>
                  <a:lnTo>
                    <a:pt x="4796" y="1031"/>
                  </a:lnTo>
                  <a:lnTo>
                    <a:pt x="4796" y="1003"/>
                  </a:lnTo>
                  <a:lnTo>
                    <a:pt x="4793" y="998"/>
                  </a:lnTo>
                  <a:lnTo>
                    <a:pt x="4787" y="988"/>
                  </a:lnTo>
                  <a:lnTo>
                    <a:pt x="4786" y="983"/>
                  </a:lnTo>
                  <a:lnTo>
                    <a:pt x="4787" y="978"/>
                  </a:lnTo>
                  <a:lnTo>
                    <a:pt x="4789" y="977"/>
                  </a:lnTo>
                  <a:lnTo>
                    <a:pt x="4790" y="975"/>
                  </a:lnTo>
                  <a:lnTo>
                    <a:pt x="4793" y="974"/>
                  </a:lnTo>
                  <a:lnTo>
                    <a:pt x="4797" y="974"/>
                  </a:lnTo>
                  <a:lnTo>
                    <a:pt x="4805" y="975"/>
                  </a:lnTo>
                  <a:lnTo>
                    <a:pt x="4810" y="978"/>
                  </a:lnTo>
                  <a:lnTo>
                    <a:pt x="4812" y="982"/>
                  </a:lnTo>
                  <a:lnTo>
                    <a:pt x="4813" y="987"/>
                  </a:lnTo>
                  <a:lnTo>
                    <a:pt x="4813" y="992"/>
                  </a:lnTo>
                  <a:lnTo>
                    <a:pt x="4812" y="995"/>
                  </a:lnTo>
                  <a:lnTo>
                    <a:pt x="4811" y="999"/>
                  </a:lnTo>
                  <a:lnTo>
                    <a:pt x="4811" y="1180"/>
                  </a:lnTo>
                  <a:lnTo>
                    <a:pt x="4813" y="1184"/>
                  </a:lnTo>
                  <a:lnTo>
                    <a:pt x="4817" y="1190"/>
                  </a:lnTo>
                  <a:lnTo>
                    <a:pt x="4821" y="1200"/>
                  </a:lnTo>
                  <a:lnTo>
                    <a:pt x="4822" y="1205"/>
                  </a:lnTo>
                  <a:lnTo>
                    <a:pt x="4822" y="1211"/>
                  </a:lnTo>
                  <a:lnTo>
                    <a:pt x="4821" y="1215"/>
                  </a:lnTo>
                  <a:lnTo>
                    <a:pt x="4820" y="1217"/>
                  </a:lnTo>
                  <a:lnTo>
                    <a:pt x="4817" y="1219"/>
                  </a:lnTo>
                  <a:lnTo>
                    <a:pt x="4816" y="1220"/>
                  </a:lnTo>
                  <a:lnTo>
                    <a:pt x="4812" y="1219"/>
                  </a:lnTo>
                  <a:lnTo>
                    <a:pt x="4811" y="1219"/>
                  </a:lnTo>
                  <a:lnTo>
                    <a:pt x="4811" y="1414"/>
                  </a:lnTo>
                  <a:lnTo>
                    <a:pt x="4815" y="1417"/>
                  </a:lnTo>
                  <a:lnTo>
                    <a:pt x="4821" y="1423"/>
                  </a:lnTo>
                  <a:lnTo>
                    <a:pt x="4823" y="1428"/>
                  </a:lnTo>
                  <a:lnTo>
                    <a:pt x="4826" y="1432"/>
                  </a:lnTo>
                  <a:lnTo>
                    <a:pt x="4826" y="1437"/>
                  </a:lnTo>
                  <a:lnTo>
                    <a:pt x="4824" y="1441"/>
                  </a:lnTo>
                  <a:lnTo>
                    <a:pt x="4818" y="1447"/>
                  </a:lnTo>
                  <a:lnTo>
                    <a:pt x="4812" y="1450"/>
                  </a:lnTo>
                  <a:lnTo>
                    <a:pt x="4808" y="1452"/>
                  </a:lnTo>
                  <a:lnTo>
                    <a:pt x="4807" y="1452"/>
                  </a:lnTo>
                  <a:lnTo>
                    <a:pt x="4882" y="1608"/>
                  </a:lnTo>
                  <a:lnTo>
                    <a:pt x="4882" y="2311"/>
                  </a:lnTo>
                  <a:lnTo>
                    <a:pt x="4956" y="2311"/>
                  </a:lnTo>
                  <a:lnTo>
                    <a:pt x="4956" y="2304"/>
                  </a:lnTo>
                  <a:lnTo>
                    <a:pt x="4956" y="2288"/>
                  </a:lnTo>
                  <a:lnTo>
                    <a:pt x="4957" y="2279"/>
                  </a:lnTo>
                  <a:lnTo>
                    <a:pt x="4960" y="2270"/>
                  </a:lnTo>
                  <a:lnTo>
                    <a:pt x="4963" y="2263"/>
                  </a:lnTo>
                  <a:lnTo>
                    <a:pt x="4966" y="2259"/>
                  </a:lnTo>
                  <a:lnTo>
                    <a:pt x="4970" y="2257"/>
                  </a:lnTo>
                  <a:lnTo>
                    <a:pt x="4979" y="2254"/>
                  </a:lnTo>
                  <a:lnTo>
                    <a:pt x="4993" y="2252"/>
                  </a:lnTo>
                  <a:lnTo>
                    <a:pt x="5010" y="2250"/>
                  </a:lnTo>
                  <a:lnTo>
                    <a:pt x="5029" y="2249"/>
                  </a:lnTo>
                  <a:lnTo>
                    <a:pt x="5066" y="2249"/>
                  </a:lnTo>
                  <a:lnTo>
                    <a:pt x="5095" y="2250"/>
                  </a:lnTo>
                  <a:lnTo>
                    <a:pt x="5112" y="2253"/>
                  </a:lnTo>
                  <a:lnTo>
                    <a:pt x="5127" y="2258"/>
                  </a:lnTo>
                  <a:lnTo>
                    <a:pt x="5138" y="2261"/>
                  </a:lnTo>
                  <a:lnTo>
                    <a:pt x="5143" y="2263"/>
                  </a:lnTo>
                  <a:lnTo>
                    <a:pt x="5164" y="2263"/>
                  </a:lnTo>
                  <a:lnTo>
                    <a:pt x="5164" y="2317"/>
                  </a:lnTo>
                  <a:lnTo>
                    <a:pt x="5203" y="2279"/>
                  </a:lnTo>
                  <a:lnTo>
                    <a:pt x="5203" y="1986"/>
                  </a:lnTo>
                  <a:lnTo>
                    <a:pt x="5278" y="1971"/>
                  </a:lnTo>
                  <a:lnTo>
                    <a:pt x="5301" y="1994"/>
                  </a:lnTo>
                  <a:lnTo>
                    <a:pt x="5345" y="1994"/>
                  </a:lnTo>
                  <a:lnTo>
                    <a:pt x="5345" y="1664"/>
                  </a:lnTo>
                  <a:lnTo>
                    <a:pt x="5720" y="1664"/>
                  </a:lnTo>
                  <a:lnTo>
                    <a:pt x="5758" y="1716"/>
                  </a:lnTo>
                  <a:lnTo>
                    <a:pt x="5758" y="2285"/>
                  </a:lnTo>
                  <a:lnTo>
                    <a:pt x="5985" y="2374"/>
                  </a:lnTo>
                  <a:lnTo>
                    <a:pt x="5991" y="2488"/>
                  </a:lnTo>
                  <a:lnTo>
                    <a:pt x="5995" y="2584"/>
                  </a:lnTo>
                  <a:lnTo>
                    <a:pt x="5998" y="2661"/>
                  </a:lnTo>
                  <a:lnTo>
                    <a:pt x="5999" y="2891"/>
                  </a:lnTo>
                  <a:lnTo>
                    <a:pt x="6000" y="3020"/>
                  </a:lnTo>
                  <a:lnTo>
                    <a:pt x="6000" y="3094"/>
                  </a:lnTo>
                  <a:lnTo>
                    <a:pt x="5996" y="3122"/>
                  </a:lnTo>
                  <a:lnTo>
                    <a:pt x="5993" y="3152"/>
                  </a:lnTo>
                  <a:lnTo>
                    <a:pt x="5989" y="3178"/>
                  </a:lnTo>
                  <a:lnTo>
                    <a:pt x="5989" y="3189"/>
                  </a:lnTo>
                  <a:lnTo>
                    <a:pt x="5990" y="3197"/>
                  </a:lnTo>
                  <a:lnTo>
                    <a:pt x="5993" y="3203"/>
                  </a:lnTo>
                  <a:lnTo>
                    <a:pt x="5996" y="3208"/>
                  </a:lnTo>
                  <a:lnTo>
                    <a:pt x="6001" y="3211"/>
                  </a:lnTo>
                  <a:lnTo>
                    <a:pt x="6006" y="3214"/>
                  </a:lnTo>
                  <a:lnTo>
                    <a:pt x="6014" y="3218"/>
                  </a:lnTo>
                  <a:lnTo>
                    <a:pt x="6017" y="3219"/>
                  </a:lnTo>
                  <a:lnTo>
                    <a:pt x="6043" y="3201"/>
                  </a:lnTo>
                  <a:lnTo>
                    <a:pt x="6043" y="2982"/>
                  </a:lnTo>
                  <a:lnTo>
                    <a:pt x="6130" y="2936"/>
                  </a:lnTo>
                  <a:lnTo>
                    <a:pt x="6169" y="2936"/>
                  </a:lnTo>
                  <a:lnTo>
                    <a:pt x="6169" y="2929"/>
                  </a:lnTo>
                  <a:lnTo>
                    <a:pt x="6168" y="2913"/>
                  </a:lnTo>
                  <a:lnTo>
                    <a:pt x="6169" y="2904"/>
                  </a:lnTo>
                  <a:lnTo>
                    <a:pt x="6171" y="2895"/>
                  </a:lnTo>
                  <a:lnTo>
                    <a:pt x="6175" y="2889"/>
                  </a:lnTo>
                  <a:lnTo>
                    <a:pt x="6176" y="2888"/>
                  </a:lnTo>
                  <a:lnTo>
                    <a:pt x="6180" y="2886"/>
                  </a:lnTo>
                  <a:lnTo>
                    <a:pt x="6191" y="2886"/>
                  </a:lnTo>
                  <a:lnTo>
                    <a:pt x="6196" y="2888"/>
                  </a:lnTo>
                  <a:lnTo>
                    <a:pt x="6201" y="2890"/>
                  </a:lnTo>
                  <a:lnTo>
                    <a:pt x="6205" y="2894"/>
                  </a:lnTo>
                  <a:lnTo>
                    <a:pt x="6207" y="2899"/>
                  </a:lnTo>
                  <a:lnTo>
                    <a:pt x="6208" y="2906"/>
                  </a:lnTo>
                  <a:lnTo>
                    <a:pt x="6210" y="2916"/>
                  </a:lnTo>
                  <a:lnTo>
                    <a:pt x="6210" y="2941"/>
                  </a:lnTo>
                  <a:lnTo>
                    <a:pt x="6210" y="2945"/>
                  </a:lnTo>
                  <a:lnTo>
                    <a:pt x="6287" y="2945"/>
                  </a:lnTo>
                  <a:lnTo>
                    <a:pt x="6287" y="2688"/>
                  </a:lnTo>
                  <a:lnTo>
                    <a:pt x="6273" y="2641"/>
                  </a:lnTo>
                  <a:lnTo>
                    <a:pt x="6320" y="2607"/>
                  </a:lnTo>
                  <a:lnTo>
                    <a:pt x="6323" y="2553"/>
                  </a:lnTo>
                  <a:lnTo>
                    <a:pt x="6373" y="2553"/>
                  </a:lnTo>
                  <a:lnTo>
                    <a:pt x="6376" y="2601"/>
                  </a:lnTo>
                  <a:lnTo>
                    <a:pt x="6388" y="2550"/>
                  </a:lnTo>
                  <a:lnTo>
                    <a:pt x="6433" y="2550"/>
                  </a:lnTo>
                  <a:lnTo>
                    <a:pt x="6438" y="2578"/>
                  </a:lnTo>
                  <a:lnTo>
                    <a:pt x="6449" y="2570"/>
                  </a:lnTo>
                  <a:lnTo>
                    <a:pt x="6466" y="2558"/>
                  </a:lnTo>
                  <a:lnTo>
                    <a:pt x="6471" y="2553"/>
                  </a:lnTo>
                  <a:lnTo>
                    <a:pt x="6476" y="2550"/>
                  </a:lnTo>
                  <a:lnTo>
                    <a:pt x="6481" y="2550"/>
                  </a:lnTo>
                  <a:lnTo>
                    <a:pt x="6485" y="2553"/>
                  </a:lnTo>
                  <a:lnTo>
                    <a:pt x="6487" y="2554"/>
                  </a:lnTo>
                  <a:lnTo>
                    <a:pt x="6489" y="2553"/>
                  </a:lnTo>
                  <a:lnTo>
                    <a:pt x="6495" y="2547"/>
                  </a:lnTo>
                  <a:lnTo>
                    <a:pt x="6501" y="2540"/>
                  </a:lnTo>
                  <a:lnTo>
                    <a:pt x="6505" y="2538"/>
                  </a:lnTo>
                  <a:lnTo>
                    <a:pt x="6510" y="2537"/>
                  </a:lnTo>
                  <a:lnTo>
                    <a:pt x="6513" y="2537"/>
                  </a:lnTo>
                  <a:lnTo>
                    <a:pt x="6517" y="2534"/>
                  </a:lnTo>
                  <a:lnTo>
                    <a:pt x="6520" y="2532"/>
                  </a:lnTo>
                  <a:lnTo>
                    <a:pt x="6522" y="2528"/>
                  </a:lnTo>
                  <a:lnTo>
                    <a:pt x="6525" y="2519"/>
                  </a:lnTo>
                  <a:lnTo>
                    <a:pt x="6525" y="2509"/>
                  </a:lnTo>
                  <a:lnTo>
                    <a:pt x="6526" y="2507"/>
                  </a:lnTo>
                  <a:lnTo>
                    <a:pt x="6527" y="2506"/>
                  </a:lnTo>
                  <a:lnTo>
                    <a:pt x="6532" y="2503"/>
                  </a:lnTo>
                  <a:lnTo>
                    <a:pt x="6538" y="2501"/>
                  </a:lnTo>
                  <a:lnTo>
                    <a:pt x="6546" y="2501"/>
                  </a:lnTo>
                  <a:lnTo>
                    <a:pt x="6561" y="2500"/>
                  </a:lnTo>
                  <a:lnTo>
                    <a:pt x="6568" y="2501"/>
                  </a:lnTo>
                  <a:lnTo>
                    <a:pt x="6568" y="2498"/>
                  </a:lnTo>
                  <a:lnTo>
                    <a:pt x="6572" y="2495"/>
                  </a:lnTo>
                  <a:lnTo>
                    <a:pt x="6577" y="2490"/>
                  </a:lnTo>
                  <a:lnTo>
                    <a:pt x="6580" y="2488"/>
                  </a:lnTo>
                  <a:lnTo>
                    <a:pt x="6584" y="2487"/>
                  </a:lnTo>
                  <a:lnTo>
                    <a:pt x="6588" y="2487"/>
                  </a:lnTo>
                  <a:lnTo>
                    <a:pt x="6593" y="2490"/>
                  </a:lnTo>
                  <a:lnTo>
                    <a:pt x="6602" y="2495"/>
                  </a:lnTo>
                  <a:lnTo>
                    <a:pt x="6609" y="2500"/>
                  </a:lnTo>
                  <a:lnTo>
                    <a:pt x="6613" y="2502"/>
                  </a:lnTo>
                  <a:lnTo>
                    <a:pt x="6616" y="2503"/>
                  </a:lnTo>
                  <a:lnTo>
                    <a:pt x="6718" y="2503"/>
                  </a:lnTo>
                  <a:lnTo>
                    <a:pt x="6723" y="2498"/>
                  </a:lnTo>
                  <a:lnTo>
                    <a:pt x="6734" y="2491"/>
                  </a:lnTo>
                  <a:lnTo>
                    <a:pt x="6742" y="2487"/>
                  </a:lnTo>
                  <a:lnTo>
                    <a:pt x="6750" y="2485"/>
                  </a:lnTo>
                  <a:lnTo>
                    <a:pt x="6759" y="2483"/>
                  </a:lnTo>
                  <a:lnTo>
                    <a:pt x="6763" y="2485"/>
                  </a:lnTo>
                  <a:lnTo>
                    <a:pt x="6766" y="2486"/>
                  </a:lnTo>
                  <a:lnTo>
                    <a:pt x="6773" y="2490"/>
                  </a:lnTo>
                  <a:lnTo>
                    <a:pt x="6779" y="2495"/>
                  </a:lnTo>
                  <a:lnTo>
                    <a:pt x="6789" y="2502"/>
                  </a:lnTo>
                  <a:lnTo>
                    <a:pt x="6795" y="2508"/>
                  </a:lnTo>
                  <a:lnTo>
                    <a:pt x="6797" y="2509"/>
                  </a:lnTo>
                  <a:lnTo>
                    <a:pt x="6800" y="2511"/>
                  </a:lnTo>
                  <a:lnTo>
                    <a:pt x="6806" y="2512"/>
                  </a:lnTo>
                  <a:lnTo>
                    <a:pt x="6814" y="2513"/>
                  </a:lnTo>
                  <a:lnTo>
                    <a:pt x="6825" y="2516"/>
                  </a:lnTo>
                  <a:lnTo>
                    <a:pt x="6825" y="2521"/>
                  </a:lnTo>
                  <a:lnTo>
                    <a:pt x="6822" y="2532"/>
                  </a:lnTo>
                  <a:lnTo>
                    <a:pt x="6820" y="2537"/>
                  </a:lnTo>
                  <a:lnTo>
                    <a:pt x="6817" y="2542"/>
                  </a:lnTo>
                  <a:lnTo>
                    <a:pt x="6811" y="2545"/>
                  </a:lnTo>
                  <a:lnTo>
                    <a:pt x="6809" y="2545"/>
                  </a:lnTo>
                  <a:lnTo>
                    <a:pt x="6805" y="2545"/>
                  </a:lnTo>
                  <a:lnTo>
                    <a:pt x="6800" y="2547"/>
                  </a:lnTo>
                  <a:lnTo>
                    <a:pt x="6796" y="2548"/>
                  </a:lnTo>
                  <a:lnTo>
                    <a:pt x="6788" y="2553"/>
                  </a:lnTo>
                  <a:lnTo>
                    <a:pt x="6779" y="2562"/>
                  </a:lnTo>
                  <a:lnTo>
                    <a:pt x="6771" y="2570"/>
                  </a:lnTo>
                  <a:lnTo>
                    <a:pt x="6759" y="2588"/>
                  </a:lnTo>
                  <a:lnTo>
                    <a:pt x="6754" y="2596"/>
                  </a:lnTo>
                  <a:lnTo>
                    <a:pt x="6804" y="2645"/>
                  </a:lnTo>
                  <a:lnTo>
                    <a:pt x="6804" y="2648"/>
                  </a:lnTo>
                  <a:lnTo>
                    <a:pt x="6802" y="2658"/>
                  </a:lnTo>
                  <a:lnTo>
                    <a:pt x="6800" y="2662"/>
                  </a:lnTo>
                  <a:lnTo>
                    <a:pt x="6796" y="2667"/>
                  </a:lnTo>
                  <a:lnTo>
                    <a:pt x="6791" y="2669"/>
                  </a:lnTo>
                  <a:lnTo>
                    <a:pt x="6785" y="2671"/>
                  </a:lnTo>
                  <a:lnTo>
                    <a:pt x="6740" y="2671"/>
                  </a:lnTo>
                  <a:lnTo>
                    <a:pt x="6740" y="2746"/>
                  </a:lnTo>
                  <a:lnTo>
                    <a:pt x="6740" y="2761"/>
                  </a:lnTo>
                  <a:lnTo>
                    <a:pt x="6774" y="2743"/>
                  </a:lnTo>
                  <a:lnTo>
                    <a:pt x="6785" y="2738"/>
                  </a:lnTo>
                  <a:lnTo>
                    <a:pt x="6801" y="2734"/>
                  </a:lnTo>
                  <a:lnTo>
                    <a:pt x="6809" y="2733"/>
                  </a:lnTo>
                  <a:lnTo>
                    <a:pt x="6814" y="2734"/>
                  </a:lnTo>
                  <a:lnTo>
                    <a:pt x="6815" y="2735"/>
                  </a:lnTo>
                  <a:lnTo>
                    <a:pt x="6816" y="2736"/>
                  </a:lnTo>
                  <a:lnTo>
                    <a:pt x="6816" y="2739"/>
                  </a:lnTo>
                  <a:lnTo>
                    <a:pt x="6815" y="2743"/>
                  </a:lnTo>
                  <a:lnTo>
                    <a:pt x="6811" y="2753"/>
                  </a:lnTo>
                  <a:lnTo>
                    <a:pt x="6809" y="2756"/>
                  </a:lnTo>
                  <a:lnTo>
                    <a:pt x="6809" y="2760"/>
                  </a:lnTo>
                  <a:lnTo>
                    <a:pt x="6810" y="2762"/>
                  </a:lnTo>
                  <a:lnTo>
                    <a:pt x="6812" y="2765"/>
                  </a:lnTo>
                  <a:lnTo>
                    <a:pt x="6822" y="2774"/>
                  </a:lnTo>
                  <a:lnTo>
                    <a:pt x="6835" y="2782"/>
                  </a:lnTo>
                  <a:lnTo>
                    <a:pt x="6843" y="2790"/>
                  </a:lnTo>
                  <a:lnTo>
                    <a:pt x="6851" y="2796"/>
                  </a:lnTo>
                  <a:lnTo>
                    <a:pt x="6851" y="2619"/>
                  </a:lnTo>
                  <a:lnTo>
                    <a:pt x="6864" y="2619"/>
                  </a:lnTo>
                  <a:lnTo>
                    <a:pt x="6864" y="2469"/>
                  </a:lnTo>
                  <a:lnTo>
                    <a:pt x="6981" y="2469"/>
                  </a:lnTo>
                  <a:lnTo>
                    <a:pt x="6981" y="2620"/>
                  </a:lnTo>
                  <a:lnTo>
                    <a:pt x="7000" y="2620"/>
                  </a:lnTo>
                  <a:lnTo>
                    <a:pt x="7000" y="2782"/>
                  </a:lnTo>
                  <a:lnTo>
                    <a:pt x="7019" y="2782"/>
                  </a:lnTo>
                  <a:lnTo>
                    <a:pt x="7019" y="2941"/>
                  </a:lnTo>
                  <a:lnTo>
                    <a:pt x="7041" y="2941"/>
                  </a:lnTo>
                  <a:lnTo>
                    <a:pt x="7041" y="3104"/>
                  </a:lnTo>
                  <a:lnTo>
                    <a:pt x="7060" y="3104"/>
                  </a:lnTo>
                  <a:lnTo>
                    <a:pt x="7060" y="3125"/>
                  </a:lnTo>
                  <a:lnTo>
                    <a:pt x="7088" y="3125"/>
                  </a:lnTo>
                  <a:lnTo>
                    <a:pt x="7088" y="2853"/>
                  </a:lnTo>
                  <a:lnTo>
                    <a:pt x="7121" y="2820"/>
                  </a:lnTo>
                  <a:lnTo>
                    <a:pt x="7091" y="2780"/>
                  </a:lnTo>
                  <a:lnTo>
                    <a:pt x="7135" y="2780"/>
                  </a:lnTo>
                  <a:lnTo>
                    <a:pt x="7135" y="2722"/>
                  </a:lnTo>
                  <a:lnTo>
                    <a:pt x="7204" y="2653"/>
                  </a:lnTo>
                  <a:lnTo>
                    <a:pt x="7204" y="2605"/>
                  </a:lnTo>
                  <a:lnTo>
                    <a:pt x="7225" y="2605"/>
                  </a:lnTo>
                  <a:lnTo>
                    <a:pt x="7225" y="2573"/>
                  </a:lnTo>
                  <a:lnTo>
                    <a:pt x="7230" y="2568"/>
                  </a:lnTo>
                  <a:lnTo>
                    <a:pt x="7234" y="2497"/>
                  </a:lnTo>
                  <a:lnTo>
                    <a:pt x="7238" y="2567"/>
                  </a:lnTo>
                  <a:lnTo>
                    <a:pt x="7245" y="2575"/>
                  </a:lnTo>
                  <a:lnTo>
                    <a:pt x="7245" y="2605"/>
                  </a:lnTo>
                  <a:lnTo>
                    <a:pt x="7263" y="2605"/>
                  </a:lnTo>
                  <a:lnTo>
                    <a:pt x="7263" y="2652"/>
                  </a:lnTo>
                  <a:lnTo>
                    <a:pt x="7331" y="2720"/>
                  </a:lnTo>
                  <a:lnTo>
                    <a:pt x="7331" y="2815"/>
                  </a:lnTo>
                  <a:lnTo>
                    <a:pt x="7364" y="2815"/>
                  </a:lnTo>
                  <a:lnTo>
                    <a:pt x="7364" y="3151"/>
                  </a:lnTo>
                  <a:lnTo>
                    <a:pt x="7385" y="3144"/>
                  </a:lnTo>
                  <a:lnTo>
                    <a:pt x="7398" y="3074"/>
                  </a:lnTo>
                  <a:lnTo>
                    <a:pt x="7425" y="3074"/>
                  </a:lnTo>
                  <a:lnTo>
                    <a:pt x="7430" y="2988"/>
                  </a:lnTo>
                  <a:lnTo>
                    <a:pt x="7478" y="2988"/>
                  </a:lnTo>
                  <a:lnTo>
                    <a:pt x="7486" y="2888"/>
                  </a:lnTo>
                  <a:lnTo>
                    <a:pt x="7499" y="2987"/>
                  </a:lnTo>
                  <a:lnTo>
                    <a:pt x="7524" y="2987"/>
                  </a:lnTo>
                  <a:lnTo>
                    <a:pt x="7524" y="3051"/>
                  </a:lnTo>
                  <a:lnTo>
                    <a:pt x="7524" y="3163"/>
                  </a:lnTo>
                  <a:lnTo>
                    <a:pt x="7649" y="3149"/>
                  </a:lnTo>
                  <a:lnTo>
                    <a:pt x="7649" y="2904"/>
                  </a:lnTo>
                  <a:lnTo>
                    <a:pt x="7745" y="2904"/>
                  </a:lnTo>
                  <a:lnTo>
                    <a:pt x="7755" y="2884"/>
                  </a:lnTo>
                  <a:lnTo>
                    <a:pt x="7755" y="2724"/>
                  </a:lnTo>
                  <a:lnTo>
                    <a:pt x="7790" y="2724"/>
                  </a:lnTo>
                  <a:lnTo>
                    <a:pt x="7790" y="2700"/>
                  </a:lnTo>
                  <a:lnTo>
                    <a:pt x="7819" y="2700"/>
                  </a:lnTo>
                  <a:lnTo>
                    <a:pt x="7819" y="2686"/>
                  </a:lnTo>
                  <a:lnTo>
                    <a:pt x="7839" y="2686"/>
                  </a:lnTo>
                  <a:lnTo>
                    <a:pt x="7850" y="2674"/>
                  </a:lnTo>
                  <a:lnTo>
                    <a:pt x="7897" y="2674"/>
                  </a:lnTo>
                  <a:lnTo>
                    <a:pt x="7906" y="2684"/>
                  </a:lnTo>
                  <a:lnTo>
                    <a:pt x="7906" y="2655"/>
                  </a:lnTo>
                  <a:lnTo>
                    <a:pt x="7984" y="2655"/>
                  </a:lnTo>
                  <a:lnTo>
                    <a:pt x="7984" y="2698"/>
                  </a:lnTo>
                  <a:lnTo>
                    <a:pt x="8023" y="2698"/>
                  </a:lnTo>
                  <a:lnTo>
                    <a:pt x="8038" y="2727"/>
                  </a:lnTo>
                  <a:lnTo>
                    <a:pt x="8049" y="2727"/>
                  </a:lnTo>
                  <a:lnTo>
                    <a:pt x="8061" y="2735"/>
                  </a:lnTo>
                  <a:lnTo>
                    <a:pt x="8061" y="2697"/>
                  </a:lnTo>
                  <a:lnTo>
                    <a:pt x="8096" y="2697"/>
                  </a:lnTo>
                  <a:lnTo>
                    <a:pt x="8096" y="2676"/>
                  </a:lnTo>
                  <a:lnTo>
                    <a:pt x="8114" y="2676"/>
                  </a:lnTo>
                  <a:lnTo>
                    <a:pt x="8114" y="2650"/>
                  </a:lnTo>
                  <a:lnTo>
                    <a:pt x="8216" y="2650"/>
                  </a:lnTo>
                  <a:lnTo>
                    <a:pt x="8216" y="2637"/>
                  </a:lnTo>
                  <a:lnTo>
                    <a:pt x="8292" y="2637"/>
                  </a:lnTo>
                  <a:lnTo>
                    <a:pt x="8292" y="2474"/>
                  </a:lnTo>
                  <a:lnTo>
                    <a:pt x="8307" y="2465"/>
                  </a:lnTo>
                  <a:lnTo>
                    <a:pt x="8307" y="2450"/>
                  </a:lnTo>
                  <a:lnTo>
                    <a:pt x="8420" y="2376"/>
                  </a:lnTo>
                  <a:lnTo>
                    <a:pt x="8684" y="2378"/>
                  </a:lnTo>
                  <a:lnTo>
                    <a:pt x="8767" y="2430"/>
                  </a:lnTo>
                  <a:lnTo>
                    <a:pt x="8767" y="2450"/>
                  </a:lnTo>
                  <a:lnTo>
                    <a:pt x="8800" y="2450"/>
                  </a:lnTo>
                  <a:lnTo>
                    <a:pt x="8800" y="2749"/>
                  </a:lnTo>
                  <a:lnTo>
                    <a:pt x="8882" y="2749"/>
                  </a:lnTo>
                  <a:lnTo>
                    <a:pt x="8882" y="2673"/>
                  </a:lnTo>
                  <a:lnTo>
                    <a:pt x="8907" y="2620"/>
                  </a:lnTo>
                  <a:lnTo>
                    <a:pt x="8964" y="2569"/>
                  </a:lnTo>
                  <a:lnTo>
                    <a:pt x="8964" y="2425"/>
                  </a:lnTo>
                  <a:lnTo>
                    <a:pt x="8964" y="2423"/>
                  </a:lnTo>
                  <a:lnTo>
                    <a:pt x="8965" y="2418"/>
                  </a:lnTo>
                  <a:lnTo>
                    <a:pt x="8966" y="2415"/>
                  </a:lnTo>
                  <a:lnTo>
                    <a:pt x="8968" y="2414"/>
                  </a:lnTo>
                  <a:lnTo>
                    <a:pt x="8971" y="2413"/>
                  </a:lnTo>
                  <a:lnTo>
                    <a:pt x="8978" y="2412"/>
                  </a:lnTo>
                  <a:lnTo>
                    <a:pt x="8983" y="2412"/>
                  </a:lnTo>
                  <a:lnTo>
                    <a:pt x="8986" y="2413"/>
                  </a:lnTo>
                  <a:lnTo>
                    <a:pt x="8989" y="2414"/>
                  </a:lnTo>
                  <a:lnTo>
                    <a:pt x="8990" y="2416"/>
                  </a:lnTo>
                  <a:lnTo>
                    <a:pt x="8991" y="2421"/>
                  </a:lnTo>
                  <a:lnTo>
                    <a:pt x="8991" y="2426"/>
                  </a:lnTo>
                  <a:lnTo>
                    <a:pt x="8991" y="2568"/>
                  </a:lnTo>
                  <a:lnTo>
                    <a:pt x="9053" y="2630"/>
                  </a:lnTo>
                  <a:lnTo>
                    <a:pt x="9053" y="2405"/>
                  </a:lnTo>
                  <a:lnTo>
                    <a:pt x="9084" y="2405"/>
                  </a:lnTo>
                  <a:lnTo>
                    <a:pt x="9084" y="2369"/>
                  </a:lnTo>
                  <a:lnTo>
                    <a:pt x="9138" y="2354"/>
                  </a:lnTo>
                  <a:lnTo>
                    <a:pt x="9162" y="2354"/>
                  </a:lnTo>
                  <a:lnTo>
                    <a:pt x="9162" y="2321"/>
                  </a:lnTo>
                  <a:lnTo>
                    <a:pt x="9264" y="2321"/>
                  </a:lnTo>
                  <a:lnTo>
                    <a:pt x="9264" y="2356"/>
                  </a:lnTo>
                  <a:lnTo>
                    <a:pt x="9331" y="2356"/>
                  </a:lnTo>
                  <a:lnTo>
                    <a:pt x="9331" y="2328"/>
                  </a:lnTo>
                  <a:lnTo>
                    <a:pt x="9410" y="2328"/>
                  </a:lnTo>
                  <a:lnTo>
                    <a:pt x="9410" y="2361"/>
                  </a:lnTo>
                  <a:lnTo>
                    <a:pt x="9474" y="2361"/>
                  </a:lnTo>
                  <a:lnTo>
                    <a:pt x="9493" y="2374"/>
                  </a:lnTo>
                  <a:lnTo>
                    <a:pt x="9521" y="2358"/>
                  </a:lnTo>
                  <a:lnTo>
                    <a:pt x="9593" y="2358"/>
                  </a:lnTo>
                  <a:lnTo>
                    <a:pt x="9622" y="2333"/>
                  </a:lnTo>
                  <a:lnTo>
                    <a:pt x="9770" y="2333"/>
                  </a:lnTo>
                  <a:lnTo>
                    <a:pt x="9848" y="2356"/>
                  </a:lnTo>
                  <a:lnTo>
                    <a:pt x="9848" y="2395"/>
                  </a:lnTo>
                  <a:lnTo>
                    <a:pt x="9884" y="2395"/>
                  </a:lnTo>
                  <a:lnTo>
                    <a:pt x="9884" y="2471"/>
                  </a:lnTo>
                  <a:lnTo>
                    <a:pt x="9945" y="2508"/>
                  </a:lnTo>
                  <a:lnTo>
                    <a:pt x="9945" y="2862"/>
                  </a:lnTo>
                  <a:lnTo>
                    <a:pt x="9975" y="2862"/>
                  </a:lnTo>
                  <a:lnTo>
                    <a:pt x="9975" y="2578"/>
                  </a:lnTo>
                  <a:lnTo>
                    <a:pt x="10043" y="2545"/>
                  </a:lnTo>
                  <a:lnTo>
                    <a:pt x="10044" y="2244"/>
                  </a:lnTo>
                  <a:lnTo>
                    <a:pt x="10047" y="2010"/>
                  </a:lnTo>
                  <a:lnTo>
                    <a:pt x="10049" y="1845"/>
                  </a:lnTo>
                  <a:lnTo>
                    <a:pt x="10052" y="1701"/>
                  </a:lnTo>
                  <a:lnTo>
                    <a:pt x="10054" y="1507"/>
                  </a:lnTo>
                  <a:lnTo>
                    <a:pt x="10058" y="1232"/>
                  </a:lnTo>
                  <a:lnTo>
                    <a:pt x="10059" y="1155"/>
                  </a:lnTo>
                  <a:lnTo>
                    <a:pt x="10063" y="1029"/>
                  </a:lnTo>
                  <a:lnTo>
                    <a:pt x="10070" y="832"/>
                  </a:lnTo>
                  <a:lnTo>
                    <a:pt x="10073" y="770"/>
                  </a:lnTo>
                  <a:lnTo>
                    <a:pt x="10079" y="665"/>
                  </a:lnTo>
                  <a:lnTo>
                    <a:pt x="10090" y="472"/>
                  </a:lnTo>
                  <a:lnTo>
                    <a:pt x="10096" y="401"/>
                  </a:lnTo>
                  <a:lnTo>
                    <a:pt x="10101" y="358"/>
                  </a:lnTo>
                  <a:lnTo>
                    <a:pt x="10107" y="312"/>
                  </a:lnTo>
                  <a:lnTo>
                    <a:pt x="10115" y="266"/>
                  </a:lnTo>
                  <a:lnTo>
                    <a:pt x="10120" y="244"/>
                  </a:lnTo>
                  <a:lnTo>
                    <a:pt x="10126" y="222"/>
                  </a:lnTo>
                  <a:lnTo>
                    <a:pt x="10132" y="200"/>
                  </a:lnTo>
                  <a:lnTo>
                    <a:pt x="10138" y="181"/>
                  </a:lnTo>
                  <a:lnTo>
                    <a:pt x="10146" y="162"/>
                  </a:lnTo>
                  <a:lnTo>
                    <a:pt x="10154" y="145"/>
                  </a:lnTo>
                  <a:lnTo>
                    <a:pt x="10173" y="115"/>
                  </a:lnTo>
                  <a:lnTo>
                    <a:pt x="10190" y="88"/>
                  </a:lnTo>
                  <a:lnTo>
                    <a:pt x="10209" y="64"/>
                  </a:lnTo>
                  <a:lnTo>
                    <a:pt x="10228" y="44"/>
                  </a:lnTo>
                  <a:lnTo>
                    <a:pt x="10246" y="28"/>
                  </a:lnTo>
                  <a:lnTo>
                    <a:pt x="10255" y="22"/>
                  </a:lnTo>
                  <a:lnTo>
                    <a:pt x="10264" y="16"/>
                  </a:lnTo>
                  <a:lnTo>
                    <a:pt x="10274" y="11"/>
                  </a:lnTo>
                  <a:lnTo>
                    <a:pt x="10282" y="7"/>
                  </a:lnTo>
                  <a:lnTo>
                    <a:pt x="10291" y="4"/>
                  </a:lnTo>
                  <a:lnTo>
                    <a:pt x="10300" y="2"/>
                  </a:lnTo>
                  <a:lnTo>
                    <a:pt x="10321" y="1"/>
                  </a:lnTo>
                  <a:lnTo>
                    <a:pt x="10347" y="0"/>
                  </a:lnTo>
                  <a:lnTo>
                    <a:pt x="10374" y="1"/>
                  </a:lnTo>
                  <a:lnTo>
                    <a:pt x="10402" y="3"/>
                  </a:lnTo>
                  <a:lnTo>
                    <a:pt x="10450" y="8"/>
                  </a:lnTo>
                  <a:lnTo>
                    <a:pt x="10469" y="9"/>
                  </a:lnTo>
                  <a:lnTo>
                    <a:pt x="10479" y="16"/>
                  </a:lnTo>
                  <a:lnTo>
                    <a:pt x="10489" y="23"/>
                  </a:lnTo>
                  <a:lnTo>
                    <a:pt x="10502" y="34"/>
                  </a:lnTo>
                  <a:lnTo>
                    <a:pt x="10515" y="49"/>
                  </a:lnTo>
                  <a:lnTo>
                    <a:pt x="10523" y="59"/>
                  </a:lnTo>
                  <a:lnTo>
                    <a:pt x="10529" y="69"/>
                  </a:lnTo>
                  <a:lnTo>
                    <a:pt x="10535" y="80"/>
                  </a:lnTo>
                  <a:lnTo>
                    <a:pt x="10541" y="94"/>
                  </a:lnTo>
                  <a:lnTo>
                    <a:pt x="10548" y="107"/>
                  </a:lnTo>
                  <a:lnTo>
                    <a:pt x="10553" y="122"/>
                  </a:lnTo>
                  <a:lnTo>
                    <a:pt x="10561" y="152"/>
                  </a:lnTo>
                  <a:lnTo>
                    <a:pt x="10570" y="177"/>
                  </a:lnTo>
                  <a:lnTo>
                    <a:pt x="10582" y="212"/>
                  </a:lnTo>
                  <a:lnTo>
                    <a:pt x="10592" y="235"/>
                  </a:lnTo>
                  <a:lnTo>
                    <a:pt x="10595" y="244"/>
                  </a:lnTo>
                  <a:lnTo>
                    <a:pt x="10596" y="251"/>
                  </a:lnTo>
                  <a:lnTo>
                    <a:pt x="10598" y="276"/>
                  </a:lnTo>
                  <a:lnTo>
                    <a:pt x="10602" y="311"/>
                  </a:lnTo>
                  <a:lnTo>
                    <a:pt x="10607" y="343"/>
                  </a:lnTo>
                  <a:lnTo>
                    <a:pt x="10610" y="355"/>
                  </a:lnTo>
                  <a:lnTo>
                    <a:pt x="10612" y="363"/>
                  </a:lnTo>
                  <a:lnTo>
                    <a:pt x="10613" y="377"/>
                  </a:lnTo>
                  <a:lnTo>
                    <a:pt x="10616" y="406"/>
                  </a:lnTo>
                  <a:lnTo>
                    <a:pt x="10621" y="493"/>
                  </a:lnTo>
                  <a:lnTo>
                    <a:pt x="10626" y="584"/>
                  </a:lnTo>
                  <a:lnTo>
                    <a:pt x="10627" y="617"/>
                  </a:lnTo>
                  <a:lnTo>
                    <a:pt x="10629" y="636"/>
                  </a:lnTo>
                  <a:lnTo>
                    <a:pt x="10633" y="665"/>
                  </a:lnTo>
                  <a:lnTo>
                    <a:pt x="10638" y="708"/>
                  </a:lnTo>
                  <a:lnTo>
                    <a:pt x="10642" y="754"/>
                  </a:lnTo>
                  <a:lnTo>
                    <a:pt x="10644" y="794"/>
                  </a:lnTo>
                  <a:lnTo>
                    <a:pt x="10646" y="865"/>
                  </a:lnTo>
                  <a:lnTo>
                    <a:pt x="10648" y="977"/>
                  </a:lnTo>
                  <a:lnTo>
                    <a:pt x="10653" y="1123"/>
                  </a:lnTo>
                  <a:lnTo>
                    <a:pt x="10660" y="1339"/>
                  </a:lnTo>
                  <a:lnTo>
                    <a:pt x="10665" y="1495"/>
                  </a:lnTo>
                  <a:lnTo>
                    <a:pt x="10668" y="1583"/>
                  </a:lnTo>
                  <a:lnTo>
                    <a:pt x="10665" y="2404"/>
                  </a:lnTo>
                  <a:lnTo>
                    <a:pt x="10665" y="2408"/>
                  </a:lnTo>
                  <a:lnTo>
                    <a:pt x="10667" y="2410"/>
                  </a:lnTo>
                  <a:lnTo>
                    <a:pt x="10668" y="2412"/>
                  </a:lnTo>
                  <a:lnTo>
                    <a:pt x="10670" y="2412"/>
                  </a:lnTo>
                  <a:lnTo>
                    <a:pt x="10678" y="2412"/>
                  </a:lnTo>
                  <a:lnTo>
                    <a:pt x="10688" y="2408"/>
                  </a:lnTo>
                  <a:lnTo>
                    <a:pt x="10701" y="2404"/>
                  </a:lnTo>
                  <a:lnTo>
                    <a:pt x="10717" y="2400"/>
                  </a:lnTo>
                  <a:lnTo>
                    <a:pt x="10736" y="2397"/>
                  </a:lnTo>
                  <a:lnTo>
                    <a:pt x="10758" y="2394"/>
                  </a:lnTo>
                  <a:lnTo>
                    <a:pt x="10801" y="2392"/>
                  </a:lnTo>
                  <a:lnTo>
                    <a:pt x="10833" y="2387"/>
                  </a:lnTo>
                  <a:lnTo>
                    <a:pt x="10855" y="2383"/>
                  </a:lnTo>
                  <a:lnTo>
                    <a:pt x="10870" y="2379"/>
                  </a:lnTo>
                  <a:lnTo>
                    <a:pt x="10875" y="2379"/>
                  </a:lnTo>
                  <a:lnTo>
                    <a:pt x="10882" y="2381"/>
                  </a:lnTo>
                  <a:lnTo>
                    <a:pt x="10889" y="2383"/>
                  </a:lnTo>
                  <a:lnTo>
                    <a:pt x="10895" y="2385"/>
                  </a:lnTo>
                  <a:lnTo>
                    <a:pt x="10906" y="2392"/>
                  </a:lnTo>
                  <a:lnTo>
                    <a:pt x="10910" y="2394"/>
                  </a:lnTo>
                  <a:lnTo>
                    <a:pt x="10927" y="2389"/>
                  </a:lnTo>
                  <a:lnTo>
                    <a:pt x="10942" y="2385"/>
                  </a:lnTo>
                  <a:lnTo>
                    <a:pt x="10956" y="2383"/>
                  </a:lnTo>
                  <a:lnTo>
                    <a:pt x="10963" y="2385"/>
                  </a:lnTo>
                  <a:lnTo>
                    <a:pt x="10973" y="2389"/>
                  </a:lnTo>
                  <a:lnTo>
                    <a:pt x="10996" y="2404"/>
                  </a:lnTo>
                  <a:lnTo>
                    <a:pt x="11016" y="2418"/>
                  </a:lnTo>
                  <a:lnTo>
                    <a:pt x="11026" y="2425"/>
                  </a:lnTo>
                  <a:lnTo>
                    <a:pt x="11026" y="2363"/>
                  </a:lnTo>
                  <a:lnTo>
                    <a:pt x="11044" y="2347"/>
                  </a:lnTo>
                  <a:lnTo>
                    <a:pt x="11060" y="2224"/>
                  </a:lnTo>
                  <a:lnTo>
                    <a:pt x="11075" y="2209"/>
                  </a:lnTo>
                  <a:lnTo>
                    <a:pt x="11088" y="2198"/>
                  </a:lnTo>
                  <a:lnTo>
                    <a:pt x="11098" y="2190"/>
                  </a:lnTo>
                  <a:lnTo>
                    <a:pt x="11101" y="2188"/>
                  </a:lnTo>
                  <a:lnTo>
                    <a:pt x="11102" y="2186"/>
                  </a:lnTo>
                  <a:lnTo>
                    <a:pt x="11103" y="2180"/>
                  </a:lnTo>
                  <a:lnTo>
                    <a:pt x="11107" y="2160"/>
                  </a:lnTo>
                  <a:lnTo>
                    <a:pt x="11111" y="2149"/>
                  </a:lnTo>
                  <a:lnTo>
                    <a:pt x="11116" y="2139"/>
                  </a:lnTo>
                  <a:lnTo>
                    <a:pt x="11119" y="2134"/>
                  </a:lnTo>
                  <a:lnTo>
                    <a:pt x="11123" y="2130"/>
                  </a:lnTo>
                  <a:lnTo>
                    <a:pt x="11128" y="2126"/>
                  </a:lnTo>
                  <a:lnTo>
                    <a:pt x="11134" y="2123"/>
                  </a:lnTo>
                  <a:lnTo>
                    <a:pt x="11143" y="2121"/>
                  </a:lnTo>
                  <a:lnTo>
                    <a:pt x="11155" y="2119"/>
                  </a:lnTo>
                  <a:lnTo>
                    <a:pt x="11187" y="2116"/>
                  </a:lnTo>
                  <a:lnTo>
                    <a:pt x="11227" y="2115"/>
                  </a:lnTo>
                  <a:lnTo>
                    <a:pt x="11271" y="2114"/>
                  </a:lnTo>
                  <a:lnTo>
                    <a:pt x="11346" y="2115"/>
                  </a:lnTo>
                  <a:lnTo>
                    <a:pt x="11380" y="2115"/>
                  </a:lnTo>
                  <a:lnTo>
                    <a:pt x="11416" y="2195"/>
                  </a:lnTo>
                  <a:lnTo>
                    <a:pt x="11426" y="2202"/>
                  </a:lnTo>
                  <a:lnTo>
                    <a:pt x="11432" y="2209"/>
                  </a:lnTo>
                  <a:lnTo>
                    <a:pt x="11435" y="2213"/>
                  </a:lnTo>
                  <a:lnTo>
                    <a:pt x="11437" y="2218"/>
                  </a:lnTo>
                  <a:lnTo>
                    <a:pt x="11442" y="2229"/>
                  </a:lnTo>
                  <a:lnTo>
                    <a:pt x="11448" y="2243"/>
                  </a:lnTo>
                  <a:lnTo>
                    <a:pt x="11455" y="2259"/>
                  </a:lnTo>
                  <a:lnTo>
                    <a:pt x="11455" y="1985"/>
                  </a:lnTo>
                  <a:lnTo>
                    <a:pt x="11453" y="1981"/>
                  </a:lnTo>
                  <a:lnTo>
                    <a:pt x="11449" y="1975"/>
                  </a:lnTo>
                  <a:lnTo>
                    <a:pt x="11447" y="1970"/>
                  </a:lnTo>
                  <a:lnTo>
                    <a:pt x="11444" y="1966"/>
                  </a:lnTo>
                  <a:lnTo>
                    <a:pt x="11444" y="1961"/>
                  </a:lnTo>
                  <a:lnTo>
                    <a:pt x="11444" y="1956"/>
                  </a:lnTo>
                  <a:lnTo>
                    <a:pt x="11445" y="1949"/>
                  </a:lnTo>
                  <a:lnTo>
                    <a:pt x="11447" y="1935"/>
                  </a:lnTo>
                  <a:lnTo>
                    <a:pt x="11447" y="1898"/>
                  </a:lnTo>
                  <a:lnTo>
                    <a:pt x="11444" y="1847"/>
                  </a:lnTo>
                  <a:lnTo>
                    <a:pt x="11445" y="1844"/>
                  </a:lnTo>
                  <a:lnTo>
                    <a:pt x="11445" y="1840"/>
                  </a:lnTo>
                  <a:lnTo>
                    <a:pt x="11448" y="1835"/>
                  </a:lnTo>
                  <a:lnTo>
                    <a:pt x="11450" y="1829"/>
                  </a:lnTo>
                  <a:lnTo>
                    <a:pt x="11457" y="1822"/>
                  </a:lnTo>
                  <a:lnTo>
                    <a:pt x="11464" y="1814"/>
                  </a:lnTo>
                  <a:lnTo>
                    <a:pt x="11474" y="1806"/>
                  </a:lnTo>
                  <a:lnTo>
                    <a:pt x="11495" y="1789"/>
                  </a:lnTo>
                  <a:lnTo>
                    <a:pt x="11512" y="1774"/>
                  </a:lnTo>
                  <a:lnTo>
                    <a:pt x="11528" y="1759"/>
                  </a:lnTo>
                  <a:lnTo>
                    <a:pt x="11531" y="1733"/>
                  </a:lnTo>
                  <a:lnTo>
                    <a:pt x="11531" y="1732"/>
                  </a:lnTo>
                  <a:lnTo>
                    <a:pt x="11531" y="1727"/>
                  </a:lnTo>
                  <a:lnTo>
                    <a:pt x="11533" y="1720"/>
                  </a:lnTo>
                  <a:lnTo>
                    <a:pt x="11537" y="1716"/>
                  </a:lnTo>
                  <a:lnTo>
                    <a:pt x="11542" y="1711"/>
                  </a:lnTo>
                  <a:lnTo>
                    <a:pt x="11557" y="1697"/>
                  </a:lnTo>
                  <a:lnTo>
                    <a:pt x="11574" y="1679"/>
                  </a:lnTo>
                  <a:lnTo>
                    <a:pt x="11597" y="1655"/>
                  </a:lnTo>
                  <a:lnTo>
                    <a:pt x="11603" y="1655"/>
                  </a:lnTo>
                  <a:lnTo>
                    <a:pt x="11614" y="1651"/>
                  </a:lnTo>
                  <a:lnTo>
                    <a:pt x="11622" y="1649"/>
                  </a:lnTo>
                  <a:lnTo>
                    <a:pt x="11629" y="1646"/>
                  </a:lnTo>
                  <a:lnTo>
                    <a:pt x="11635" y="1641"/>
                  </a:lnTo>
                  <a:lnTo>
                    <a:pt x="11639" y="1638"/>
                  </a:lnTo>
                  <a:lnTo>
                    <a:pt x="11643" y="1633"/>
                  </a:lnTo>
                  <a:lnTo>
                    <a:pt x="11646" y="1629"/>
                  </a:lnTo>
                  <a:lnTo>
                    <a:pt x="11653" y="1624"/>
                  </a:lnTo>
                  <a:lnTo>
                    <a:pt x="11655" y="1620"/>
                  </a:lnTo>
                  <a:lnTo>
                    <a:pt x="11655" y="1618"/>
                  </a:lnTo>
                  <a:lnTo>
                    <a:pt x="11655" y="1613"/>
                  </a:lnTo>
                  <a:lnTo>
                    <a:pt x="11653" y="1607"/>
                  </a:lnTo>
                  <a:lnTo>
                    <a:pt x="11645" y="1593"/>
                  </a:lnTo>
                  <a:lnTo>
                    <a:pt x="11640" y="1577"/>
                  </a:lnTo>
                  <a:lnTo>
                    <a:pt x="11638" y="1568"/>
                  </a:lnTo>
                  <a:lnTo>
                    <a:pt x="11638" y="1560"/>
                  </a:lnTo>
                  <a:lnTo>
                    <a:pt x="11638" y="1552"/>
                  </a:lnTo>
                  <a:lnTo>
                    <a:pt x="11640" y="1543"/>
                  </a:lnTo>
                  <a:lnTo>
                    <a:pt x="11659" y="1489"/>
                  </a:lnTo>
                  <a:lnTo>
                    <a:pt x="11657" y="1489"/>
                  </a:lnTo>
                  <a:lnTo>
                    <a:pt x="11653" y="1490"/>
                  </a:lnTo>
                  <a:lnTo>
                    <a:pt x="11650" y="1490"/>
                  </a:lnTo>
                  <a:lnTo>
                    <a:pt x="11646" y="1489"/>
                  </a:lnTo>
                  <a:lnTo>
                    <a:pt x="11643" y="1488"/>
                  </a:lnTo>
                  <a:lnTo>
                    <a:pt x="11640" y="1484"/>
                  </a:lnTo>
                  <a:lnTo>
                    <a:pt x="11638" y="1480"/>
                  </a:lnTo>
                  <a:lnTo>
                    <a:pt x="11636" y="1476"/>
                  </a:lnTo>
                  <a:lnTo>
                    <a:pt x="11638" y="1469"/>
                  </a:lnTo>
                  <a:lnTo>
                    <a:pt x="11639" y="1464"/>
                  </a:lnTo>
                  <a:lnTo>
                    <a:pt x="11640" y="1462"/>
                  </a:lnTo>
                  <a:lnTo>
                    <a:pt x="11639" y="1458"/>
                  </a:lnTo>
                  <a:lnTo>
                    <a:pt x="11639" y="1450"/>
                  </a:lnTo>
                  <a:lnTo>
                    <a:pt x="11639" y="1447"/>
                  </a:lnTo>
                  <a:lnTo>
                    <a:pt x="11640" y="1443"/>
                  </a:lnTo>
                  <a:lnTo>
                    <a:pt x="11643" y="1439"/>
                  </a:lnTo>
                  <a:lnTo>
                    <a:pt x="11646" y="1438"/>
                  </a:lnTo>
                  <a:lnTo>
                    <a:pt x="11649" y="1437"/>
                  </a:lnTo>
                  <a:lnTo>
                    <a:pt x="11651" y="1432"/>
                  </a:lnTo>
                  <a:lnTo>
                    <a:pt x="11654" y="1417"/>
                  </a:lnTo>
                  <a:lnTo>
                    <a:pt x="11657" y="1396"/>
                  </a:lnTo>
                  <a:lnTo>
                    <a:pt x="11660" y="1371"/>
                  </a:lnTo>
                  <a:lnTo>
                    <a:pt x="11664" y="1324"/>
                  </a:lnTo>
                  <a:lnTo>
                    <a:pt x="11666" y="1307"/>
                  </a:lnTo>
                  <a:lnTo>
                    <a:pt x="11667" y="1302"/>
                  </a:lnTo>
                  <a:lnTo>
                    <a:pt x="11669" y="1299"/>
                  </a:lnTo>
                  <a:lnTo>
                    <a:pt x="11669" y="1298"/>
                  </a:lnTo>
                  <a:lnTo>
                    <a:pt x="11670" y="1299"/>
                  </a:lnTo>
                  <a:lnTo>
                    <a:pt x="11671" y="1303"/>
                  </a:lnTo>
                  <a:lnTo>
                    <a:pt x="11672" y="1318"/>
                  </a:lnTo>
                  <a:lnTo>
                    <a:pt x="11677" y="1369"/>
                  </a:lnTo>
                  <a:lnTo>
                    <a:pt x="11681" y="1445"/>
                  </a:lnTo>
                  <a:lnTo>
                    <a:pt x="11685" y="1444"/>
                  </a:lnTo>
                  <a:lnTo>
                    <a:pt x="11691" y="1444"/>
                  </a:lnTo>
                  <a:lnTo>
                    <a:pt x="11693" y="1445"/>
                  </a:lnTo>
                  <a:lnTo>
                    <a:pt x="11696" y="1447"/>
                  </a:lnTo>
                  <a:lnTo>
                    <a:pt x="11698" y="1449"/>
                  </a:lnTo>
                  <a:lnTo>
                    <a:pt x="11700" y="1452"/>
                  </a:lnTo>
                  <a:lnTo>
                    <a:pt x="11700" y="1455"/>
                  </a:lnTo>
                  <a:lnTo>
                    <a:pt x="11702" y="1459"/>
                  </a:lnTo>
                  <a:lnTo>
                    <a:pt x="11707" y="1464"/>
                  </a:lnTo>
                  <a:lnTo>
                    <a:pt x="11708" y="1468"/>
                  </a:lnTo>
                  <a:lnTo>
                    <a:pt x="11710" y="1472"/>
                  </a:lnTo>
                  <a:lnTo>
                    <a:pt x="11710" y="1476"/>
                  </a:lnTo>
                  <a:lnTo>
                    <a:pt x="11706" y="1481"/>
                  </a:lnTo>
                  <a:lnTo>
                    <a:pt x="11702" y="1485"/>
                  </a:lnTo>
                  <a:lnTo>
                    <a:pt x="11698" y="1489"/>
                  </a:lnTo>
                  <a:lnTo>
                    <a:pt x="11695" y="1490"/>
                  </a:lnTo>
                  <a:lnTo>
                    <a:pt x="11692" y="1491"/>
                  </a:lnTo>
                  <a:lnTo>
                    <a:pt x="11687" y="1490"/>
                  </a:lnTo>
                  <a:lnTo>
                    <a:pt x="11686" y="1490"/>
                  </a:lnTo>
                  <a:lnTo>
                    <a:pt x="11697" y="1520"/>
                  </a:lnTo>
                  <a:lnTo>
                    <a:pt x="11706" y="1543"/>
                  </a:lnTo>
                  <a:lnTo>
                    <a:pt x="11708" y="1553"/>
                  </a:lnTo>
                  <a:lnTo>
                    <a:pt x="11710" y="1560"/>
                  </a:lnTo>
                  <a:lnTo>
                    <a:pt x="11708" y="1566"/>
                  </a:lnTo>
                  <a:lnTo>
                    <a:pt x="11707" y="1573"/>
                  </a:lnTo>
                  <a:lnTo>
                    <a:pt x="11702" y="1591"/>
                  </a:lnTo>
                  <a:lnTo>
                    <a:pt x="11698" y="1608"/>
                  </a:lnTo>
                  <a:lnTo>
                    <a:pt x="11698" y="1615"/>
                  </a:lnTo>
                  <a:lnTo>
                    <a:pt x="11700" y="1620"/>
                  </a:lnTo>
                  <a:lnTo>
                    <a:pt x="11702" y="1625"/>
                  </a:lnTo>
                  <a:lnTo>
                    <a:pt x="11708" y="1630"/>
                  </a:lnTo>
                  <a:lnTo>
                    <a:pt x="11715" y="1635"/>
                  </a:lnTo>
                  <a:lnTo>
                    <a:pt x="11723" y="1639"/>
                  </a:lnTo>
                  <a:lnTo>
                    <a:pt x="11739" y="1648"/>
                  </a:lnTo>
                  <a:lnTo>
                    <a:pt x="11753" y="1653"/>
                  </a:lnTo>
                  <a:lnTo>
                    <a:pt x="11763" y="1659"/>
                  </a:lnTo>
                  <a:lnTo>
                    <a:pt x="11773" y="1666"/>
                  </a:lnTo>
                  <a:lnTo>
                    <a:pt x="11780" y="1674"/>
                  </a:lnTo>
                  <a:lnTo>
                    <a:pt x="11784" y="1680"/>
                  </a:lnTo>
                  <a:lnTo>
                    <a:pt x="11786" y="1682"/>
                  </a:lnTo>
                  <a:lnTo>
                    <a:pt x="11791" y="1685"/>
                  </a:lnTo>
                  <a:lnTo>
                    <a:pt x="11803" y="1692"/>
                  </a:lnTo>
                  <a:lnTo>
                    <a:pt x="11815" y="1700"/>
                  </a:lnTo>
                  <a:lnTo>
                    <a:pt x="11819" y="1703"/>
                  </a:lnTo>
                  <a:lnTo>
                    <a:pt x="11821" y="1707"/>
                  </a:lnTo>
                  <a:lnTo>
                    <a:pt x="11822" y="1717"/>
                  </a:lnTo>
                  <a:lnTo>
                    <a:pt x="11824" y="1726"/>
                  </a:lnTo>
                  <a:lnTo>
                    <a:pt x="11824" y="1736"/>
                  </a:lnTo>
                  <a:lnTo>
                    <a:pt x="11901" y="1813"/>
                  </a:lnTo>
                  <a:lnTo>
                    <a:pt x="11901" y="2165"/>
                  </a:lnTo>
                  <a:lnTo>
                    <a:pt x="12069" y="2140"/>
                  </a:lnTo>
                  <a:lnTo>
                    <a:pt x="12069" y="2119"/>
                  </a:lnTo>
                  <a:lnTo>
                    <a:pt x="12132" y="2111"/>
                  </a:lnTo>
                  <a:lnTo>
                    <a:pt x="12132" y="2094"/>
                  </a:lnTo>
                  <a:lnTo>
                    <a:pt x="12187" y="2088"/>
                  </a:lnTo>
                  <a:lnTo>
                    <a:pt x="12187" y="2056"/>
                  </a:lnTo>
                  <a:lnTo>
                    <a:pt x="12342" y="2049"/>
                  </a:lnTo>
                  <a:lnTo>
                    <a:pt x="12342" y="2066"/>
                  </a:lnTo>
                  <a:lnTo>
                    <a:pt x="12533" y="2056"/>
                  </a:lnTo>
                  <a:lnTo>
                    <a:pt x="12533" y="2160"/>
                  </a:lnTo>
                  <a:lnTo>
                    <a:pt x="12579" y="2157"/>
                  </a:lnTo>
                  <a:lnTo>
                    <a:pt x="12579" y="2420"/>
                  </a:lnTo>
                  <a:lnTo>
                    <a:pt x="12606" y="2408"/>
                  </a:lnTo>
                  <a:lnTo>
                    <a:pt x="12641" y="2392"/>
                  </a:lnTo>
                  <a:lnTo>
                    <a:pt x="12646" y="2390"/>
                  </a:lnTo>
                  <a:lnTo>
                    <a:pt x="12650" y="2392"/>
                  </a:lnTo>
                  <a:lnTo>
                    <a:pt x="12653" y="2393"/>
                  </a:lnTo>
                  <a:lnTo>
                    <a:pt x="12656" y="2395"/>
                  </a:lnTo>
                  <a:lnTo>
                    <a:pt x="12658" y="2399"/>
                  </a:lnTo>
                  <a:lnTo>
                    <a:pt x="12659" y="2403"/>
                  </a:lnTo>
                  <a:lnTo>
                    <a:pt x="12661" y="2408"/>
                  </a:lnTo>
                  <a:lnTo>
                    <a:pt x="12659" y="2412"/>
                  </a:lnTo>
                  <a:lnTo>
                    <a:pt x="12651" y="2440"/>
                  </a:lnTo>
                  <a:lnTo>
                    <a:pt x="12765" y="2449"/>
                  </a:lnTo>
                  <a:lnTo>
                    <a:pt x="12792" y="2431"/>
                  </a:lnTo>
                  <a:lnTo>
                    <a:pt x="12813" y="2419"/>
                  </a:lnTo>
                  <a:lnTo>
                    <a:pt x="12823" y="2414"/>
                  </a:lnTo>
                  <a:lnTo>
                    <a:pt x="12831" y="2412"/>
                  </a:lnTo>
                  <a:lnTo>
                    <a:pt x="12836" y="2409"/>
                  </a:lnTo>
                  <a:lnTo>
                    <a:pt x="12842" y="2404"/>
                  </a:lnTo>
                  <a:lnTo>
                    <a:pt x="12855" y="2392"/>
                  </a:lnTo>
                  <a:lnTo>
                    <a:pt x="12868" y="2381"/>
                  </a:lnTo>
                  <a:lnTo>
                    <a:pt x="12875" y="2376"/>
                  </a:lnTo>
                  <a:lnTo>
                    <a:pt x="12881" y="2373"/>
                  </a:lnTo>
                  <a:lnTo>
                    <a:pt x="12893" y="2372"/>
                  </a:lnTo>
                  <a:lnTo>
                    <a:pt x="12901" y="2373"/>
                  </a:lnTo>
                  <a:lnTo>
                    <a:pt x="12909" y="2373"/>
                  </a:lnTo>
                  <a:lnTo>
                    <a:pt x="12910" y="2356"/>
                  </a:lnTo>
                  <a:lnTo>
                    <a:pt x="12911" y="2328"/>
                  </a:lnTo>
                  <a:lnTo>
                    <a:pt x="12911" y="2326"/>
                  </a:lnTo>
                  <a:lnTo>
                    <a:pt x="12914" y="2325"/>
                  </a:lnTo>
                  <a:lnTo>
                    <a:pt x="12922" y="2321"/>
                  </a:lnTo>
                  <a:lnTo>
                    <a:pt x="12934" y="2320"/>
                  </a:lnTo>
                  <a:lnTo>
                    <a:pt x="12947" y="2319"/>
                  </a:lnTo>
                  <a:lnTo>
                    <a:pt x="12976" y="2319"/>
                  </a:lnTo>
                  <a:lnTo>
                    <a:pt x="12988" y="2319"/>
                  </a:lnTo>
                  <a:lnTo>
                    <a:pt x="12997" y="2321"/>
                  </a:lnTo>
                  <a:lnTo>
                    <a:pt x="13010" y="2325"/>
                  </a:lnTo>
                  <a:lnTo>
                    <a:pt x="13028" y="2328"/>
                  </a:lnTo>
                  <a:lnTo>
                    <a:pt x="13045" y="2330"/>
                  </a:lnTo>
                  <a:lnTo>
                    <a:pt x="13053" y="2331"/>
                  </a:lnTo>
                  <a:lnTo>
                    <a:pt x="13059" y="2330"/>
                  </a:lnTo>
                  <a:lnTo>
                    <a:pt x="13070" y="2327"/>
                  </a:lnTo>
                  <a:lnTo>
                    <a:pt x="13087" y="2323"/>
                  </a:lnTo>
                  <a:lnTo>
                    <a:pt x="13098" y="2323"/>
                  </a:lnTo>
                  <a:lnTo>
                    <a:pt x="13112" y="2323"/>
                  </a:lnTo>
                  <a:lnTo>
                    <a:pt x="13128" y="2325"/>
                  </a:lnTo>
                  <a:lnTo>
                    <a:pt x="13148" y="2328"/>
                  </a:lnTo>
                  <a:lnTo>
                    <a:pt x="13165" y="2332"/>
                  </a:lnTo>
                  <a:lnTo>
                    <a:pt x="13179" y="2333"/>
                  </a:lnTo>
                  <a:lnTo>
                    <a:pt x="13187" y="2335"/>
                  </a:lnTo>
                  <a:lnTo>
                    <a:pt x="13191" y="2336"/>
                  </a:lnTo>
                  <a:lnTo>
                    <a:pt x="13194" y="2338"/>
                  </a:lnTo>
                  <a:lnTo>
                    <a:pt x="13195" y="2342"/>
                  </a:lnTo>
                  <a:lnTo>
                    <a:pt x="13194" y="2358"/>
                  </a:lnTo>
                  <a:lnTo>
                    <a:pt x="13194" y="2381"/>
                  </a:lnTo>
                  <a:lnTo>
                    <a:pt x="13193" y="2400"/>
                  </a:lnTo>
                  <a:lnTo>
                    <a:pt x="13190" y="2419"/>
                  </a:lnTo>
                  <a:lnTo>
                    <a:pt x="13190" y="2612"/>
                  </a:lnTo>
                  <a:lnTo>
                    <a:pt x="13199" y="2612"/>
                  </a:lnTo>
                  <a:lnTo>
                    <a:pt x="13209" y="2615"/>
                  </a:lnTo>
                  <a:lnTo>
                    <a:pt x="13219" y="2617"/>
                  </a:lnTo>
                  <a:lnTo>
                    <a:pt x="13230" y="2621"/>
                  </a:lnTo>
                  <a:lnTo>
                    <a:pt x="13240" y="2626"/>
                  </a:lnTo>
                  <a:lnTo>
                    <a:pt x="13245" y="2630"/>
                  </a:lnTo>
                  <a:lnTo>
                    <a:pt x="13249" y="2634"/>
                  </a:lnTo>
                  <a:lnTo>
                    <a:pt x="13252" y="2638"/>
                  </a:lnTo>
                  <a:lnTo>
                    <a:pt x="13253" y="2643"/>
                  </a:lnTo>
                  <a:lnTo>
                    <a:pt x="13257" y="2653"/>
                  </a:lnTo>
                  <a:lnTo>
                    <a:pt x="13262" y="2662"/>
                  </a:lnTo>
                  <a:lnTo>
                    <a:pt x="13266" y="2669"/>
                  </a:lnTo>
                  <a:lnTo>
                    <a:pt x="13271" y="2674"/>
                  </a:lnTo>
                  <a:lnTo>
                    <a:pt x="13278" y="2682"/>
                  </a:lnTo>
                  <a:lnTo>
                    <a:pt x="13281" y="2684"/>
                  </a:lnTo>
                  <a:lnTo>
                    <a:pt x="13313" y="2687"/>
                  </a:lnTo>
                  <a:lnTo>
                    <a:pt x="13351" y="2689"/>
                  </a:lnTo>
                  <a:lnTo>
                    <a:pt x="13360" y="2691"/>
                  </a:lnTo>
                  <a:lnTo>
                    <a:pt x="13371" y="2693"/>
                  </a:lnTo>
                  <a:lnTo>
                    <a:pt x="13378" y="2696"/>
                  </a:lnTo>
                  <a:lnTo>
                    <a:pt x="13384" y="2700"/>
                  </a:lnTo>
                  <a:lnTo>
                    <a:pt x="13390" y="2705"/>
                  </a:lnTo>
                  <a:lnTo>
                    <a:pt x="13396" y="2713"/>
                  </a:lnTo>
                  <a:lnTo>
                    <a:pt x="13431" y="2762"/>
                  </a:lnTo>
                  <a:lnTo>
                    <a:pt x="13456" y="2796"/>
                  </a:lnTo>
                  <a:lnTo>
                    <a:pt x="13456" y="3906"/>
                  </a:lnTo>
                  <a:lnTo>
                    <a:pt x="0" y="3906"/>
                  </a:lnTo>
                  <a:lnTo>
                    <a:pt x="7" y="3606"/>
                  </a:lnTo>
                  <a:close/>
                </a:path>
              </a:pathLst>
            </a:custGeom>
            <a:solidFill>
              <a:schemeClr val="bg1">
                <a:alpha val="1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6" name="矩形 15"/>
          <p:cNvSpPr/>
          <p:nvPr/>
        </p:nvSpPr>
        <p:spPr>
          <a:xfrm>
            <a:off x="2717255" y="4505580"/>
            <a:ext cx="3262432" cy="400110"/>
          </a:xfrm>
          <a:prstGeom prst="rect">
            <a:avLst/>
          </a:prstGeom>
        </p:spPr>
        <p:txBody>
          <a:bodyPr wrap="non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单击此处添加您的公司名称</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60408" r="4134"/>
          <a:stretch>
            <a:fillRect/>
          </a:stretch>
        </p:blipFill>
        <p:spPr>
          <a:xfrm>
            <a:off x="7327900" y="0"/>
            <a:ext cx="4864100" cy="6858000"/>
          </a:xfrm>
          <a:prstGeom prst="rect">
            <a:avLst/>
          </a:prstGeom>
        </p:spPr>
      </p:pic>
      <p:sp>
        <p:nvSpPr>
          <p:cNvPr id="15" name="矩形 14"/>
          <p:cNvSpPr/>
          <p:nvPr/>
        </p:nvSpPr>
        <p:spPr>
          <a:xfrm>
            <a:off x="2140176" y="3007590"/>
            <a:ext cx="4416594" cy="1245919"/>
          </a:xfrm>
          <a:prstGeom prst="rect">
            <a:avLst/>
          </a:prstGeom>
        </p:spPr>
        <p:txBody>
          <a:bodyPr wrap="none">
            <a:spAutoFit/>
          </a:bodyPr>
          <a:lstStyle/>
          <a:p>
            <a:pPr algn="ctr">
              <a:lnSpc>
                <a:spcPct val="125000"/>
              </a:lnSpc>
              <a:spcAft>
                <a:spcPts val="0"/>
              </a:spcAft>
            </a:pPr>
            <a:r>
              <a:rPr lang="zh-CN" altLang="en-US" sz="66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谢谢聆听！</a:t>
            </a:r>
            <a:endParaRPr lang="zh-CN" altLang="zh-CN" sz="7200"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a:off x="492052" y="2860350"/>
            <a:ext cx="11257036" cy="2501875"/>
          </a:xfrm>
          <a:custGeom>
            <a:avLst/>
            <a:gdLst>
              <a:gd name="connsiteX0" fmla="*/ 3440571 w 11257036"/>
              <a:gd name="connsiteY0" fmla="*/ 0 h 2501875"/>
              <a:gd name="connsiteX1" fmla="*/ 4667750 w 11257036"/>
              <a:gd name="connsiteY1" fmla="*/ 1000093 h 2501875"/>
              <a:gd name="connsiteX2" fmla="*/ 4692880 w 11257036"/>
              <a:gd name="connsiteY2" fmla="*/ 1249361 h 2501875"/>
              <a:gd name="connsiteX3" fmla="*/ 4695186 w 11257036"/>
              <a:gd name="connsiteY3" fmla="*/ 1249361 h 2501875"/>
              <a:gd name="connsiteX4" fmla="*/ 5628518 w 11257036"/>
              <a:gd name="connsiteY4" fmla="*/ 2182651 h 2501875"/>
              <a:gd name="connsiteX5" fmla="*/ 6542867 w 11257036"/>
              <a:gd name="connsiteY5" fmla="*/ 1437452 h 2501875"/>
              <a:gd name="connsiteX6" fmla="*/ 6561512 w 11257036"/>
              <a:gd name="connsiteY6" fmla="*/ 1252515 h 2501875"/>
              <a:gd name="connsiteX7" fmla="*/ 6558380 w 11257036"/>
              <a:gd name="connsiteY7" fmla="*/ 1252515 h 2501875"/>
              <a:gd name="connsiteX8" fmla="*/ 7811007 w 11257036"/>
              <a:gd name="connsiteY8" fmla="*/ 0 h 2501875"/>
              <a:gd name="connsiteX9" fmla="*/ 9038186 w 11257036"/>
              <a:gd name="connsiteY9" fmla="*/ 1000093 h 2501875"/>
              <a:gd name="connsiteX10" fmla="*/ 9063316 w 11257036"/>
              <a:gd name="connsiteY10" fmla="*/ 1249361 h 2501875"/>
              <a:gd name="connsiteX11" fmla="*/ 9071077 w 11257036"/>
              <a:gd name="connsiteY11" fmla="*/ 1249361 h 2501875"/>
              <a:gd name="connsiteX12" fmla="*/ 10004409 w 11257036"/>
              <a:gd name="connsiteY12" fmla="*/ 2182651 h 2501875"/>
              <a:gd name="connsiteX13" fmla="*/ 10937720 w 11257036"/>
              <a:gd name="connsiteY13" fmla="*/ 1249361 h 2501875"/>
              <a:gd name="connsiteX14" fmla="*/ 11257036 w 11257036"/>
              <a:gd name="connsiteY14" fmla="*/ 1249361 h 2501875"/>
              <a:gd name="connsiteX15" fmla="*/ 10004409 w 11257036"/>
              <a:gd name="connsiteY15" fmla="*/ 2501875 h 2501875"/>
              <a:gd name="connsiteX16" fmla="*/ 8777229 w 11257036"/>
              <a:gd name="connsiteY16" fmla="*/ 1501780 h 2501875"/>
              <a:gd name="connsiteX17" fmla="*/ 8752100 w 11257036"/>
              <a:gd name="connsiteY17" fmla="*/ 1252515 h 2501875"/>
              <a:gd name="connsiteX18" fmla="*/ 8744318 w 11257036"/>
              <a:gd name="connsiteY18" fmla="*/ 1252515 h 2501875"/>
              <a:gd name="connsiteX19" fmla="*/ 7811007 w 11257036"/>
              <a:gd name="connsiteY19" fmla="*/ 319214 h 2501875"/>
              <a:gd name="connsiteX20" fmla="*/ 6896638 w 11257036"/>
              <a:gd name="connsiteY20" fmla="*/ 1064421 h 2501875"/>
              <a:gd name="connsiteX21" fmla="*/ 6877993 w 11257036"/>
              <a:gd name="connsiteY21" fmla="*/ 1249361 h 2501875"/>
              <a:gd name="connsiteX22" fmla="*/ 6881145 w 11257036"/>
              <a:gd name="connsiteY22" fmla="*/ 1249361 h 2501875"/>
              <a:gd name="connsiteX23" fmla="*/ 5628518 w 11257036"/>
              <a:gd name="connsiteY23" fmla="*/ 2501875 h 2501875"/>
              <a:gd name="connsiteX24" fmla="*/ 4401338 w 11257036"/>
              <a:gd name="connsiteY24" fmla="*/ 1501780 h 2501875"/>
              <a:gd name="connsiteX25" fmla="*/ 4376209 w 11257036"/>
              <a:gd name="connsiteY25" fmla="*/ 1252515 h 2501875"/>
              <a:gd name="connsiteX26" fmla="*/ 4373883 w 11257036"/>
              <a:gd name="connsiteY26" fmla="*/ 1252515 h 2501875"/>
              <a:gd name="connsiteX27" fmla="*/ 3440571 w 11257036"/>
              <a:gd name="connsiteY27" fmla="*/ 319214 h 2501875"/>
              <a:gd name="connsiteX28" fmla="*/ 2507239 w 11257036"/>
              <a:gd name="connsiteY28" fmla="*/ 1252515 h 2501875"/>
              <a:gd name="connsiteX29" fmla="*/ 2504936 w 11257036"/>
              <a:gd name="connsiteY29" fmla="*/ 1252515 h 2501875"/>
              <a:gd name="connsiteX30" fmla="*/ 2479806 w 11257036"/>
              <a:gd name="connsiteY30" fmla="*/ 1501780 h 2501875"/>
              <a:gd name="connsiteX31" fmla="*/ 1252627 w 11257036"/>
              <a:gd name="connsiteY31" fmla="*/ 2501875 h 2501875"/>
              <a:gd name="connsiteX32" fmla="*/ 0 w 11257036"/>
              <a:gd name="connsiteY32" fmla="*/ 1249361 h 2501875"/>
              <a:gd name="connsiteX33" fmla="*/ 319295 w 11257036"/>
              <a:gd name="connsiteY33" fmla="*/ 1249361 h 2501875"/>
              <a:gd name="connsiteX34" fmla="*/ 1252627 w 11257036"/>
              <a:gd name="connsiteY34" fmla="*/ 2182651 h 2501875"/>
              <a:gd name="connsiteX35" fmla="*/ 2185939 w 11257036"/>
              <a:gd name="connsiteY35" fmla="*/ 1249361 h 2501875"/>
              <a:gd name="connsiteX36" fmla="*/ 2188262 w 11257036"/>
              <a:gd name="connsiteY36" fmla="*/ 1249361 h 2501875"/>
              <a:gd name="connsiteX37" fmla="*/ 2213392 w 11257036"/>
              <a:gd name="connsiteY37" fmla="*/ 1000093 h 2501875"/>
              <a:gd name="connsiteX38" fmla="*/ 3440571 w 11257036"/>
              <a:gd name="connsiteY38" fmla="*/ 0 h 250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57036" h="2501875">
                <a:moveTo>
                  <a:pt x="3440571" y="0"/>
                </a:moveTo>
                <a:cubicBezTo>
                  <a:pt x="4045919" y="0"/>
                  <a:pt x="4550951" y="429349"/>
                  <a:pt x="4667750" y="1000093"/>
                </a:cubicBezTo>
                <a:lnTo>
                  <a:pt x="4692880" y="1249361"/>
                </a:lnTo>
                <a:lnTo>
                  <a:pt x="4695186" y="1249361"/>
                </a:lnTo>
                <a:cubicBezTo>
                  <a:pt x="4695186" y="1764802"/>
                  <a:pt x="5113083" y="2182651"/>
                  <a:pt x="5628518" y="2182651"/>
                </a:cubicBezTo>
                <a:cubicBezTo>
                  <a:pt x="6079506" y="2182651"/>
                  <a:pt x="6455832" y="1862736"/>
                  <a:pt x="6542867" y="1437452"/>
                </a:cubicBezTo>
                <a:lnTo>
                  <a:pt x="6561512" y="1252515"/>
                </a:lnTo>
                <a:lnTo>
                  <a:pt x="6558380" y="1252515"/>
                </a:lnTo>
                <a:cubicBezTo>
                  <a:pt x="6558380" y="560782"/>
                  <a:pt x="7119160" y="0"/>
                  <a:pt x="7811007" y="0"/>
                </a:cubicBezTo>
                <a:cubicBezTo>
                  <a:pt x="8416355" y="0"/>
                  <a:pt x="8921386" y="429349"/>
                  <a:pt x="9038186" y="1000093"/>
                </a:cubicBezTo>
                <a:lnTo>
                  <a:pt x="9063316" y="1249361"/>
                </a:lnTo>
                <a:lnTo>
                  <a:pt x="9071077" y="1249361"/>
                </a:lnTo>
                <a:cubicBezTo>
                  <a:pt x="9071077" y="1764802"/>
                  <a:pt x="9488974" y="2182651"/>
                  <a:pt x="10004409" y="2182651"/>
                </a:cubicBezTo>
                <a:cubicBezTo>
                  <a:pt x="10519823" y="2182651"/>
                  <a:pt x="10937720" y="1764802"/>
                  <a:pt x="10937720" y="1249361"/>
                </a:cubicBezTo>
                <a:lnTo>
                  <a:pt x="11257036" y="1249361"/>
                </a:lnTo>
                <a:cubicBezTo>
                  <a:pt x="11257036" y="1941083"/>
                  <a:pt x="10696235" y="2501875"/>
                  <a:pt x="10004409" y="2501875"/>
                </a:cubicBezTo>
                <a:cubicBezTo>
                  <a:pt x="9399043" y="2501875"/>
                  <a:pt x="8894025" y="2072519"/>
                  <a:pt x="8777229" y="1501780"/>
                </a:cubicBezTo>
                <a:lnTo>
                  <a:pt x="8752100" y="1252515"/>
                </a:lnTo>
                <a:lnTo>
                  <a:pt x="8744318" y="1252515"/>
                </a:lnTo>
                <a:cubicBezTo>
                  <a:pt x="8744318" y="737063"/>
                  <a:pt x="8326421" y="319214"/>
                  <a:pt x="7811007" y="319214"/>
                </a:cubicBezTo>
                <a:cubicBezTo>
                  <a:pt x="7360002" y="319214"/>
                  <a:pt x="6983673" y="639130"/>
                  <a:pt x="6896638" y="1064421"/>
                </a:cubicBezTo>
                <a:lnTo>
                  <a:pt x="6877993" y="1249361"/>
                </a:lnTo>
                <a:lnTo>
                  <a:pt x="6881145" y="1249361"/>
                </a:lnTo>
                <a:cubicBezTo>
                  <a:pt x="6881145" y="1941083"/>
                  <a:pt x="6320344" y="2501875"/>
                  <a:pt x="5628518" y="2501875"/>
                </a:cubicBezTo>
                <a:cubicBezTo>
                  <a:pt x="5023152" y="2501875"/>
                  <a:pt x="4518134" y="2072519"/>
                  <a:pt x="4401338" y="1501780"/>
                </a:cubicBezTo>
                <a:lnTo>
                  <a:pt x="4376209" y="1252515"/>
                </a:lnTo>
                <a:lnTo>
                  <a:pt x="4373883" y="1252515"/>
                </a:lnTo>
                <a:cubicBezTo>
                  <a:pt x="4373883" y="737063"/>
                  <a:pt x="3955985" y="319214"/>
                  <a:pt x="3440571" y="319214"/>
                </a:cubicBezTo>
                <a:cubicBezTo>
                  <a:pt x="2925136" y="319214"/>
                  <a:pt x="2507239" y="737063"/>
                  <a:pt x="2507239" y="1252515"/>
                </a:cubicBezTo>
                <a:lnTo>
                  <a:pt x="2504936" y="1252515"/>
                </a:lnTo>
                <a:lnTo>
                  <a:pt x="2479806" y="1501780"/>
                </a:lnTo>
                <a:cubicBezTo>
                  <a:pt x="2363007" y="2072519"/>
                  <a:pt x="1857975" y="2501875"/>
                  <a:pt x="1252627" y="2501875"/>
                </a:cubicBezTo>
                <a:cubicBezTo>
                  <a:pt x="560781" y="2501875"/>
                  <a:pt x="0" y="1941083"/>
                  <a:pt x="0" y="1249361"/>
                </a:cubicBezTo>
                <a:lnTo>
                  <a:pt x="319295" y="1249361"/>
                </a:lnTo>
                <a:cubicBezTo>
                  <a:pt x="319295" y="1764802"/>
                  <a:pt x="737192" y="2182651"/>
                  <a:pt x="1252627" y="2182651"/>
                </a:cubicBezTo>
                <a:cubicBezTo>
                  <a:pt x="1768042" y="2182651"/>
                  <a:pt x="2185939" y="1764802"/>
                  <a:pt x="2185939" y="1249361"/>
                </a:cubicBezTo>
                <a:lnTo>
                  <a:pt x="2188262" y="1249361"/>
                </a:lnTo>
                <a:lnTo>
                  <a:pt x="2213392" y="1000093"/>
                </a:lnTo>
                <a:cubicBezTo>
                  <a:pt x="2330188" y="429349"/>
                  <a:pt x="2835206" y="0"/>
                  <a:pt x="3440571" y="0"/>
                </a:cubicBezTo>
                <a:close/>
              </a:path>
            </a:pathLst>
          </a:custGeom>
          <a:solidFill>
            <a:schemeClr val="bg1">
              <a:lumMod val="50000"/>
            </a:schemeClr>
          </a:solidFill>
          <a:ln>
            <a:noFill/>
          </a:ln>
        </p:spPr>
        <p:txBody>
          <a:bodyPr wrap="square" anchor="ctr">
            <a:noAutofit/>
          </a:bodyPr>
          <a:lstStyle/>
          <a:p>
            <a:pPr algn="ctr"/>
          </a:p>
        </p:txBody>
      </p:sp>
      <p:sp>
        <p:nvSpPr>
          <p:cNvPr id="39" name="任意多边形 38"/>
          <p:cNvSpPr/>
          <p:nvPr/>
        </p:nvSpPr>
        <p:spPr>
          <a:xfrm>
            <a:off x="492052" y="2860350"/>
            <a:ext cx="11257036" cy="2501875"/>
          </a:xfrm>
          <a:custGeom>
            <a:avLst/>
            <a:gdLst>
              <a:gd name="connsiteX0" fmla="*/ 1252627 w 11257036"/>
              <a:gd name="connsiteY0" fmla="*/ 0 h 2501875"/>
              <a:gd name="connsiteX1" fmla="*/ 2479806 w 11257036"/>
              <a:gd name="connsiteY1" fmla="*/ 1000093 h 2501875"/>
              <a:gd name="connsiteX2" fmla="*/ 2504936 w 11257036"/>
              <a:gd name="connsiteY2" fmla="*/ 1249361 h 2501875"/>
              <a:gd name="connsiteX3" fmla="*/ 2507239 w 11257036"/>
              <a:gd name="connsiteY3" fmla="*/ 1249361 h 2501875"/>
              <a:gd name="connsiteX4" fmla="*/ 3440571 w 11257036"/>
              <a:gd name="connsiteY4" fmla="*/ 2182651 h 2501875"/>
              <a:gd name="connsiteX5" fmla="*/ 4373883 w 11257036"/>
              <a:gd name="connsiteY5" fmla="*/ 1249361 h 2501875"/>
              <a:gd name="connsiteX6" fmla="*/ 4376209 w 11257036"/>
              <a:gd name="connsiteY6" fmla="*/ 1249361 h 2501875"/>
              <a:gd name="connsiteX7" fmla="*/ 4401338 w 11257036"/>
              <a:gd name="connsiteY7" fmla="*/ 1000093 h 2501875"/>
              <a:gd name="connsiteX8" fmla="*/ 5628518 w 11257036"/>
              <a:gd name="connsiteY8" fmla="*/ 0 h 2501875"/>
              <a:gd name="connsiteX9" fmla="*/ 6881145 w 11257036"/>
              <a:gd name="connsiteY9" fmla="*/ 1252515 h 2501875"/>
              <a:gd name="connsiteX10" fmla="*/ 6877993 w 11257036"/>
              <a:gd name="connsiteY10" fmla="*/ 1252515 h 2501875"/>
              <a:gd name="connsiteX11" fmla="*/ 6896638 w 11257036"/>
              <a:gd name="connsiteY11" fmla="*/ 1437452 h 2501875"/>
              <a:gd name="connsiteX12" fmla="*/ 7811007 w 11257036"/>
              <a:gd name="connsiteY12" fmla="*/ 2182651 h 2501875"/>
              <a:gd name="connsiteX13" fmla="*/ 8744318 w 11257036"/>
              <a:gd name="connsiteY13" fmla="*/ 1249361 h 2501875"/>
              <a:gd name="connsiteX14" fmla="*/ 8752100 w 11257036"/>
              <a:gd name="connsiteY14" fmla="*/ 1249361 h 2501875"/>
              <a:gd name="connsiteX15" fmla="*/ 8777229 w 11257036"/>
              <a:gd name="connsiteY15" fmla="*/ 1000093 h 2501875"/>
              <a:gd name="connsiteX16" fmla="*/ 10004409 w 11257036"/>
              <a:gd name="connsiteY16" fmla="*/ 0 h 2501875"/>
              <a:gd name="connsiteX17" fmla="*/ 11257036 w 11257036"/>
              <a:gd name="connsiteY17" fmla="*/ 1252515 h 2501875"/>
              <a:gd name="connsiteX18" fmla="*/ 10937720 w 11257036"/>
              <a:gd name="connsiteY18" fmla="*/ 1252515 h 2501875"/>
              <a:gd name="connsiteX19" fmla="*/ 10004409 w 11257036"/>
              <a:gd name="connsiteY19" fmla="*/ 319214 h 2501875"/>
              <a:gd name="connsiteX20" fmla="*/ 9071077 w 11257036"/>
              <a:gd name="connsiteY20" fmla="*/ 1252515 h 2501875"/>
              <a:gd name="connsiteX21" fmla="*/ 9063316 w 11257036"/>
              <a:gd name="connsiteY21" fmla="*/ 1252515 h 2501875"/>
              <a:gd name="connsiteX22" fmla="*/ 9038186 w 11257036"/>
              <a:gd name="connsiteY22" fmla="*/ 1501780 h 2501875"/>
              <a:gd name="connsiteX23" fmla="*/ 7811007 w 11257036"/>
              <a:gd name="connsiteY23" fmla="*/ 2501875 h 2501875"/>
              <a:gd name="connsiteX24" fmla="*/ 6558380 w 11257036"/>
              <a:gd name="connsiteY24" fmla="*/ 1249361 h 2501875"/>
              <a:gd name="connsiteX25" fmla="*/ 6561512 w 11257036"/>
              <a:gd name="connsiteY25" fmla="*/ 1249361 h 2501875"/>
              <a:gd name="connsiteX26" fmla="*/ 6542867 w 11257036"/>
              <a:gd name="connsiteY26" fmla="*/ 1064421 h 2501875"/>
              <a:gd name="connsiteX27" fmla="*/ 5628518 w 11257036"/>
              <a:gd name="connsiteY27" fmla="*/ 319214 h 2501875"/>
              <a:gd name="connsiteX28" fmla="*/ 4695186 w 11257036"/>
              <a:gd name="connsiteY28" fmla="*/ 1252515 h 2501875"/>
              <a:gd name="connsiteX29" fmla="*/ 4692880 w 11257036"/>
              <a:gd name="connsiteY29" fmla="*/ 1252515 h 2501875"/>
              <a:gd name="connsiteX30" fmla="*/ 4667750 w 11257036"/>
              <a:gd name="connsiteY30" fmla="*/ 1501780 h 2501875"/>
              <a:gd name="connsiteX31" fmla="*/ 3440571 w 11257036"/>
              <a:gd name="connsiteY31" fmla="*/ 2501875 h 2501875"/>
              <a:gd name="connsiteX32" fmla="*/ 2213392 w 11257036"/>
              <a:gd name="connsiteY32" fmla="*/ 1501780 h 2501875"/>
              <a:gd name="connsiteX33" fmla="*/ 2188262 w 11257036"/>
              <a:gd name="connsiteY33" fmla="*/ 1252515 h 2501875"/>
              <a:gd name="connsiteX34" fmla="*/ 2185939 w 11257036"/>
              <a:gd name="connsiteY34" fmla="*/ 1252515 h 2501875"/>
              <a:gd name="connsiteX35" fmla="*/ 1252627 w 11257036"/>
              <a:gd name="connsiteY35" fmla="*/ 319214 h 2501875"/>
              <a:gd name="connsiteX36" fmla="*/ 319295 w 11257036"/>
              <a:gd name="connsiteY36" fmla="*/ 1252515 h 2501875"/>
              <a:gd name="connsiteX37" fmla="*/ 0 w 11257036"/>
              <a:gd name="connsiteY37" fmla="*/ 1252515 h 2501875"/>
              <a:gd name="connsiteX38" fmla="*/ 1252627 w 11257036"/>
              <a:gd name="connsiteY38" fmla="*/ 0 h 250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57036" h="2501875">
                <a:moveTo>
                  <a:pt x="1252627" y="0"/>
                </a:moveTo>
                <a:cubicBezTo>
                  <a:pt x="1857975" y="0"/>
                  <a:pt x="2363007" y="429349"/>
                  <a:pt x="2479806" y="1000093"/>
                </a:cubicBezTo>
                <a:lnTo>
                  <a:pt x="2504936" y="1249361"/>
                </a:lnTo>
                <a:lnTo>
                  <a:pt x="2507239" y="1249361"/>
                </a:lnTo>
                <a:cubicBezTo>
                  <a:pt x="2507239" y="1764802"/>
                  <a:pt x="2925136" y="2182651"/>
                  <a:pt x="3440571" y="2182651"/>
                </a:cubicBezTo>
                <a:cubicBezTo>
                  <a:pt x="3955985" y="2182651"/>
                  <a:pt x="4373883" y="1764802"/>
                  <a:pt x="4373883" y="1249361"/>
                </a:cubicBezTo>
                <a:lnTo>
                  <a:pt x="4376209" y="1249361"/>
                </a:lnTo>
                <a:lnTo>
                  <a:pt x="4401338" y="1000093"/>
                </a:lnTo>
                <a:cubicBezTo>
                  <a:pt x="4518134" y="429349"/>
                  <a:pt x="5023152" y="0"/>
                  <a:pt x="5628518" y="0"/>
                </a:cubicBezTo>
                <a:cubicBezTo>
                  <a:pt x="6320344" y="0"/>
                  <a:pt x="6881145" y="560782"/>
                  <a:pt x="6881145" y="1252515"/>
                </a:cubicBezTo>
                <a:lnTo>
                  <a:pt x="6877993" y="1252515"/>
                </a:lnTo>
                <a:lnTo>
                  <a:pt x="6896638" y="1437452"/>
                </a:lnTo>
                <a:cubicBezTo>
                  <a:pt x="6983673" y="1862736"/>
                  <a:pt x="7360002" y="2182651"/>
                  <a:pt x="7811007" y="2182651"/>
                </a:cubicBezTo>
                <a:cubicBezTo>
                  <a:pt x="8326421" y="2182651"/>
                  <a:pt x="8744318" y="1764802"/>
                  <a:pt x="8744318" y="1249361"/>
                </a:cubicBezTo>
                <a:lnTo>
                  <a:pt x="8752100" y="1249361"/>
                </a:lnTo>
                <a:lnTo>
                  <a:pt x="8777229" y="1000093"/>
                </a:lnTo>
                <a:cubicBezTo>
                  <a:pt x="8894025" y="429349"/>
                  <a:pt x="9399043" y="0"/>
                  <a:pt x="10004409" y="0"/>
                </a:cubicBezTo>
                <a:cubicBezTo>
                  <a:pt x="10696235" y="0"/>
                  <a:pt x="11257036" y="560782"/>
                  <a:pt x="11257036" y="1252515"/>
                </a:cubicBezTo>
                <a:lnTo>
                  <a:pt x="10937720" y="1252515"/>
                </a:lnTo>
                <a:cubicBezTo>
                  <a:pt x="10937720" y="737063"/>
                  <a:pt x="10519823" y="319214"/>
                  <a:pt x="10004409" y="319214"/>
                </a:cubicBezTo>
                <a:cubicBezTo>
                  <a:pt x="9488974" y="319214"/>
                  <a:pt x="9071077" y="737063"/>
                  <a:pt x="9071077" y="1252515"/>
                </a:cubicBezTo>
                <a:lnTo>
                  <a:pt x="9063316" y="1252515"/>
                </a:lnTo>
                <a:lnTo>
                  <a:pt x="9038186" y="1501780"/>
                </a:lnTo>
                <a:cubicBezTo>
                  <a:pt x="8921386" y="2072519"/>
                  <a:pt x="8416355" y="2501875"/>
                  <a:pt x="7811007" y="2501875"/>
                </a:cubicBezTo>
                <a:cubicBezTo>
                  <a:pt x="7119160" y="2501875"/>
                  <a:pt x="6558380" y="1941083"/>
                  <a:pt x="6558380" y="1249361"/>
                </a:cubicBezTo>
                <a:lnTo>
                  <a:pt x="6561512" y="1249361"/>
                </a:lnTo>
                <a:lnTo>
                  <a:pt x="6542867" y="1064421"/>
                </a:lnTo>
                <a:cubicBezTo>
                  <a:pt x="6455832" y="639130"/>
                  <a:pt x="6079506" y="319214"/>
                  <a:pt x="5628518" y="319214"/>
                </a:cubicBezTo>
                <a:cubicBezTo>
                  <a:pt x="5113083" y="319214"/>
                  <a:pt x="4695186" y="737063"/>
                  <a:pt x="4695186" y="1252515"/>
                </a:cubicBezTo>
                <a:lnTo>
                  <a:pt x="4692880" y="1252515"/>
                </a:lnTo>
                <a:lnTo>
                  <a:pt x="4667750" y="1501780"/>
                </a:lnTo>
                <a:cubicBezTo>
                  <a:pt x="4550951" y="2072519"/>
                  <a:pt x="4045919" y="2501875"/>
                  <a:pt x="3440571" y="2501875"/>
                </a:cubicBezTo>
                <a:cubicBezTo>
                  <a:pt x="2835206" y="2501875"/>
                  <a:pt x="2330188" y="2072519"/>
                  <a:pt x="2213392" y="1501780"/>
                </a:cubicBezTo>
                <a:lnTo>
                  <a:pt x="2188262" y="1252515"/>
                </a:lnTo>
                <a:lnTo>
                  <a:pt x="2185939" y="1252515"/>
                </a:lnTo>
                <a:cubicBezTo>
                  <a:pt x="2185939" y="737063"/>
                  <a:pt x="1768042" y="319214"/>
                  <a:pt x="1252627" y="319214"/>
                </a:cubicBezTo>
                <a:cubicBezTo>
                  <a:pt x="737192" y="319214"/>
                  <a:pt x="319295" y="737063"/>
                  <a:pt x="319295" y="1252515"/>
                </a:cubicBezTo>
                <a:lnTo>
                  <a:pt x="0" y="1252515"/>
                </a:lnTo>
                <a:cubicBezTo>
                  <a:pt x="0" y="560782"/>
                  <a:pt x="560781" y="0"/>
                  <a:pt x="1252627" y="0"/>
                </a:cubicBezTo>
                <a:close/>
              </a:path>
            </a:pathLst>
          </a:custGeom>
          <a:solidFill>
            <a:schemeClr val="tx2">
              <a:lumMod val="75000"/>
            </a:schemeClr>
          </a:solidFill>
          <a:ln>
            <a:noFill/>
          </a:ln>
        </p:spPr>
        <p:txBody>
          <a:bodyPr wrap="square" anchor="ctr">
            <a:noAutofit/>
          </a:bodyPr>
          <a:lstStyle/>
          <a:p>
            <a:pPr algn="ctr"/>
          </a:p>
        </p:txBody>
      </p:sp>
      <p:grpSp>
        <p:nvGrpSpPr>
          <p:cNvPr id="41" name="组合 40"/>
          <p:cNvGrpSpPr/>
          <p:nvPr/>
        </p:nvGrpSpPr>
        <p:grpSpPr>
          <a:xfrm>
            <a:off x="1004320" y="3423504"/>
            <a:ext cx="1480718" cy="1353391"/>
            <a:chOff x="1004320" y="3423504"/>
            <a:chExt cx="1480718" cy="1353391"/>
          </a:xfrm>
        </p:grpSpPr>
        <p:sp>
          <p:nvSpPr>
            <p:cNvPr id="18" name="íṧ1îdè"/>
            <p:cNvSpPr/>
            <p:nvPr/>
          </p:nvSpPr>
          <p:spPr>
            <a:xfrm>
              <a:off x="1516127" y="3423504"/>
              <a:ext cx="457104" cy="348237"/>
            </a:xfrm>
            <a:custGeom>
              <a:avLst/>
              <a:gdLst/>
              <a:ahLst/>
              <a:cxnLst/>
              <a:rect l="0" t="0" r="0" b="0"/>
              <a:pathLst>
                <a:path w="120000" h="120000" extrusionOk="0">
                  <a:moveTo>
                    <a:pt x="77144" y="56250"/>
                  </a:moveTo>
                  <a:lnTo>
                    <a:pt x="42855" y="56250"/>
                  </a:lnTo>
                  <a:lnTo>
                    <a:pt x="42855" y="69377"/>
                  </a:lnTo>
                  <a:cubicBezTo>
                    <a:pt x="42855" y="70627"/>
                    <a:pt x="43333" y="71250"/>
                    <a:pt x="44283" y="71250"/>
                  </a:cubicBezTo>
                  <a:lnTo>
                    <a:pt x="75716" y="71250"/>
                  </a:lnTo>
                  <a:cubicBezTo>
                    <a:pt x="76666" y="71250"/>
                    <a:pt x="77144" y="70627"/>
                    <a:pt x="77144" y="69377"/>
                  </a:cubicBezTo>
                  <a:cubicBezTo>
                    <a:pt x="77144" y="69377"/>
                    <a:pt x="77144" y="56250"/>
                    <a:pt x="77144" y="56250"/>
                  </a:cubicBezTo>
                  <a:close/>
                  <a:moveTo>
                    <a:pt x="75716" y="0"/>
                  </a:moveTo>
                  <a:cubicBezTo>
                    <a:pt x="76905" y="0"/>
                    <a:pt x="77916" y="550"/>
                    <a:pt x="78750" y="1638"/>
                  </a:cubicBezTo>
                  <a:cubicBezTo>
                    <a:pt x="79583" y="2733"/>
                    <a:pt x="80000" y="4066"/>
                    <a:pt x="80000" y="5622"/>
                  </a:cubicBezTo>
                  <a:lnTo>
                    <a:pt x="80000" y="20627"/>
                  </a:lnTo>
                  <a:cubicBezTo>
                    <a:pt x="80000" y="21877"/>
                    <a:pt x="79522" y="22500"/>
                    <a:pt x="78572" y="22500"/>
                  </a:cubicBezTo>
                  <a:cubicBezTo>
                    <a:pt x="77616" y="22500"/>
                    <a:pt x="77144" y="21877"/>
                    <a:pt x="77144" y="20627"/>
                  </a:cubicBezTo>
                  <a:lnTo>
                    <a:pt x="77144" y="5622"/>
                  </a:lnTo>
                  <a:cubicBezTo>
                    <a:pt x="77144" y="4377"/>
                    <a:pt x="76666" y="3750"/>
                    <a:pt x="75716" y="3750"/>
                  </a:cubicBezTo>
                  <a:lnTo>
                    <a:pt x="44283" y="3750"/>
                  </a:lnTo>
                  <a:cubicBezTo>
                    <a:pt x="43333" y="3750"/>
                    <a:pt x="42855" y="4377"/>
                    <a:pt x="42855" y="5622"/>
                  </a:cubicBezTo>
                  <a:lnTo>
                    <a:pt x="42855" y="20627"/>
                  </a:lnTo>
                  <a:cubicBezTo>
                    <a:pt x="42855" y="21877"/>
                    <a:pt x="42377" y="22500"/>
                    <a:pt x="41427" y="22500"/>
                  </a:cubicBezTo>
                  <a:cubicBezTo>
                    <a:pt x="40472" y="22500"/>
                    <a:pt x="40000" y="21877"/>
                    <a:pt x="40000" y="20627"/>
                  </a:cubicBezTo>
                  <a:lnTo>
                    <a:pt x="40000" y="5622"/>
                  </a:lnTo>
                  <a:cubicBezTo>
                    <a:pt x="40000" y="4066"/>
                    <a:pt x="40416" y="2733"/>
                    <a:pt x="41250" y="1638"/>
                  </a:cubicBezTo>
                  <a:cubicBezTo>
                    <a:pt x="42083" y="550"/>
                    <a:pt x="43094" y="0"/>
                    <a:pt x="44283" y="0"/>
                  </a:cubicBezTo>
                  <a:cubicBezTo>
                    <a:pt x="44283" y="0"/>
                    <a:pt x="75716" y="0"/>
                    <a:pt x="75716" y="0"/>
                  </a:cubicBezTo>
                  <a:close/>
                  <a:moveTo>
                    <a:pt x="117144" y="31872"/>
                  </a:moveTo>
                  <a:cubicBezTo>
                    <a:pt x="117144" y="30627"/>
                    <a:pt x="116666" y="30000"/>
                    <a:pt x="115716" y="30000"/>
                  </a:cubicBezTo>
                  <a:lnTo>
                    <a:pt x="4283" y="30000"/>
                  </a:lnTo>
                  <a:cubicBezTo>
                    <a:pt x="3333" y="30000"/>
                    <a:pt x="2855" y="30627"/>
                    <a:pt x="2855" y="31872"/>
                  </a:cubicBezTo>
                  <a:lnTo>
                    <a:pt x="2855" y="52500"/>
                  </a:lnTo>
                  <a:lnTo>
                    <a:pt x="117144" y="52500"/>
                  </a:lnTo>
                  <a:cubicBezTo>
                    <a:pt x="117144" y="52500"/>
                    <a:pt x="117144" y="31872"/>
                    <a:pt x="117144" y="31872"/>
                  </a:cubicBezTo>
                  <a:close/>
                  <a:moveTo>
                    <a:pt x="120000" y="65627"/>
                  </a:moveTo>
                  <a:lnTo>
                    <a:pt x="120000" y="114377"/>
                  </a:lnTo>
                  <a:cubicBezTo>
                    <a:pt x="120000" y="115933"/>
                    <a:pt x="119583" y="117266"/>
                    <a:pt x="118750" y="118361"/>
                  </a:cubicBezTo>
                  <a:cubicBezTo>
                    <a:pt x="117916" y="119450"/>
                    <a:pt x="116905" y="120000"/>
                    <a:pt x="115716" y="120000"/>
                  </a:cubicBezTo>
                  <a:lnTo>
                    <a:pt x="4283" y="120000"/>
                  </a:lnTo>
                  <a:cubicBezTo>
                    <a:pt x="3094" y="120000"/>
                    <a:pt x="2083" y="119450"/>
                    <a:pt x="1250" y="118361"/>
                  </a:cubicBezTo>
                  <a:cubicBezTo>
                    <a:pt x="416" y="117266"/>
                    <a:pt x="0" y="115933"/>
                    <a:pt x="0" y="114377"/>
                  </a:cubicBezTo>
                  <a:lnTo>
                    <a:pt x="0" y="65627"/>
                  </a:lnTo>
                  <a:cubicBezTo>
                    <a:pt x="0" y="64377"/>
                    <a:pt x="472" y="63750"/>
                    <a:pt x="1427" y="63750"/>
                  </a:cubicBezTo>
                  <a:cubicBezTo>
                    <a:pt x="2377" y="63750"/>
                    <a:pt x="2855" y="64377"/>
                    <a:pt x="2855" y="65627"/>
                  </a:cubicBezTo>
                  <a:lnTo>
                    <a:pt x="2855" y="114377"/>
                  </a:lnTo>
                  <a:cubicBezTo>
                    <a:pt x="2855" y="115622"/>
                    <a:pt x="3333" y="116250"/>
                    <a:pt x="4283" y="116250"/>
                  </a:cubicBezTo>
                  <a:lnTo>
                    <a:pt x="115716" y="116250"/>
                  </a:lnTo>
                  <a:cubicBezTo>
                    <a:pt x="116666" y="116250"/>
                    <a:pt x="117144" y="115622"/>
                    <a:pt x="117144" y="114377"/>
                  </a:cubicBezTo>
                  <a:lnTo>
                    <a:pt x="117144" y="65627"/>
                  </a:lnTo>
                  <a:cubicBezTo>
                    <a:pt x="117144" y="64377"/>
                    <a:pt x="117616" y="63750"/>
                    <a:pt x="118572" y="63750"/>
                  </a:cubicBezTo>
                  <a:cubicBezTo>
                    <a:pt x="119522" y="63750"/>
                    <a:pt x="120000" y="64377"/>
                    <a:pt x="120000" y="65627"/>
                  </a:cubicBezTo>
                  <a:close/>
                  <a:moveTo>
                    <a:pt x="118750" y="27888"/>
                  </a:moveTo>
                  <a:cubicBezTo>
                    <a:pt x="119583" y="28983"/>
                    <a:pt x="120000" y="30316"/>
                    <a:pt x="120000" y="31872"/>
                  </a:cubicBezTo>
                  <a:lnTo>
                    <a:pt x="120000" y="54377"/>
                  </a:lnTo>
                  <a:cubicBezTo>
                    <a:pt x="120000" y="55627"/>
                    <a:pt x="119522" y="56250"/>
                    <a:pt x="118572" y="56250"/>
                  </a:cubicBezTo>
                  <a:lnTo>
                    <a:pt x="80000" y="56250"/>
                  </a:lnTo>
                  <a:lnTo>
                    <a:pt x="80000" y="69377"/>
                  </a:lnTo>
                  <a:cubicBezTo>
                    <a:pt x="80000" y="70938"/>
                    <a:pt x="79583" y="72266"/>
                    <a:pt x="78750" y="73361"/>
                  </a:cubicBezTo>
                  <a:cubicBezTo>
                    <a:pt x="77916" y="74455"/>
                    <a:pt x="76905" y="75000"/>
                    <a:pt x="75716" y="75000"/>
                  </a:cubicBezTo>
                  <a:lnTo>
                    <a:pt x="44283" y="75000"/>
                  </a:lnTo>
                  <a:cubicBezTo>
                    <a:pt x="43094" y="75000"/>
                    <a:pt x="42083" y="74455"/>
                    <a:pt x="41250" y="73361"/>
                  </a:cubicBezTo>
                  <a:cubicBezTo>
                    <a:pt x="40416" y="72266"/>
                    <a:pt x="40000" y="70938"/>
                    <a:pt x="40000" y="69377"/>
                  </a:cubicBezTo>
                  <a:lnTo>
                    <a:pt x="40000" y="56250"/>
                  </a:lnTo>
                  <a:lnTo>
                    <a:pt x="1427" y="56250"/>
                  </a:lnTo>
                  <a:cubicBezTo>
                    <a:pt x="472" y="56250"/>
                    <a:pt x="0" y="55627"/>
                    <a:pt x="0" y="54377"/>
                  </a:cubicBezTo>
                  <a:lnTo>
                    <a:pt x="0" y="31872"/>
                  </a:lnTo>
                  <a:cubicBezTo>
                    <a:pt x="0" y="30316"/>
                    <a:pt x="416" y="28983"/>
                    <a:pt x="1250" y="27888"/>
                  </a:cubicBezTo>
                  <a:cubicBezTo>
                    <a:pt x="2083" y="26800"/>
                    <a:pt x="3094" y="26250"/>
                    <a:pt x="4283" y="26250"/>
                  </a:cubicBezTo>
                  <a:lnTo>
                    <a:pt x="115716" y="26250"/>
                  </a:lnTo>
                  <a:cubicBezTo>
                    <a:pt x="116905" y="26250"/>
                    <a:pt x="117916" y="26800"/>
                    <a:pt x="118750" y="27888"/>
                  </a:cubicBezTo>
                  <a:close/>
                </a:path>
              </a:pathLst>
            </a:custGeom>
            <a:solidFill>
              <a:schemeClr val="tx2">
                <a:lumMod val="75000"/>
              </a:schemeClr>
            </a:solidFill>
            <a:ln>
              <a:noFill/>
            </a:ln>
          </p:spPr>
          <p:txBody>
            <a:bodyPr anchor="ctr"/>
            <a:lstStyle/>
            <a:p>
              <a:pPr algn="ctr"/>
            </a:p>
          </p:txBody>
        </p:sp>
        <p:sp>
          <p:nvSpPr>
            <p:cNvPr id="32" name="矩形 31"/>
            <p:cNvSpPr/>
            <p:nvPr/>
          </p:nvSpPr>
          <p:spPr>
            <a:xfrm>
              <a:off x="1004320" y="3950258"/>
              <a:ext cx="1480718" cy="826637"/>
            </a:xfrm>
            <a:prstGeom prst="rect">
              <a:avLst/>
            </a:prstGeom>
          </p:spPr>
          <p:txBody>
            <a:bodyPr wrap="square">
              <a:spAutoFit/>
            </a:bodyPr>
            <a:lstStyle/>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管理</a:t>
              </a:r>
              <a:endPar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密不可分</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2" name="组合 41"/>
          <p:cNvGrpSpPr/>
          <p:nvPr/>
        </p:nvGrpSpPr>
        <p:grpSpPr>
          <a:xfrm>
            <a:off x="3192264" y="3436601"/>
            <a:ext cx="1480718" cy="1340294"/>
            <a:chOff x="3192264" y="3436601"/>
            <a:chExt cx="1480718" cy="1340294"/>
          </a:xfrm>
        </p:grpSpPr>
        <p:sp>
          <p:nvSpPr>
            <p:cNvPr id="22" name="ïṡlíḑê"/>
            <p:cNvSpPr/>
            <p:nvPr/>
          </p:nvSpPr>
          <p:spPr>
            <a:xfrm>
              <a:off x="3757173" y="3436601"/>
              <a:ext cx="350900" cy="352085"/>
            </a:xfrm>
            <a:custGeom>
              <a:avLst/>
              <a:gdLst/>
              <a:ahLst/>
              <a:cxnLst/>
              <a:rect l="0" t="0" r="0" b="0"/>
              <a:pathLst>
                <a:path w="120000" h="120000" extrusionOk="0">
                  <a:moveTo>
                    <a:pt x="115023" y="109016"/>
                  </a:moveTo>
                  <a:cubicBezTo>
                    <a:pt x="116112" y="108079"/>
                    <a:pt x="116112" y="107148"/>
                    <a:pt x="115023" y="106211"/>
                  </a:cubicBezTo>
                  <a:lnTo>
                    <a:pt x="77499" y="68823"/>
                  </a:lnTo>
                  <a:cubicBezTo>
                    <a:pt x="76717" y="67886"/>
                    <a:pt x="76756" y="66988"/>
                    <a:pt x="77616" y="66135"/>
                  </a:cubicBezTo>
                  <a:cubicBezTo>
                    <a:pt x="78477" y="65277"/>
                    <a:pt x="79376" y="65238"/>
                    <a:pt x="80314" y="66018"/>
                  </a:cubicBezTo>
                  <a:lnTo>
                    <a:pt x="117838" y="103407"/>
                  </a:lnTo>
                  <a:cubicBezTo>
                    <a:pt x="118927" y="104656"/>
                    <a:pt x="119480" y="106055"/>
                    <a:pt x="119480" y="107616"/>
                  </a:cubicBezTo>
                  <a:cubicBezTo>
                    <a:pt x="119480" y="109172"/>
                    <a:pt x="118927" y="110577"/>
                    <a:pt x="117838" y="111820"/>
                  </a:cubicBezTo>
                  <a:lnTo>
                    <a:pt x="112442" y="117429"/>
                  </a:lnTo>
                  <a:cubicBezTo>
                    <a:pt x="111191" y="118516"/>
                    <a:pt x="109744" y="119063"/>
                    <a:pt x="108102" y="119063"/>
                  </a:cubicBezTo>
                  <a:cubicBezTo>
                    <a:pt x="106460" y="119063"/>
                    <a:pt x="105092" y="118516"/>
                    <a:pt x="104002" y="117429"/>
                  </a:cubicBezTo>
                  <a:lnTo>
                    <a:pt x="66244" y="80040"/>
                  </a:lnTo>
                  <a:cubicBezTo>
                    <a:pt x="65462" y="79104"/>
                    <a:pt x="65501" y="78206"/>
                    <a:pt x="66361" y="77347"/>
                  </a:cubicBezTo>
                  <a:cubicBezTo>
                    <a:pt x="67222" y="76494"/>
                    <a:pt x="68121" y="76455"/>
                    <a:pt x="69059" y="77236"/>
                  </a:cubicBezTo>
                  <a:lnTo>
                    <a:pt x="106577" y="114625"/>
                  </a:lnTo>
                  <a:cubicBezTo>
                    <a:pt x="107672" y="115712"/>
                    <a:pt x="108689" y="115712"/>
                    <a:pt x="109627" y="114625"/>
                  </a:cubicBezTo>
                  <a:cubicBezTo>
                    <a:pt x="109627" y="114625"/>
                    <a:pt x="115023" y="109016"/>
                    <a:pt x="115023" y="109016"/>
                  </a:cubicBezTo>
                  <a:close/>
                  <a:moveTo>
                    <a:pt x="18175" y="13202"/>
                  </a:moveTo>
                  <a:lnTo>
                    <a:pt x="9495" y="4555"/>
                  </a:lnTo>
                  <a:lnTo>
                    <a:pt x="4568" y="9461"/>
                  </a:lnTo>
                  <a:lnTo>
                    <a:pt x="13248" y="18108"/>
                  </a:lnTo>
                  <a:cubicBezTo>
                    <a:pt x="13248" y="18108"/>
                    <a:pt x="18175" y="13202"/>
                    <a:pt x="18175" y="13202"/>
                  </a:cubicBezTo>
                  <a:close/>
                  <a:moveTo>
                    <a:pt x="88994" y="19742"/>
                  </a:moveTo>
                  <a:cubicBezTo>
                    <a:pt x="88994" y="18187"/>
                    <a:pt x="89536" y="16787"/>
                    <a:pt x="90636" y="15538"/>
                  </a:cubicBezTo>
                  <a:lnTo>
                    <a:pt x="101891" y="4555"/>
                  </a:lnTo>
                  <a:cubicBezTo>
                    <a:pt x="94697" y="2375"/>
                    <a:pt x="88441" y="3936"/>
                    <a:pt x="83129" y="9227"/>
                  </a:cubicBezTo>
                  <a:cubicBezTo>
                    <a:pt x="80314" y="12031"/>
                    <a:pt x="78516" y="15499"/>
                    <a:pt x="77734" y="19625"/>
                  </a:cubicBezTo>
                  <a:cubicBezTo>
                    <a:pt x="76952" y="23756"/>
                    <a:pt x="77264" y="27615"/>
                    <a:pt x="78672" y="31194"/>
                  </a:cubicBezTo>
                  <a:cubicBezTo>
                    <a:pt x="78985" y="31975"/>
                    <a:pt x="78907" y="32677"/>
                    <a:pt x="78437" y="33302"/>
                  </a:cubicBezTo>
                  <a:lnTo>
                    <a:pt x="33412" y="78167"/>
                  </a:lnTo>
                  <a:cubicBezTo>
                    <a:pt x="32787" y="78791"/>
                    <a:pt x="32083" y="78870"/>
                    <a:pt x="31307" y="78401"/>
                  </a:cubicBezTo>
                  <a:cubicBezTo>
                    <a:pt x="29111" y="77465"/>
                    <a:pt x="26693" y="77002"/>
                    <a:pt x="24034" y="77002"/>
                  </a:cubicBezTo>
                  <a:cubicBezTo>
                    <a:pt x="18404" y="77002"/>
                    <a:pt x="13634" y="79026"/>
                    <a:pt x="9730" y="83073"/>
                  </a:cubicBezTo>
                  <a:cubicBezTo>
                    <a:pt x="4412" y="88220"/>
                    <a:pt x="2697" y="94291"/>
                    <a:pt x="4568" y="101305"/>
                  </a:cubicBezTo>
                  <a:lnTo>
                    <a:pt x="15594" y="90321"/>
                  </a:lnTo>
                  <a:cubicBezTo>
                    <a:pt x="16684" y="89234"/>
                    <a:pt x="18091" y="88649"/>
                    <a:pt x="19811" y="88565"/>
                  </a:cubicBezTo>
                  <a:cubicBezTo>
                    <a:pt x="21532" y="88493"/>
                    <a:pt x="22939" y="89000"/>
                    <a:pt x="24034" y="90087"/>
                  </a:cubicBezTo>
                  <a:lnTo>
                    <a:pt x="29664" y="95930"/>
                  </a:lnTo>
                  <a:cubicBezTo>
                    <a:pt x="30754" y="97179"/>
                    <a:pt x="31307" y="98579"/>
                    <a:pt x="31307" y="100134"/>
                  </a:cubicBezTo>
                  <a:cubicBezTo>
                    <a:pt x="31307" y="101695"/>
                    <a:pt x="30675" y="103095"/>
                    <a:pt x="29430" y="104344"/>
                  </a:cubicBezTo>
                  <a:lnTo>
                    <a:pt x="18404" y="115327"/>
                  </a:lnTo>
                  <a:cubicBezTo>
                    <a:pt x="21688" y="116414"/>
                    <a:pt x="25012" y="116532"/>
                    <a:pt x="28374" y="115679"/>
                  </a:cubicBezTo>
                  <a:cubicBezTo>
                    <a:pt x="31731" y="114820"/>
                    <a:pt x="34663" y="113142"/>
                    <a:pt x="37166" y="110650"/>
                  </a:cubicBezTo>
                  <a:cubicBezTo>
                    <a:pt x="39981" y="107845"/>
                    <a:pt x="41774" y="104383"/>
                    <a:pt x="42561" y="100251"/>
                  </a:cubicBezTo>
                  <a:cubicBezTo>
                    <a:pt x="43343" y="96126"/>
                    <a:pt x="43031" y="92273"/>
                    <a:pt x="41623" y="88682"/>
                  </a:cubicBezTo>
                  <a:cubicBezTo>
                    <a:pt x="41305" y="87907"/>
                    <a:pt x="41388" y="87205"/>
                    <a:pt x="41858" y="86580"/>
                  </a:cubicBezTo>
                  <a:lnTo>
                    <a:pt x="86883" y="41709"/>
                  </a:lnTo>
                  <a:cubicBezTo>
                    <a:pt x="87503" y="41247"/>
                    <a:pt x="88207" y="41168"/>
                    <a:pt x="88994" y="41481"/>
                  </a:cubicBezTo>
                  <a:cubicBezTo>
                    <a:pt x="91178" y="42412"/>
                    <a:pt x="93602" y="42880"/>
                    <a:pt x="96261" y="42880"/>
                  </a:cubicBezTo>
                  <a:cubicBezTo>
                    <a:pt x="101891" y="42880"/>
                    <a:pt x="106734" y="40934"/>
                    <a:pt x="110800" y="37037"/>
                  </a:cubicBezTo>
                  <a:cubicBezTo>
                    <a:pt x="115961" y="31746"/>
                    <a:pt x="117603" y="25585"/>
                    <a:pt x="115727" y="18577"/>
                  </a:cubicBezTo>
                  <a:lnTo>
                    <a:pt x="104706" y="29560"/>
                  </a:lnTo>
                  <a:cubicBezTo>
                    <a:pt x="103606" y="30653"/>
                    <a:pt x="102243" y="31194"/>
                    <a:pt x="100601" y="31194"/>
                  </a:cubicBezTo>
                  <a:cubicBezTo>
                    <a:pt x="98959" y="31194"/>
                    <a:pt x="97512" y="30653"/>
                    <a:pt x="96261" y="29560"/>
                  </a:cubicBezTo>
                  <a:lnTo>
                    <a:pt x="90636" y="23952"/>
                  </a:lnTo>
                  <a:cubicBezTo>
                    <a:pt x="89536" y="22708"/>
                    <a:pt x="88994" y="21303"/>
                    <a:pt x="88994" y="19742"/>
                  </a:cubicBezTo>
                  <a:close/>
                  <a:moveTo>
                    <a:pt x="93446" y="18343"/>
                  </a:moveTo>
                  <a:cubicBezTo>
                    <a:pt x="92351" y="19279"/>
                    <a:pt x="92351" y="20210"/>
                    <a:pt x="93446" y="21147"/>
                  </a:cubicBezTo>
                  <a:lnTo>
                    <a:pt x="99076" y="26756"/>
                  </a:lnTo>
                  <a:cubicBezTo>
                    <a:pt x="100014" y="27849"/>
                    <a:pt x="100953" y="27849"/>
                    <a:pt x="101891" y="26756"/>
                  </a:cubicBezTo>
                  <a:lnTo>
                    <a:pt x="115023" y="13670"/>
                  </a:lnTo>
                  <a:cubicBezTo>
                    <a:pt x="115492" y="13202"/>
                    <a:pt x="116078" y="13046"/>
                    <a:pt x="116782" y="13202"/>
                  </a:cubicBezTo>
                  <a:cubicBezTo>
                    <a:pt x="117486" y="13358"/>
                    <a:pt x="117911" y="13749"/>
                    <a:pt x="118072" y="14367"/>
                  </a:cubicBezTo>
                  <a:cubicBezTo>
                    <a:pt x="119944" y="18577"/>
                    <a:pt x="120452" y="22981"/>
                    <a:pt x="119597" y="27576"/>
                  </a:cubicBezTo>
                  <a:cubicBezTo>
                    <a:pt x="118732" y="32170"/>
                    <a:pt x="116665" y="36184"/>
                    <a:pt x="113381" y="39607"/>
                  </a:cubicBezTo>
                  <a:cubicBezTo>
                    <a:pt x="108689" y="44285"/>
                    <a:pt x="102980" y="46621"/>
                    <a:pt x="96261" y="46621"/>
                  </a:cubicBezTo>
                  <a:cubicBezTo>
                    <a:pt x="93602" y="46621"/>
                    <a:pt x="91100" y="46153"/>
                    <a:pt x="88760" y="45216"/>
                  </a:cubicBezTo>
                  <a:lnTo>
                    <a:pt x="45377" y="88448"/>
                  </a:lnTo>
                  <a:cubicBezTo>
                    <a:pt x="46935" y="92658"/>
                    <a:pt x="47209" y="97062"/>
                    <a:pt x="46198" y="101656"/>
                  </a:cubicBezTo>
                  <a:cubicBezTo>
                    <a:pt x="45175" y="106250"/>
                    <a:pt x="43031" y="110109"/>
                    <a:pt x="39746" y="113220"/>
                  </a:cubicBezTo>
                  <a:cubicBezTo>
                    <a:pt x="35367" y="117741"/>
                    <a:pt x="30134" y="120000"/>
                    <a:pt x="24034" y="120000"/>
                  </a:cubicBezTo>
                  <a:cubicBezTo>
                    <a:pt x="20750" y="120000"/>
                    <a:pt x="17544" y="119219"/>
                    <a:pt x="14421" y="117663"/>
                  </a:cubicBezTo>
                  <a:cubicBezTo>
                    <a:pt x="13796" y="117351"/>
                    <a:pt x="13399" y="116883"/>
                    <a:pt x="13248" y="116258"/>
                  </a:cubicBezTo>
                  <a:cubicBezTo>
                    <a:pt x="13092" y="115634"/>
                    <a:pt x="13248" y="115093"/>
                    <a:pt x="13718" y="114625"/>
                  </a:cubicBezTo>
                  <a:lnTo>
                    <a:pt x="26849" y="101539"/>
                  </a:lnTo>
                  <a:cubicBezTo>
                    <a:pt x="27788" y="100603"/>
                    <a:pt x="27788" y="99666"/>
                    <a:pt x="26849" y="98735"/>
                  </a:cubicBezTo>
                  <a:lnTo>
                    <a:pt x="21219" y="92658"/>
                  </a:lnTo>
                  <a:cubicBezTo>
                    <a:pt x="20281" y="91877"/>
                    <a:pt x="19342" y="91955"/>
                    <a:pt x="18404" y="92892"/>
                  </a:cubicBezTo>
                  <a:lnTo>
                    <a:pt x="5272" y="106211"/>
                  </a:lnTo>
                  <a:cubicBezTo>
                    <a:pt x="4803" y="106680"/>
                    <a:pt x="4217" y="106836"/>
                    <a:pt x="3518" y="106680"/>
                  </a:cubicBezTo>
                  <a:cubicBezTo>
                    <a:pt x="2815" y="106524"/>
                    <a:pt x="2379" y="106133"/>
                    <a:pt x="2228" y="105509"/>
                  </a:cubicBezTo>
                  <a:cubicBezTo>
                    <a:pt x="351" y="101305"/>
                    <a:pt x="-156" y="96906"/>
                    <a:pt x="703" y="92306"/>
                  </a:cubicBezTo>
                  <a:cubicBezTo>
                    <a:pt x="1558" y="87712"/>
                    <a:pt x="3636" y="83698"/>
                    <a:pt x="6914" y="80269"/>
                  </a:cubicBezTo>
                  <a:cubicBezTo>
                    <a:pt x="11606" y="75597"/>
                    <a:pt x="17309" y="73261"/>
                    <a:pt x="24034" y="73261"/>
                  </a:cubicBezTo>
                  <a:cubicBezTo>
                    <a:pt x="26693" y="73261"/>
                    <a:pt x="29195" y="73729"/>
                    <a:pt x="31541" y="74660"/>
                  </a:cubicBezTo>
                  <a:lnTo>
                    <a:pt x="74924" y="31428"/>
                  </a:lnTo>
                  <a:cubicBezTo>
                    <a:pt x="73355" y="27224"/>
                    <a:pt x="73081" y="22825"/>
                    <a:pt x="74103" y="18226"/>
                  </a:cubicBezTo>
                  <a:cubicBezTo>
                    <a:pt x="75114" y="13631"/>
                    <a:pt x="77264" y="9779"/>
                    <a:pt x="80549" y="6657"/>
                  </a:cubicBezTo>
                  <a:cubicBezTo>
                    <a:pt x="83833" y="3233"/>
                    <a:pt x="87821" y="1131"/>
                    <a:pt x="92507" y="351"/>
                  </a:cubicBezTo>
                  <a:cubicBezTo>
                    <a:pt x="97199" y="-429"/>
                    <a:pt x="101657" y="195"/>
                    <a:pt x="105874" y="2219"/>
                  </a:cubicBezTo>
                  <a:cubicBezTo>
                    <a:pt x="106499" y="2531"/>
                    <a:pt x="106890" y="2999"/>
                    <a:pt x="107047" y="3618"/>
                  </a:cubicBezTo>
                  <a:cubicBezTo>
                    <a:pt x="107203" y="4242"/>
                    <a:pt x="107047" y="4789"/>
                    <a:pt x="106577" y="5257"/>
                  </a:cubicBezTo>
                  <a:cubicBezTo>
                    <a:pt x="106577" y="5257"/>
                    <a:pt x="93446" y="18343"/>
                    <a:pt x="93446" y="18343"/>
                  </a:cubicBezTo>
                  <a:close/>
                  <a:moveTo>
                    <a:pt x="22157" y="14602"/>
                  </a:moveTo>
                  <a:lnTo>
                    <a:pt x="19577" y="16938"/>
                  </a:lnTo>
                  <a:lnTo>
                    <a:pt x="48421" y="45450"/>
                  </a:lnTo>
                  <a:cubicBezTo>
                    <a:pt x="49203" y="46387"/>
                    <a:pt x="49203" y="47318"/>
                    <a:pt x="48421" y="48255"/>
                  </a:cubicBezTo>
                  <a:cubicBezTo>
                    <a:pt x="47951" y="48567"/>
                    <a:pt x="47482" y="48723"/>
                    <a:pt x="47019" y="48723"/>
                  </a:cubicBezTo>
                  <a:cubicBezTo>
                    <a:pt x="46549" y="48723"/>
                    <a:pt x="46080" y="48567"/>
                    <a:pt x="45611" y="48255"/>
                  </a:cubicBezTo>
                  <a:lnTo>
                    <a:pt x="17002" y="19514"/>
                  </a:lnTo>
                  <a:lnTo>
                    <a:pt x="14656" y="22084"/>
                  </a:lnTo>
                  <a:cubicBezTo>
                    <a:pt x="14187" y="22396"/>
                    <a:pt x="13718" y="22547"/>
                    <a:pt x="13248" y="22547"/>
                  </a:cubicBezTo>
                  <a:cubicBezTo>
                    <a:pt x="12779" y="22547"/>
                    <a:pt x="12310" y="22396"/>
                    <a:pt x="11841" y="22084"/>
                  </a:cubicBezTo>
                  <a:lnTo>
                    <a:pt x="586" y="10866"/>
                  </a:lnTo>
                  <a:cubicBezTo>
                    <a:pt x="-195" y="9929"/>
                    <a:pt x="-195" y="8993"/>
                    <a:pt x="586" y="8062"/>
                  </a:cubicBezTo>
                  <a:lnTo>
                    <a:pt x="8087" y="579"/>
                  </a:lnTo>
                  <a:cubicBezTo>
                    <a:pt x="9026" y="-195"/>
                    <a:pt x="9964" y="-195"/>
                    <a:pt x="10902" y="579"/>
                  </a:cubicBezTo>
                  <a:lnTo>
                    <a:pt x="22157" y="11797"/>
                  </a:lnTo>
                  <a:cubicBezTo>
                    <a:pt x="22939" y="12734"/>
                    <a:pt x="22939" y="13670"/>
                    <a:pt x="22157" y="14602"/>
                  </a:cubicBezTo>
                  <a:close/>
                </a:path>
              </a:pathLst>
            </a:custGeom>
            <a:solidFill>
              <a:schemeClr val="tx2">
                <a:lumMod val="75000"/>
              </a:schemeClr>
            </a:solidFill>
            <a:ln>
              <a:noFill/>
            </a:ln>
          </p:spPr>
          <p:txBody>
            <a:bodyPr anchor="ctr"/>
            <a:lstStyle/>
            <a:p>
              <a:pPr algn="ctr"/>
            </a:p>
          </p:txBody>
        </p:sp>
        <p:sp>
          <p:nvSpPr>
            <p:cNvPr id="33" name="矩形 32"/>
            <p:cNvSpPr/>
            <p:nvPr/>
          </p:nvSpPr>
          <p:spPr>
            <a:xfrm>
              <a:off x="3192264" y="3950258"/>
              <a:ext cx="1480718" cy="826637"/>
            </a:xfrm>
            <a:prstGeom prst="rect">
              <a:avLst/>
            </a:prstGeom>
          </p:spPr>
          <p:txBody>
            <a:bodyPr wrap="square">
              <a:spAutoFit/>
            </a:bodyPr>
            <a:lstStyle/>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管理</a:t>
              </a:r>
              <a:endPar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密不可分</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3" name="组合 42"/>
          <p:cNvGrpSpPr/>
          <p:nvPr/>
        </p:nvGrpSpPr>
        <p:grpSpPr>
          <a:xfrm>
            <a:off x="5380212" y="3434357"/>
            <a:ext cx="1480718" cy="1342538"/>
            <a:chOff x="5380212" y="3434357"/>
            <a:chExt cx="1480718" cy="1342538"/>
          </a:xfrm>
        </p:grpSpPr>
        <p:sp>
          <p:nvSpPr>
            <p:cNvPr id="26" name="iṥ1ïḑè"/>
            <p:cNvSpPr/>
            <p:nvPr/>
          </p:nvSpPr>
          <p:spPr>
            <a:xfrm>
              <a:off x="5966968" y="3434357"/>
              <a:ext cx="307205" cy="351057"/>
            </a:xfrm>
            <a:custGeom>
              <a:avLst/>
              <a:gdLst/>
              <a:ahLst/>
              <a:cxnLst/>
              <a:rect l="0" t="0" r="0" b="0"/>
              <a:pathLst>
                <a:path w="120000" h="120000" extrusionOk="0">
                  <a:moveTo>
                    <a:pt x="34283" y="88122"/>
                  </a:moveTo>
                  <a:cubicBezTo>
                    <a:pt x="34283" y="86877"/>
                    <a:pt x="34994" y="86250"/>
                    <a:pt x="36427" y="86250"/>
                  </a:cubicBezTo>
                  <a:lnTo>
                    <a:pt x="83572" y="86250"/>
                  </a:lnTo>
                  <a:cubicBezTo>
                    <a:pt x="85000" y="86250"/>
                    <a:pt x="85716" y="86877"/>
                    <a:pt x="85716" y="88122"/>
                  </a:cubicBezTo>
                  <a:cubicBezTo>
                    <a:pt x="85716" y="89377"/>
                    <a:pt x="85000" y="90000"/>
                    <a:pt x="83572" y="90000"/>
                  </a:cubicBezTo>
                  <a:lnTo>
                    <a:pt x="36427" y="90000"/>
                  </a:lnTo>
                  <a:cubicBezTo>
                    <a:pt x="34994" y="90000"/>
                    <a:pt x="34283" y="89377"/>
                    <a:pt x="34283" y="88122"/>
                  </a:cubicBezTo>
                  <a:close/>
                  <a:moveTo>
                    <a:pt x="34283" y="73127"/>
                  </a:moveTo>
                  <a:cubicBezTo>
                    <a:pt x="34283" y="71877"/>
                    <a:pt x="34994" y="71250"/>
                    <a:pt x="36427" y="71250"/>
                  </a:cubicBezTo>
                  <a:lnTo>
                    <a:pt x="83572" y="71250"/>
                  </a:lnTo>
                  <a:cubicBezTo>
                    <a:pt x="85000" y="71250"/>
                    <a:pt x="85716" y="71877"/>
                    <a:pt x="85716" y="73127"/>
                  </a:cubicBezTo>
                  <a:cubicBezTo>
                    <a:pt x="85716" y="74377"/>
                    <a:pt x="85000" y="75000"/>
                    <a:pt x="83572" y="75000"/>
                  </a:cubicBezTo>
                  <a:lnTo>
                    <a:pt x="36427" y="75000"/>
                  </a:lnTo>
                  <a:cubicBezTo>
                    <a:pt x="34994" y="75000"/>
                    <a:pt x="34283" y="74377"/>
                    <a:pt x="34283" y="73127"/>
                  </a:cubicBezTo>
                  <a:close/>
                  <a:moveTo>
                    <a:pt x="34283" y="58127"/>
                  </a:moveTo>
                  <a:cubicBezTo>
                    <a:pt x="34283" y="56877"/>
                    <a:pt x="34994" y="56250"/>
                    <a:pt x="36427" y="56250"/>
                  </a:cubicBezTo>
                  <a:lnTo>
                    <a:pt x="83572" y="56250"/>
                  </a:lnTo>
                  <a:cubicBezTo>
                    <a:pt x="85000" y="56250"/>
                    <a:pt x="85716" y="56877"/>
                    <a:pt x="85716" y="58127"/>
                  </a:cubicBezTo>
                  <a:cubicBezTo>
                    <a:pt x="85716" y="59377"/>
                    <a:pt x="85000" y="60000"/>
                    <a:pt x="83572" y="60000"/>
                  </a:cubicBezTo>
                  <a:lnTo>
                    <a:pt x="36427" y="60000"/>
                  </a:lnTo>
                  <a:cubicBezTo>
                    <a:pt x="34994" y="60000"/>
                    <a:pt x="34283" y="59377"/>
                    <a:pt x="34283" y="58127"/>
                  </a:cubicBezTo>
                  <a:close/>
                  <a:moveTo>
                    <a:pt x="34283" y="43127"/>
                  </a:moveTo>
                  <a:cubicBezTo>
                    <a:pt x="34283" y="41877"/>
                    <a:pt x="34994" y="41250"/>
                    <a:pt x="36427" y="41250"/>
                  </a:cubicBezTo>
                  <a:lnTo>
                    <a:pt x="83572" y="41250"/>
                  </a:lnTo>
                  <a:cubicBezTo>
                    <a:pt x="85000" y="41250"/>
                    <a:pt x="85716" y="41877"/>
                    <a:pt x="85716" y="43127"/>
                  </a:cubicBezTo>
                  <a:cubicBezTo>
                    <a:pt x="85716" y="44377"/>
                    <a:pt x="85000" y="45000"/>
                    <a:pt x="83572" y="45000"/>
                  </a:cubicBezTo>
                  <a:lnTo>
                    <a:pt x="36427" y="45000"/>
                  </a:lnTo>
                  <a:cubicBezTo>
                    <a:pt x="34994" y="45000"/>
                    <a:pt x="34283" y="44377"/>
                    <a:pt x="34283" y="43127"/>
                  </a:cubicBezTo>
                  <a:close/>
                  <a:moveTo>
                    <a:pt x="34283" y="18750"/>
                  </a:moveTo>
                  <a:cubicBezTo>
                    <a:pt x="34283" y="21250"/>
                    <a:pt x="35711" y="22500"/>
                    <a:pt x="38572" y="22500"/>
                  </a:cubicBezTo>
                  <a:lnTo>
                    <a:pt x="81427" y="22500"/>
                  </a:lnTo>
                  <a:cubicBezTo>
                    <a:pt x="84283" y="22500"/>
                    <a:pt x="85716" y="21250"/>
                    <a:pt x="85716" y="18750"/>
                  </a:cubicBezTo>
                  <a:lnTo>
                    <a:pt x="85716" y="3750"/>
                  </a:lnTo>
                  <a:lnTo>
                    <a:pt x="34283" y="3750"/>
                  </a:lnTo>
                  <a:cubicBezTo>
                    <a:pt x="34283" y="3750"/>
                    <a:pt x="34283" y="18750"/>
                    <a:pt x="34283" y="18750"/>
                  </a:cubicBezTo>
                  <a:close/>
                  <a:moveTo>
                    <a:pt x="32277" y="24255"/>
                  </a:moveTo>
                  <a:cubicBezTo>
                    <a:pt x="30755" y="22933"/>
                    <a:pt x="30000" y="21094"/>
                    <a:pt x="30000" y="18750"/>
                  </a:cubicBezTo>
                  <a:lnTo>
                    <a:pt x="30000" y="1872"/>
                  </a:lnTo>
                  <a:cubicBezTo>
                    <a:pt x="30000" y="627"/>
                    <a:pt x="30711" y="0"/>
                    <a:pt x="32144" y="0"/>
                  </a:cubicBezTo>
                  <a:lnTo>
                    <a:pt x="87855" y="0"/>
                  </a:lnTo>
                  <a:cubicBezTo>
                    <a:pt x="89283" y="0"/>
                    <a:pt x="90000" y="627"/>
                    <a:pt x="90000" y="1872"/>
                  </a:cubicBezTo>
                  <a:lnTo>
                    <a:pt x="90000" y="18750"/>
                  </a:lnTo>
                  <a:cubicBezTo>
                    <a:pt x="90000" y="21094"/>
                    <a:pt x="89238" y="22933"/>
                    <a:pt x="87722" y="24255"/>
                  </a:cubicBezTo>
                  <a:cubicBezTo>
                    <a:pt x="86205" y="25588"/>
                    <a:pt x="84105" y="26250"/>
                    <a:pt x="81427" y="26250"/>
                  </a:cubicBezTo>
                  <a:lnTo>
                    <a:pt x="38572" y="26250"/>
                  </a:lnTo>
                  <a:cubicBezTo>
                    <a:pt x="35894" y="26250"/>
                    <a:pt x="33794" y="25588"/>
                    <a:pt x="32277" y="24255"/>
                  </a:cubicBezTo>
                  <a:close/>
                  <a:moveTo>
                    <a:pt x="17144" y="18750"/>
                  </a:moveTo>
                  <a:lnTo>
                    <a:pt x="17144" y="105000"/>
                  </a:lnTo>
                  <a:lnTo>
                    <a:pt x="102855" y="105000"/>
                  </a:lnTo>
                  <a:lnTo>
                    <a:pt x="102855" y="18750"/>
                  </a:lnTo>
                  <a:lnTo>
                    <a:pt x="96427" y="18750"/>
                  </a:lnTo>
                  <a:cubicBezTo>
                    <a:pt x="95000" y="18750"/>
                    <a:pt x="94283" y="18127"/>
                    <a:pt x="94283" y="16872"/>
                  </a:cubicBezTo>
                  <a:cubicBezTo>
                    <a:pt x="94283" y="15627"/>
                    <a:pt x="95000" y="15000"/>
                    <a:pt x="96427" y="15000"/>
                  </a:cubicBezTo>
                  <a:lnTo>
                    <a:pt x="105000" y="15000"/>
                  </a:lnTo>
                  <a:cubicBezTo>
                    <a:pt x="106427" y="15000"/>
                    <a:pt x="107144" y="15627"/>
                    <a:pt x="107144" y="16872"/>
                  </a:cubicBezTo>
                  <a:lnTo>
                    <a:pt x="107144" y="106872"/>
                  </a:lnTo>
                  <a:cubicBezTo>
                    <a:pt x="107144" y="108127"/>
                    <a:pt x="106427" y="108750"/>
                    <a:pt x="105000" y="108750"/>
                  </a:cubicBezTo>
                  <a:lnTo>
                    <a:pt x="15000" y="108750"/>
                  </a:lnTo>
                  <a:cubicBezTo>
                    <a:pt x="13566" y="108750"/>
                    <a:pt x="12855" y="108127"/>
                    <a:pt x="12855" y="106872"/>
                  </a:cubicBezTo>
                  <a:lnTo>
                    <a:pt x="12855" y="16872"/>
                  </a:lnTo>
                  <a:cubicBezTo>
                    <a:pt x="12855" y="15627"/>
                    <a:pt x="13566" y="15000"/>
                    <a:pt x="15000" y="15000"/>
                  </a:cubicBezTo>
                  <a:lnTo>
                    <a:pt x="23572" y="15000"/>
                  </a:lnTo>
                  <a:cubicBezTo>
                    <a:pt x="25000" y="15000"/>
                    <a:pt x="25716" y="15627"/>
                    <a:pt x="25716" y="16872"/>
                  </a:cubicBezTo>
                  <a:cubicBezTo>
                    <a:pt x="25716" y="18127"/>
                    <a:pt x="25000" y="18750"/>
                    <a:pt x="23572" y="18750"/>
                  </a:cubicBezTo>
                  <a:cubicBezTo>
                    <a:pt x="23572" y="18750"/>
                    <a:pt x="17144" y="18750"/>
                    <a:pt x="17144" y="18750"/>
                  </a:cubicBezTo>
                  <a:close/>
                  <a:moveTo>
                    <a:pt x="1872" y="118361"/>
                  </a:moveTo>
                  <a:cubicBezTo>
                    <a:pt x="622" y="117266"/>
                    <a:pt x="0" y="115933"/>
                    <a:pt x="0" y="114377"/>
                  </a:cubicBezTo>
                  <a:lnTo>
                    <a:pt x="0" y="9372"/>
                  </a:lnTo>
                  <a:cubicBezTo>
                    <a:pt x="0" y="7816"/>
                    <a:pt x="622" y="6483"/>
                    <a:pt x="1872" y="5388"/>
                  </a:cubicBezTo>
                  <a:cubicBezTo>
                    <a:pt x="3122" y="4300"/>
                    <a:pt x="4638" y="3750"/>
                    <a:pt x="6427" y="3750"/>
                  </a:cubicBezTo>
                  <a:lnTo>
                    <a:pt x="23572" y="3750"/>
                  </a:lnTo>
                  <a:cubicBezTo>
                    <a:pt x="25000" y="3750"/>
                    <a:pt x="25716" y="4377"/>
                    <a:pt x="25716" y="5622"/>
                  </a:cubicBezTo>
                  <a:cubicBezTo>
                    <a:pt x="25716" y="6877"/>
                    <a:pt x="25000" y="7500"/>
                    <a:pt x="23572" y="7500"/>
                  </a:cubicBezTo>
                  <a:lnTo>
                    <a:pt x="6427" y="7500"/>
                  </a:lnTo>
                  <a:cubicBezTo>
                    <a:pt x="4994" y="7500"/>
                    <a:pt x="4283" y="8127"/>
                    <a:pt x="4283" y="9372"/>
                  </a:cubicBezTo>
                  <a:lnTo>
                    <a:pt x="4283" y="114377"/>
                  </a:lnTo>
                  <a:cubicBezTo>
                    <a:pt x="4283" y="115622"/>
                    <a:pt x="4994" y="116250"/>
                    <a:pt x="6427" y="116250"/>
                  </a:cubicBezTo>
                  <a:lnTo>
                    <a:pt x="113572" y="116250"/>
                  </a:lnTo>
                  <a:cubicBezTo>
                    <a:pt x="115000" y="116250"/>
                    <a:pt x="115716" y="115622"/>
                    <a:pt x="115716" y="114377"/>
                  </a:cubicBezTo>
                  <a:lnTo>
                    <a:pt x="115716" y="9372"/>
                  </a:lnTo>
                  <a:cubicBezTo>
                    <a:pt x="115716" y="8127"/>
                    <a:pt x="115000" y="7500"/>
                    <a:pt x="113572" y="7500"/>
                  </a:cubicBezTo>
                  <a:lnTo>
                    <a:pt x="96427" y="7500"/>
                  </a:lnTo>
                  <a:cubicBezTo>
                    <a:pt x="95000" y="7500"/>
                    <a:pt x="94283" y="6877"/>
                    <a:pt x="94283" y="5622"/>
                  </a:cubicBezTo>
                  <a:cubicBezTo>
                    <a:pt x="94283" y="4377"/>
                    <a:pt x="95000" y="3750"/>
                    <a:pt x="96427" y="3750"/>
                  </a:cubicBezTo>
                  <a:lnTo>
                    <a:pt x="113572" y="3750"/>
                  </a:lnTo>
                  <a:cubicBezTo>
                    <a:pt x="115355" y="3750"/>
                    <a:pt x="116872" y="4300"/>
                    <a:pt x="118127" y="5388"/>
                  </a:cubicBezTo>
                  <a:cubicBezTo>
                    <a:pt x="119372" y="6483"/>
                    <a:pt x="120000" y="7816"/>
                    <a:pt x="120000" y="9372"/>
                  </a:cubicBezTo>
                  <a:lnTo>
                    <a:pt x="120000" y="114377"/>
                  </a:lnTo>
                  <a:cubicBezTo>
                    <a:pt x="120000" y="115933"/>
                    <a:pt x="119372" y="117266"/>
                    <a:pt x="118127" y="118361"/>
                  </a:cubicBezTo>
                  <a:cubicBezTo>
                    <a:pt x="116872" y="119450"/>
                    <a:pt x="115355" y="120000"/>
                    <a:pt x="113572" y="120000"/>
                  </a:cubicBezTo>
                  <a:lnTo>
                    <a:pt x="6427" y="120000"/>
                  </a:lnTo>
                  <a:cubicBezTo>
                    <a:pt x="4638" y="120000"/>
                    <a:pt x="3122" y="119450"/>
                    <a:pt x="1872" y="118361"/>
                  </a:cubicBezTo>
                  <a:close/>
                </a:path>
              </a:pathLst>
            </a:custGeom>
            <a:solidFill>
              <a:schemeClr val="tx2">
                <a:lumMod val="75000"/>
              </a:schemeClr>
            </a:solidFill>
            <a:ln>
              <a:noFill/>
            </a:ln>
          </p:spPr>
          <p:txBody>
            <a:bodyPr anchor="ctr"/>
            <a:lstStyle/>
            <a:p>
              <a:pPr algn="ctr"/>
            </a:p>
          </p:txBody>
        </p:sp>
        <p:sp>
          <p:nvSpPr>
            <p:cNvPr id="34" name="矩形 33"/>
            <p:cNvSpPr/>
            <p:nvPr/>
          </p:nvSpPr>
          <p:spPr>
            <a:xfrm>
              <a:off x="5380212" y="3950258"/>
              <a:ext cx="1480718" cy="826637"/>
            </a:xfrm>
            <a:prstGeom prst="rect">
              <a:avLst/>
            </a:prstGeom>
          </p:spPr>
          <p:txBody>
            <a:bodyPr wrap="square">
              <a:spAutoFit/>
            </a:bodyPr>
            <a:lstStyle/>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管理</a:t>
              </a:r>
              <a:endPar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密不可分</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4" name="组合 43"/>
          <p:cNvGrpSpPr/>
          <p:nvPr/>
        </p:nvGrpSpPr>
        <p:grpSpPr>
          <a:xfrm>
            <a:off x="7568158" y="3434405"/>
            <a:ext cx="1480718" cy="1342490"/>
            <a:chOff x="7568158" y="3434405"/>
            <a:chExt cx="1480718" cy="1342490"/>
          </a:xfrm>
        </p:grpSpPr>
        <p:sp>
          <p:nvSpPr>
            <p:cNvPr id="14" name="ïṣľïḓê"/>
            <p:cNvSpPr/>
            <p:nvPr/>
          </p:nvSpPr>
          <p:spPr>
            <a:xfrm>
              <a:off x="8128925" y="3434405"/>
              <a:ext cx="348269" cy="348237"/>
            </a:xfrm>
            <a:custGeom>
              <a:avLst/>
              <a:gdLst/>
              <a:ahLst/>
              <a:cxnLst/>
              <a:rect l="0" t="0" r="0" b="0"/>
              <a:pathLst>
                <a:path w="120000" h="120000" extrusionOk="0">
                  <a:moveTo>
                    <a:pt x="67500" y="52500"/>
                  </a:moveTo>
                  <a:lnTo>
                    <a:pt x="116250" y="52500"/>
                  </a:lnTo>
                  <a:cubicBezTo>
                    <a:pt x="115783" y="39372"/>
                    <a:pt x="110861" y="28088"/>
                    <a:pt x="101483" y="18633"/>
                  </a:cubicBezTo>
                  <a:cubicBezTo>
                    <a:pt x="92111" y="9183"/>
                    <a:pt x="80777" y="4216"/>
                    <a:pt x="67500" y="3750"/>
                  </a:cubicBezTo>
                  <a:cubicBezTo>
                    <a:pt x="67500" y="3750"/>
                    <a:pt x="67500" y="52500"/>
                    <a:pt x="67500" y="52500"/>
                  </a:cubicBezTo>
                  <a:close/>
                  <a:moveTo>
                    <a:pt x="63750" y="54377"/>
                  </a:moveTo>
                  <a:lnTo>
                    <a:pt x="63750" y="1872"/>
                  </a:lnTo>
                  <a:cubicBezTo>
                    <a:pt x="63750" y="627"/>
                    <a:pt x="64372" y="0"/>
                    <a:pt x="65627" y="0"/>
                  </a:cubicBezTo>
                  <a:cubicBezTo>
                    <a:pt x="80627" y="0"/>
                    <a:pt x="93433" y="5311"/>
                    <a:pt x="104061" y="15938"/>
                  </a:cubicBezTo>
                  <a:cubicBezTo>
                    <a:pt x="114688" y="26566"/>
                    <a:pt x="120000" y="39372"/>
                    <a:pt x="120000" y="54377"/>
                  </a:cubicBezTo>
                  <a:cubicBezTo>
                    <a:pt x="120000" y="55783"/>
                    <a:pt x="119372" y="56405"/>
                    <a:pt x="118122" y="56250"/>
                  </a:cubicBezTo>
                  <a:lnTo>
                    <a:pt x="65627" y="56250"/>
                  </a:lnTo>
                  <a:cubicBezTo>
                    <a:pt x="64372" y="56405"/>
                    <a:pt x="63750" y="55783"/>
                    <a:pt x="63750" y="54377"/>
                  </a:cubicBezTo>
                  <a:close/>
                  <a:moveTo>
                    <a:pt x="18283" y="101716"/>
                  </a:moveTo>
                  <a:cubicBezTo>
                    <a:pt x="27966" y="111411"/>
                    <a:pt x="40000" y="116250"/>
                    <a:pt x="54372" y="116250"/>
                  </a:cubicBezTo>
                  <a:cubicBezTo>
                    <a:pt x="67500" y="116250"/>
                    <a:pt x="79061" y="111411"/>
                    <a:pt x="89061" y="101716"/>
                  </a:cubicBezTo>
                  <a:cubicBezTo>
                    <a:pt x="99061" y="92033"/>
                    <a:pt x="104372" y="80627"/>
                    <a:pt x="105000" y="67500"/>
                  </a:cubicBezTo>
                  <a:lnTo>
                    <a:pt x="54372" y="67500"/>
                  </a:lnTo>
                  <a:cubicBezTo>
                    <a:pt x="53122" y="67655"/>
                    <a:pt x="52500" y="67033"/>
                    <a:pt x="52500" y="65627"/>
                  </a:cubicBezTo>
                  <a:lnTo>
                    <a:pt x="52500" y="15000"/>
                  </a:lnTo>
                  <a:cubicBezTo>
                    <a:pt x="38905" y="15466"/>
                    <a:pt x="27383" y="20627"/>
                    <a:pt x="17927" y="30466"/>
                  </a:cubicBezTo>
                  <a:cubicBezTo>
                    <a:pt x="8472" y="40311"/>
                    <a:pt x="3750" y="52033"/>
                    <a:pt x="3750" y="65627"/>
                  </a:cubicBezTo>
                  <a:cubicBezTo>
                    <a:pt x="3750" y="80000"/>
                    <a:pt x="8588" y="92033"/>
                    <a:pt x="18283" y="101716"/>
                  </a:cubicBezTo>
                  <a:close/>
                  <a:moveTo>
                    <a:pt x="92461" y="103711"/>
                  </a:moveTo>
                  <a:cubicBezTo>
                    <a:pt x="81600" y="114566"/>
                    <a:pt x="68905" y="120000"/>
                    <a:pt x="54372" y="120000"/>
                  </a:cubicBezTo>
                  <a:cubicBezTo>
                    <a:pt x="38905" y="120000"/>
                    <a:pt x="25977" y="114805"/>
                    <a:pt x="15583" y="104416"/>
                  </a:cubicBezTo>
                  <a:cubicBezTo>
                    <a:pt x="5194" y="94022"/>
                    <a:pt x="0" y="81094"/>
                    <a:pt x="0" y="65627"/>
                  </a:cubicBezTo>
                  <a:cubicBezTo>
                    <a:pt x="0" y="50627"/>
                    <a:pt x="5311" y="37816"/>
                    <a:pt x="15938" y="27188"/>
                  </a:cubicBezTo>
                  <a:cubicBezTo>
                    <a:pt x="26561" y="16561"/>
                    <a:pt x="39372" y="11250"/>
                    <a:pt x="54372" y="11250"/>
                  </a:cubicBezTo>
                  <a:cubicBezTo>
                    <a:pt x="55622" y="11250"/>
                    <a:pt x="56250" y="11877"/>
                    <a:pt x="56250" y="13122"/>
                  </a:cubicBezTo>
                  <a:lnTo>
                    <a:pt x="56250" y="63750"/>
                  </a:lnTo>
                  <a:lnTo>
                    <a:pt x="106877" y="63750"/>
                  </a:lnTo>
                  <a:cubicBezTo>
                    <a:pt x="108122" y="63750"/>
                    <a:pt x="108750" y="64377"/>
                    <a:pt x="108750" y="65627"/>
                  </a:cubicBezTo>
                  <a:cubicBezTo>
                    <a:pt x="108750" y="80155"/>
                    <a:pt x="103316" y="92855"/>
                    <a:pt x="92461" y="103711"/>
                  </a:cubicBezTo>
                  <a:close/>
                </a:path>
              </a:pathLst>
            </a:custGeom>
            <a:solidFill>
              <a:schemeClr val="tx2">
                <a:lumMod val="75000"/>
              </a:schemeClr>
            </a:solidFill>
            <a:ln>
              <a:noFill/>
            </a:ln>
          </p:spPr>
          <p:txBody>
            <a:bodyPr anchor="ctr"/>
            <a:lstStyle/>
            <a:p>
              <a:pPr algn="ctr"/>
            </a:p>
          </p:txBody>
        </p:sp>
        <p:sp>
          <p:nvSpPr>
            <p:cNvPr id="35" name="矩形 34"/>
            <p:cNvSpPr/>
            <p:nvPr/>
          </p:nvSpPr>
          <p:spPr>
            <a:xfrm>
              <a:off x="7568158" y="3950258"/>
              <a:ext cx="1480718" cy="826637"/>
            </a:xfrm>
            <a:prstGeom prst="rect">
              <a:avLst/>
            </a:prstGeom>
          </p:spPr>
          <p:txBody>
            <a:bodyPr wrap="square">
              <a:spAutoFit/>
            </a:bodyPr>
            <a:lstStyle/>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管理</a:t>
              </a:r>
              <a:endPar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5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密不可分</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1" name="组合 20"/>
          <p:cNvGrpSpPr/>
          <p:nvPr/>
        </p:nvGrpSpPr>
        <p:grpSpPr>
          <a:xfrm>
            <a:off x="9756102" y="3445800"/>
            <a:ext cx="1480718" cy="1319700"/>
            <a:chOff x="9756102" y="3457195"/>
            <a:chExt cx="1480718" cy="1319700"/>
          </a:xfrm>
        </p:grpSpPr>
        <p:sp>
          <p:nvSpPr>
            <p:cNvPr id="23" name="ïSḷiḍe"/>
            <p:cNvSpPr/>
            <p:nvPr/>
          </p:nvSpPr>
          <p:spPr>
            <a:xfrm>
              <a:off x="10322327" y="3457195"/>
              <a:ext cx="348269" cy="302656"/>
            </a:xfrm>
            <a:custGeom>
              <a:avLst/>
              <a:gdLst>
                <a:gd name="connsiteX0" fmla="*/ 468425 w 609570"/>
                <a:gd name="connsiteY0" fmla="*/ 313388 h 529735"/>
                <a:gd name="connsiteX1" fmla="*/ 397381 w 609570"/>
                <a:gd name="connsiteY1" fmla="*/ 384321 h 529735"/>
                <a:gd name="connsiteX2" fmla="*/ 468425 w 609570"/>
                <a:gd name="connsiteY2" fmla="*/ 455255 h 529735"/>
                <a:gd name="connsiteX3" fmla="*/ 539470 w 609570"/>
                <a:gd name="connsiteY3" fmla="*/ 384321 h 529735"/>
                <a:gd name="connsiteX4" fmla="*/ 468425 w 609570"/>
                <a:gd name="connsiteY4" fmla="*/ 313388 h 529735"/>
                <a:gd name="connsiteX5" fmla="*/ 468425 w 609570"/>
                <a:gd name="connsiteY5" fmla="*/ 285014 h 529735"/>
                <a:gd name="connsiteX6" fmla="*/ 567887 w 609570"/>
                <a:gd name="connsiteY6" fmla="*/ 384321 h 529735"/>
                <a:gd name="connsiteX7" fmla="*/ 556639 w 609570"/>
                <a:gd name="connsiteY7" fmla="*/ 430310 h 529735"/>
                <a:gd name="connsiteX8" fmla="*/ 553915 w 609570"/>
                <a:gd name="connsiteY8" fmla="*/ 435394 h 529735"/>
                <a:gd name="connsiteX9" fmla="*/ 601515 w 609570"/>
                <a:gd name="connsiteY9" fmla="*/ 482683 h 529735"/>
                <a:gd name="connsiteX10" fmla="*/ 609567 w 609570"/>
                <a:gd name="connsiteY10" fmla="*/ 502071 h 529735"/>
                <a:gd name="connsiteX11" fmla="*/ 601633 w 609570"/>
                <a:gd name="connsiteY11" fmla="*/ 521578 h 529735"/>
                <a:gd name="connsiteX12" fmla="*/ 582096 w 609570"/>
                <a:gd name="connsiteY12" fmla="*/ 529735 h 529735"/>
                <a:gd name="connsiteX13" fmla="*/ 562677 w 609570"/>
                <a:gd name="connsiteY13" fmla="*/ 521696 h 529735"/>
                <a:gd name="connsiteX14" fmla="*/ 513657 w 609570"/>
                <a:gd name="connsiteY14" fmla="*/ 472988 h 529735"/>
                <a:gd name="connsiteX15" fmla="*/ 508684 w 609570"/>
                <a:gd name="connsiteY15" fmla="*/ 475116 h 529735"/>
                <a:gd name="connsiteX16" fmla="*/ 468425 w 609570"/>
                <a:gd name="connsiteY16" fmla="*/ 483747 h 529735"/>
                <a:gd name="connsiteX17" fmla="*/ 368845 w 609570"/>
                <a:gd name="connsiteY17" fmla="*/ 384321 h 529735"/>
                <a:gd name="connsiteX18" fmla="*/ 468425 w 609570"/>
                <a:gd name="connsiteY18" fmla="*/ 285014 h 529735"/>
                <a:gd name="connsiteX19" fmla="*/ 214632 w 609570"/>
                <a:gd name="connsiteY19" fmla="*/ 275770 h 529735"/>
                <a:gd name="connsiteX20" fmla="*/ 408821 w 609570"/>
                <a:gd name="connsiteY20" fmla="*/ 275770 h 529735"/>
                <a:gd name="connsiteX21" fmla="*/ 410479 w 609570"/>
                <a:gd name="connsiteY21" fmla="*/ 275888 h 529735"/>
                <a:gd name="connsiteX22" fmla="*/ 361576 w 609570"/>
                <a:gd name="connsiteY22" fmla="*/ 323119 h 529735"/>
                <a:gd name="connsiteX23" fmla="*/ 214632 w 609570"/>
                <a:gd name="connsiteY23" fmla="*/ 323119 h 529735"/>
                <a:gd name="connsiteX24" fmla="*/ 190950 w 609570"/>
                <a:gd name="connsiteY24" fmla="*/ 299445 h 529735"/>
                <a:gd name="connsiteX25" fmla="*/ 214632 w 609570"/>
                <a:gd name="connsiteY25" fmla="*/ 275770 h 529735"/>
                <a:gd name="connsiteX26" fmla="*/ 136157 w 609570"/>
                <a:gd name="connsiteY26" fmla="*/ 270689 h 529735"/>
                <a:gd name="connsiteX27" fmla="*/ 164913 w 609570"/>
                <a:gd name="connsiteY27" fmla="*/ 299445 h 529735"/>
                <a:gd name="connsiteX28" fmla="*/ 136157 w 609570"/>
                <a:gd name="connsiteY28" fmla="*/ 328201 h 529735"/>
                <a:gd name="connsiteX29" fmla="*/ 107401 w 609570"/>
                <a:gd name="connsiteY29" fmla="*/ 299445 h 529735"/>
                <a:gd name="connsiteX30" fmla="*/ 136157 w 609570"/>
                <a:gd name="connsiteY30" fmla="*/ 270689 h 529735"/>
                <a:gd name="connsiteX31" fmla="*/ 214631 w 609570"/>
                <a:gd name="connsiteY31" fmla="*/ 181212 h 529735"/>
                <a:gd name="connsiteX32" fmla="*/ 408814 w 609570"/>
                <a:gd name="connsiteY32" fmla="*/ 181212 h 529735"/>
                <a:gd name="connsiteX33" fmla="*/ 432495 w 609570"/>
                <a:gd name="connsiteY33" fmla="*/ 204851 h 529735"/>
                <a:gd name="connsiteX34" fmla="*/ 408814 w 609570"/>
                <a:gd name="connsiteY34" fmla="*/ 228491 h 529735"/>
                <a:gd name="connsiteX35" fmla="*/ 214631 w 609570"/>
                <a:gd name="connsiteY35" fmla="*/ 228491 h 529735"/>
                <a:gd name="connsiteX36" fmla="*/ 190950 w 609570"/>
                <a:gd name="connsiteY36" fmla="*/ 204851 h 529735"/>
                <a:gd name="connsiteX37" fmla="*/ 214631 w 609570"/>
                <a:gd name="connsiteY37" fmla="*/ 181212 h 529735"/>
                <a:gd name="connsiteX38" fmla="*/ 136157 w 609570"/>
                <a:gd name="connsiteY38" fmla="*/ 176131 h 529735"/>
                <a:gd name="connsiteX39" fmla="*/ 164913 w 609570"/>
                <a:gd name="connsiteY39" fmla="*/ 204851 h 529735"/>
                <a:gd name="connsiteX40" fmla="*/ 136157 w 609570"/>
                <a:gd name="connsiteY40" fmla="*/ 233571 h 529735"/>
                <a:gd name="connsiteX41" fmla="*/ 107401 w 609570"/>
                <a:gd name="connsiteY41" fmla="*/ 204851 h 529735"/>
                <a:gd name="connsiteX42" fmla="*/ 136157 w 609570"/>
                <a:gd name="connsiteY42" fmla="*/ 176131 h 529735"/>
                <a:gd name="connsiteX43" fmla="*/ 15748 w 609570"/>
                <a:gd name="connsiteY43" fmla="*/ 0 h 529735"/>
                <a:gd name="connsiteX44" fmla="*/ 500389 w 609570"/>
                <a:gd name="connsiteY44" fmla="*/ 0 h 529735"/>
                <a:gd name="connsiteX45" fmla="*/ 516256 w 609570"/>
                <a:gd name="connsiteY45" fmla="*/ 15724 h 529735"/>
                <a:gd name="connsiteX46" fmla="*/ 516256 w 609570"/>
                <a:gd name="connsiteY46" fmla="*/ 271089 h 529735"/>
                <a:gd name="connsiteX47" fmla="*/ 484641 w 609570"/>
                <a:gd name="connsiteY47" fmla="*/ 262459 h 529735"/>
                <a:gd name="connsiteX48" fmla="*/ 484641 w 609570"/>
                <a:gd name="connsiteY48" fmla="*/ 121416 h 529735"/>
                <a:gd name="connsiteX49" fmla="*/ 31615 w 609570"/>
                <a:gd name="connsiteY49" fmla="*/ 121416 h 529735"/>
                <a:gd name="connsiteX50" fmla="*/ 31615 w 609570"/>
                <a:gd name="connsiteY50" fmla="*/ 393215 h 529735"/>
                <a:gd name="connsiteX51" fmla="*/ 345513 w 609570"/>
                <a:gd name="connsiteY51" fmla="*/ 393215 h 529735"/>
                <a:gd name="connsiteX52" fmla="*/ 352025 w 609570"/>
                <a:gd name="connsiteY52" fmla="*/ 424663 h 529735"/>
                <a:gd name="connsiteX53" fmla="*/ 15748 w 609570"/>
                <a:gd name="connsiteY53" fmla="*/ 424663 h 529735"/>
                <a:gd name="connsiteX54" fmla="*/ 0 w 609570"/>
                <a:gd name="connsiteY54" fmla="*/ 408939 h 529735"/>
                <a:gd name="connsiteX55" fmla="*/ 0 w 609570"/>
                <a:gd name="connsiteY55" fmla="*/ 15724 h 529735"/>
                <a:gd name="connsiteX56" fmla="*/ 15748 w 609570"/>
                <a:gd name="connsiteY56" fmla="*/ 0 h 5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9570" h="529735">
                  <a:moveTo>
                    <a:pt x="468425" y="313388"/>
                  </a:moveTo>
                  <a:cubicBezTo>
                    <a:pt x="429233" y="313388"/>
                    <a:pt x="397381" y="345190"/>
                    <a:pt x="397381" y="384321"/>
                  </a:cubicBezTo>
                  <a:cubicBezTo>
                    <a:pt x="397381" y="423453"/>
                    <a:pt x="429233" y="455255"/>
                    <a:pt x="468425" y="455255"/>
                  </a:cubicBezTo>
                  <a:cubicBezTo>
                    <a:pt x="507618" y="455255"/>
                    <a:pt x="539470" y="423453"/>
                    <a:pt x="539470" y="384321"/>
                  </a:cubicBezTo>
                  <a:cubicBezTo>
                    <a:pt x="539470" y="345308"/>
                    <a:pt x="507618" y="313388"/>
                    <a:pt x="468425" y="313388"/>
                  </a:cubicBezTo>
                  <a:close/>
                  <a:moveTo>
                    <a:pt x="468425" y="285014"/>
                  </a:moveTo>
                  <a:cubicBezTo>
                    <a:pt x="523248" y="285014"/>
                    <a:pt x="567887" y="329584"/>
                    <a:pt x="567887" y="384321"/>
                  </a:cubicBezTo>
                  <a:cubicBezTo>
                    <a:pt x="567887" y="400518"/>
                    <a:pt x="564098" y="416005"/>
                    <a:pt x="556639" y="430310"/>
                  </a:cubicBezTo>
                  <a:lnTo>
                    <a:pt x="553915" y="435394"/>
                  </a:lnTo>
                  <a:lnTo>
                    <a:pt x="601515" y="482683"/>
                  </a:lnTo>
                  <a:cubicBezTo>
                    <a:pt x="606725" y="487884"/>
                    <a:pt x="609567" y="494741"/>
                    <a:pt x="609567" y="502071"/>
                  </a:cubicBezTo>
                  <a:cubicBezTo>
                    <a:pt x="609685" y="509519"/>
                    <a:pt x="606843" y="516376"/>
                    <a:pt x="601633" y="521578"/>
                  </a:cubicBezTo>
                  <a:cubicBezTo>
                    <a:pt x="596423" y="526780"/>
                    <a:pt x="589437" y="529735"/>
                    <a:pt x="582096" y="529735"/>
                  </a:cubicBezTo>
                  <a:cubicBezTo>
                    <a:pt x="574755" y="529735"/>
                    <a:pt x="567887" y="526898"/>
                    <a:pt x="562677" y="521696"/>
                  </a:cubicBezTo>
                  <a:lnTo>
                    <a:pt x="513657" y="472988"/>
                  </a:lnTo>
                  <a:lnTo>
                    <a:pt x="508684" y="475116"/>
                  </a:lnTo>
                  <a:cubicBezTo>
                    <a:pt x="495896" y="480791"/>
                    <a:pt x="482397" y="483747"/>
                    <a:pt x="468425" y="483747"/>
                  </a:cubicBezTo>
                  <a:cubicBezTo>
                    <a:pt x="413484" y="483747"/>
                    <a:pt x="368845" y="439177"/>
                    <a:pt x="368845" y="384321"/>
                  </a:cubicBezTo>
                  <a:cubicBezTo>
                    <a:pt x="368845" y="329584"/>
                    <a:pt x="413484" y="285014"/>
                    <a:pt x="468425" y="285014"/>
                  </a:cubicBezTo>
                  <a:close/>
                  <a:moveTo>
                    <a:pt x="214632" y="275770"/>
                  </a:moveTo>
                  <a:lnTo>
                    <a:pt x="408821" y="275770"/>
                  </a:lnTo>
                  <a:cubicBezTo>
                    <a:pt x="409413" y="275770"/>
                    <a:pt x="409887" y="275770"/>
                    <a:pt x="410479" y="275888"/>
                  </a:cubicBezTo>
                  <a:cubicBezTo>
                    <a:pt x="390113" y="286661"/>
                    <a:pt x="373180" y="303114"/>
                    <a:pt x="361576" y="323119"/>
                  </a:cubicBezTo>
                  <a:lnTo>
                    <a:pt x="214632" y="323119"/>
                  </a:lnTo>
                  <a:cubicBezTo>
                    <a:pt x="201607" y="323119"/>
                    <a:pt x="190950" y="312466"/>
                    <a:pt x="190950" y="299445"/>
                  </a:cubicBezTo>
                  <a:cubicBezTo>
                    <a:pt x="190950" y="286305"/>
                    <a:pt x="201607" y="275770"/>
                    <a:pt x="214632" y="275770"/>
                  </a:cubicBezTo>
                  <a:close/>
                  <a:moveTo>
                    <a:pt x="136157" y="270689"/>
                  </a:moveTo>
                  <a:cubicBezTo>
                    <a:pt x="152039" y="270689"/>
                    <a:pt x="164913" y="283563"/>
                    <a:pt x="164913" y="299445"/>
                  </a:cubicBezTo>
                  <a:cubicBezTo>
                    <a:pt x="164913" y="315327"/>
                    <a:pt x="152039" y="328201"/>
                    <a:pt x="136157" y="328201"/>
                  </a:cubicBezTo>
                  <a:cubicBezTo>
                    <a:pt x="120275" y="328201"/>
                    <a:pt x="107401" y="315327"/>
                    <a:pt x="107401" y="299445"/>
                  </a:cubicBezTo>
                  <a:cubicBezTo>
                    <a:pt x="107401" y="283563"/>
                    <a:pt x="120275" y="270689"/>
                    <a:pt x="136157" y="270689"/>
                  </a:cubicBezTo>
                  <a:close/>
                  <a:moveTo>
                    <a:pt x="214631" y="181212"/>
                  </a:moveTo>
                  <a:lnTo>
                    <a:pt x="408814" y="181212"/>
                  </a:lnTo>
                  <a:cubicBezTo>
                    <a:pt x="421957" y="181212"/>
                    <a:pt x="432495" y="191731"/>
                    <a:pt x="432495" y="204851"/>
                  </a:cubicBezTo>
                  <a:cubicBezTo>
                    <a:pt x="432495" y="217853"/>
                    <a:pt x="421957" y="228491"/>
                    <a:pt x="408814" y="228491"/>
                  </a:cubicBezTo>
                  <a:lnTo>
                    <a:pt x="214631" y="228491"/>
                  </a:lnTo>
                  <a:cubicBezTo>
                    <a:pt x="201606" y="228491"/>
                    <a:pt x="190950" y="217853"/>
                    <a:pt x="190950" y="204851"/>
                  </a:cubicBezTo>
                  <a:cubicBezTo>
                    <a:pt x="190950" y="191731"/>
                    <a:pt x="201606" y="181212"/>
                    <a:pt x="214631" y="181212"/>
                  </a:cubicBezTo>
                  <a:close/>
                  <a:moveTo>
                    <a:pt x="136157" y="176131"/>
                  </a:moveTo>
                  <a:cubicBezTo>
                    <a:pt x="152039" y="176131"/>
                    <a:pt x="164913" y="188989"/>
                    <a:pt x="164913" y="204851"/>
                  </a:cubicBezTo>
                  <a:cubicBezTo>
                    <a:pt x="164913" y="220713"/>
                    <a:pt x="152039" y="233571"/>
                    <a:pt x="136157" y="233571"/>
                  </a:cubicBezTo>
                  <a:cubicBezTo>
                    <a:pt x="120275" y="233571"/>
                    <a:pt x="107401" y="220713"/>
                    <a:pt x="107401" y="204851"/>
                  </a:cubicBezTo>
                  <a:cubicBezTo>
                    <a:pt x="107401" y="188989"/>
                    <a:pt x="120275" y="176131"/>
                    <a:pt x="136157" y="176131"/>
                  </a:cubicBezTo>
                  <a:close/>
                  <a:moveTo>
                    <a:pt x="15748" y="0"/>
                  </a:moveTo>
                  <a:lnTo>
                    <a:pt x="500389" y="0"/>
                  </a:lnTo>
                  <a:cubicBezTo>
                    <a:pt x="509152" y="0"/>
                    <a:pt x="516256" y="7093"/>
                    <a:pt x="516256" y="15724"/>
                  </a:cubicBezTo>
                  <a:lnTo>
                    <a:pt x="516256" y="271089"/>
                  </a:lnTo>
                  <a:cubicBezTo>
                    <a:pt x="506310" y="266833"/>
                    <a:pt x="495653" y="263995"/>
                    <a:pt x="484641" y="262459"/>
                  </a:cubicBezTo>
                  <a:lnTo>
                    <a:pt x="484641" y="121416"/>
                  </a:lnTo>
                  <a:lnTo>
                    <a:pt x="31615" y="121416"/>
                  </a:lnTo>
                  <a:lnTo>
                    <a:pt x="31615" y="393215"/>
                  </a:lnTo>
                  <a:lnTo>
                    <a:pt x="345513" y="393215"/>
                  </a:lnTo>
                  <a:cubicBezTo>
                    <a:pt x="346341" y="404210"/>
                    <a:pt x="348591" y="414732"/>
                    <a:pt x="352025" y="424663"/>
                  </a:cubicBezTo>
                  <a:lnTo>
                    <a:pt x="15748" y="424663"/>
                  </a:lnTo>
                  <a:cubicBezTo>
                    <a:pt x="7104" y="424663"/>
                    <a:pt x="0" y="417688"/>
                    <a:pt x="0" y="408939"/>
                  </a:cubicBezTo>
                  <a:lnTo>
                    <a:pt x="0" y="15724"/>
                  </a:lnTo>
                  <a:cubicBezTo>
                    <a:pt x="0" y="7093"/>
                    <a:pt x="7104" y="0"/>
                    <a:pt x="15748" y="0"/>
                  </a:cubicBezTo>
                  <a:close/>
                </a:path>
              </a:pathLst>
            </a:custGeom>
            <a:solidFill>
              <a:schemeClr val="tx2">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4" name="矩形 23"/>
            <p:cNvSpPr/>
            <p:nvPr/>
          </p:nvSpPr>
          <p:spPr>
            <a:xfrm>
              <a:off x="9756102" y="3950258"/>
              <a:ext cx="1480718" cy="8266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2000" b="1" kern="100" dirty="0" smtClean="0">
                  <a:latin typeface="微软雅黑" panose="020B0503020204020204" pitchFamily="34" charset="-122"/>
                  <a:ea typeface="微软雅黑" panose="020B0503020204020204" pitchFamily="34" charset="-122"/>
                  <a:cs typeface="Times New Roman" panose="02020603050405020304" pitchFamily="18" charset="0"/>
                </a:rPr>
                <a:t>管理</a:t>
              </a:r>
              <a:endParaRPr lang="en-US" altLang="zh-CN" sz="20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5000"/>
                </a:lnSpc>
              </a:pPr>
              <a:r>
                <a:rPr lang="zh-CN" altLang="en-US" sz="2000" b="1" kern="100" dirty="0" smtClean="0">
                  <a:latin typeface="微软雅黑" panose="020B0503020204020204" pitchFamily="34" charset="-122"/>
                  <a:ea typeface="微软雅黑" panose="020B0503020204020204" pitchFamily="34" charset="-122"/>
                  <a:cs typeface="Times New Roman" panose="02020603050405020304" pitchFamily="18" charset="0"/>
                </a:rPr>
                <a:t>密不可分</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250" fill="hold"/>
                                        <p:tgtEl>
                                          <p:spTgt spid="41"/>
                                        </p:tgtEl>
                                        <p:attrNameLst>
                                          <p:attrName>ppt_x</p:attrName>
                                        </p:attrNameLst>
                                      </p:cBhvr>
                                      <p:tavLst>
                                        <p:tav tm="0">
                                          <p:val>
                                            <p:strVal val="#ppt_x"/>
                                          </p:val>
                                        </p:tav>
                                        <p:tav tm="100000">
                                          <p:val>
                                            <p:strVal val="#ppt_x"/>
                                          </p:val>
                                        </p:tav>
                                      </p:tavLst>
                                    </p:anim>
                                    <p:anim calcmode="lin" valueType="num">
                                      <p:cBhvr additive="base">
                                        <p:cTn id="16" dur="25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250" fill="hold"/>
                                        <p:tgtEl>
                                          <p:spTgt spid="42"/>
                                        </p:tgtEl>
                                        <p:attrNameLst>
                                          <p:attrName>ppt_x</p:attrName>
                                        </p:attrNameLst>
                                      </p:cBhvr>
                                      <p:tavLst>
                                        <p:tav tm="0">
                                          <p:val>
                                            <p:strVal val="#ppt_x"/>
                                          </p:val>
                                        </p:tav>
                                        <p:tav tm="100000">
                                          <p:val>
                                            <p:strVal val="#ppt_x"/>
                                          </p:val>
                                        </p:tav>
                                      </p:tavLst>
                                    </p:anim>
                                    <p:anim calcmode="lin" valueType="num">
                                      <p:cBhvr additive="base">
                                        <p:cTn id="21" dur="250" fill="hold"/>
                                        <p:tgtEl>
                                          <p:spTgt spid="4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250" fill="hold"/>
                                        <p:tgtEl>
                                          <p:spTgt spid="43"/>
                                        </p:tgtEl>
                                        <p:attrNameLst>
                                          <p:attrName>ppt_x</p:attrName>
                                        </p:attrNameLst>
                                      </p:cBhvr>
                                      <p:tavLst>
                                        <p:tav tm="0">
                                          <p:val>
                                            <p:strVal val="#ppt_x"/>
                                          </p:val>
                                        </p:tav>
                                        <p:tav tm="100000">
                                          <p:val>
                                            <p:strVal val="#ppt_x"/>
                                          </p:val>
                                        </p:tav>
                                      </p:tavLst>
                                    </p:anim>
                                    <p:anim calcmode="lin" valueType="num">
                                      <p:cBhvr additive="base">
                                        <p:cTn id="26" dur="250" fill="hold"/>
                                        <p:tgtEl>
                                          <p:spTgt spid="4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50" fill="hold"/>
                                        <p:tgtEl>
                                          <p:spTgt spid="44"/>
                                        </p:tgtEl>
                                        <p:attrNameLst>
                                          <p:attrName>ppt_x</p:attrName>
                                        </p:attrNameLst>
                                      </p:cBhvr>
                                      <p:tavLst>
                                        <p:tav tm="0">
                                          <p:val>
                                            <p:strVal val="#ppt_x"/>
                                          </p:val>
                                        </p:tav>
                                        <p:tav tm="100000">
                                          <p:val>
                                            <p:strVal val="#ppt_x"/>
                                          </p:val>
                                        </p:tav>
                                      </p:tavLst>
                                    </p:anim>
                                    <p:anim calcmode="lin" valueType="num">
                                      <p:cBhvr additive="base">
                                        <p:cTn id="31" dur="25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41819" y="1958921"/>
            <a:ext cx="3012808" cy="4067425"/>
            <a:chOff x="941819" y="1958921"/>
            <a:chExt cx="3012808" cy="4067425"/>
          </a:xfrm>
        </p:grpSpPr>
        <p:grpSp>
          <p:nvGrpSpPr>
            <p:cNvPr id="3" name="组合 2"/>
            <p:cNvGrpSpPr/>
            <p:nvPr/>
          </p:nvGrpSpPr>
          <p:grpSpPr>
            <a:xfrm>
              <a:off x="941819" y="1958921"/>
              <a:ext cx="3012808" cy="4067425"/>
              <a:chOff x="941819" y="2062439"/>
              <a:chExt cx="3012808" cy="4067425"/>
            </a:xfrm>
          </p:grpSpPr>
          <p:grpSp>
            <p:nvGrpSpPr>
              <p:cNvPr id="4" name="组合 3"/>
              <p:cNvGrpSpPr/>
              <p:nvPr/>
            </p:nvGrpSpPr>
            <p:grpSpPr>
              <a:xfrm>
                <a:off x="941819" y="2062439"/>
                <a:ext cx="3012808" cy="4067425"/>
                <a:chOff x="778084" y="1444621"/>
                <a:chExt cx="1850186" cy="2495282"/>
              </a:xfrm>
            </p:grpSpPr>
            <p:sp>
              <p:nvSpPr>
                <p:cNvPr id="7" name="圆角矩形 6"/>
                <p:cNvSpPr/>
                <p:nvPr/>
              </p:nvSpPr>
              <p:spPr>
                <a:xfrm>
                  <a:off x="887052" y="1444621"/>
                  <a:ext cx="1632254" cy="1502651"/>
                </a:xfrm>
                <a:prstGeom prst="roundRect">
                  <a:avLst>
                    <a:gd name="adj" fmla="val 935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ctr"/>
                  <a:endParaRPr lang="zh-HK" altLang="en-US" dirty="0">
                    <a:solidFill>
                      <a:srgbClr val="FF0000"/>
                    </a:solidFill>
                  </a:endParaRPr>
                </a:p>
              </p:txBody>
            </p:sp>
            <p:sp>
              <p:nvSpPr>
                <p:cNvPr id="8" name="任意多边形 7"/>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9" name="椭圆 8"/>
                <p:cNvSpPr/>
                <p:nvPr/>
              </p:nvSpPr>
              <p:spPr>
                <a:xfrm>
                  <a:off x="1403141" y="1647875"/>
                  <a:ext cx="600075" cy="60007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grpSp>
          <p:sp>
            <p:nvSpPr>
              <p:cNvPr id="6" name="矩形 5"/>
              <p:cNvSpPr/>
              <p:nvPr/>
            </p:nvSpPr>
            <p:spPr>
              <a:xfrm>
                <a:off x="1209540" y="3306018"/>
                <a:ext cx="2477367" cy="1476375"/>
              </a:xfrm>
              <a:prstGeom prst="rect">
                <a:avLst/>
              </a:prstGeom>
            </p:spPr>
            <p:txBody>
              <a:bodyPr wrap="square">
                <a:spAutoFit/>
              </a:bodyPr>
              <a:lstStyle/>
              <a:p>
                <a:pPr indent="467995" algn="just">
                  <a:lnSpc>
                    <a:spcPct val="150000"/>
                  </a:lnSpc>
                </a:pPr>
                <a:r>
                  <a:rPr lang="zh-CN" altLang="en-US" sz="2000" dirty="0">
                    <a:latin typeface="微软雅黑" panose="020B0503020204020204" pitchFamily="34" charset="-122"/>
                    <a:ea typeface="微软雅黑" panose="020B0503020204020204" pitchFamily="34" charset="-122"/>
                  </a:rPr>
                  <a:t>点击即可编辑点击即可编辑点击即可编辑</a:t>
                </a:r>
                <a:endParaRPr lang="zh-CN" altLang="en-US" sz="2000" dirty="0">
                  <a:latin typeface="微软雅黑" panose="020B0503020204020204" pitchFamily="34" charset="-122"/>
                  <a:ea typeface="微软雅黑" panose="020B0503020204020204" pitchFamily="34" charset="-122"/>
                </a:endParaRPr>
              </a:p>
            </p:txBody>
          </p:sp>
        </p:grpSp>
        <p:sp>
          <p:nvSpPr>
            <p:cNvPr id="24" name="KSO_Shape"/>
            <p:cNvSpPr/>
            <p:nvPr/>
          </p:nvSpPr>
          <p:spPr>
            <a:xfrm>
              <a:off x="2138583" y="2236028"/>
              <a:ext cx="619281" cy="622393"/>
            </a:xfrm>
            <a:custGeom>
              <a:avLst/>
              <a:gdLst/>
              <a:ahLst/>
              <a:cxnLst/>
              <a:rect l="l" t="t" r="r" b="b"/>
              <a:pathLst>
                <a:path w="1011944" h="1017468">
                  <a:moveTo>
                    <a:pt x="302571" y="800429"/>
                  </a:moveTo>
                  <a:cubicBezTo>
                    <a:pt x="313716" y="810444"/>
                    <a:pt x="325855" y="819562"/>
                    <a:pt x="338737" y="827969"/>
                  </a:cubicBezTo>
                  <a:cubicBezTo>
                    <a:pt x="470225" y="913775"/>
                    <a:pt x="638330" y="898869"/>
                    <a:pt x="751224" y="801057"/>
                  </a:cubicBezTo>
                  <a:lnTo>
                    <a:pt x="829505" y="852141"/>
                  </a:lnTo>
                  <a:lnTo>
                    <a:pt x="867479" y="876922"/>
                  </a:lnTo>
                  <a:cubicBezTo>
                    <a:pt x="710485" y="1034336"/>
                    <a:pt x="459572" y="1065741"/>
                    <a:pt x="266005" y="939424"/>
                  </a:cubicBezTo>
                  <a:lnTo>
                    <a:pt x="229286" y="912728"/>
                  </a:lnTo>
                  <a:close/>
                  <a:moveTo>
                    <a:pt x="936681" y="640575"/>
                  </a:moveTo>
                  <a:lnTo>
                    <a:pt x="922352" y="912731"/>
                  </a:lnTo>
                  <a:lnTo>
                    <a:pt x="867479" y="876922"/>
                  </a:lnTo>
                  <a:lnTo>
                    <a:pt x="867479" y="876922"/>
                  </a:lnTo>
                  <a:lnTo>
                    <a:pt x="829505" y="852141"/>
                  </a:lnTo>
                  <a:lnTo>
                    <a:pt x="693334" y="763279"/>
                  </a:lnTo>
                  <a:close/>
                  <a:moveTo>
                    <a:pt x="241423" y="569919"/>
                  </a:moveTo>
                  <a:lnTo>
                    <a:pt x="231447" y="842269"/>
                  </a:lnTo>
                  <a:lnTo>
                    <a:pt x="0" y="698372"/>
                  </a:lnTo>
                  <a:close/>
                  <a:moveTo>
                    <a:pt x="334488" y="91365"/>
                  </a:moveTo>
                  <a:lnTo>
                    <a:pt x="397475" y="209747"/>
                  </a:lnTo>
                  <a:cubicBezTo>
                    <a:pt x="383325" y="214674"/>
                    <a:pt x="369480" y="220906"/>
                    <a:pt x="355899" y="228131"/>
                  </a:cubicBezTo>
                  <a:cubicBezTo>
                    <a:pt x="217290" y="301881"/>
                    <a:pt x="149214" y="456306"/>
                    <a:pt x="180397" y="602388"/>
                  </a:cubicBezTo>
                  <a:lnTo>
                    <a:pt x="57845" y="667594"/>
                  </a:lnTo>
                  <a:cubicBezTo>
                    <a:pt x="-4255" y="454123"/>
                    <a:pt x="89335" y="219209"/>
                    <a:pt x="293386" y="110640"/>
                  </a:cubicBezTo>
                  <a:close/>
                  <a:moveTo>
                    <a:pt x="656877" y="65422"/>
                  </a:moveTo>
                  <a:cubicBezTo>
                    <a:pt x="871633" y="122920"/>
                    <a:pt x="1024059" y="324688"/>
                    <a:pt x="1011187" y="555465"/>
                  </a:cubicBezTo>
                  <a:lnTo>
                    <a:pt x="1006376" y="600607"/>
                  </a:lnTo>
                  <a:lnTo>
                    <a:pt x="872488" y="593139"/>
                  </a:lnTo>
                  <a:cubicBezTo>
                    <a:pt x="875606" y="578483"/>
                    <a:pt x="877450" y="563413"/>
                    <a:pt x="878307" y="548054"/>
                  </a:cubicBezTo>
                  <a:cubicBezTo>
                    <a:pt x="887050" y="391290"/>
                    <a:pt x="790245" y="253049"/>
                    <a:pt x="649146" y="204027"/>
                  </a:cubicBezTo>
                  <a:close/>
                  <a:moveTo>
                    <a:pt x="660526" y="0"/>
                  </a:moveTo>
                  <a:lnTo>
                    <a:pt x="645296" y="273045"/>
                  </a:lnTo>
                  <a:lnTo>
                    <a:pt x="417527" y="1233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9" name="组合 18"/>
          <p:cNvGrpSpPr/>
          <p:nvPr/>
        </p:nvGrpSpPr>
        <p:grpSpPr>
          <a:xfrm>
            <a:off x="8237373" y="1958921"/>
            <a:ext cx="3012808" cy="4067425"/>
            <a:chOff x="8237373" y="1958921"/>
            <a:chExt cx="3012808" cy="4067425"/>
          </a:xfrm>
        </p:grpSpPr>
        <p:grpSp>
          <p:nvGrpSpPr>
            <p:cNvPr id="17" name="组合 16"/>
            <p:cNvGrpSpPr/>
            <p:nvPr/>
          </p:nvGrpSpPr>
          <p:grpSpPr>
            <a:xfrm>
              <a:off x="8237373" y="1958921"/>
              <a:ext cx="3012808" cy="4067425"/>
              <a:chOff x="8237373" y="2062439"/>
              <a:chExt cx="3012808" cy="4067425"/>
            </a:xfrm>
          </p:grpSpPr>
          <p:grpSp>
            <p:nvGrpSpPr>
              <p:cNvPr id="18" name="组合 17"/>
              <p:cNvGrpSpPr/>
              <p:nvPr/>
            </p:nvGrpSpPr>
            <p:grpSpPr>
              <a:xfrm>
                <a:off x="8237373" y="2062439"/>
                <a:ext cx="3012808" cy="4067425"/>
                <a:chOff x="4603182" y="1444621"/>
                <a:chExt cx="1850186" cy="2495282"/>
              </a:xfrm>
            </p:grpSpPr>
            <p:sp>
              <p:nvSpPr>
                <p:cNvPr id="21" name="圆角矩形 20"/>
                <p:cNvSpPr/>
                <p:nvPr/>
              </p:nvSpPr>
              <p:spPr>
                <a:xfrm>
                  <a:off x="4712149" y="1444621"/>
                  <a:ext cx="1632254" cy="1502651"/>
                </a:xfrm>
                <a:prstGeom prst="roundRect">
                  <a:avLst>
                    <a:gd name="adj" fmla="val 935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2" name="任意多边形 21"/>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3" name="椭圆 22"/>
                <p:cNvSpPr/>
                <p:nvPr/>
              </p:nvSpPr>
              <p:spPr>
                <a:xfrm>
                  <a:off x="5228238" y="1647875"/>
                  <a:ext cx="600075" cy="60007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grpSp>
          <p:sp>
            <p:nvSpPr>
              <p:cNvPr id="20" name="矩形 19"/>
              <p:cNvSpPr/>
              <p:nvPr/>
            </p:nvSpPr>
            <p:spPr>
              <a:xfrm>
                <a:off x="8472515" y="3333204"/>
                <a:ext cx="2542524" cy="1476375"/>
              </a:xfrm>
              <a:prstGeom prst="rect">
                <a:avLst/>
              </a:prstGeom>
            </p:spPr>
            <p:txBody>
              <a:bodyPr wrap="square">
                <a:spAutoFit/>
              </a:bodyPr>
              <a:lstStyle/>
              <a:p>
                <a:pPr indent="467995" algn="just">
                  <a:lnSpc>
                    <a:spcPct val="150000"/>
                  </a:lnSpc>
                </a:pPr>
                <a:r>
                  <a:rPr lang="zh-CN" altLang="en-US" sz="2000" dirty="0">
                    <a:latin typeface="微软雅黑" panose="020B0503020204020204" pitchFamily="34" charset="-122"/>
                    <a:ea typeface="微软雅黑" panose="020B0503020204020204" pitchFamily="34" charset="-122"/>
                  </a:rPr>
                  <a:t>点击即可编辑点击即可编辑点击即可编辑</a:t>
                </a:r>
                <a:endParaRPr lang="zh-CN" altLang="en-US" sz="2000" dirty="0">
                  <a:latin typeface="微软雅黑" panose="020B0503020204020204" pitchFamily="34" charset="-122"/>
                  <a:ea typeface="微软雅黑" panose="020B0503020204020204" pitchFamily="34" charset="-122"/>
                </a:endParaRPr>
              </a:p>
            </p:txBody>
          </p:sp>
        </p:grpSp>
        <p:sp>
          <p:nvSpPr>
            <p:cNvPr id="25" name="KSO_Shape"/>
            <p:cNvSpPr/>
            <p:nvPr/>
          </p:nvSpPr>
          <p:spPr bwMode="auto">
            <a:xfrm>
              <a:off x="9447599" y="2136754"/>
              <a:ext cx="592357" cy="581497"/>
            </a:xfrm>
            <a:custGeom>
              <a:avLst/>
              <a:gdLst>
                <a:gd name="T0" fmla="*/ 477551 w 1511300"/>
                <a:gd name="T1" fmla="*/ 1378409 h 1482725"/>
                <a:gd name="T2" fmla="*/ 477551 w 1511300"/>
                <a:gd name="T3" fmla="*/ 1498148 h 1482725"/>
                <a:gd name="T4" fmla="*/ 1513513 w 1511300"/>
                <a:gd name="T5" fmla="*/ 1498148 h 1482725"/>
                <a:gd name="T6" fmla="*/ 1513513 w 1511300"/>
                <a:gd name="T7" fmla="*/ 1378409 h 1482725"/>
                <a:gd name="T8" fmla="*/ 477551 w 1511300"/>
                <a:gd name="T9" fmla="*/ 1102887 h 1482725"/>
                <a:gd name="T10" fmla="*/ 477551 w 1511300"/>
                <a:gd name="T11" fmla="*/ 1223028 h 1482725"/>
                <a:gd name="T12" fmla="*/ 1513513 w 1511300"/>
                <a:gd name="T13" fmla="*/ 1223028 h 1482725"/>
                <a:gd name="T14" fmla="*/ 1513513 w 1511300"/>
                <a:gd name="T15" fmla="*/ 1102887 h 1482725"/>
                <a:gd name="T16" fmla="*/ 393890 w 1511300"/>
                <a:gd name="T17" fmla="*/ 734858 h 1482725"/>
                <a:gd name="T18" fmla="*/ 1905000 w 1511300"/>
                <a:gd name="T19" fmla="*/ 734858 h 1482725"/>
                <a:gd name="T20" fmla="*/ 1905000 w 1511300"/>
                <a:gd name="T21" fmla="*/ 1868981 h 1482725"/>
                <a:gd name="T22" fmla="*/ 40030 w 1511300"/>
                <a:gd name="T23" fmla="*/ 1868981 h 1482725"/>
                <a:gd name="T24" fmla="*/ 40030 w 1511300"/>
                <a:gd name="T25" fmla="*/ 1088471 h 1482725"/>
                <a:gd name="T26" fmla="*/ 40021 w 1511300"/>
                <a:gd name="T27" fmla="*/ 496260 h 1482725"/>
                <a:gd name="T28" fmla="*/ 280147 w 1511300"/>
                <a:gd name="T29" fmla="*/ 735387 h 1482725"/>
                <a:gd name="T30" fmla="*/ 40021 w 1511300"/>
                <a:gd name="T31" fmla="*/ 974512 h 1482725"/>
                <a:gd name="T32" fmla="*/ 687305 w 1511300"/>
                <a:gd name="T33" fmla="*/ 278324 h 1482725"/>
                <a:gd name="T34" fmla="*/ 444326 w 1511300"/>
                <a:gd name="T35" fmla="*/ 323177 h 1482725"/>
                <a:gd name="T36" fmla="*/ 581628 w 1511300"/>
                <a:gd name="T37" fmla="*/ 559853 h 1482725"/>
                <a:gd name="T38" fmla="*/ 824206 w 1511300"/>
                <a:gd name="T39" fmla="*/ 515401 h 1482725"/>
                <a:gd name="T40" fmla="*/ 1183269 w 1511300"/>
                <a:gd name="T41" fmla="*/ 187419 h 1482725"/>
                <a:gd name="T42" fmla="*/ 940291 w 1511300"/>
                <a:gd name="T43" fmla="*/ 231871 h 1482725"/>
                <a:gd name="T44" fmla="*/ 1077592 w 1511300"/>
                <a:gd name="T45" fmla="*/ 468547 h 1482725"/>
                <a:gd name="T46" fmla="*/ 1320571 w 1511300"/>
                <a:gd name="T47" fmla="*/ 423695 h 1482725"/>
                <a:gd name="T48" fmla="*/ 1679235 w 1511300"/>
                <a:gd name="T49" fmla="*/ 96513 h 1482725"/>
                <a:gd name="T50" fmla="*/ 1436656 w 1511300"/>
                <a:gd name="T51" fmla="*/ 140965 h 1482725"/>
                <a:gd name="T52" fmla="*/ 1573557 w 1511300"/>
                <a:gd name="T53" fmla="*/ 377240 h 1482725"/>
                <a:gd name="T54" fmla="*/ 1794118 w 1511300"/>
                <a:gd name="T55" fmla="*/ 336793 h 1482725"/>
                <a:gd name="T56" fmla="*/ 1782910 w 1511300"/>
                <a:gd name="T57" fmla="*/ 274721 h 1482725"/>
                <a:gd name="T58" fmla="*/ 1805327 w 1511300"/>
                <a:gd name="T59" fmla="*/ 0 h 1482725"/>
                <a:gd name="T60" fmla="*/ 1877781 w 1511300"/>
                <a:gd name="T61" fmla="*/ 394860 h 1482725"/>
                <a:gd name="T62" fmla="*/ 344653 w 1511300"/>
                <a:gd name="T63" fmla="*/ 676389 h 1482725"/>
                <a:gd name="T64" fmla="*/ 0 w 1511300"/>
                <a:gd name="T65" fmla="*/ 331186 h 1482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1300" h="1482725">
                  <a:moveTo>
                    <a:pt x="378857" y="1093538"/>
                  </a:moveTo>
                  <a:lnTo>
                    <a:pt x="378857" y="1188531"/>
                  </a:lnTo>
                  <a:lnTo>
                    <a:pt x="1200720" y="1188531"/>
                  </a:lnTo>
                  <a:lnTo>
                    <a:pt x="1200720" y="1093538"/>
                  </a:lnTo>
                  <a:lnTo>
                    <a:pt x="378857" y="1093538"/>
                  </a:lnTo>
                  <a:close/>
                  <a:moveTo>
                    <a:pt x="378857" y="874957"/>
                  </a:moveTo>
                  <a:lnTo>
                    <a:pt x="378857" y="970269"/>
                  </a:lnTo>
                  <a:lnTo>
                    <a:pt x="1200720" y="970269"/>
                  </a:lnTo>
                  <a:lnTo>
                    <a:pt x="1200720" y="874957"/>
                  </a:lnTo>
                  <a:lnTo>
                    <a:pt x="378857" y="874957"/>
                  </a:lnTo>
                  <a:close/>
                  <a:moveTo>
                    <a:pt x="312486" y="582987"/>
                  </a:moveTo>
                  <a:lnTo>
                    <a:pt x="1511300" y="582987"/>
                  </a:lnTo>
                  <a:lnTo>
                    <a:pt x="1511300" y="1482725"/>
                  </a:lnTo>
                  <a:lnTo>
                    <a:pt x="31757" y="1482725"/>
                  </a:lnTo>
                  <a:lnTo>
                    <a:pt x="31757" y="863520"/>
                  </a:lnTo>
                  <a:lnTo>
                    <a:pt x="312486" y="582987"/>
                  </a:lnTo>
                  <a:close/>
                  <a:moveTo>
                    <a:pt x="31750" y="393700"/>
                  </a:moveTo>
                  <a:lnTo>
                    <a:pt x="222250" y="583407"/>
                  </a:lnTo>
                  <a:lnTo>
                    <a:pt x="31750" y="773113"/>
                  </a:lnTo>
                  <a:lnTo>
                    <a:pt x="31750" y="393700"/>
                  </a:lnTo>
                  <a:close/>
                  <a:moveTo>
                    <a:pt x="545262" y="220804"/>
                  </a:moveTo>
                  <a:lnTo>
                    <a:pt x="352499" y="256387"/>
                  </a:lnTo>
                  <a:lnTo>
                    <a:pt x="461425" y="444150"/>
                  </a:lnTo>
                  <a:lnTo>
                    <a:pt x="653870" y="408885"/>
                  </a:lnTo>
                  <a:lnTo>
                    <a:pt x="545262" y="220804"/>
                  </a:lnTo>
                  <a:close/>
                  <a:moveTo>
                    <a:pt x="938727" y="148686"/>
                  </a:moveTo>
                  <a:lnTo>
                    <a:pt x="745964" y="183951"/>
                  </a:lnTo>
                  <a:lnTo>
                    <a:pt x="854890" y="371714"/>
                  </a:lnTo>
                  <a:lnTo>
                    <a:pt x="1047653" y="336131"/>
                  </a:lnTo>
                  <a:lnTo>
                    <a:pt x="938727" y="148686"/>
                  </a:lnTo>
                  <a:close/>
                  <a:moveTo>
                    <a:pt x="1332193" y="76567"/>
                  </a:moveTo>
                  <a:lnTo>
                    <a:pt x="1139747" y="111832"/>
                  </a:lnTo>
                  <a:lnTo>
                    <a:pt x="1248355" y="299277"/>
                  </a:lnTo>
                  <a:lnTo>
                    <a:pt x="1423334" y="267189"/>
                  </a:lnTo>
                  <a:lnTo>
                    <a:pt x="1414442" y="217945"/>
                  </a:lnTo>
                  <a:lnTo>
                    <a:pt x="1332193" y="76567"/>
                  </a:lnTo>
                  <a:close/>
                  <a:moveTo>
                    <a:pt x="1432226" y="0"/>
                  </a:moveTo>
                  <a:lnTo>
                    <a:pt x="1489706" y="313256"/>
                  </a:lnTo>
                  <a:lnTo>
                    <a:pt x="273425" y="536602"/>
                  </a:lnTo>
                  <a:lnTo>
                    <a:pt x="0" y="262741"/>
                  </a:lnTo>
                  <a:lnTo>
                    <a:pt x="143222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2" name="组合 11"/>
          <p:cNvGrpSpPr/>
          <p:nvPr/>
        </p:nvGrpSpPr>
        <p:grpSpPr>
          <a:xfrm>
            <a:off x="4589596" y="1958921"/>
            <a:ext cx="3012808" cy="4067425"/>
            <a:chOff x="4589596" y="1958921"/>
            <a:chExt cx="3012808" cy="4067425"/>
          </a:xfrm>
        </p:grpSpPr>
        <p:grpSp>
          <p:nvGrpSpPr>
            <p:cNvPr id="10" name="组合 9"/>
            <p:cNvGrpSpPr/>
            <p:nvPr/>
          </p:nvGrpSpPr>
          <p:grpSpPr>
            <a:xfrm>
              <a:off x="4589596" y="1958921"/>
              <a:ext cx="3012808" cy="4067425"/>
              <a:chOff x="4589596" y="2062439"/>
              <a:chExt cx="3012808" cy="4067425"/>
            </a:xfrm>
          </p:grpSpPr>
          <p:grpSp>
            <p:nvGrpSpPr>
              <p:cNvPr id="11" name="组合 10"/>
              <p:cNvGrpSpPr/>
              <p:nvPr/>
            </p:nvGrpSpPr>
            <p:grpSpPr>
              <a:xfrm>
                <a:off x="4589596" y="2062439"/>
                <a:ext cx="3012808" cy="4067425"/>
                <a:chOff x="2690633" y="1444621"/>
                <a:chExt cx="1850186" cy="2495282"/>
              </a:xfrm>
            </p:grpSpPr>
            <p:sp>
              <p:nvSpPr>
                <p:cNvPr id="14" name="圆角矩形 13"/>
                <p:cNvSpPr/>
                <p:nvPr/>
              </p:nvSpPr>
              <p:spPr>
                <a:xfrm>
                  <a:off x="2799601" y="1444621"/>
                  <a:ext cx="1632254" cy="1502651"/>
                </a:xfrm>
                <a:prstGeom prst="roundRect">
                  <a:avLst>
                    <a:gd name="adj" fmla="val 935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5" name="任意多边形 14"/>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6" name="椭圆 15"/>
                <p:cNvSpPr/>
                <p:nvPr/>
              </p:nvSpPr>
              <p:spPr>
                <a:xfrm>
                  <a:off x="3315689" y="1647875"/>
                  <a:ext cx="600075" cy="600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grpSp>
          <p:sp>
            <p:nvSpPr>
              <p:cNvPr id="13" name="矩形 12"/>
              <p:cNvSpPr/>
              <p:nvPr/>
            </p:nvSpPr>
            <p:spPr>
              <a:xfrm>
                <a:off x="4748886" y="3333204"/>
                <a:ext cx="2694228" cy="1476375"/>
              </a:xfrm>
              <a:prstGeom prst="rect">
                <a:avLst/>
              </a:prstGeom>
            </p:spPr>
            <p:txBody>
              <a:bodyPr wrap="square">
                <a:spAutoFit/>
              </a:bodyPr>
              <a:lstStyle/>
              <a:p>
                <a:pPr indent="467995" algn="just">
                  <a:lnSpc>
                    <a:spcPct val="150000"/>
                  </a:lnSpc>
                </a:pPr>
                <a:r>
                  <a:rPr lang="zh-CN" altLang="en-US" sz="2000" dirty="0">
                    <a:latin typeface="微软雅黑" panose="020B0503020204020204" pitchFamily="34" charset="-122"/>
                    <a:ea typeface="微软雅黑" panose="020B0503020204020204" pitchFamily="34" charset="-122"/>
                  </a:rPr>
                  <a:t>点击即可编辑点击即可编辑点击即可编辑</a:t>
                </a:r>
                <a:endParaRPr lang="zh-CN" altLang="en-US" sz="2000" dirty="0">
                  <a:latin typeface="微软雅黑" panose="020B0503020204020204" pitchFamily="34" charset="-122"/>
                  <a:ea typeface="微软雅黑" panose="020B0503020204020204" pitchFamily="34" charset="-122"/>
                </a:endParaRPr>
              </a:p>
            </p:txBody>
          </p:sp>
        </p:grpSp>
        <p:sp>
          <p:nvSpPr>
            <p:cNvPr id="26" name="KSO_Shape"/>
            <p:cNvSpPr/>
            <p:nvPr/>
          </p:nvSpPr>
          <p:spPr bwMode="auto">
            <a:xfrm>
              <a:off x="5811492" y="2240405"/>
              <a:ext cx="571279" cy="54938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edge">
                                      <p:cBhvr>
                                        <p:cTn id="11" dur="500"/>
                                        <p:tgtEl>
                                          <p:spTgt spid="12"/>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edg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ṡḻiďè"/>
          <p:cNvSpPr/>
          <p:nvPr/>
        </p:nvSpPr>
        <p:spPr>
          <a:xfrm>
            <a:off x="1262737" y="2362205"/>
            <a:ext cx="3554165" cy="3554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a:miter lim="400000"/>
          </a:ln>
        </p:spPr>
        <p:txBody>
          <a:bodyPr anchor="ctr"/>
          <a:lstStyle/>
          <a:p>
            <a:pPr algn="ctr"/>
          </a:p>
        </p:txBody>
      </p:sp>
      <p:grpSp>
        <p:nvGrpSpPr>
          <p:cNvPr id="17" name="组合 16"/>
          <p:cNvGrpSpPr/>
          <p:nvPr/>
        </p:nvGrpSpPr>
        <p:grpSpPr>
          <a:xfrm>
            <a:off x="3683590" y="3344302"/>
            <a:ext cx="5228681" cy="733865"/>
            <a:chOff x="3797890" y="3515752"/>
            <a:chExt cx="5228681" cy="733865"/>
          </a:xfrm>
        </p:grpSpPr>
        <p:sp>
          <p:nvSpPr>
            <p:cNvPr id="7" name="íŝ1idê"/>
            <p:cNvSpPr/>
            <p:nvPr/>
          </p:nvSpPr>
          <p:spPr>
            <a:xfrm rot="5400000">
              <a:off x="6045298" y="1268344"/>
              <a:ext cx="733865" cy="5228681"/>
            </a:xfrm>
            <a:custGeom>
              <a:avLst/>
              <a:gdLst/>
              <a:ahLst/>
              <a:cxnLst>
                <a:cxn ang="0">
                  <a:pos x="wd2" y="hd2"/>
                </a:cxn>
                <a:cxn ang="5400000">
                  <a:pos x="wd2" y="hd2"/>
                </a:cxn>
                <a:cxn ang="10800000">
                  <a:pos x="wd2" y="hd2"/>
                </a:cxn>
                <a:cxn ang="16200000">
                  <a:pos x="wd2" y="hd2"/>
                </a:cxn>
              </a:cxnLst>
              <a:rect l="0" t="0" r="r" b="b"/>
              <a:pathLst>
                <a:path w="21600" h="21600" extrusionOk="0">
                  <a:moveTo>
                    <a:pt x="21599" y="15452"/>
                  </a:moveTo>
                  <a:lnTo>
                    <a:pt x="21490" y="13864"/>
                  </a:lnTo>
                  <a:lnTo>
                    <a:pt x="21490" y="0"/>
                  </a:lnTo>
                  <a:lnTo>
                    <a:pt x="8518" y="1799"/>
                  </a:lnTo>
                  <a:lnTo>
                    <a:pt x="8518" y="13864"/>
                  </a:lnTo>
                  <a:lnTo>
                    <a:pt x="8518" y="13864"/>
                  </a:lnTo>
                  <a:lnTo>
                    <a:pt x="81" y="15452"/>
                  </a:lnTo>
                  <a:lnTo>
                    <a:pt x="11" y="15452"/>
                  </a:lnTo>
                  <a:lnTo>
                    <a:pt x="11" y="15465"/>
                  </a:lnTo>
                  <a:lnTo>
                    <a:pt x="0" y="15467"/>
                  </a:lnTo>
                  <a:lnTo>
                    <a:pt x="11" y="15467"/>
                  </a:lnTo>
                  <a:lnTo>
                    <a:pt x="11" y="21600"/>
                  </a:lnTo>
                  <a:lnTo>
                    <a:pt x="21600" y="21600"/>
                  </a:lnTo>
                  <a:lnTo>
                    <a:pt x="21600" y="15452"/>
                  </a:lnTo>
                  <a:lnTo>
                    <a:pt x="21599" y="15452"/>
                  </a:lnTo>
                  <a:close/>
                </a:path>
              </a:pathLst>
            </a:custGeom>
            <a:solidFill>
              <a:schemeClr val="bg1">
                <a:lumMod val="50000"/>
              </a:schemeClr>
            </a:solidFill>
            <a:ln w="12700">
              <a:miter lim="400000"/>
            </a:ln>
          </p:spPr>
          <p:txBody>
            <a:bodyPr anchor="ctr"/>
            <a:lstStyle/>
            <a:p>
              <a:pPr algn="ctr"/>
            </a:p>
          </p:txBody>
        </p:sp>
        <p:sp>
          <p:nvSpPr>
            <p:cNvPr id="11" name="í$1ïdé"/>
            <p:cNvSpPr/>
            <p:nvPr/>
          </p:nvSpPr>
          <p:spPr>
            <a:xfrm>
              <a:off x="4368551" y="3703258"/>
              <a:ext cx="356180" cy="356206"/>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a:miter lim="400000"/>
            </a:ln>
          </p:spPr>
          <p:txBody>
            <a:bodyPr anchor="ctr"/>
            <a:lstStyle/>
            <a:p>
              <a:pPr algn="ctr"/>
            </a:p>
          </p:txBody>
        </p:sp>
        <p:sp>
          <p:nvSpPr>
            <p:cNvPr id="12" name="îṩ1îḑê"/>
            <p:cNvSpPr/>
            <p:nvPr/>
          </p:nvSpPr>
          <p:spPr>
            <a:xfrm>
              <a:off x="6041731" y="3837735"/>
              <a:ext cx="1980000" cy="388013"/>
            </a:xfrm>
            <a:prstGeom prst="rect">
              <a:avLst/>
            </a:prstGeom>
            <a:ln w="12700">
              <a:miter lim="400000"/>
            </a:ln>
          </p:spPr>
          <p:txBody>
            <a:bodyPr wrap="none" lIns="90000" tIns="46800" rIns="90000" bIns="46800" anchor="ctr">
              <a:normAutofit lnSpcReduction="10000"/>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管理密不可分</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683590" y="4217267"/>
            <a:ext cx="5220355" cy="725167"/>
            <a:chOff x="3797890" y="4388717"/>
            <a:chExt cx="5220355" cy="725167"/>
          </a:xfrm>
        </p:grpSpPr>
        <p:sp>
          <p:nvSpPr>
            <p:cNvPr id="8" name="ïṡļîḍè"/>
            <p:cNvSpPr/>
            <p:nvPr/>
          </p:nvSpPr>
          <p:spPr>
            <a:xfrm rot="5400000">
              <a:off x="6045484" y="2141123"/>
              <a:ext cx="725167" cy="5220355"/>
            </a:xfrm>
            <a:custGeom>
              <a:avLst/>
              <a:gdLst/>
              <a:ahLst/>
              <a:cxnLst>
                <a:cxn ang="0">
                  <a:pos x="wd2" y="hd2"/>
                </a:cxn>
                <a:cxn ang="5400000">
                  <a:pos x="wd2" y="hd2"/>
                </a:cxn>
                <a:cxn ang="10800000">
                  <a:pos x="wd2" y="hd2"/>
                </a:cxn>
                <a:cxn ang="16200000">
                  <a:pos x="wd2" y="hd2"/>
                </a:cxn>
              </a:cxnLst>
              <a:rect l="0" t="0" r="r" b="b"/>
              <a:pathLst>
                <a:path w="21600" h="21600" extrusionOk="0">
                  <a:moveTo>
                    <a:pt x="21532" y="15452"/>
                  </a:moveTo>
                  <a:lnTo>
                    <a:pt x="12874" y="13852"/>
                  </a:lnTo>
                  <a:lnTo>
                    <a:pt x="12874" y="1791"/>
                  </a:lnTo>
                  <a:lnTo>
                    <a:pt x="0" y="0"/>
                  </a:lnTo>
                  <a:lnTo>
                    <a:pt x="0" y="13879"/>
                  </a:lnTo>
                  <a:lnTo>
                    <a:pt x="2" y="13879"/>
                  </a:lnTo>
                  <a:lnTo>
                    <a:pt x="111" y="15452"/>
                  </a:lnTo>
                  <a:lnTo>
                    <a:pt x="2" y="15452"/>
                  </a:lnTo>
                  <a:lnTo>
                    <a:pt x="2" y="21600"/>
                  </a:lnTo>
                  <a:lnTo>
                    <a:pt x="21600" y="21600"/>
                  </a:lnTo>
                  <a:lnTo>
                    <a:pt x="21600" y="15452"/>
                  </a:lnTo>
                  <a:lnTo>
                    <a:pt x="21532" y="15452"/>
                  </a:lnTo>
                  <a:close/>
                </a:path>
              </a:pathLst>
            </a:custGeom>
            <a:solidFill>
              <a:schemeClr val="tx2">
                <a:lumMod val="75000"/>
              </a:schemeClr>
            </a:solidFill>
            <a:ln w="12700">
              <a:miter lim="400000"/>
            </a:ln>
          </p:spPr>
          <p:txBody>
            <a:bodyPr anchor="ctr"/>
            <a:lstStyle/>
            <a:p>
              <a:pPr algn="ctr"/>
            </a:p>
          </p:txBody>
        </p:sp>
        <p:sp>
          <p:nvSpPr>
            <p:cNvPr id="13" name="îṧļiďè"/>
            <p:cNvSpPr/>
            <p:nvPr/>
          </p:nvSpPr>
          <p:spPr>
            <a:xfrm>
              <a:off x="4376455" y="4571685"/>
              <a:ext cx="340372" cy="356206"/>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a:miter lim="400000"/>
            </a:ln>
          </p:spPr>
          <p:txBody>
            <a:bodyPr anchor="ctr"/>
            <a:lstStyle/>
            <a:p>
              <a:pPr algn="ctr"/>
            </a:p>
          </p:txBody>
        </p:sp>
        <p:sp>
          <p:nvSpPr>
            <p:cNvPr id="14" name="íŝ1îďe"/>
            <p:cNvSpPr/>
            <p:nvPr/>
          </p:nvSpPr>
          <p:spPr>
            <a:xfrm>
              <a:off x="6041731" y="4417306"/>
              <a:ext cx="1980000" cy="388013"/>
            </a:xfrm>
            <a:prstGeom prst="rect">
              <a:avLst/>
            </a:prstGeom>
            <a:ln w="12700">
              <a:miter lim="400000"/>
            </a:ln>
          </p:spPr>
          <p:txBody>
            <a:bodyPr wrap="none" lIns="90000" tIns="46800" rIns="90000" bIns="46800" anchor="ctr">
              <a:normAutofit lnSpcReduction="10000"/>
            </a:bodyPr>
            <a:lstStyle/>
            <a:p>
              <a:pPr lvl="0">
                <a:defRPr sz="1800">
                  <a:solidFill>
                    <a:srgbClr val="000000"/>
                  </a:solidFill>
                </a:defRPr>
              </a:pPr>
              <a:r>
                <a:rPr lang="zh-CN" altLang="en-US" sz="2000" dirty="0">
                  <a:solidFill>
                    <a:schemeClr val="bg1">
                      <a:lumMod val="95000"/>
                    </a:schemeClr>
                  </a:solidFill>
                  <a:latin typeface="微软雅黑" panose="020B0503020204020204" pitchFamily="34" charset="-122"/>
                  <a:ea typeface="微软雅黑" panose="020B0503020204020204" pitchFamily="34" charset="-122"/>
                </a:rPr>
                <a:t>管理密不可分</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685749" y="4784673"/>
            <a:ext cx="4721116" cy="1022563"/>
            <a:chOff x="3800049" y="4956123"/>
            <a:chExt cx="4721116" cy="1022563"/>
          </a:xfrm>
        </p:grpSpPr>
        <p:sp>
          <p:nvSpPr>
            <p:cNvPr id="9" name="iŝliďê"/>
            <p:cNvSpPr/>
            <p:nvPr/>
          </p:nvSpPr>
          <p:spPr>
            <a:xfrm rot="5400000">
              <a:off x="5649325" y="3106847"/>
              <a:ext cx="1022563" cy="4721116"/>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chemeClr val="bg1">
                <a:lumMod val="50000"/>
              </a:schemeClr>
            </a:solidFill>
            <a:ln w="12700">
              <a:miter lim="400000"/>
            </a:ln>
          </p:spPr>
          <p:txBody>
            <a:bodyPr anchor="ctr"/>
            <a:lstStyle/>
            <a:p>
              <a:pPr algn="ctr"/>
            </a:p>
          </p:txBody>
        </p:sp>
        <p:sp>
          <p:nvSpPr>
            <p:cNvPr id="15" name="iš1îďê"/>
            <p:cNvSpPr/>
            <p:nvPr/>
          </p:nvSpPr>
          <p:spPr>
            <a:xfrm>
              <a:off x="4416880" y="5438788"/>
              <a:ext cx="354503" cy="35620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a:miter lim="400000"/>
            </a:ln>
          </p:spPr>
          <p:txBody>
            <a:bodyPr anchor="ctr"/>
            <a:lstStyle/>
            <a:p>
              <a:pPr algn="ctr"/>
            </a:p>
          </p:txBody>
        </p:sp>
        <p:sp>
          <p:nvSpPr>
            <p:cNvPr id="16" name="íšḻiḓê"/>
            <p:cNvSpPr/>
            <p:nvPr/>
          </p:nvSpPr>
          <p:spPr>
            <a:xfrm>
              <a:off x="6053602" y="4979067"/>
              <a:ext cx="1980000" cy="388013"/>
            </a:xfrm>
            <a:prstGeom prst="rect">
              <a:avLst/>
            </a:prstGeom>
            <a:ln w="12700">
              <a:miter lim="400000"/>
            </a:ln>
          </p:spPr>
          <p:txBody>
            <a:bodyPr wrap="none" lIns="90000" tIns="46800" rIns="90000" bIns="46800" anchor="ctr">
              <a:noAutofit/>
            </a:bodyPr>
            <a:lstStyle/>
            <a:p>
              <a:pPr lvl="0">
                <a:defRPr sz="1800">
                  <a:solidFill>
                    <a:srgbClr val="000000"/>
                  </a:solidFill>
                </a:defRPr>
              </a:pPr>
              <a:r>
                <a:rPr lang="zh-CN" altLang="en-US" sz="2000" dirty="0">
                  <a:solidFill>
                    <a:schemeClr val="bg1">
                      <a:lumMod val="95000"/>
                    </a:schemeClr>
                  </a:solidFill>
                  <a:latin typeface="微软雅黑" panose="020B0503020204020204" pitchFamily="34" charset="-122"/>
                  <a:ea typeface="微软雅黑" panose="020B0503020204020204" pitchFamily="34" charset="-122"/>
                </a:rPr>
                <a:t>管理密不可分</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8" name="iṥ1íḍe"/>
          <p:cNvSpPr/>
          <p:nvPr/>
        </p:nvSpPr>
        <p:spPr>
          <a:xfrm>
            <a:off x="9710817" y="3743035"/>
            <a:ext cx="412566" cy="792504"/>
          </a:xfrm>
          <a:custGeom>
            <a:avLst/>
            <a:gdLst/>
            <a:ahLst/>
            <a:cxnLst>
              <a:cxn ang="0">
                <a:pos x="wd2" y="hd2"/>
              </a:cxn>
              <a:cxn ang="5400000">
                <a:pos x="wd2" y="hd2"/>
              </a:cxn>
              <a:cxn ang="10800000">
                <a:pos x="wd2" y="hd2"/>
              </a:cxn>
              <a:cxn ang="16200000">
                <a:pos x="wd2" y="hd2"/>
              </a:cxn>
            </a:cxnLst>
            <a:rect l="0" t="0" r="r" b="b"/>
            <a:pathLst>
              <a:path w="21533" h="21600" extrusionOk="0">
                <a:moveTo>
                  <a:pt x="9405" y="21600"/>
                </a:moveTo>
                <a:lnTo>
                  <a:pt x="12523" y="21600"/>
                </a:lnTo>
                <a:cubicBezTo>
                  <a:pt x="12939" y="21600"/>
                  <a:pt x="13265" y="21433"/>
                  <a:pt x="13265" y="21216"/>
                </a:cubicBezTo>
                <a:lnTo>
                  <a:pt x="13265" y="19106"/>
                </a:lnTo>
                <a:cubicBezTo>
                  <a:pt x="18161" y="18684"/>
                  <a:pt x="21533" y="16742"/>
                  <a:pt x="21533" y="14283"/>
                </a:cubicBezTo>
                <a:cubicBezTo>
                  <a:pt x="21533" y="11378"/>
                  <a:pt x="16728" y="10402"/>
                  <a:pt x="12477" y="9546"/>
                </a:cubicBezTo>
                <a:cubicBezTo>
                  <a:pt x="9199" y="8883"/>
                  <a:pt x="6379" y="8318"/>
                  <a:pt x="6379" y="7039"/>
                </a:cubicBezTo>
                <a:cubicBezTo>
                  <a:pt x="6379" y="5941"/>
                  <a:pt x="8413" y="5184"/>
                  <a:pt x="11346" y="5184"/>
                </a:cubicBezTo>
                <a:cubicBezTo>
                  <a:pt x="14811" y="5184"/>
                  <a:pt x="17605" y="6471"/>
                  <a:pt x="17630" y="6485"/>
                </a:cubicBezTo>
                <a:cubicBezTo>
                  <a:pt x="17815" y="6556"/>
                  <a:pt x="18024" y="6594"/>
                  <a:pt x="18251" y="6569"/>
                </a:cubicBezTo>
                <a:cubicBezTo>
                  <a:pt x="18484" y="6556"/>
                  <a:pt x="18668" y="6485"/>
                  <a:pt x="18784" y="6377"/>
                </a:cubicBezTo>
                <a:lnTo>
                  <a:pt x="20656" y="4616"/>
                </a:lnTo>
                <a:cubicBezTo>
                  <a:pt x="20818" y="4472"/>
                  <a:pt x="20770" y="4291"/>
                  <a:pt x="20540" y="4158"/>
                </a:cubicBezTo>
                <a:cubicBezTo>
                  <a:pt x="20449" y="4109"/>
                  <a:pt x="17953" y="2783"/>
                  <a:pt x="13265" y="2506"/>
                </a:cubicBezTo>
                <a:lnTo>
                  <a:pt x="13265" y="385"/>
                </a:lnTo>
                <a:cubicBezTo>
                  <a:pt x="13265" y="167"/>
                  <a:pt x="12939" y="0"/>
                  <a:pt x="12523" y="0"/>
                </a:cubicBezTo>
                <a:lnTo>
                  <a:pt x="9405" y="0"/>
                </a:lnTo>
                <a:cubicBezTo>
                  <a:pt x="9011" y="0"/>
                  <a:pt x="8666" y="167"/>
                  <a:pt x="8666" y="385"/>
                </a:cubicBezTo>
                <a:lnTo>
                  <a:pt x="8666" y="2554"/>
                </a:lnTo>
                <a:cubicBezTo>
                  <a:pt x="3838" y="3037"/>
                  <a:pt x="511" y="4869"/>
                  <a:pt x="511" y="7086"/>
                </a:cubicBezTo>
                <a:cubicBezTo>
                  <a:pt x="511" y="10112"/>
                  <a:pt x="5687" y="11199"/>
                  <a:pt x="9845" y="12054"/>
                </a:cubicBezTo>
                <a:cubicBezTo>
                  <a:pt x="12962" y="12704"/>
                  <a:pt x="15691" y="13270"/>
                  <a:pt x="15691" y="14428"/>
                </a:cubicBezTo>
                <a:cubicBezTo>
                  <a:pt x="15691" y="15791"/>
                  <a:pt x="13240" y="16417"/>
                  <a:pt x="10977" y="16417"/>
                </a:cubicBezTo>
                <a:cubicBezTo>
                  <a:pt x="6887" y="16417"/>
                  <a:pt x="3654" y="14802"/>
                  <a:pt x="3608" y="14790"/>
                </a:cubicBezTo>
                <a:cubicBezTo>
                  <a:pt x="3469" y="14707"/>
                  <a:pt x="3263" y="14668"/>
                  <a:pt x="3052" y="14681"/>
                </a:cubicBezTo>
                <a:cubicBezTo>
                  <a:pt x="2843" y="14692"/>
                  <a:pt x="2639" y="14742"/>
                  <a:pt x="2522" y="14825"/>
                </a:cubicBezTo>
                <a:lnTo>
                  <a:pt x="143" y="16454"/>
                </a:lnTo>
                <a:cubicBezTo>
                  <a:pt x="-67" y="16598"/>
                  <a:pt x="-41" y="16804"/>
                  <a:pt x="188" y="16947"/>
                </a:cubicBezTo>
                <a:cubicBezTo>
                  <a:pt x="304" y="17019"/>
                  <a:pt x="3263" y="18707"/>
                  <a:pt x="8666" y="19106"/>
                </a:cubicBezTo>
                <a:lnTo>
                  <a:pt x="8666" y="21216"/>
                </a:lnTo>
                <a:cubicBezTo>
                  <a:pt x="8666" y="21433"/>
                  <a:pt x="9011" y="21600"/>
                  <a:pt x="9405" y="21600"/>
                </a:cubicBezTo>
                <a:close/>
              </a:path>
            </a:pathLst>
          </a:custGeom>
          <a:solidFill>
            <a:srgbClr val="FFFFFF"/>
          </a:solidFill>
          <a:ln w="12700">
            <a:miter lim="400000"/>
          </a:ln>
        </p:spPr>
        <p:txBody>
          <a:bodyPr anchor="ctr"/>
          <a:lstStyle/>
          <a:p>
            <a:pPr algn="ctr"/>
          </a:p>
        </p:txBody>
      </p:sp>
      <p:sp>
        <p:nvSpPr>
          <p:cNvPr id="19" name="íṩľîde"/>
          <p:cNvSpPr/>
          <p:nvPr/>
        </p:nvSpPr>
        <p:spPr>
          <a:xfrm flipV="1">
            <a:off x="3682961" y="2156327"/>
            <a:ext cx="1" cy="3965920"/>
          </a:xfrm>
          <a:prstGeom prst="line">
            <a:avLst/>
          </a:prstGeom>
          <a:ln w="12700">
            <a:solidFill>
              <a:schemeClr val="bg1">
                <a:lumMod val="65000"/>
              </a:schemeClr>
            </a:solidFill>
            <a:miter lim="400000"/>
          </a:ln>
        </p:spPr>
        <p:txBody>
          <a:bodyPr anchor="ctr"/>
          <a:lstStyle/>
          <a:p>
            <a:pPr algn="ctr"/>
          </a:p>
        </p:txBody>
      </p:sp>
      <p:grpSp>
        <p:nvGrpSpPr>
          <p:cNvPr id="4" name="组合 3"/>
          <p:cNvGrpSpPr/>
          <p:nvPr/>
        </p:nvGrpSpPr>
        <p:grpSpPr>
          <a:xfrm>
            <a:off x="3688317" y="2471337"/>
            <a:ext cx="4718548" cy="1015097"/>
            <a:chOff x="3802617" y="2642787"/>
            <a:chExt cx="4718548" cy="1015097"/>
          </a:xfrm>
        </p:grpSpPr>
        <p:sp>
          <p:nvSpPr>
            <p:cNvPr id="6" name="iSļíde"/>
            <p:cNvSpPr/>
            <p:nvPr/>
          </p:nvSpPr>
          <p:spPr>
            <a:xfrm rot="5400000">
              <a:off x="5654342" y="791062"/>
              <a:ext cx="1015097" cy="4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chemeClr val="tx2">
                <a:lumMod val="75000"/>
              </a:schemeClr>
            </a:solidFill>
            <a:ln w="12700">
              <a:miter lim="400000"/>
            </a:ln>
          </p:spPr>
          <p:txBody>
            <a:bodyPr anchor="ctr"/>
            <a:lstStyle/>
            <a:p>
              <a:pPr algn="ctr"/>
            </a:p>
          </p:txBody>
        </p:sp>
        <p:sp>
          <p:nvSpPr>
            <p:cNvPr id="10" name="í$ḻîďe"/>
            <p:cNvSpPr/>
            <p:nvPr/>
          </p:nvSpPr>
          <p:spPr>
            <a:xfrm>
              <a:off x="4416042" y="2850352"/>
              <a:ext cx="356180" cy="313440"/>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a:miter lim="400000"/>
            </a:ln>
          </p:spPr>
          <p:txBody>
            <a:bodyPr anchor="ctr"/>
            <a:lstStyle/>
            <a:p>
              <a:pPr algn="ctr"/>
            </a:p>
          </p:txBody>
        </p:sp>
        <p:sp>
          <p:nvSpPr>
            <p:cNvPr id="21" name="îsļíḋê"/>
            <p:cNvSpPr txBox="1"/>
            <p:nvPr/>
          </p:nvSpPr>
          <p:spPr>
            <a:xfrm>
              <a:off x="6037449" y="3247150"/>
              <a:ext cx="1980000" cy="388013"/>
            </a:xfrm>
            <a:prstGeom prst="rect">
              <a:avLst/>
            </a:prstGeom>
            <a:ln w="12700">
              <a:miter lim="400000"/>
            </a:ln>
          </p:spPr>
          <p:txBody>
            <a:bodyPr wrap="none" lIns="90000" tIns="46800" rIns="90000" bIns="46800" anchor="ctr">
              <a:normAutofit lnSpcReduction="10000"/>
            </a:bodyPr>
            <a:lstStyle/>
            <a:p>
              <a:r>
                <a:rPr lang="zh-CN" altLang="en-US" sz="2000" dirty="0">
                  <a:solidFill>
                    <a:schemeClr val="bg1"/>
                  </a:solidFill>
                  <a:latin typeface="微软雅黑" panose="020B0503020204020204" pitchFamily="34" charset="-122"/>
                  <a:ea typeface="微软雅黑" panose="020B0503020204020204" pitchFamily="34" charset="-122"/>
                </a:rPr>
                <a:t>管理密不可分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2001661" y="3725969"/>
            <a:ext cx="1142062" cy="826637"/>
          </a:xfrm>
          <a:prstGeom prst="rect">
            <a:avLst/>
          </a:prstGeom>
        </p:spPr>
        <p:txBody>
          <a:bodyPr wrap="square">
            <a:spAutoFit/>
          </a:bodyPr>
          <a:lstStyle/>
          <a:p>
            <a:pPr algn="ctr">
              <a:lnSpc>
                <a:spcPct val="125000"/>
              </a:lnSpc>
            </a:pPr>
            <a:r>
              <a:rPr lang="zh-CN" altLang="en-US" sz="2000" b="1" dirty="0">
                <a:latin typeface="微软雅黑" panose="020B0503020204020204" pitchFamily="34" charset="-122"/>
                <a:ea typeface="微软雅黑" panose="020B0503020204020204" pitchFamily="34" charset="-122"/>
              </a:rPr>
              <a:t>管理密不可分</a:t>
            </a:r>
            <a:endParaRPr lang="id-ID" altLang="zh-CN" sz="2000" b="1" dirty="0">
              <a:latin typeface="微软雅黑" panose="020B0503020204020204" pitchFamily="34" charset="-122"/>
              <a:ea typeface="微软雅黑" panose="020B0503020204020204" pitchFamily="34" charset="-122"/>
            </a:endParaRPr>
          </a:p>
        </p:txBody>
      </p:sp>
      <p:sp>
        <p:nvSpPr>
          <p:cNvPr id="23" name="椭圆 22"/>
          <p:cNvSpPr/>
          <p:nvPr/>
        </p:nvSpPr>
        <p:spPr>
          <a:xfrm>
            <a:off x="9226632" y="3351688"/>
            <a:ext cx="1567120" cy="1567120"/>
          </a:xfrm>
          <a:prstGeom prst="ellipse">
            <a:avLst/>
          </a:prstGeom>
          <a:solidFill>
            <a:schemeClr val="tx2">
              <a:lumMod val="75000"/>
            </a:schemeClr>
          </a:solidFill>
          <a:ln w="12700">
            <a:miter lim="400000"/>
          </a:ln>
        </p:spPr>
        <p:txBody>
          <a:bodyPr anchor="ctr"/>
          <a:lstStyle/>
          <a:p>
            <a:pPr algn="r">
              <a:lnSpc>
                <a:spcPct val="150000"/>
              </a:lnSpc>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管理</a:t>
            </a:r>
            <a:endParaRPr lang="en-US" altLang="zh-CN" b="1" dirty="0" smtClean="0">
              <a:solidFill>
                <a:schemeClr val="bg1">
                  <a:lumMod val="95000"/>
                </a:schemeClr>
              </a:solidFill>
              <a:latin typeface="微软雅黑" panose="020B0503020204020204" pitchFamily="34" charset="-122"/>
              <a:ea typeface="微软雅黑" panose="020B0503020204020204" pitchFamily="34" charset="-122"/>
            </a:endParaRPr>
          </a:p>
          <a:p>
            <a:pPr algn="r">
              <a:lnSpc>
                <a:spcPct val="150000"/>
              </a:lnSpc>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密不可分</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ŝlîḓé"/>
          <p:cNvSpPr/>
          <p:nvPr/>
        </p:nvSpPr>
        <p:spPr>
          <a:xfrm>
            <a:off x="7012305" y="1338314"/>
            <a:ext cx="2330082" cy="4677314"/>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 name="组合 2"/>
          <p:cNvGrpSpPr/>
          <p:nvPr/>
        </p:nvGrpSpPr>
        <p:grpSpPr>
          <a:xfrm>
            <a:off x="8172596" y="2094719"/>
            <a:ext cx="2271858" cy="3164504"/>
            <a:chOff x="8172596" y="2094719"/>
            <a:chExt cx="2271858" cy="3164504"/>
          </a:xfrm>
        </p:grpSpPr>
        <p:sp>
          <p:nvSpPr>
            <p:cNvPr id="5" name="iṥḷiḍê"/>
            <p:cNvSpPr/>
            <p:nvPr/>
          </p:nvSpPr>
          <p:spPr>
            <a:xfrm>
              <a:off x="8172596" y="2094719"/>
              <a:ext cx="2271858" cy="3164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iṥlîdê"/>
            <p:cNvSpPr/>
            <p:nvPr/>
          </p:nvSpPr>
          <p:spPr>
            <a:xfrm rot="5400000">
              <a:off x="8720229" y="3111195"/>
              <a:ext cx="1176593" cy="1131554"/>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grpSp>
        <p:nvGrpSpPr>
          <p:cNvPr id="6" name="组合 5"/>
          <p:cNvGrpSpPr/>
          <p:nvPr/>
        </p:nvGrpSpPr>
        <p:grpSpPr>
          <a:xfrm>
            <a:off x="1325105" y="1868364"/>
            <a:ext cx="6847491" cy="3617213"/>
            <a:chOff x="1325105" y="1868364"/>
            <a:chExt cx="6847491" cy="3617213"/>
          </a:xfrm>
        </p:grpSpPr>
        <p:sp>
          <p:nvSpPr>
            <p:cNvPr id="10" name="ïṩļïďé"/>
            <p:cNvSpPr/>
            <p:nvPr/>
          </p:nvSpPr>
          <p:spPr>
            <a:xfrm>
              <a:off x="1325105" y="1868364"/>
              <a:ext cx="6847491" cy="3617213"/>
            </a:xfrm>
            <a:prstGeom prst="rect">
              <a:avLst/>
            </a:prstGeom>
            <a:solidFill>
              <a:schemeClr val="tx2">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矩形 10"/>
            <p:cNvSpPr/>
            <p:nvPr/>
          </p:nvSpPr>
          <p:spPr>
            <a:xfrm>
              <a:off x="1825378" y="2707474"/>
              <a:ext cx="5846944" cy="1014730"/>
            </a:xfrm>
            <a:prstGeom prst="rect">
              <a:avLst/>
            </a:prstGeom>
          </p:spPr>
          <p:txBody>
            <a:bodyPr wrap="square">
              <a:spAutoFit/>
            </a:bodyPr>
            <a:lstStyle/>
            <a:p>
              <a:pPr indent="575945"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点击即可编辑点击即可编辑点击即可编辑点击即可编辑点击即可编辑点击即可编辑</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545648" y="1214026"/>
            <a:ext cx="6534566" cy="4840029"/>
            <a:chOff x="535172" y="1345332"/>
            <a:chExt cx="4900924" cy="3630022"/>
          </a:xfrm>
        </p:grpSpPr>
        <p:grpSp>
          <p:nvGrpSpPr>
            <p:cNvPr id="105" name="Group 23"/>
            <p:cNvGrpSpPr/>
            <p:nvPr/>
          </p:nvGrpSpPr>
          <p:grpSpPr bwMode="auto">
            <a:xfrm>
              <a:off x="880599" y="1345332"/>
              <a:ext cx="100214" cy="3369898"/>
              <a:chOff x="0" y="0"/>
              <a:chExt cx="138685" cy="4662408"/>
            </a:xfrm>
          </p:grpSpPr>
          <p:sp>
            <p:nvSpPr>
              <p:cNvPr id="119" name="Line 5"/>
              <p:cNvSpPr>
                <a:spLocks noChangeShapeType="1"/>
              </p:cNvSpPr>
              <p:nvPr/>
            </p:nvSpPr>
            <p:spPr bwMode="auto">
              <a:xfrm flipV="1">
                <a:off x="70518" y="9402"/>
                <a:ext cx="1" cy="4653006"/>
              </a:xfrm>
              <a:prstGeom prst="line">
                <a:avLst/>
              </a:prstGeom>
              <a:noFill/>
              <a:ln w="28575">
                <a:solidFill>
                  <a:srgbClr val="A19FA5"/>
                </a:solidFill>
                <a:bevel/>
              </a:ln>
              <a:extLst>
                <a:ext uri="{909E8E84-426E-40DD-AFC4-6F175D3DCCD1}">
                  <a14:hiddenFill xmlns:a14="http://schemas.microsoft.com/office/drawing/2010/main">
                    <a:noFill/>
                  </a14:hiddenFill>
                </a:ext>
              </a:extLst>
            </p:spPr>
            <p:txBody>
              <a:body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Freeform 7"/>
              <p:cNvSpPr>
                <a:spLocks noChangeArrowheads="1"/>
              </p:cNvSpPr>
              <p:nvPr/>
            </p:nvSpPr>
            <p:spPr bwMode="auto">
              <a:xfrm>
                <a:off x="0" y="0"/>
                <a:ext cx="138685" cy="116355"/>
              </a:xfrm>
              <a:custGeom>
                <a:avLst/>
                <a:gdLst>
                  <a:gd name="T0" fmla="*/ 0 w 236"/>
                  <a:gd name="T1" fmla="*/ 65981471 h 199"/>
                  <a:gd name="T2" fmla="*/ 42130270 w 236"/>
                  <a:gd name="T3" fmla="*/ 0 h 199"/>
                  <a:gd name="T4" fmla="*/ 81498005 w 236"/>
                  <a:gd name="T5" fmla="*/ 68032593 h 199"/>
                  <a:gd name="T6" fmla="*/ 0 60000 65536"/>
                  <a:gd name="T7" fmla="*/ 0 60000 65536"/>
                  <a:gd name="T8" fmla="*/ 0 60000 65536"/>
                  <a:gd name="T9" fmla="*/ 0 w 236"/>
                  <a:gd name="T10" fmla="*/ 0 h 199"/>
                  <a:gd name="T11" fmla="*/ 236 w 236"/>
                  <a:gd name="T12" fmla="*/ 199 h 199"/>
                </a:gdLst>
                <a:ahLst/>
                <a:cxnLst>
                  <a:cxn ang="T6">
                    <a:pos x="T0" y="T1"/>
                  </a:cxn>
                  <a:cxn ang="T7">
                    <a:pos x="T2" y="T3"/>
                  </a:cxn>
                  <a:cxn ang="T8">
                    <a:pos x="T4" y="T5"/>
                  </a:cxn>
                </a:cxnLst>
                <a:rect l="T9" t="T10" r="T11" b="T12"/>
                <a:pathLst>
                  <a:path w="236" h="199">
                    <a:moveTo>
                      <a:pt x="0" y="193"/>
                    </a:moveTo>
                    <a:lnTo>
                      <a:pt x="122" y="0"/>
                    </a:lnTo>
                    <a:lnTo>
                      <a:pt x="236" y="199"/>
                    </a:lnTo>
                  </a:path>
                </a:pathLst>
              </a:custGeom>
              <a:noFill/>
              <a:ln w="28575" cmpd="sng">
                <a:solidFill>
                  <a:srgbClr val="A19FA5"/>
                </a:solidFill>
                <a:bevel/>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6" name="Group 26"/>
            <p:cNvGrpSpPr/>
            <p:nvPr/>
          </p:nvGrpSpPr>
          <p:grpSpPr bwMode="auto">
            <a:xfrm>
              <a:off x="931554" y="4633680"/>
              <a:ext cx="4504542" cy="146961"/>
              <a:chOff x="0" y="0"/>
              <a:chExt cx="6233783" cy="203327"/>
            </a:xfrm>
          </p:grpSpPr>
          <p:sp>
            <p:nvSpPr>
              <p:cNvPr id="117" name="Line 6"/>
              <p:cNvSpPr>
                <a:spLocks noChangeShapeType="1"/>
              </p:cNvSpPr>
              <p:nvPr/>
            </p:nvSpPr>
            <p:spPr bwMode="auto">
              <a:xfrm>
                <a:off x="0" y="112829"/>
                <a:ext cx="6233783" cy="1"/>
              </a:xfrm>
              <a:prstGeom prst="line">
                <a:avLst/>
              </a:prstGeom>
              <a:noFill/>
              <a:ln w="30163">
                <a:solidFill>
                  <a:srgbClr val="A19FA5"/>
                </a:solidFill>
                <a:bevel/>
              </a:ln>
              <a:extLst>
                <a:ext uri="{909E8E84-426E-40DD-AFC4-6F175D3DCCD1}">
                  <a14:hiddenFill xmlns:a14="http://schemas.microsoft.com/office/drawing/2010/main">
                    <a:noFill/>
                  </a14:hiddenFill>
                </a:ext>
              </a:extLst>
            </p:spPr>
            <p:txBody>
              <a:body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Freeform 8"/>
              <p:cNvSpPr>
                <a:spLocks noChangeArrowheads="1"/>
              </p:cNvSpPr>
              <p:nvPr/>
            </p:nvSpPr>
            <p:spPr bwMode="auto">
              <a:xfrm>
                <a:off x="6086870" y="0"/>
                <a:ext cx="146912" cy="203327"/>
              </a:xfrm>
              <a:custGeom>
                <a:avLst/>
                <a:gdLst>
                  <a:gd name="T0" fmla="*/ 11229290 w 248"/>
                  <a:gd name="T1" fmla="*/ 0 h 347"/>
                  <a:gd name="T2" fmla="*/ 87028773 w 248"/>
                  <a:gd name="T3" fmla="*/ 66952593 h 347"/>
                  <a:gd name="T4" fmla="*/ 0 w 248"/>
                  <a:gd name="T5" fmla="*/ 119140833 h 347"/>
                  <a:gd name="T6" fmla="*/ 0 60000 65536"/>
                  <a:gd name="T7" fmla="*/ 0 60000 65536"/>
                  <a:gd name="T8" fmla="*/ 0 60000 65536"/>
                  <a:gd name="T9" fmla="*/ 0 w 248"/>
                  <a:gd name="T10" fmla="*/ 0 h 347"/>
                  <a:gd name="T11" fmla="*/ 248 w 248"/>
                  <a:gd name="T12" fmla="*/ 347 h 347"/>
                </a:gdLst>
                <a:ahLst/>
                <a:cxnLst>
                  <a:cxn ang="T6">
                    <a:pos x="T0" y="T1"/>
                  </a:cxn>
                  <a:cxn ang="T7">
                    <a:pos x="T2" y="T3"/>
                  </a:cxn>
                  <a:cxn ang="T8">
                    <a:pos x="T4" y="T5"/>
                  </a:cxn>
                </a:cxnLst>
                <a:rect l="T9" t="T10" r="T11" b="T12"/>
                <a:pathLst>
                  <a:path w="248" h="347">
                    <a:moveTo>
                      <a:pt x="32" y="0"/>
                    </a:moveTo>
                    <a:lnTo>
                      <a:pt x="248" y="195"/>
                    </a:lnTo>
                    <a:lnTo>
                      <a:pt x="0" y="347"/>
                    </a:lnTo>
                  </a:path>
                </a:pathLst>
              </a:custGeom>
              <a:noFill/>
              <a:ln w="28575" cmpd="sng">
                <a:solidFill>
                  <a:schemeClr val="bg1"/>
                </a:solidFill>
                <a:bevel/>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7" name="Rectangle 9"/>
            <p:cNvSpPr>
              <a:spLocks noChangeArrowheads="1"/>
            </p:cNvSpPr>
            <p:nvPr/>
          </p:nvSpPr>
          <p:spPr bwMode="auto">
            <a:xfrm>
              <a:off x="535172" y="1644349"/>
              <a:ext cx="23804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500</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08" name="Rectangle 10"/>
            <p:cNvSpPr>
              <a:spLocks noChangeArrowheads="1"/>
            </p:cNvSpPr>
            <p:nvPr/>
          </p:nvSpPr>
          <p:spPr bwMode="auto">
            <a:xfrm>
              <a:off x="535172" y="2237288"/>
              <a:ext cx="23804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400</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Rectangle 11"/>
            <p:cNvSpPr>
              <a:spLocks noChangeArrowheads="1"/>
            </p:cNvSpPr>
            <p:nvPr/>
          </p:nvSpPr>
          <p:spPr bwMode="auto">
            <a:xfrm>
              <a:off x="535172" y="2830228"/>
              <a:ext cx="23804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300</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Rectangle 12"/>
            <p:cNvSpPr>
              <a:spLocks noChangeArrowheads="1"/>
            </p:cNvSpPr>
            <p:nvPr/>
          </p:nvSpPr>
          <p:spPr bwMode="auto">
            <a:xfrm>
              <a:off x="535172" y="3422319"/>
              <a:ext cx="23804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200</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Rectangle 13"/>
            <p:cNvSpPr>
              <a:spLocks noChangeArrowheads="1"/>
            </p:cNvSpPr>
            <p:nvPr/>
          </p:nvSpPr>
          <p:spPr bwMode="auto">
            <a:xfrm>
              <a:off x="535172" y="4014408"/>
              <a:ext cx="238046" cy="161583"/>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100</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Rectangle 14"/>
            <p:cNvSpPr>
              <a:spLocks noChangeArrowheads="1"/>
            </p:cNvSpPr>
            <p:nvPr/>
          </p:nvSpPr>
          <p:spPr bwMode="auto">
            <a:xfrm>
              <a:off x="1727881" y="4813771"/>
              <a:ext cx="33783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9~12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Rectangle 15"/>
            <p:cNvSpPr>
              <a:spLocks noChangeArrowheads="1"/>
            </p:cNvSpPr>
            <p:nvPr/>
          </p:nvSpPr>
          <p:spPr bwMode="auto">
            <a:xfrm>
              <a:off x="2573996" y="4813771"/>
              <a:ext cx="4171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12~15</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Rectangle 16"/>
            <p:cNvSpPr>
              <a:spLocks noChangeArrowheads="1"/>
            </p:cNvSpPr>
            <p:nvPr/>
          </p:nvSpPr>
          <p:spPr bwMode="auto">
            <a:xfrm>
              <a:off x="3401190" y="4813771"/>
              <a:ext cx="4171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16~18</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Rectangle 17"/>
            <p:cNvSpPr>
              <a:spLocks noChangeArrowheads="1"/>
            </p:cNvSpPr>
            <p:nvPr/>
          </p:nvSpPr>
          <p:spPr bwMode="auto">
            <a:xfrm>
              <a:off x="4200354" y="4813771"/>
              <a:ext cx="4171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19~22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Rectangle 18"/>
            <p:cNvSpPr>
              <a:spLocks noChangeArrowheads="1"/>
            </p:cNvSpPr>
            <p:nvPr/>
          </p:nvSpPr>
          <p:spPr bwMode="auto">
            <a:xfrm>
              <a:off x="693871" y="4606497"/>
              <a:ext cx="7934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0</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1" name="Group 57"/>
          <p:cNvGrpSpPr/>
          <p:nvPr/>
        </p:nvGrpSpPr>
        <p:grpSpPr bwMode="auto">
          <a:xfrm>
            <a:off x="1944838" y="2920921"/>
            <a:ext cx="839080" cy="2788569"/>
            <a:chOff x="0" y="0"/>
            <a:chExt cx="870896" cy="2893584"/>
          </a:xfrm>
          <a:solidFill>
            <a:schemeClr val="tx2">
              <a:lumMod val="75000"/>
            </a:schemeClr>
          </a:solidFill>
          <a:effectLst/>
        </p:grpSpPr>
        <p:sp>
          <p:nvSpPr>
            <p:cNvPr id="122" name="Freeform 36"/>
            <p:cNvSpPr>
              <a:spLocks noChangeArrowheads="1"/>
            </p:cNvSpPr>
            <p:nvPr/>
          </p:nvSpPr>
          <p:spPr bwMode="auto">
            <a:xfrm>
              <a:off x="49363" y="453665"/>
              <a:ext cx="776872" cy="427809"/>
            </a:xfrm>
            <a:custGeom>
              <a:avLst/>
              <a:gdLst>
                <a:gd name="T0" fmla="*/ 0 w 1324"/>
                <a:gd name="T1" fmla="*/ 0 h 726"/>
                <a:gd name="T2" fmla="*/ 0 w 1324"/>
                <a:gd name="T3" fmla="*/ 98268199 h 726"/>
                <a:gd name="T4" fmla="*/ 152864235 w 1324"/>
                <a:gd name="T5" fmla="*/ 252094408 h 726"/>
                <a:gd name="T6" fmla="*/ 305728470 w 1324"/>
                <a:gd name="T7" fmla="*/ 252094408 h 726"/>
                <a:gd name="T8" fmla="*/ 455838447 w 1324"/>
                <a:gd name="T9" fmla="*/ 100004184 h 726"/>
                <a:gd name="T10" fmla="*/ 455838447 w 1324"/>
                <a:gd name="T11" fmla="*/ 0 h 726"/>
                <a:gd name="T12" fmla="*/ 0 w 1324"/>
                <a:gd name="T13" fmla="*/ 0 h 726"/>
                <a:gd name="T14" fmla="*/ 0 60000 65536"/>
                <a:gd name="T15" fmla="*/ 0 60000 65536"/>
                <a:gd name="T16" fmla="*/ 0 60000 65536"/>
                <a:gd name="T17" fmla="*/ 0 60000 65536"/>
                <a:gd name="T18" fmla="*/ 0 60000 65536"/>
                <a:gd name="T19" fmla="*/ 0 60000 65536"/>
                <a:gd name="T20" fmla="*/ 0 60000 65536"/>
                <a:gd name="T21" fmla="*/ 0 w 1324"/>
                <a:gd name="T22" fmla="*/ 0 h 726"/>
                <a:gd name="T23" fmla="*/ 1324 w 1324"/>
                <a:gd name="T24" fmla="*/ 726 h 7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4" h="726">
                  <a:moveTo>
                    <a:pt x="0" y="0"/>
                  </a:moveTo>
                  <a:lnTo>
                    <a:pt x="0" y="283"/>
                  </a:lnTo>
                  <a:lnTo>
                    <a:pt x="444" y="726"/>
                  </a:lnTo>
                  <a:lnTo>
                    <a:pt x="888" y="726"/>
                  </a:lnTo>
                  <a:lnTo>
                    <a:pt x="1324" y="288"/>
                  </a:lnTo>
                  <a:lnTo>
                    <a:pt x="1324" y="0"/>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23" name="Rectangle 37"/>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24" name="Rectangle 38"/>
            <p:cNvSpPr>
              <a:spLocks noChangeArrowheads="1"/>
            </p:cNvSpPr>
            <p:nvPr/>
          </p:nvSpPr>
          <p:spPr bwMode="auto">
            <a:xfrm>
              <a:off x="155140" y="0"/>
              <a:ext cx="69343" cy="253864"/>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25" name="Rectangle 39"/>
            <p:cNvSpPr>
              <a:spLocks noChangeArrowheads="1"/>
            </p:cNvSpPr>
            <p:nvPr/>
          </p:nvSpPr>
          <p:spPr bwMode="auto">
            <a:xfrm>
              <a:off x="634661" y="0"/>
              <a:ext cx="71693" cy="253864"/>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26" name="Rectangle 52"/>
            <p:cNvSpPr>
              <a:spLocks noChangeArrowheads="1"/>
            </p:cNvSpPr>
            <p:nvPr/>
          </p:nvSpPr>
          <p:spPr bwMode="auto">
            <a:xfrm>
              <a:off x="377271" y="935537"/>
              <a:ext cx="105777" cy="1958047"/>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grpSp>
      <p:grpSp>
        <p:nvGrpSpPr>
          <p:cNvPr id="127" name="Group 63"/>
          <p:cNvGrpSpPr/>
          <p:nvPr/>
        </p:nvGrpSpPr>
        <p:grpSpPr bwMode="auto">
          <a:xfrm>
            <a:off x="3072671" y="2381781"/>
            <a:ext cx="839080" cy="3327707"/>
            <a:chOff x="0" y="0"/>
            <a:chExt cx="870896" cy="3453026"/>
          </a:xfrm>
          <a:solidFill>
            <a:schemeClr val="bg1">
              <a:lumMod val="50000"/>
            </a:schemeClr>
          </a:solidFill>
          <a:effectLst/>
        </p:grpSpPr>
        <p:sp>
          <p:nvSpPr>
            <p:cNvPr id="128" name="Freeform 40"/>
            <p:cNvSpPr>
              <a:spLocks noChangeArrowheads="1"/>
            </p:cNvSpPr>
            <p:nvPr/>
          </p:nvSpPr>
          <p:spPr bwMode="auto">
            <a:xfrm>
              <a:off x="48187" y="453665"/>
              <a:ext cx="778048" cy="427809"/>
            </a:xfrm>
            <a:custGeom>
              <a:avLst/>
              <a:gdLst>
                <a:gd name="T0" fmla="*/ 0 w 1324"/>
                <a:gd name="T1" fmla="*/ 0 h 726"/>
                <a:gd name="T2" fmla="*/ 0 w 1324"/>
                <a:gd name="T3" fmla="*/ 98268199 h 726"/>
                <a:gd name="T4" fmla="*/ 153327169 w 1324"/>
                <a:gd name="T5" fmla="*/ 252094408 h 726"/>
                <a:gd name="T6" fmla="*/ 306309388 w 1324"/>
                <a:gd name="T7" fmla="*/ 252094408 h 726"/>
                <a:gd name="T8" fmla="*/ 457219555 w 1324"/>
                <a:gd name="T9" fmla="*/ 100698932 h 726"/>
                <a:gd name="T10" fmla="*/ 457219555 w 1324"/>
                <a:gd name="T11" fmla="*/ 0 h 726"/>
                <a:gd name="T12" fmla="*/ 0 w 1324"/>
                <a:gd name="T13" fmla="*/ 0 h 726"/>
                <a:gd name="T14" fmla="*/ 0 60000 65536"/>
                <a:gd name="T15" fmla="*/ 0 60000 65536"/>
                <a:gd name="T16" fmla="*/ 0 60000 65536"/>
                <a:gd name="T17" fmla="*/ 0 60000 65536"/>
                <a:gd name="T18" fmla="*/ 0 60000 65536"/>
                <a:gd name="T19" fmla="*/ 0 60000 65536"/>
                <a:gd name="T20" fmla="*/ 0 60000 65536"/>
                <a:gd name="T21" fmla="*/ 0 w 1324"/>
                <a:gd name="T22" fmla="*/ 0 h 726"/>
                <a:gd name="T23" fmla="*/ 1324 w 1324"/>
                <a:gd name="T24" fmla="*/ 726 h 7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4" h="726">
                  <a:moveTo>
                    <a:pt x="0" y="0"/>
                  </a:moveTo>
                  <a:lnTo>
                    <a:pt x="0" y="283"/>
                  </a:lnTo>
                  <a:lnTo>
                    <a:pt x="444" y="726"/>
                  </a:lnTo>
                  <a:lnTo>
                    <a:pt x="887" y="726"/>
                  </a:lnTo>
                  <a:lnTo>
                    <a:pt x="1324" y="290"/>
                  </a:lnTo>
                  <a:lnTo>
                    <a:pt x="1324" y="0"/>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29" name="Rectangle 41"/>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30" name="Rectangle 42"/>
            <p:cNvSpPr>
              <a:spLocks noChangeArrowheads="1"/>
            </p:cNvSpPr>
            <p:nvPr/>
          </p:nvSpPr>
          <p:spPr bwMode="auto">
            <a:xfrm>
              <a:off x="153964" y="0"/>
              <a:ext cx="70518" cy="255040"/>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31" name="Rectangle 43"/>
            <p:cNvSpPr>
              <a:spLocks noChangeArrowheads="1"/>
            </p:cNvSpPr>
            <p:nvPr/>
          </p:nvSpPr>
          <p:spPr bwMode="auto">
            <a:xfrm>
              <a:off x="634661" y="0"/>
              <a:ext cx="70518" cy="255040"/>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32" name="Rectangle 53"/>
            <p:cNvSpPr>
              <a:spLocks noChangeArrowheads="1"/>
            </p:cNvSpPr>
            <p:nvPr/>
          </p:nvSpPr>
          <p:spPr bwMode="auto">
            <a:xfrm>
              <a:off x="393725" y="922609"/>
              <a:ext cx="105777" cy="2530417"/>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grpSp>
      <p:grpSp>
        <p:nvGrpSpPr>
          <p:cNvPr id="133" name="Group 69"/>
          <p:cNvGrpSpPr/>
          <p:nvPr/>
        </p:nvGrpSpPr>
        <p:grpSpPr bwMode="auto">
          <a:xfrm>
            <a:off x="4199371" y="2920921"/>
            <a:ext cx="839080" cy="2788569"/>
            <a:chOff x="0" y="0"/>
            <a:chExt cx="870896" cy="2893584"/>
          </a:xfrm>
          <a:solidFill>
            <a:schemeClr val="tx2">
              <a:lumMod val="75000"/>
            </a:schemeClr>
          </a:solidFill>
          <a:effectLst/>
        </p:grpSpPr>
        <p:sp>
          <p:nvSpPr>
            <p:cNvPr id="134" name="Freeform 44"/>
            <p:cNvSpPr>
              <a:spLocks noChangeArrowheads="1"/>
            </p:cNvSpPr>
            <p:nvPr/>
          </p:nvSpPr>
          <p:spPr bwMode="auto">
            <a:xfrm>
              <a:off x="49363" y="453665"/>
              <a:ext cx="776872" cy="427809"/>
            </a:xfrm>
            <a:custGeom>
              <a:avLst/>
              <a:gdLst>
                <a:gd name="T0" fmla="*/ 0 w 1321"/>
                <a:gd name="T1" fmla="*/ 0 h 726"/>
                <a:gd name="T2" fmla="*/ 0 w 1321"/>
                <a:gd name="T3" fmla="*/ 98268199 h 726"/>
                <a:gd name="T4" fmla="*/ 152521557 w 1321"/>
                <a:gd name="T5" fmla="*/ 252094408 h 726"/>
                <a:gd name="T6" fmla="*/ 306081099 w 1321"/>
                <a:gd name="T7" fmla="*/ 252094408 h 726"/>
                <a:gd name="T8" fmla="*/ 456873660 w 1321"/>
                <a:gd name="T9" fmla="*/ 100004184 h 726"/>
                <a:gd name="T10" fmla="*/ 456873660 w 1321"/>
                <a:gd name="T11" fmla="*/ 0 h 726"/>
                <a:gd name="T12" fmla="*/ 0 w 1321"/>
                <a:gd name="T13" fmla="*/ 0 h 726"/>
                <a:gd name="T14" fmla="*/ 0 60000 65536"/>
                <a:gd name="T15" fmla="*/ 0 60000 65536"/>
                <a:gd name="T16" fmla="*/ 0 60000 65536"/>
                <a:gd name="T17" fmla="*/ 0 60000 65536"/>
                <a:gd name="T18" fmla="*/ 0 60000 65536"/>
                <a:gd name="T19" fmla="*/ 0 60000 65536"/>
                <a:gd name="T20" fmla="*/ 0 60000 65536"/>
                <a:gd name="T21" fmla="*/ 0 w 1321"/>
                <a:gd name="T22" fmla="*/ 0 h 726"/>
                <a:gd name="T23" fmla="*/ 1321 w 1321"/>
                <a:gd name="T24" fmla="*/ 726 h 7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 h="726">
                  <a:moveTo>
                    <a:pt x="0" y="0"/>
                  </a:moveTo>
                  <a:lnTo>
                    <a:pt x="0" y="283"/>
                  </a:lnTo>
                  <a:lnTo>
                    <a:pt x="441" y="726"/>
                  </a:lnTo>
                  <a:lnTo>
                    <a:pt x="885" y="726"/>
                  </a:lnTo>
                  <a:lnTo>
                    <a:pt x="1321" y="288"/>
                  </a:lnTo>
                  <a:lnTo>
                    <a:pt x="1321" y="0"/>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35" name="Rectangle 45"/>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36" name="Rectangle 46"/>
            <p:cNvSpPr>
              <a:spLocks noChangeArrowheads="1"/>
            </p:cNvSpPr>
            <p:nvPr/>
          </p:nvSpPr>
          <p:spPr bwMode="auto">
            <a:xfrm>
              <a:off x="155140" y="0"/>
              <a:ext cx="69343" cy="253864"/>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37" name="Rectangle 47"/>
            <p:cNvSpPr>
              <a:spLocks noChangeArrowheads="1"/>
            </p:cNvSpPr>
            <p:nvPr/>
          </p:nvSpPr>
          <p:spPr bwMode="auto">
            <a:xfrm>
              <a:off x="635837" y="0"/>
              <a:ext cx="69343" cy="253864"/>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38" name="Rectangle 54"/>
            <p:cNvSpPr>
              <a:spLocks noChangeArrowheads="1"/>
            </p:cNvSpPr>
            <p:nvPr/>
          </p:nvSpPr>
          <p:spPr bwMode="auto">
            <a:xfrm>
              <a:off x="385498" y="922609"/>
              <a:ext cx="105777" cy="1970975"/>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grpSp>
      <p:grpSp>
        <p:nvGrpSpPr>
          <p:cNvPr id="139" name="Group 75"/>
          <p:cNvGrpSpPr/>
          <p:nvPr/>
        </p:nvGrpSpPr>
        <p:grpSpPr bwMode="auto">
          <a:xfrm>
            <a:off x="5264924" y="3582385"/>
            <a:ext cx="839080" cy="2127105"/>
            <a:chOff x="0" y="0"/>
            <a:chExt cx="870896" cy="2207210"/>
          </a:xfrm>
          <a:solidFill>
            <a:schemeClr val="bg1">
              <a:lumMod val="50000"/>
            </a:schemeClr>
          </a:solidFill>
          <a:effectLst/>
        </p:grpSpPr>
        <p:sp>
          <p:nvSpPr>
            <p:cNvPr id="140" name="Freeform 48"/>
            <p:cNvSpPr>
              <a:spLocks noChangeArrowheads="1"/>
            </p:cNvSpPr>
            <p:nvPr/>
          </p:nvSpPr>
          <p:spPr bwMode="auto">
            <a:xfrm>
              <a:off x="49363" y="453665"/>
              <a:ext cx="776872" cy="427809"/>
            </a:xfrm>
            <a:custGeom>
              <a:avLst/>
              <a:gdLst>
                <a:gd name="T0" fmla="*/ 0 w 1322"/>
                <a:gd name="T1" fmla="*/ 0 h 727"/>
                <a:gd name="T2" fmla="*/ 0 w 1322"/>
                <a:gd name="T3" fmla="*/ 98690887 h 727"/>
                <a:gd name="T4" fmla="*/ 152636543 w 1322"/>
                <a:gd name="T5" fmla="*/ 251747649 h 727"/>
                <a:gd name="T6" fmla="*/ 305618036 w 1322"/>
                <a:gd name="T7" fmla="*/ 251747649 h 727"/>
                <a:gd name="T8" fmla="*/ 456528067 w 1322"/>
                <a:gd name="T9" fmla="*/ 100422131 h 727"/>
                <a:gd name="T10" fmla="*/ 456528067 w 1322"/>
                <a:gd name="T11" fmla="*/ 0 h 727"/>
                <a:gd name="T12" fmla="*/ 0 w 1322"/>
                <a:gd name="T13" fmla="*/ 0 h 727"/>
                <a:gd name="T14" fmla="*/ 0 60000 65536"/>
                <a:gd name="T15" fmla="*/ 0 60000 65536"/>
                <a:gd name="T16" fmla="*/ 0 60000 65536"/>
                <a:gd name="T17" fmla="*/ 0 60000 65536"/>
                <a:gd name="T18" fmla="*/ 0 60000 65536"/>
                <a:gd name="T19" fmla="*/ 0 60000 65536"/>
                <a:gd name="T20" fmla="*/ 0 60000 65536"/>
                <a:gd name="T21" fmla="*/ 0 w 1322"/>
                <a:gd name="T22" fmla="*/ 0 h 727"/>
                <a:gd name="T23" fmla="*/ 1322 w 1322"/>
                <a:gd name="T24" fmla="*/ 727 h 7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2" h="727">
                  <a:moveTo>
                    <a:pt x="0" y="0"/>
                  </a:moveTo>
                  <a:lnTo>
                    <a:pt x="0" y="285"/>
                  </a:lnTo>
                  <a:lnTo>
                    <a:pt x="442" y="727"/>
                  </a:lnTo>
                  <a:lnTo>
                    <a:pt x="885" y="727"/>
                  </a:lnTo>
                  <a:lnTo>
                    <a:pt x="1322" y="290"/>
                  </a:lnTo>
                  <a:lnTo>
                    <a:pt x="1322" y="0"/>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41" name="Rectangle 49"/>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42" name="Rectangle 50"/>
            <p:cNvSpPr>
              <a:spLocks noChangeArrowheads="1"/>
            </p:cNvSpPr>
            <p:nvPr/>
          </p:nvSpPr>
          <p:spPr bwMode="auto">
            <a:xfrm>
              <a:off x="155140" y="0"/>
              <a:ext cx="69343" cy="255040"/>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43" name="Rectangle 51"/>
            <p:cNvSpPr>
              <a:spLocks noChangeArrowheads="1"/>
            </p:cNvSpPr>
            <p:nvPr/>
          </p:nvSpPr>
          <p:spPr bwMode="auto">
            <a:xfrm>
              <a:off x="635837" y="0"/>
              <a:ext cx="70518" cy="255040"/>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sp>
          <p:nvSpPr>
            <p:cNvPr id="144" name="Rectangle 55"/>
            <p:cNvSpPr>
              <a:spLocks noChangeArrowheads="1"/>
            </p:cNvSpPr>
            <p:nvPr/>
          </p:nvSpPr>
          <p:spPr bwMode="auto">
            <a:xfrm>
              <a:off x="390199" y="939063"/>
              <a:ext cx="105777" cy="1268147"/>
            </a:xfrm>
            <a:prstGeom prst="rect">
              <a:avLst/>
            </a:prstGeom>
            <a:grpFill/>
            <a:ln>
              <a:noFill/>
            </a:ln>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tx1">
                    <a:lumMod val="75000"/>
                    <a:lumOff val="25000"/>
                  </a:schemeClr>
                </a:solidFill>
                <a:sym typeface="宋体" panose="02010600030101010101" pitchFamily="2" charset="-122"/>
              </a:endParaRPr>
            </a:p>
          </p:txBody>
        </p:sp>
      </p:grpSp>
      <p:grpSp>
        <p:nvGrpSpPr>
          <p:cNvPr id="145" name="组合 144"/>
          <p:cNvGrpSpPr/>
          <p:nvPr/>
        </p:nvGrpSpPr>
        <p:grpSpPr>
          <a:xfrm>
            <a:off x="7080213" y="1214026"/>
            <a:ext cx="3718983" cy="940740"/>
            <a:chOff x="5552579" y="1416400"/>
            <a:chExt cx="2789237" cy="705555"/>
          </a:xfrm>
        </p:grpSpPr>
        <p:sp>
          <p:nvSpPr>
            <p:cNvPr id="146" name="文本框 119"/>
            <p:cNvSpPr>
              <a:spLocks noChangeArrowheads="1"/>
            </p:cNvSpPr>
            <p:nvPr/>
          </p:nvSpPr>
          <p:spPr bwMode="auto">
            <a:xfrm>
              <a:off x="5552579" y="1416400"/>
              <a:ext cx="2268958"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文本框 120"/>
            <p:cNvSpPr>
              <a:spLocks noChangeArrowheads="1"/>
            </p:cNvSpPr>
            <p:nvPr/>
          </p:nvSpPr>
          <p:spPr bwMode="auto">
            <a:xfrm>
              <a:off x="5552579" y="1661684"/>
              <a:ext cx="2789237" cy="4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标题单击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此处添加标题单击此处添加标题</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组合 55"/>
          <p:cNvGrpSpPr/>
          <p:nvPr/>
        </p:nvGrpSpPr>
        <p:grpSpPr>
          <a:xfrm>
            <a:off x="7080213" y="2506974"/>
            <a:ext cx="3718983" cy="940740"/>
            <a:chOff x="5552579" y="1416400"/>
            <a:chExt cx="2789237" cy="705555"/>
          </a:xfrm>
        </p:grpSpPr>
        <p:sp>
          <p:nvSpPr>
            <p:cNvPr id="57" name="文本框 119"/>
            <p:cNvSpPr>
              <a:spLocks noChangeArrowheads="1"/>
            </p:cNvSpPr>
            <p:nvPr/>
          </p:nvSpPr>
          <p:spPr bwMode="auto">
            <a:xfrm>
              <a:off x="5552579" y="1416400"/>
              <a:ext cx="2268958"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文本框 120"/>
            <p:cNvSpPr>
              <a:spLocks noChangeArrowheads="1"/>
            </p:cNvSpPr>
            <p:nvPr/>
          </p:nvSpPr>
          <p:spPr bwMode="auto">
            <a:xfrm>
              <a:off x="5552579" y="1661684"/>
              <a:ext cx="2789237" cy="4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标题单击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此处添加标题单击此处添加标题</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组合 58"/>
          <p:cNvGrpSpPr/>
          <p:nvPr/>
        </p:nvGrpSpPr>
        <p:grpSpPr>
          <a:xfrm>
            <a:off x="7080213" y="3799922"/>
            <a:ext cx="3718983" cy="940740"/>
            <a:chOff x="5552579" y="1416400"/>
            <a:chExt cx="2789237" cy="705555"/>
          </a:xfrm>
        </p:grpSpPr>
        <p:sp>
          <p:nvSpPr>
            <p:cNvPr id="60" name="文本框 119"/>
            <p:cNvSpPr>
              <a:spLocks noChangeArrowheads="1"/>
            </p:cNvSpPr>
            <p:nvPr/>
          </p:nvSpPr>
          <p:spPr bwMode="auto">
            <a:xfrm>
              <a:off x="5552579" y="1416400"/>
              <a:ext cx="2268958"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文本框 120"/>
            <p:cNvSpPr>
              <a:spLocks noChangeArrowheads="1"/>
            </p:cNvSpPr>
            <p:nvPr/>
          </p:nvSpPr>
          <p:spPr bwMode="auto">
            <a:xfrm>
              <a:off x="5552579" y="1661684"/>
              <a:ext cx="2789237" cy="4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标题单击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此处添加标题单击此处添加标题</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组合 61"/>
          <p:cNvGrpSpPr/>
          <p:nvPr/>
        </p:nvGrpSpPr>
        <p:grpSpPr>
          <a:xfrm>
            <a:off x="7080213" y="5092870"/>
            <a:ext cx="3718983" cy="940740"/>
            <a:chOff x="5552579" y="1416400"/>
            <a:chExt cx="2789237" cy="705555"/>
          </a:xfrm>
        </p:grpSpPr>
        <p:sp>
          <p:nvSpPr>
            <p:cNvPr id="63" name="文本框 119"/>
            <p:cNvSpPr>
              <a:spLocks noChangeArrowheads="1"/>
            </p:cNvSpPr>
            <p:nvPr/>
          </p:nvSpPr>
          <p:spPr bwMode="auto">
            <a:xfrm>
              <a:off x="5552579" y="1416400"/>
              <a:ext cx="2268958"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文本框 120"/>
            <p:cNvSpPr>
              <a:spLocks noChangeArrowheads="1"/>
            </p:cNvSpPr>
            <p:nvPr/>
          </p:nvSpPr>
          <p:spPr bwMode="auto">
            <a:xfrm>
              <a:off x="5552579" y="1661684"/>
              <a:ext cx="2789237" cy="4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标题单击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此处添加标题单击此处添加标题</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500" fill="hold"/>
                                        <p:tgtEl>
                                          <p:spTgt spid="145"/>
                                        </p:tgtEl>
                                        <p:attrNameLst>
                                          <p:attrName>ppt_x</p:attrName>
                                        </p:attrNameLst>
                                      </p:cBhvr>
                                      <p:tavLst>
                                        <p:tav tm="0">
                                          <p:val>
                                            <p:strVal val="1+#ppt_w/2"/>
                                          </p:val>
                                        </p:tav>
                                        <p:tav tm="100000">
                                          <p:val>
                                            <p:strVal val="#ppt_x"/>
                                          </p:val>
                                        </p:tav>
                                      </p:tavLst>
                                    </p:anim>
                                    <p:anim calcmode="lin" valueType="num">
                                      <p:cBhvr additive="base">
                                        <p:cTn id="12" dur="500" fill="hold"/>
                                        <p:tgtEl>
                                          <p:spTgt spid="14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1+#ppt_w/2"/>
                                          </p:val>
                                        </p:tav>
                                        <p:tav tm="100000">
                                          <p:val>
                                            <p:strVal val="#ppt_x"/>
                                          </p:val>
                                        </p:tav>
                                      </p:tavLst>
                                    </p:anim>
                                    <p:anim calcmode="lin" valueType="num">
                                      <p:cBhvr additive="base">
                                        <p:cTn id="17" dur="500" fill="hold"/>
                                        <p:tgtEl>
                                          <p:spTgt spid="5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1+#ppt_w/2"/>
                                          </p:val>
                                        </p:tav>
                                        <p:tav tm="100000">
                                          <p:val>
                                            <p:strVal val="#ppt_x"/>
                                          </p:val>
                                        </p:tav>
                                      </p:tavLst>
                                    </p:anim>
                                    <p:anim calcmode="lin" valueType="num">
                                      <p:cBhvr additive="base">
                                        <p:cTn id="27"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1007" y="1533568"/>
            <a:ext cx="11329987" cy="3790865"/>
            <a:chOff x="157163" y="1533568"/>
            <a:chExt cx="11329987" cy="3790865"/>
          </a:xfrm>
        </p:grpSpPr>
        <p:sp>
          <p:nvSpPr>
            <p:cNvPr id="9" name="任意多边形 8"/>
            <p:cNvSpPr/>
            <p:nvPr/>
          </p:nvSpPr>
          <p:spPr>
            <a:xfrm>
              <a:off x="2939172" y="2134394"/>
              <a:ext cx="8547978" cy="2589212"/>
            </a:xfrm>
            <a:custGeom>
              <a:avLst/>
              <a:gdLst>
                <a:gd name="connsiteX0" fmla="*/ 0 w 8547978"/>
                <a:gd name="connsiteY0" fmla="*/ 0 h 2589212"/>
                <a:gd name="connsiteX1" fmla="*/ 8547978 w 8547978"/>
                <a:gd name="connsiteY1" fmla="*/ 0 h 2589212"/>
                <a:gd name="connsiteX2" fmla="*/ 8547978 w 8547978"/>
                <a:gd name="connsiteY2" fmla="*/ 2589212 h 2589212"/>
                <a:gd name="connsiteX3" fmla="*/ 1 w 8547978"/>
                <a:gd name="connsiteY3" fmla="*/ 2589212 h 2589212"/>
                <a:gd name="connsiteX4" fmla="*/ 1294606 w 8547978"/>
                <a:gd name="connsiteY4" fmla="*/ 1294607 h 2589212"/>
                <a:gd name="connsiteX5" fmla="*/ 0 w 8547978"/>
                <a:gd name="connsiteY5" fmla="*/ 0 h 25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7978" h="2589212">
                  <a:moveTo>
                    <a:pt x="0" y="0"/>
                  </a:moveTo>
                  <a:lnTo>
                    <a:pt x="8547978" y="0"/>
                  </a:lnTo>
                  <a:lnTo>
                    <a:pt x="8547978" y="2589212"/>
                  </a:lnTo>
                  <a:lnTo>
                    <a:pt x="1" y="2589212"/>
                  </a:lnTo>
                  <a:lnTo>
                    <a:pt x="1294606" y="1294607"/>
                  </a:lnTo>
                  <a:lnTo>
                    <a:pt x="0" y="0"/>
                  </a:lnTo>
                  <a:close/>
                </a:path>
              </a:pathLst>
            </a:custGeom>
            <a:solidFill>
              <a:schemeClr val="bg1">
                <a:lumMod val="95000"/>
              </a:schemeClr>
            </a:solidFill>
            <a:ln>
              <a:noFill/>
            </a:ln>
          </p:spPr>
          <p:txBody>
            <a:bodyPr wrap="square" lIns="1620000" tIns="0" rIns="0" bIns="0" anchor="ctr" anchorCtr="0">
              <a:normAutofit/>
            </a:bodyPr>
            <a:lstStyle/>
            <a:p>
              <a:pPr>
                <a:lnSpc>
                  <a:spcPct val="120000"/>
                </a:lnSpc>
              </a:pPr>
              <a:r>
                <a:rPr lang="zh-CN" altLang="en-US" sz="4400" b="1" spc="300" dirty="0">
                  <a:latin typeface="微软雅黑" panose="020B0503020204020204" pitchFamily="34" charset="-122"/>
                  <a:ea typeface="微软雅黑" panose="020B0503020204020204" pitchFamily="34" charset="-122"/>
                </a:rPr>
                <a:t>此处添加您的</a:t>
              </a:r>
              <a:r>
                <a:rPr lang="zh-CN" altLang="en-US" sz="4400" b="1" spc="300" dirty="0" smtClean="0">
                  <a:latin typeface="微软雅黑" panose="020B0503020204020204" pitchFamily="34" charset="-122"/>
                  <a:ea typeface="微软雅黑" panose="020B0503020204020204" pitchFamily="34" charset="-122"/>
                </a:rPr>
                <a:t>文字标题</a:t>
              </a:r>
              <a:endParaRPr lang="en-US" altLang="zh-CN" sz="4400" b="1" spc="300" dirty="0">
                <a:latin typeface="微软雅黑" panose="020B0503020204020204" pitchFamily="34" charset="-122"/>
                <a:ea typeface="微软雅黑" panose="020B0503020204020204" pitchFamily="34" charset="-122"/>
              </a:endParaRPr>
            </a:p>
          </p:txBody>
        </p:sp>
        <p:sp>
          <p:nvSpPr>
            <p:cNvPr id="4" name="菱形 3"/>
            <p:cNvSpPr/>
            <p:nvPr/>
          </p:nvSpPr>
          <p:spPr>
            <a:xfrm>
              <a:off x="157163" y="1533568"/>
              <a:ext cx="3790865" cy="3790865"/>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latin typeface="Impact" panose="020B0806030902050204" pitchFamily="34" charset="0"/>
                </a:rPr>
                <a:t>02</a:t>
              </a:r>
              <a:endParaRPr lang="id-ID" altLang="zh-CN" sz="8800" dirty="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LIDE.DIAGRAM" val="004870b2-c51d-425a-920e-49207b0f3eab"/>
</p:tagLst>
</file>

<file path=ppt/tags/tag2.xml><?xml version="1.0" encoding="utf-8"?>
<p:tagLst xmlns:p="http://schemas.openxmlformats.org/presentationml/2006/main">
  <p:tag name="ISLIDE.DIAGRAM" val="06e027e9-a3ba-4bea-ae9b-2264a6538e97"/>
</p:tagLst>
</file>

<file path=ppt/tags/tag3.xml><?xml version="1.0" encoding="utf-8"?>
<p:tagLst xmlns:p="http://schemas.openxmlformats.org/presentationml/2006/main">
  <p:tag name="ISLIDE.DIAGRAM" val="ebc58c1c-3a0d-45fb-b880-72c914d865db"/>
</p:tagLst>
</file>

<file path=ppt/tags/tag4.xml><?xml version="1.0" encoding="utf-8"?>
<p:tagLst xmlns:p="http://schemas.openxmlformats.org/presentationml/2006/main">
  <p:tag name="ISLIDE.DIAGRAM" val="0d0ebba6-f384-40eb-a03d-5ef309df2408"/>
</p:tagLst>
</file>

<file path=ppt/tags/tag5.xml><?xml version="1.0" encoding="utf-8"?>
<p:tagLst xmlns:p="http://schemas.openxmlformats.org/presentationml/2006/main">
  <p:tag name="ISLIDE.DIAGRAM" val="50660b1e-6a52-4b8b-85cb-ab9f839666db"/>
</p:tagLst>
</file>

<file path=ppt/tags/tag6.xml><?xml version="1.0" encoding="utf-8"?>
<p:tagLst xmlns:p="http://schemas.openxmlformats.org/presentationml/2006/main">
  <p:tag name="ISLIDE.DIAGRAM" val="330ad7c9-8671-4394-baa0-f8d4d0d5008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3663</Words>
  <Application>WPS 演示</Application>
  <PresentationFormat>宽屏</PresentationFormat>
  <Paragraphs>547</Paragraphs>
  <Slides>37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Arial</vt:lpstr>
      <vt:lpstr>宋体</vt:lpstr>
      <vt:lpstr>Wingdings</vt:lpstr>
      <vt:lpstr>微软雅黑</vt:lpstr>
      <vt:lpstr>Calibri</vt:lpstr>
      <vt:lpstr>Times New Roman</vt:lpstr>
      <vt:lpstr>Impact</vt:lpstr>
      <vt:lpstr>Gill Sans</vt:lpstr>
      <vt:lpstr>Arial Unicode MS</vt:lpstr>
      <vt:lpstr>Century Gothic</vt:lpstr>
      <vt:lpstr>Yu Gothic UI</vt:lpstr>
      <vt:lpstr>Agency FB</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74</cp:revision>
  <dcterms:created xsi:type="dcterms:W3CDTF">2018-07-01T02:47:00Z</dcterms:created>
  <dcterms:modified xsi:type="dcterms:W3CDTF">2019-08-08T06:39:15Z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