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6" r:id="rId2"/>
    <p:sldId id="384" r:id="rId3"/>
    <p:sldId id="438" r:id="rId4"/>
    <p:sldId id="382" r:id="rId5"/>
    <p:sldId id="507" r:id="rId6"/>
    <p:sldId id="421" r:id="rId7"/>
    <p:sldId id="387" r:id="rId8"/>
    <p:sldId id="490" r:id="rId9"/>
    <p:sldId id="491" r:id="rId10"/>
    <p:sldId id="492" r:id="rId11"/>
    <p:sldId id="388" r:id="rId12"/>
    <p:sldId id="508" r:id="rId13"/>
    <p:sldId id="390" r:id="rId14"/>
    <p:sldId id="440" r:id="rId15"/>
    <p:sldId id="439" r:id="rId16"/>
    <p:sldId id="391" r:id="rId17"/>
    <p:sldId id="401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016"/>
    <a:srgbClr val="A084B8"/>
    <a:srgbClr val="B69FC8"/>
    <a:srgbClr val="FB9807"/>
    <a:srgbClr val="FA6565"/>
    <a:srgbClr val="FCB1B1"/>
    <a:srgbClr val="635442"/>
    <a:srgbClr val="82B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429" autoAdjust="0"/>
  </p:normalViewPr>
  <p:slideViewPr>
    <p:cSldViewPr snapToGrid="0">
      <p:cViewPr>
        <p:scale>
          <a:sx n="110" d="100"/>
          <a:sy n="110" d="100"/>
        </p:scale>
        <p:origin x="-180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214D474D-868D-4BFC-A56D-0C83A78A0CE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6A4B9F14-0CD7-40CC-901F-58B9163649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972FBC66-960F-4E0C-9A3A-6CEB712ADC9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FFDD0310-7583-419E-8402-B942E74274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9AC06-D0C1-4B26-B72F-EEA282A1633D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1ED916-320F-446D-A887-1DCB65719713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1CF130-EFCC-4F46-B077-7E1F628EC6A9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011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33B76E-4B51-41FC-8150-8357D2449554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F1B47B-448F-4F78-9237-8BD122CD3764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D074B7-310C-441C-8183-F255F2E6B408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09C1F-5D7F-403F-B23C-6EA42C2F4676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0B5FA4-7958-4C09-A979-E658AF7DA84E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607C0-E5D0-4FBD-B3DB-7B5AD9610D8B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9D7186-D3C0-4E2E-8084-1C5275C70655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538635-A0F2-402E-971C-D7462B06C053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071123" y="2154253"/>
            <a:ext cx="3539500" cy="24318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455159" y="1548384"/>
            <a:ext cx="3731003" cy="33595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455159" y="1828800"/>
            <a:ext cx="3731003" cy="29807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78264" y="2588821"/>
            <a:ext cx="3994635" cy="22003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598643" y="2588821"/>
            <a:ext cx="3994635" cy="22003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84960" y="1231393"/>
            <a:ext cx="2535936" cy="245059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821936" y="1231392"/>
            <a:ext cx="2535936" cy="245059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058912" y="1231392"/>
            <a:ext cx="2535936" cy="245059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315457" y="1548384"/>
            <a:ext cx="4870704" cy="288950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557" y="1919315"/>
            <a:ext cx="3002787" cy="31403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983741" y="1675475"/>
            <a:ext cx="2222499" cy="3408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680061" y="2049139"/>
            <a:ext cx="2231779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535037" y="2049138"/>
            <a:ext cx="2231779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764285" y="1334099"/>
            <a:ext cx="1234947" cy="42986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300477" y="1931507"/>
            <a:ext cx="2027427" cy="3408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439405" y="1931506"/>
            <a:ext cx="2027427" cy="34085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110548" y="2101325"/>
            <a:ext cx="4305301" cy="2874539"/>
          </a:xfrm>
          <a:prstGeom prst="roundRect">
            <a:avLst/>
          </a:prstGeom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47613" y="1549268"/>
            <a:ext cx="2231779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72925" y="1549267"/>
            <a:ext cx="2231779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5010269" y="1549268"/>
            <a:ext cx="2231779" cy="223053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007101" y="1504787"/>
            <a:ext cx="4610100" cy="215281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19200" y="2114388"/>
            <a:ext cx="4305301" cy="2874539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59807" y="2012565"/>
            <a:ext cx="1737495" cy="161963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6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189911" y="2012565"/>
            <a:ext cx="1737495" cy="161963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314111" y="2019026"/>
            <a:ext cx="1737495" cy="1619636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85648" y="1593464"/>
            <a:ext cx="4992688" cy="376872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68395" y="1593464"/>
            <a:ext cx="4469628" cy="231127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5875339" y="1754188"/>
            <a:ext cx="4997451" cy="368141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8B72-8DE6-4A97-B403-8EE68B5C440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E470-25DA-46D1-ABBC-7E5B9A033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880113" y="1402496"/>
            <a:ext cx="3099851" cy="20722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20439" y="1402496"/>
            <a:ext cx="3099851" cy="20722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3"/>
          </p:nvPr>
        </p:nvSpPr>
        <p:spPr>
          <a:xfrm>
            <a:off x="4878408" y="1624685"/>
            <a:ext cx="3160692" cy="15929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4"/>
          </p:nvPr>
        </p:nvSpPr>
        <p:spPr>
          <a:xfrm>
            <a:off x="4878408" y="3791881"/>
            <a:ext cx="3160692" cy="15929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538589" y="1997406"/>
            <a:ext cx="3099851" cy="3004251"/>
          </a:xfrm>
          <a:prstGeom prst="diamon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682099" y="1248031"/>
            <a:ext cx="2704551" cy="2125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4909272" y="1248029"/>
            <a:ext cx="2704551" cy="2125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8136445" y="1248030"/>
            <a:ext cx="2704551" cy="2125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19200" y="2114388"/>
            <a:ext cx="4305301" cy="2874539"/>
          </a:xfrm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530448" y="1962150"/>
            <a:ext cx="1431975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4118024" y="3105150"/>
            <a:ext cx="1431975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5"/>
          </p:nvPr>
        </p:nvSpPr>
        <p:spPr>
          <a:xfrm>
            <a:off x="6705600" y="1962150"/>
            <a:ext cx="1431975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6"/>
          </p:nvPr>
        </p:nvSpPr>
        <p:spPr>
          <a:xfrm>
            <a:off x="9293176" y="3105150"/>
            <a:ext cx="1431975" cy="22288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827863" y="1598439"/>
            <a:ext cx="2126231" cy="207222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4535827" y="1598439"/>
            <a:ext cx="2126231" cy="207222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880113" y="1402496"/>
            <a:ext cx="3099851" cy="2072224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20439" y="1402496"/>
            <a:ext cx="3099851" cy="2072224"/>
          </a:xfrm>
          <a:prstGeom prst="cloud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7906043" y="1294228"/>
            <a:ext cx="2715067" cy="417810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9410831" y="3004458"/>
            <a:ext cx="1578072" cy="258354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705403" y="3004458"/>
            <a:ext cx="1578072" cy="258354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5999975" y="3004458"/>
            <a:ext cx="1578072" cy="258354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3"/>
          </p:nvPr>
        </p:nvSpPr>
        <p:spPr>
          <a:xfrm>
            <a:off x="3950519" y="1819330"/>
            <a:ext cx="6734181" cy="162773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4"/>
          </p:nvPr>
        </p:nvSpPr>
        <p:spPr>
          <a:xfrm>
            <a:off x="1603531" y="3624888"/>
            <a:ext cx="1678288" cy="227955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5875339" y="3557391"/>
            <a:ext cx="4997451" cy="2041047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741119" y="1253146"/>
            <a:ext cx="3494761" cy="4295884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2492679" y="1766714"/>
            <a:ext cx="1709589" cy="165289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6"/>
          </p:nvPr>
        </p:nvSpPr>
        <p:spPr>
          <a:xfrm>
            <a:off x="8081375" y="1766714"/>
            <a:ext cx="1709589" cy="165289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1903955" y="1766714"/>
            <a:ext cx="1709589" cy="165289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6"/>
          </p:nvPr>
        </p:nvSpPr>
        <p:spPr>
          <a:xfrm>
            <a:off x="4699348" y="1766713"/>
            <a:ext cx="1709589" cy="165289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968343" y="1656860"/>
            <a:ext cx="2917051" cy="168735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68343" y="3461657"/>
            <a:ext cx="2917051" cy="23643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7916449" y="1929552"/>
            <a:ext cx="2274945" cy="219949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214992" y="3983822"/>
            <a:ext cx="3356976" cy="133974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1934227" y="1741662"/>
            <a:ext cx="1497904" cy="133974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3763027" y="1741662"/>
            <a:ext cx="1497904" cy="133974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4322111" y="1553772"/>
            <a:ext cx="3506657" cy="3556847"/>
          </a:xfrm>
          <a:prstGeom prst="diamond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769691" y="1580606"/>
            <a:ext cx="3623419" cy="175418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6798891" y="3653835"/>
            <a:ext cx="3623419" cy="175418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EE2C-D154-404B-B33E-DDB4196E6E1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AACE-FD34-4723-842A-0C5D7CDB92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011807" y="1610497"/>
            <a:ext cx="2735263" cy="3681412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10FB-A1DC-406A-A164-E220378AB8F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4D39-F152-4EDA-9966-C77F2BB8E8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1443188" y="2066160"/>
            <a:ext cx="1640672" cy="163447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4"/>
          </p:nvPr>
        </p:nvSpPr>
        <p:spPr>
          <a:xfrm>
            <a:off x="3349084" y="2066160"/>
            <a:ext cx="1640672" cy="163447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5"/>
          </p:nvPr>
        </p:nvSpPr>
        <p:spPr>
          <a:xfrm>
            <a:off x="5254980" y="2066160"/>
            <a:ext cx="1640672" cy="1634471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9276-B0CC-4BFD-9908-FB1EE2B7015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ABF1-409A-4F7F-A4BC-C28D36BDB3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583667" y="1683601"/>
            <a:ext cx="2653796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83667" y="3709405"/>
            <a:ext cx="2653796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423511" y="1683601"/>
            <a:ext cx="2653796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4423511" y="3709405"/>
            <a:ext cx="2653796" cy="185505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5"/>
          <p:cNvSpPr>
            <a:spLocks noGrp="1"/>
          </p:cNvSpPr>
          <p:nvPr>
            <p:ph type="pic" sz="quarter" idx="13"/>
          </p:nvPr>
        </p:nvSpPr>
        <p:spPr>
          <a:xfrm>
            <a:off x="5574255" y="1360447"/>
            <a:ext cx="4997451" cy="2631689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4"/>
          </p:nvPr>
        </p:nvSpPr>
        <p:spPr>
          <a:xfrm>
            <a:off x="1438508" y="1360446"/>
            <a:ext cx="4044524" cy="4048838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39428" y="3431484"/>
            <a:ext cx="1689100" cy="16891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520628" y="3431484"/>
            <a:ext cx="1689100" cy="16891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27967" y="2141950"/>
            <a:ext cx="4359057" cy="253025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23852" y="1632858"/>
            <a:ext cx="2371807" cy="2272936"/>
          </a:xfrm>
          <a:prstGeom prst="oc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913812" y="1632857"/>
            <a:ext cx="2371807" cy="2272936"/>
          </a:xfrm>
          <a:prstGeom prst="oc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403772" y="1632857"/>
            <a:ext cx="2371807" cy="2272936"/>
          </a:xfrm>
          <a:prstGeom prst="oc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90805" y="2705621"/>
            <a:ext cx="4359057" cy="2530257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000429" y="3808409"/>
            <a:ext cx="2603913" cy="254784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360177" y="687726"/>
            <a:ext cx="2603913" cy="2547844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4294967295"/>
          </p:nvPr>
        </p:nvSpPr>
        <p:spPr>
          <a:xfrm>
            <a:off x="459511" y="1189213"/>
            <a:ext cx="5998439" cy="4454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6" name="图片占位符 7"/>
          <p:cNvSpPr>
            <a:spLocks noGrp="1"/>
          </p:cNvSpPr>
          <p:nvPr>
            <p:ph type="pic" sz="quarter" idx="9"/>
          </p:nvPr>
        </p:nvSpPr>
        <p:spPr>
          <a:xfrm>
            <a:off x="6670813" y="1189213"/>
            <a:ext cx="4487725" cy="29684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302327" y="2018995"/>
            <a:ext cx="4577093" cy="27921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B0320-63AA-45C4-A561-639142B47CB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FCAA4-7972-4231-9322-473DA30698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413864" y="2166311"/>
            <a:ext cx="4053516" cy="26538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918765" y="1408666"/>
            <a:ext cx="2461323" cy="18199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729460" y="1756931"/>
            <a:ext cx="2901423" cy="287163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84988" y="1690888"/>
            <a:ext cx="1643459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914335" y="1690888"/>
            <a:ext cx="1643459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643680" y="1690888"/>
            <a:ext cx="1643459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73027" y="1690888"/>
            <a:ext cx="1643459" cy="15510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278B0320-63AA-45C4-A561-639142B47CB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fld id="{613FCAA4-7972-4231-9322-473DA30698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4" descr="C:\Users\Administrator\Desktop\7.png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260" y="0"/>
            <a:ext cx="1224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文本框 12"/>
          <p:cNvSpPr txBox="1">
            <a:spLocks noChangeArrowheads="1"/>
          </p:cNvSpPr>
          <p:nvPr/>
        </p:nvSpPr>
        <p:spPr bwMode="auto">
          <a:xfrm>
            <a:off x="1835150" y="1500996"/>
            <a:ext cx="56197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一年级数学上册教学课件（苏教版）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4734" y="2458720"/>
            <a:ext cx="7209371" cy="11068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2540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数</a:t>
            </a: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一数</a:t>
            </a:r>
          </a:p>
        </p:txBody>
      </p:sp>
      <p:sp>
        <p:nvSpPr>
          <p:cNvPr id="7" name="矩形 6"/>
          <p:cNvSpPr/>
          <p:nvPr/>
        </p:nvSpPr>
        <p:spPr>
          <a:xfrm>
            <a:off x="3269454" y="482219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组合 1"/>
          <p:cNvGrpSpPr/>
          <p:nvPr/>
        </p:nvGrpSpPr>
        <p:grpSpPr bwMode="auto">
          <a:xfrm>
            <a:off x="4957763" y="90488"/>
            <a:ext cx="2276475" cy="1103312"/>
            <a:chOff x="5408" y="143"/>
            <a:chExt cx="3584" cy="1738"/>
          </a:xfrm>
        </p:grpSpPr>
        <p:pic>
          <p:nvPicPr>
            <p:cNvPr id="74769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0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05013" y="4830763"/>
            <a:ext cx="2714625" cy="121443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62200" y="50450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790825" y="50450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19450" y="50450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648075" y="50450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076700" y="50450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362200" y="55451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790825" y="55451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219450" y="55451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648075" y="55451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349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1363" y="2208213"/>
            <a:ext cx="24399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3" descr="C:\Documents and Settings\Administrator\桌面\图片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25975" y="1354138"/>
            <a:ext cx="557847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3056 0.003703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1" grpId="0" bldLvl="0" animBg="1"/>
      <p:bldP spid="12" grpId="0" bldLvl="0" animBg="1"/>
      <p:bldP spid="16" grpId="0" bldLvl="0" animBg="1"/>
      <p:bldP spid="17" grpId="0" bldLvl="0" animBg="1"/>
      <p:bldP spid="20" grpId="0" bldLvl="0" animBg="1"/>
      <p:bldP spid="21" grpId="0" bldLvl="0" animBg="1"/>
      <p:bldP spid="24" grpId="0" bldLvl="0" animBg="1"/>
      <p:bldP spid="3" grpId="0" bldLvl="0" animBg="1"/>
      <p:bldP spid="26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3"/>
          <p:cNvGrpSpPr/>
          <p:nvPr/>
        </p:nvGrpSpPr>
        <p:grpSpPr bwMode="auto">
          <a:xfrm>
            <a:off x="4957763" y="90488"/>
            <a:ext cx="2276475" cy="1103312"/>
            <a:chOff x="5408" y="143"/>
            <a:chExt cx="3584" cy="1738"/>
          </a:xfrm>
        </p:grpSpPr>
        <p:pic>
          <p:nvPicPr>
            <p:cNvPr id="76806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7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76805" name="Picture 3" descr="C:\Documents and Settings\Administrator\桌面\图片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52663" y="1749425"/>
            <a:ext cx="76866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组合 3"/>
          <p:cNvGrpSpPr/>
          <p:nvPr/>
        </p:nvGrpSpPr>
        <p:grpSpPr bwMode="auto">
          <a:xfrm>
            <a:off x="4957763" y="90488"/>
            <a:ext cx="2276475" cy="1103312"/>
            <a:chOff x="5408" y="143"/>
            <a:chExt cx="3584" cy="1738"/>
          </a:xfrm>
        </p:grpSpPr>
        <p:pic>
          <p:nvPicPr>
            <p:cNvPr id="78865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6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pic>
        <p:nvPicPr>
          <p:cNvPr id="78853" name="Picture 3" descr="C:\Documents and Settings\Administrator\桌面\图片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25750" y="1322388"/>
            <a:ext cx="67849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4792663" y="4779963"/>
            <a:ext cx="2714625" cy="121443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49850" y="49942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578475" y="49942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007100" y="49942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435725" y="49942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864350" y="499427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149850" y="54943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578475" y="54943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007100" y="54943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435725" y="54943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864350" y="5494338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1" grpId="0" bldLvl="0" animBg="1"/>
      <p:bldP spid="12" grpId="0" bldLvl="0" animBg="1"/>
      <p:bldP spid="16" grpId="0" bldLvl="0" animBg="1"/>
      <p:bldP spid="17" grpId="0" bldLvl="0" animBg="1"/>
      <p:bldP spid="20" grpId="0" bldLvl="0" animBg="1"/>
      <p:bldP spid="21" grpId="0" bldLvl="0" animBg="1"/>
      <p:bldP spid="24" grpId="0" bldLvl="0" animBg="1"/>
      <p:bldP spid="2" grpId="0" bldLvl="0" animBg="1"/>
      <p:bldP spid="26" grpId="0" bldLvl="0" animBg="1"/>
      <p:bldP spid="27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2312988" y="2347913"/>
            <a:ext cx="7585075" cy="3243262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2213" y="3643313"/>
            <a:ext cx="4710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916488" y="4772025"/>
            <a:ext cx="24447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学习小结</a:t>
            </a:r>
            <a:endParaRPr lang="zh-CN" altLang="en-US" sz="4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711825" y="3743325"/>
            <a:ext cx="7874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86800" y="1931988"/>
            <a:ext cx="969963" cy="969962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2673350" y="2012950"/>
            <a:ext cx="850900" cy="849313"/>
            <a:chOff x="1811" y="3169"/>
            <a:chExt cx="1338" cy="1338"/>
          </a:xfrm>
        </p:grpSpPr>
        <p:sp>
          <p:nvSpPr>
            <p:cNvPr id="4" name="椭圆 3"/>
            <p:cNvSpPr/>
            <p:nvPr/>
          </p:nvSpPr>
          <p:spPr>
            <a:xfrm>
              <a:off x="1811" y="3169"/>
              <a:ext cx="1338" cy="1338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80909" name="图片 6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74" y="3295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14750" y="1930400"/>
            <a:ext cx="931863" cy="93186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763" y="1292225"/>
            <a:ext cx="2259012" cy="22494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97775" y="1930400"/>
            <a:ext cx="969963" cy="971550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81924" name="组合 3"/>
          <p:cNvGrpSpPr/>
          <p:nvPr/>
        </p:nvGrpSpPr>
        <p:grpSpPr bwMode="auto">
          <a:xfrm>
            <a:off x="5089525" y="115888"/>
            <a:ext cx="2011363" cy="977900"/>
            <a:chOff x="5475" y="195"/>
            <a:chExt cx="3168" cy="1540"/>
          </a:xfrm>
        </p:grpSpPr>
        <p:pic>
          <p:nvPicPr>
            <p:cNvPr id="81928" name="图片 1" descr="C:\Users\Administrator\Desktop\14（1）.png14（1）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75" y="195"/>
              <a:ext cx="31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9" name="文本框 2"/>
            <p:cNvSpPr txBox="1">
              <a:spLocks noChangeArrowheads="1"/>
            </p:cNvSpPr>
            <p:nvPr/>
          </p:nvSpPr>
          <p:spPr bwMode="auto">
            <a:xfrm>
              <a:off x="5635" y="661"/>
              <a:ext cx="2848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学习小结</a:t>
              </a:r>
            </a:p>
          </p:txBody>
        </p:sp>
      </p:grpSp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278063" y="2184400"/>
            <a:ext cx="8094662" cy="1372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数数时按照一定的顺序，一个一个地数，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最后数到几，物体的总数就是几。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78063" y="3609975"/>
            <a:ext cx="7646987" cy="2012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一定数量的物体可以用相应数量的圆点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来表示。用圆点表示物体数量时，物体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的数量与圆点的个数是一一对应的。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03838" y="1293813"/>
            <a:ext cx="1584325" cy="646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数一数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9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79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536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2332038" y="2330450"/>
            <a:ext cx="7585075" cy="3244850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9213" y="3625850"/>
            <a:ext cx="4710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984750" y="4729163"/>
            <a:ext cx="24574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课后作业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829300" y="3725863"/>
            <a:ext cx="769938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33800" y="1912938"/>
            <a:ext cx="931863" cy="933450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16825" y="1914525"/>
            <a:ext cx="969963" cy="96996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95575" y="1939925"/>
            <a:ext cx="877888" cy="8778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705850" y="1906588"/>
            <a:ext cx="990600" cy="985837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5008563" y="1346200"/>
            <a:ext cx="2281237" cy="2192338"/>
            <a:chOff x="1841" y="3142"/>
            <a:chExt cx="1338" cy="1338"/>
          </a:xfrm>
        </p:grpSpPr>
        <p:sp>
          <p:nvSpPr>
            <p:cNvPr id="4" name="椭圆 3"/>
            <p:cNvSpPr/>
            <p:nvPr/>
          </p:nvSpPr>
          <p:spPr>
            <a:xfrm>
              <a:off x="1841" y="3142"/>
              <a:ext cx="1339" cy="1339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83981" name="图片 6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04" y="3268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8130" name="文本框 28674"/>
          <p:cNvSpPr txBox="1">
            <a:spLocks noChangeArrowheads="1"/>
          </p:cNvSpPr>
          <p:nvPr/>
        </p:nvSpPr>
        <p:spPr bwMode="auto">
          <a:xfrm>
            <a:off x="2992438" y="2144713"/>
            <a:ext cx="6169025" cy="2553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完成《导学案》同步练习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  </a:t>
            </a:r>
          </a:p>
        </p:txBody>
      </p:sp>
      <p:grpSp>
        <p:nvGrpSpPr>
          <p:cNvPr id="84998" name="组合 26"/>
          <p:cNvGrpSpPr/>
          <p:nvPr/>
        </p:nvGrpSpPr>
        <p:grpSpPr bwMode="auto">
          <a:xfrm>
            <a:off x="5076825" y="0"/>
            <a:ext cx="2219325" cy="1207135"/>
            <a:chOff x="5596" y="0"/>
            <a:chExt cx="3494" cy="1900"/>
          </a:xfrm>
        </p:grpSpPr>
        <p:pic>
          <p:nvPicPr>
            <p:cNvPr id="84999" name="图片 21" descr="521b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88" y="0"/>
              <a:ext cx="910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流程图: 可选过程 23"/>
            <p:cNvSpPr/>
            <p:nvPr/>
          </p:nvSpPr>
          <p:spPr>
            <a:xfrm>
              <a:off x="5596" y="627"/>
              <a:ext cx="3494" cy="1257"/>
            </a:xfrm>
            <a:prstGeom prst="flowChartAlternateProcess">
              <a:avLst/>
            </a:prstGeom>
            <a:noFill/>
            <a:ln w="3492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001" name="文本框 25"/>
            <p:cNvSpPr txBox="1">
              <a:spLocks noChangeArrowheads="1"/>
            </p:cNvSpPr>
            <p:nvPr/>
          </p:nvSpPr>
          <p:spPr bwMode="auto">
            <a:xfrm>
              <a:off x="5904" y="981"/>
              <a:ext cx="284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课后作业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48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03638" y="2292350"/>
            <a:ext cx="4867275" cy="110680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kern="100" spc="-150" dirty="0" smtClean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感 谢 观 看</a:t>
            </a:r>
          </a:p>
        </p:txBody>
      </p:sp>
      <p:grpSp>
        <p:nvGrpSpPr>
          <p:cNvPr id="89091" name="组合 1"/>
          <p:cNvGrpSpPr/>
          <p:nvPr/>
        </p:nvGrpSpPr>
        <p:grpSpPr bwMode="auto">
          <a:xfrm>
            <a:off x="3902075" y="3632200"/>
            <a:ext cx="4549775" cy="935038"/>
            <a:chOff x="2866236" y="4989357"/>
            <a:chExt cx="6490989" cy="1335256"/>
          </a:xfrm>
        </p:grpSpPr>
        <p:pic>
          <p:nvPicPr>
            <p:cNvPr id="89094" name="图片 50" descr="C:\Users\Administrator\Desktop\13.png1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66236" y="4989357"/>
              <a:ext cx="6490989" cy="1335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5" name="图片 4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64242" y="5007963"/>
              <a:ext cx="1633446" cy="1074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092" name="图片 4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4175" y="3787775"/>
            <a:ext cx="828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图片 5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20125" y="3817938"/>
            <a:ext cx="6937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06988" y="581025"/>
            <a:ext cx="2028825" cy="13379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3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 录</a:t>
            </a:r>
          </a:p>
        </p:txBody>
      </p:sp>
      <p:grpSp>
        <p:nvGrpSpPr>
          <p:cNvPr id="60420" name="组合 16"/>
          <p:cNvGrpSpPr/>
          <p:nvPr/>
        </p:nvGrpSpPr>
        <p:grpSpPr bwMode="auto">
          <a:xfrm>
            <a:off x="4341813" y="1997075"/>
            <a:ext cx="3246437" cy="541652"/>
            <a:chOff x="4469" y="2877"/>
            <a:chExt cx="5113" cy="851"/>
          </a:xfrm>
        </p:grpSpPr>
        <p:sp>
          <p:nvSpPr>
            <p:cNvPr id="2" name="矩形: 圆角 17"/>
            <p:cNvSpPr/>
            <p:nvPr/>
          </p:nvSpPr>
          <p:spPr>
            <a:xfrm>
              <a:off x="5232" y="2877"/>
              <a:ext cx="4350" cy="841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072" y="2949"/>
              <a:ext cx="2392" cy="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30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情景导学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4729" y="2924"/>
              <a:ext cx="830" cy="746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4226" y="3167"/>
              <a:ext cx="746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952" y="2924"/>
              <a:ext cx="769" cy="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421" name="组合 19"/>
          <p:cNvGrpSpPr/>
          <p:nvPr/>
        </p:nvGrpSpPr>
        <p:grpSpPr bwMode="auto">
          <a:xfrm>
            <a:off x="4342448" y="2870200"/>
            <a:ext cx="3245802" cy="533400"/>
            <a:chOff x="4470" y="4247"/>
            <a:chExt cx="5112" cy="840"/>
          </a:xfrm>
        </p:grpSpPr>
        <p:sp>
          <p:nvSpPr>
            <p:cNvPr id="21" name="矩形: 圆角 23"/>
            <p:cNvSpPr/>
            <p:nvPr/>
          </p:nvSpPr>
          <p:spPr>
            <a:xfrm>
              <a:off x="5232" y="4247"/>
              <a:ext cx="4350" cy="840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77" y="4295"/>
              <a:ext cx="2918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25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探索与发现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29" y="4295"/>
              <a:ext cx="830" cy="745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 rot="16200000">
              <a:off x="4227" y="4537"/>
              <a:ext cx="745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87" y="4295"/>
              <a:ext cx="769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422" name="组合 25"/>
          <p:cNvGrpSpPr/>
          <p:nvPr/>
        </p:nvGrpSpPr>
        <p:grpSpPr bwMode="auto">
          <a:xfrm>
            <a:off x="4341813" y="3733800"/>
            <a:ext cx="3246437" cy="533400"/>
            <a:chOff x="4470" y="5515"/>
            <a:chExt cx="5112" cy="840"/>
          </a:xfrm>
        </p:grpSpPr>
        <p:sp>
          <p:nvSpPr>
            <p:cNvPr id="27" name="矩形: 圆角 28"/>
            <p:cNvSpPr/>
            <p:nvPr/>
          </p:nvSpPr>
          <p:spPr>
            <a:xfrm>
              <a:off x="5232" y="5515"/>
              <a:ext cx="4350" cy="840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77" y="5563"/>
              <a:ext cx="2392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25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学习小结</a:t>
              </a:r>
              <a:endParaRPr lang="zh-CN" sz="2625" b="1" dirty="0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30" y="5563"/>
              <a:ext cx="830" cy="745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4227" y="5805"/>
              <a:ext cx="745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85" y="5563"/>
              <a:ext cx="769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423" name="组合 31"/>
          <p:cNvGrpSpPr/>
          <p:nvPr/>
        </p:nvGrpSpPr>
        <p:grpSpPr bwMode="auto">
          <a:xfrm>
            <a:off x="4342448" y="4597400"/>
            <a:ext cx="3245802" cy="533400"/>
            <a:chOff x="4451" y="6970"/>
            <a:chExt cx="5112" cy="840"/>
          </a:xfrm>
        </p:grpSpPr>
        <p:sp>
          <p:nvSpPr>
            <p:cNvPr id="48" name="矩形: 圆角 28"/>
            <p:cNvSpPr/>
            <p:nvPr/>
          </p:nvSpPr>
          <p:spPr>
            <a:xfrm>
              <a:off x="5213" y="6970"/>
              <a:ext cx="4350" cy="840"/>
            </a:xfrm>
            <a:prstGeom prst="roundRect">
              <a:avLst/>
            </a:prstGeom>
            <a:noFill/>
            <a:ln w="19050">
              <a:solidFill>
                <a:srgbClr val="506F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058" y="7018"/>
              <a:ext cx="2392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25" b="1" dirty="0">
                  <a:solidFill>
                    <a:srgbClr val="506F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课后作业</a:t>
              </a:r>
              <a:endParaRPr lang="zh-CN" sz="2625" b="1" dirty="0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710" y="7018"/>
              <a:ext cx="830" cy="745"/>
            </a:xfrm>
            <a:prstGeom prst="rect">
              <a:avLst/>
            </a:prstGeom>
            <a:solidFill>
              <a:srgbClr val="506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4208" y="7260"/>
              <a:ext cx="745" cy="2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868" y="7018"/>
              <a:ext cx="769" cy="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endParaRPr lang="zh-CN" altLang="en-US" sz="26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2268538" y="2347913"/>
            <a:ext cx="7585075" cy="3243262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1277938"/>
            <a:ext cx="2243138" cy="2241550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3625850"/>
            <a:ext cx="47085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891088" y="4746625"/>
            <a:ext cx="24606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情景导学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692775" y="3725863"/>
            <a:ext cx="80645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00463" y="1924050"/>
            <a:ext cx="939800" cy="93821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86800" y="1931988"/>
            <a:ext cx="969963" cy="969962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89838" y="1920875"/>
            <a:ext cx="995362" cy="9921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2673350" y="2012950"/>
            <a:ext cx="850900" cy="849313"/>
            <a:chOff x="1811" y="3169"/>
            <a:chExt cx="1338" cy="1338"/>
          </a:xfrm>
        </p:grpSpPr>
        <p:sp>
          <p:nvSpPr>
            <p:cNvPr id="20" name="椭圆 19"/>
            <p:cNvSpPr/>
            <p:nvPr/>
          </p:nvSpPr>
          <p:spPr>
            <a:xfrm>
              <a:off x="1811" y="3169"/>
              <a:ext cx="1338" cy="1338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61453" name="图片 63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74" y="3295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63492" name="组合 21"/>
          <p:cNvGrpSpPr/>
          <p:nvPr/>
        </p:nvGrpSpPr>
        <p:grpSpPr bwMode="auto">
          <a:xfrm>
            <a:off x="5122863" y="123825"/>
            <a:ext cx="1947862" cy="952500"/>
            <a:chOff x="5514" y="272"/>
            <a:chExt cx="3067" cy="1502"/>
          </a:xfrm>
        </p:grpSpPr>
        <p:pic>
          <p:nvPicPr>
            <p:cNvPr id="63494" name="图片 4" descr="C:\Users\Administrator\Desktop\11 拷贝.png11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14" y="272"/>
              <a:ext cx="3067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文本框 56"/>
            <p:cNvSpPr txBox="1">
              <a:spLocks noChangeArrowheads="1"/>
            </p:cNvSpPr>
            <p:nvPr/>
          </p:nvSpPr>
          <p:spPr bwMode="auto">
            <a:xfrm>
              <a:off x="5604" y="816"/>
              <a:ext cx="2888" cy="9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情景导学</a:t>
              </a:r>
            </a:p>
          </p:txBody>
        </p:sp>
      </p:grpSp>
      <p:pic>
        <p:nvPicPr>
          <p:cNvPr id="63493" name="Picture 3" descr="C:\Documents and Settings\Administrator\桌面\图片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5013" y="1624013"/>
            <a:ext cx="81835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65540" name="组合 21"/>
          <p:cNvGrpSpPr/>
          <p:nvPr/>
        </p:nvGrpSpPr>
        <p:grpSpPr bwMode="auto">
          <a:xfrm>
            <a:off x="5122863" y="123825"/>
            <a:ext cx="1947862" cy="952500"/>
            <a:chOff x="5514" y="272"/>
            <a:chExt cx="3067" cy="1502"/>
          </a:xfrm>
        </p:grpSpPr>
        <p:pic>
          <p:nvPicPr>
            <p:cNvPr id="65549" name="图片 4" descr="C:\Users\Administrator\Desktop\11 拷贝.png11 拷贝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14" y="272"/>
              <a:ext cx="3067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0" name="文本框 56"/>
            <p:cNvSpPr txBox="1">
              <a:spLocks noChangeArrowheads="1"/>
            </p:cNvSpPr>
            <p:nvPr/>
          </p:nvSpPr>
          <p:spPr bwMode="auto">
            <a:xfrm>
              <a:off x="5604" y="816"/>
              <a:ext cx="2888" cy="9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情景导学</a:t>
              </a:r>
            </a:p>
          </p:txBody>
        </p:sp>
      </p:grpSp>
      <p:pic>
        <p:nvPicPr>
          <p:cNvPr id="2" name="Picture 3" descr="C:\Documents and Settings\Administrator\桌面\图片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68500" y="1377950"/>
            <a:ext cx="82534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2108200" y="5664200"/>
            <a:ext cx="1866900" cy="77787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" name="椭圆 3"/>
          <p:cNvSpPr/>
          <p:nvPr/>
        </p:nvSpPr>
        <p:spPr>
          <a:xfrm>
            <a:off x="2374900" y="583406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615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6A6866"/>
              </a:clrFrom>
              <a:clrTo>
                <a:srgbClr val="6A68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2313" y="3290888"/>
            <a:ext cx="177323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7964488" y="5748338"/>
            <a:ext cx="1928812" cy="69373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" name="椭圆 6"/>
          <p:cNvSpPr/>
          <p:nvPr/>
        </p:nvSpPr>
        <p:spPr>
          <a:xfrm>
            <a:off x="8223250" y="590867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" name="椭圆 7"/>
          <p:cNvSpPr/>
          <p:nvPr/>
        </p:nvSpPr>
        <p:spPr>
          <a:xfrm>
            <a:off x="8551863" y="590867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0988" y="3290888"/>
            <a:ext cx="18875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3" grpId="0" bldLvl="0" animBg="1"/>
      <p:bldP spid="4" grpId="1" animBg="1"/>
      <p:bldP spid="4" grpId="2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2312988" y="2347913"/>
            <a:ext cx="7585075" cy="3243262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55" name="图片 54" descr="C:\Users\Administrator\Desktop\13.png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2213" y="3643313"/>
            <a:ext cx="4710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4679950" y="4754563"/>
            <a:ext cx="304641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506F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探索与发现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5664200" y="3730625"/>
            <a:ext cx="7715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86800" y="1931988"/>
            <a:ext cx="969963" cy="969962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89838" y="1920875"/>
            <a:ext cx="995362" cy="99218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2673350" y="2012950"/>
            <a:ext cx="850900" cy="849313"/>
            <a:chOff x="1811" y="3169"/>
            <a:chExt cx="1338" cy="1338"/>
          </a:xfrm>
        </p:grpSpPr>
        <p:sp>
          <p:nvSpPr>
            <p:cNvPr id="4" name="椭圆 3"/>
            <p:cNvSpPr/>
            <p:nvPr/>
          </p:nvSpPr>
          <p:spPr>
            <a:xfrm>
              <a:off x="1811" y="3169"/>
              <a:ext cx="1338" cy="1338"/>
            </a:xfrm>
            <a:prstGeom prst="ellipse">
              <a:avLst/>
            </a:prstGeom>
            <a:solidFill>
              <a:srgbClr val="BADECD"/>
            </a:solidFill>
            <a:ln w="63500">
              <a:solidFill>
                <a:srgbClr val="FFFFFF"/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pic>
          <p:nvPicPr>
            <p:cNvPr id="67597" name="图片 63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74" y="3295"/>
              <a:ext cx="1088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38" y="1270000"/>
            <a:ext cx="2241550" cy="2243138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14750" y="1930400"/>
            <a:ext cx="931863" cy="931863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Documents and Settings\Administrator\桌面\图片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0425" y="1558925"/>
            <a:ext cx="52673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2" name="组合 1"/>
          <p:cNvGrpSpPr/>
          <p:nvPr/>
        </p:nvGrpSpPr>
        <p:grpSpPr bwMode="auto">
          <a:xfrm>
            <a:off x="4957763" y="90488"/>
            <a:ext cx="2276475" cy="1103312"/>
            <a:chOff x="5408" y="143"/>
            <a:chExt cx="3584" cy="1738"/>
          </a:xfrm>
        </p:grpSpPr>
        <p:pic>
          <p:nvPicPr>
            <p:cNvPr id="68625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6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49450" y="5154613"/>
            <a:ext cx="1982788" cy="91122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2216150" y="53149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圆角矩形 12"/>
          <p:cNvSpPr/>
          <p:nvPr/>
        </p:nvSpPr>
        <p:spPr>
          <a:xfrm>
            <a:off x="8324850" y="5160963"/>
            <a:ext cx="2035175" cy="91122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8591550" y="532130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8913813" y="53213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椭圆 15"/>
          <p:cNvSpPr/>
          <p:nvPr/>
        </p:nvSpPr>
        <p:spPr>
          <a:xfrm>
            <a:off x="2538413" y="53149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7" name="椭圆 16"/>
          <p:cNvSpPr/>
          <p:nvPr/>
        </p:nvSpPr>
        <p:spPr>
          <a:xfrm>
            <a:off x="2859088" y="53149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椭圆 17"/>
          <p:cNvSpPr/>
          <p:nvPr/>
        </p:nvSpPr>
        <p:spPr>
          <a:xfrm>
            <a:off x="9236075" y="53213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椭圆 18"/>
          <p:cNvSpPr/>
          <p:nvPr/>
        </p:nvSpPr>
        <p:spPr>
          <a:xfrm>
            <a:off x="9556750" y="53213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8205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1863" y="2819400"/>
            <a:ext cx="18065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1825" y="2813050"/>
            <a:ext cx="1812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:\Documents and Settings\Administrator\桌面\图片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0125" y="1430338"/>
            <a:ext cx="511175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59" name="组合 1"/>
          <p:cNvGrpSpPr/>
          <p:nvPr/>
        </p:nvGrpSpPr>
        <p:grpSpPr bwMode="auto">
          <a:xfrm>
            <a:off x="4957763" y="90488"/>
            <a:ext cx="2276475" cy="1103312"/>
            <a:chOff x="5408" y="143"/>
            <a:chExt cx="3584" cy="1738"/>
          </a:xfrm>
        </p:grpSpPr>
        <p:pic>
          <p:nvPicPr>
            <p:cNvPr id="70677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8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03425" y="5395913"/>
            <a:ext cx="2035175" cy="91122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2270125" y="55562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圆角矩形 12"/>
          <p:cNvSpPr/>
          <p:nvPr/>
        </p:nvSpPr>
        <p:spPr>
          <a:xfrm>
            <a:off x="8189913" y="5291138"/>
            <a:ext cx="2035175" cy="91122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8456613" y="5451475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8778875" y="5451475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椭圆 15"/>
          <p:cNvSpPr/>
          <p:nvPr/>
        </p:nvSpPr>
        <p:spPr>
          <a:xfrm>
            <a:off x="2592388" y="55562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7" name="椭圆 16"/>
          <p:cNvSpPr/>
          <p:nvPr/>
        </p:nvSpPr>
        <p:spPr>
          <a:xfrm>
            <a:off x="2913063" y="55562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椭圆 17"/>
          <p:cNvSpPr/>
          <p:nvPr/>
        </p:nvSpPr>
        <p:spPr>
          <a:xfrm>
            <a:off x="9101138" y="545147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椭圆 18"/>
          <p:cNvSpPr/>
          <p:nvPr/>
        </p:nvSpPr>
        <p:spPr>
          <a:xfrm>
            <a:off x="9421813" y="545147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0" name="椭圆 19"/>
          <p:cNvSpPr/>
          <p:nvPr/>
        </p:nvSpPr>
        <p:spPr>
          <a:xfrm>
            <a:off x="3235325" y="55562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3556000" y="55562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9742488" y="5451475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8456613" y="5826125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1025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0875" y="2843213"/>
            <a:ext cx="198913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3263" y="2843213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C:\Documents and Settings\Administrator\桌面\图片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8075" y="1616075"/>
            <a:ext cx="49117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07" name="组合 1"/>
          <p:cNvGrpSpPr/>
          <p:nvPr/>
        </p:nvGrpSpPr>
        <p:grpSpPr bwMode="auto">
          <a:xfrm>
            <a:off x="4957763" y="90488"/>
            <a:ext cx="2276475" cy="1103312"/>
            <a:chOff x="5408" y="143"/>
            <a:chExt cx="3584" cy="1738"/>
          </a:xfrm>
        </p:grpSpPr>
        <p:pic>
          <p:nvPicPr>
            <p:cNvPr id="72744" name="图片 7" descr="C:\Users\Administrator\Desktop\12 拷贝.png12 拷贝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408" y="143"/>
              <a:ext cx="3584" cy="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45" name="文本框 9"/>
            <p:cNvSpPr txBox="1">
              <a:spLocks noChangeArrowheads="1"/>
            </p:cNvSpPr>
            <p:nvPr/>
          </p:nvSpPr>
          <p:spPr bwMode="auto">
            <a:xfrm>
              <a:off x="5469" y="754"/>
              <a:ext cx="3487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探索与发现</a:t>
              </a:r>
            </a:p>
          </p:txBody>
        </p: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803400" y="474663"/>
            <a:ext cx="1069975" cy="5222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955800" y="5292725"/>
            <a:ext cx="2036763" cy="91122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2265363" y="546735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2587625" y="54673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椭圆 17"/>
          <p:cNvSpPr/>
          <p:nvPr/>
        </p:nvSpPr>
        <p:spPr>
          <a:xfrm>
            <a:off x="2909888" y="54673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椭圆 18"/>
          <p:cNvSpPr/>
          <p:nvPr/>
        </p:nvSpPr>
        <p:spPr>
          <a:xfrm>
            <a:off x="3230563" y="54673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3551238" y="546735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2265363" y="584200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" name="椭圆 3"/>
          <p:cNvSpPr/>
          <p:nvPr/>
        </p:nvSpPr>
        <p:spPr>
          <a:xfrm>
            <a:off x="2587625" y="584200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12299" name="组合 16"/>
          <p:cNvGrpSpPr/>
          <p:nvPr/>
        </p:nvGrpSpPr>
        <p:grpSpPr bwMode="auto">
          <a:xfrm>
            <a:off x="7877175" y="3035300"/>
            <a:ext cx="1874838" cy="1754188"/>
            <a:chOff x="5148064" y="1124744"/>
            <a:chExt cx="2448272" cy="2457006"/>
          </a:xfrm>
        </p:grpSpPr>
        <p:sp>
          <p:nvSpPr>
            <p:cNvPr id="6" name="流程图: 可选过程 5"/>
            <p:cNvSpPr/>
            <p:nvPr/>
          </p:nvSpPr>
          <p:spPr>
            <a:xfrm>
              <a:off x="5148064" y="1124744"/>
              <a:ext cx="2448272" cy="2457006"/>
            </a:xfrm>
            <a:prstGeom prst="flowChartAlternateProcess">
              <a:avLst/>
            </a:prstGeom>
            <a:solidFill>
              <a:srgbClr val="E5E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2735" name="组合 15"/>
            <p:cNvGrpSpPr/>
            <p:nvPr/>
          </p:nvGrpSpPr>
          <p:grpSpPr bwMode="auto">
            <a:xfrm>
              <a:off x="5195033" y="1509636"/>
              <a:ext cx="2302262" cy="1297502"/>
              <a:chOff x="5195033" y="1509636"/>
              <a:chExt cx="2302262" cy="1297502"/>
            </a:xfrm>
          </p:grpSpPr>
          <p:pic>
            <p:nvPicPr>
              <p:cNvPr id="72736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195033" y="1509636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37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787165" y="1509636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38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363229" y="1520788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39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867285" y="1520788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40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708060" y="2240868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41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220072" y="2252020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42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372200" y="2240868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43" name="Picture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876256" y="2240868"/>
                <a:ext cx="621039" cy="555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310" name="组合 17"/>
          <p:cNvGrpSpPr/>
          <p:nvPr/>
        </p:nvGrpSpPr>
        <p:grpSpPr bwMode="auto">
          <a:xfrm>
            <a:off x="1938338" y="3246438"/>
            <a:ext cx="1982787" cy="1754187"/>
            <a:chOff x="1346668" y="1124744"/>
            <a:chExt cx="2588032" cy="2457006"/>
          </a:xfrm>
        </p:grpSpPr>
        <p:sp>
          <p:nvSpPr>
            <p:cNvPr id="7" name="流程图: 可选过程 6"/>
            <p:cNvSpPr/>
            <p:nvPr/>
          </p:nvSpPr>
          <p:spPr>
            <a:xfrm>
              <a:off x="1346668" y="1124744"/>
              <a:ext cx="2588032" cy="2457006"/>
            </a:xfrm>
            <a:prstGeom prst="flowChartAlternateProcess">
              <a:avLst/>
            </a:prstGeom>
            <a:solidFill>
              <a:srgbClr val="E5ED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2730" name="组合 7"/>
            <p:cNvGrpSpPr/>
            <p:nvPr/>
          </p:nvGrpSpPr>
          <p:grpSpPr bwMode="auto">
            <a:xfrm>
              <a:off x="1427082" y="1351240"/>
              <a:ext cx="2496846" cy="1935283"/>
              <a:chOff x="1427082" y="1351240"/>
              <a:chExt cx="2496846" cy="1935283"/>
            </a:xfrm>
          </p:grpSpPr>
          <p:pic>
            <p:nvPicPr>
              <p:cNvPr id="72731" name="Picture 3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99CD78"/>
                  </a:clrFrom>
                  <a:clrTo>
                    <a:srgbClr val="99CD7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27082" y="1351240"/>
                <a:ext cx="2496846" cy="761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32" name="Picture 4"/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99CD78"/>
                  </a:clrFrom>
                  <a:clrTo>
                    <a:srgbClr val="99CD7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11288" y="2305448"/>
                <a:ext cx="19050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33" name="Picture 5"/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99CD78"/>
                  </a:clrFrom>
                  <a:clrTo>
                    <a:srgbClr val="99CD7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51979" y="2080736"/>
                <a:ext cx="65722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圆角矩形 4"/>
          <p:cNvSpPr/>
          <p:nvPr/>
        </p:nvSpPr>
        <p:spPr>
          <a:xfrm>
            <a:off x="7932738" y="5292725"/>
            <a:ext cx="2036762" cy="91122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9" name="椭圆 8"/>
          <p:cNvSpPr/>
          <p:nvPr/>
        </p:nvSpPr>
        <p:spPr>
          <a:xfrm>
            <a:off x="8242300" y="546735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" name="椭圆 2"/>
          <p:cNvSpPr/>
          <p:nvPr/>
        </p:nvSpPr>
        <p:spPr>
          <a:xfrm>
            <a:off x="8564563" y="546735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椭圆 10"/>
          <p:cNvSpPr/>
          <p:nvPr/>
        </p:nvSpPr>
        <p:spPr>
          <a:xfrm>
            <a:off x="8886825" y="54673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9207500" y="5467350"/>
            <a:ext cx="214313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椭圆 15"/>
          <p:cNvSpPr/>
          <p:nvPr/>
        </p:nvSpPr>
        <p:spPr>
          <a:xfrm>
            <a:off x="9528175" y="546735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7" name="椭圆 16"/>
          <p:cNvSpPr/>
          <p:nvPr/>
        </p:nvSpPr>
        <p:spPr>
          <a:xfrm>
            <a:off x="8242300" y="5842000"/>
            <a:ext cx="215900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0" name="椭圆 19"/>
          <p:cNvSpPr/>
          <p:nvPr/>
        </p:nvSpPr>
        <p:spPr>
          <a:xfrm>
            <a:off x="8564563" y="584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8885238" y="58420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/>
      <p:bldP spid="13" grpId="0" bldLvl="0" animBg="1"/>
      <p:bldP spid="14" grpId="0" bldLvl="0" animBg="1"/>
      <p:bldP spid="15" grpId="0" bldLvl="0" animBg="1"/>
      <p:bldP spid="18" grpId="0" bldLvl="0" animBg="1"/>
      <p:bldP spid="19" grpId="0" bldLvl="0" animBg="1"/>
      <p:bldP spid="22" grpId="0" bldLvl="0" animBg="1"/>
      <p:bldP spid="23" grpId="0" bldLvl="0" animBg="1"/>
      <p:bldP spid="4" grpId="0" bldLvl="0" animBg="1"/>
      <p:bldP spid="5" grpId="0" bldLvl="0" animBg="1"/>
      <p:bldP spid="9" grpId="0" bldLvl="0" animBg="1"/>
      <p:bldP spid="3" grpId="0" bldLvl="0" animBg="1"/>
      <p:bldP spid="11" grpId="0" bldLvl="0" animBg="1"/>
      <p:bldP spid="12" grpId="0" bldLvl="0" animBg="1"/>
      <p:bldP spid="16" grpId="0" bldLvl="0" animBg="1"/>
      <p:bldP spid="17" grpId="0" bldLvl="0" animBg="1"/>
      <p:bldP spid="20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宽屏</PresentationFormat>
  <Paragraphs>51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黑体</vt:lpstr>
      <vt:lpstr>楷体</vt:lpstr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2018-09-28T06:12:00Z</dcterms:created>
  <dcterms:modified xsi:type="dcterms:W3CDTF">2023-01-16T15:24:03Z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C5985634078848EE8821632784719F46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