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57" r:id="rId4"/>
    <p:sldId id="270" r:id="rId5"/>
    <p:sldId id="279" r:id="rId6"/>
    <p:sldId id="258" r:id="rId7"/>
    <p:sldId id="267" r:id="rId8"/>
    <p:sldId id="266" r:id="rId9"/>
    <p:sldId id="265" r:id="rId10"/>
    <p:sldId id="263" r:id="rId11"/>
    <p:sldId id="262" r:id="rId12"/>
    <p:sldId id="283" r:id="rId13"/>
    <p:sldId id="285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91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94E2-505F-4451-A9F7-B22C45836CE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2EE4E-34A0-43E8-ABB0-6ABAA8154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EE4E-34A0-43E8-ABB0-6ABAA8154C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EB17-40A9-42DF-AAD8-978E8F0CCD2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287C-4B3C-4589-928F-1368BA3B11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7F4E-B5AD-401A-A9BA-075E43B73D3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EDEC-9894-488F-8AC8-E4FDFB6E84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9558-81DF-431A-A70B-CD913ED183B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2041-55FC-4A90-B1D5-9DD00FDDEF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85CC-0BAD-44D8-8D78-150A36D0C62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A43A-5568-45CB-8A15-495DB79B8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A172-FD2F-4EDC-B834-6C62E5861AF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0C1D-4079-48BB-968B-B2B952B250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9E95-34A8-4DBE-A774-716EF7EB597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EC5D-B18A-403D-8CDA-FEC17D2FB3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0587-2B81-4E09-B939-61296F715A1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FC78-DF84-44F0-8338-36E071DC4E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D92C-F83C-4BC3-8F8F-BF4A2B65A7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220D-0795-4284-882D-613E28D1B0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1C6-D623-4B92-97A4-FD30E6E6EB9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249F7-2691-43B9-8E56-1D42CB347F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770E-4F88-4CFD-AE7B-94F55E0A755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CC8D-6B37-4F56-BAE2-CA31A2A5DA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7B00-DDCA-4F23-A791-766C9913C1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C616-54EA-4E3A-BFEB-336305416E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1BB411-B627-4C4C-9625-2921589D433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1E5D22-CE9A-4A7A-8647-A75CD47060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explode.wav"/>
      </p:stSnd>
    </p:sndAc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Administrator\Desktop\1277.mp3" TargetMode="External"/><Relationship Id="rId1" Type="http://schemas.microsoft.com/office/2007/relationships/media" Target="file:///C:\Users\Administrator\Desktop\1277.mp3" TargetMode="External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055" y="1445447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>
                <a:latin typeface="Arno Pro Smbd Subhead" pitchFamily="18" charset="0"/>
              </a:rPr>
              <a:t>Unit 9 </a:t>
            </a:r>
          </a:p>
          <a:p>
            <a:pPr algn="ctr"/>
            <a:r>
              <a:rPr lang="en-US" altLang="zh-CN" sz="5400" b="1" dirty="0" smtClean="0">
                <a:latin typeface="Arno Pro Smbd Subhead" pitchFamily="18" charset="0"/>
              </a:rPr>
              <a:t>Was </a:t>
            </a:r>
            <a:r>
              <a:rPr lang="en-US" altLang="zh-CN" sz="5400" b="1" dirty="0">
                <a:latin typeface="Arno Pro Smbd Subhead" pitchFamily="18" charset="0"/>
              </a:rPr>
              <a:t>I a good girl back then?</a:t>
            </a:r>
          </a:p>
        </p:txBody>
      </p:sp>
      <p:sp>
        <p:nvSpPr>
          <p:cNvPr id="6" name="矩形 5"/>
          <p:cNvSpPr/>
          <p:nvPr/>
        </p:nvSpPr>
        <p:spPr>
          <a:xfrm>
            <a:off x="2924754" y="520709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494" y="939800"/>
            <a:ext cx="2725341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4537" y="931864"/>
            <a:ext cx="23860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7" y="733425"/>
            <a:ext cx="9171384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0051" y="922339"/>
            <a:ext cx="9882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53579" y="3898900"/>
            <a:ext cx="913566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597694" y="4237039"/>
            <a:ext cx="68246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Before, she    </a:t>
            </a:r>
            <a:r>
              <a:rPr lang="en-US" altLang="zh-CN"/>
              <a:t>        </a:t>
            </a:r>
          </a:p>
        </p:txBody>
      </p:sp>
      <p:sp>
        <p:nvSpPr>
          <p:cNvPr id="11272" name="文本框 9"/>
          <p:cNvSpPr txBox="1">
            <a:spLocks noChangeArrowheads="1"/>
          </p:cNvSpPr>
          <p:nvPr/>
        </p:nvSpPr>
        <p:spPr bwMode="auto">
          <a:xfrm>
            <a:off x="359569" y="5546726"/>
            <a:ext cx="293608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But now she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0628" y="4257183"/>
            <a:ext cx="389691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liked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66639" y="4240380"/>
            <a:ext cx="2222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watching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58137" y="4272130"/>
            <a:ext cx="235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cartoons.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77797" y="5518482"/>
            <a:ext cx="1231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likes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08873" y="5546726"/>
            <a:ext cx="2240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drawing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26982" y="5518482"/>
            <a:ext cx="2190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cartoons.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9" y="385764"/>
            <a:ext cx="2868216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6320" y="3545158"/>
            <a:ext cx="294203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3040856" y="266700"/>
            <a:ext cx="5429250" cy="2744788"/>
          </a:xfrm>
          <a:prstGeom prst="cloudCallou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3" name="文本框 7"/>
          <p:cNvSpPr txBox="1">
            <a:spLocks noChangeArrowheads="1"/>
          </p:cNvSpPr>
          <p:nvPr/>
        </p:nvSpPr>
        <p:spPr bwMode="auto">
          <a:xfrm>
            <a:off x="3567112" y="893764"/>
            <a:ext cx="43767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Before he          </a:t>
            </a:r>
            <a:r>
              <a:rPr lang="en-US" altLang="zh-CN" dirty="0"/>
              <a:t>   </a:t>
            </a:r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200650" y="852489"/>
            <a:ext cx="13199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  <a:sym typeface="+mn-ea"/>
              </a:rPr>
              <a:t>liked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65057" y="836614"/>
            <a:ext cx="29132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  <a:sym typeface="+mn-ea"/>
              </a:rPr>
              <a:t>playing with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12357" y="1668464"/>
            <a:ext cx="1473994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toys.</a:t>
            </a:r>
          </a:p>
        </p:txBody>
      </p:sp>
      <p:sp>
        <p:nvSpPr>
          <p:cNvPr id="14" name="云形标注 13"/>
          <p:cNvSpPr/>
          <p:nvPr/>
        </p:nvSpPr>
        <p:spPr>
          <a:xfrm rot="10980000">
            <a:off x="253604" y="4217988"/>
            <a:ext cx="4543425" cy="2286000"/>
          </a:xfrm>
          <a:prstGeom prst="cloudCallou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8" name="文本框 14"/>
          <p:cNvSpPr txBox="1">
            <a:spLocks noChangeArrowheads="1"/>
          </p:cNvSpPr>
          <p:nvPr/>
        </p:nvSpPr>
        <p:spPr bwMode="auto">
          <a:xfrm>
            <a:off x="754856" y="4762500"/>
            <a:ext cx="20681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But now he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09863" y="4748214"/>
            <a:ext cx="1245394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</a:rPr>
              <a:t>likes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7985" y="5435600"/>
            <a:ext cx="355401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reading  books.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6" y="193675"/>
            <a:ext cx="3761184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1435" y="3497263"/>
            <a:ext cx="3394472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形标注 8"/>
          <p:cNvSpPr/>
          <p:nvPr/>
        </p:nvSpPr>
        <p:spPr>
          <a:xfrm rot="420000">
            <a:off x="3932635" y="279401"/>
            <a:ext cx="4888706" cy="2822575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317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500000">
            <a:off x="613172" y="3727451"/>
            <a:ext cx="522327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4252913" y="579439"/>
            <a:ext cx="3143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Before,</a:t>
            </a:r>
          </a:p>
        </p:txBody>
      </p:sp>
      <p:sp>
        <p:nvSpPr>
          <p:cNvPr id="13319" name="文本框 11"/>
          <p:cNvSpPr txBox="1">
            <a:spLocks noChangeArrowheads="1"/>
          </p:cNvSpPr>
          <p:nvPr/>
        </p:nvSpPr>
        <p:spPr bwMode="auto">
          <a:xfrm>
            <a:off x="1132285" y="4456114"/>
            <a:ext cx="328017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But now </a:t>
            </a:r>
          </a:p>
          <a:p>
            <a:r>
              <a:rPr lang="en-US" altLang="zh-CN" sz="4000"/>
              <a:t>he</a:t>
            </a:r>
            <a:r>
              <a:rPr lang="en-US" altLang="zh-CN"/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55356" y="1347789"/>
            <a:ext cx="37480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liked eating candy.</a:t>
            </a:r>
          </a:p>
        </p:txBody>
      </p:sp>
      <p:sp>
        <p:nvSpPr>
          <p:cNvPr id="13321" name="文本框 13"/>
          <p:cNvSpPr txBox="1">
            <a:spLocks noChangeArrowheads="1"/>
          </p:cNvSpPr>
          <p:nvPr/>
        </p:nvSpPr>
        <p:spPr bwMode="auto">
          <a:xfrm>
            <a:off x="4102894" y="1362075"/>
            <a:ext cx="939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ym typeface="+mn-ea"/>
              </a:rPr>
              <a:t> he </a:t>
            </a:r>
            <a:endParaRPr lang="en-US" altLang="zh-CN" sz="4000"/>
          </a:p>
        </p:txBody>
      </p:sp>
      <p:sp>
        <p:nvSpPr>
          <p:cNvPr id="15" name="文本框 14"/>
          <p:cNvSpPr txBox="1"/>
          <p:nvPr/>
        </p:nvSpPr>
        <p:spPr>
          <a:xfrm>
            <a:off x="1634728" y="5019676"/>
            <a:ext cx="5119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likes eating vegetables.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"/>
            <a:ext cx="3107531" cy="28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9642" y="3332163"/>
            <a:ext cx="247769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 rot="660000">
            <a:off x="2974181" y="461964"/>
            <a:ext cx="5453063" cy="2351087"/>
          </a:xfrm>
          <a:prstGeom prst="cloudCallou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41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520000">
            <a:off x="1245394" y="3422651"/>
            <a:ext cx="5692379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5"/>
          <p:cNvSpPr txBox="1">
            <a:spLocks noChangeArrowheads="1"/>
          </p:cNvSpPr>
          <p:nvPr/>
        </p:nvSpPr>
        <p:spPr bwMode="auto">
          <a:xfrm>
            <a:off x="3452812" y="606426"/>
            <a:ext cx="2024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Before she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84217" y="571088"/>
            <a:ext cx="24574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</a:rPr>
              <a:t>often cried.</a:t>
            </a:r>
          </a:p>
        </p:txBody>
      </p:sp>
      <p:sp>
        <p:nvSpPr>
          <p:cNvPr id="14344" name="文本框 7"/>
          <p:cNvSpPr txBox="1">
            <a:spLocks noChangeArrowheads="1"/>
          </p:cNvSpPr>
          <p:nvPr/>
        </p:nvSpPr>
        <p:spPr bwMode="auto">
          <a:xfrm>
            <a:off x="1488282" y="4192589"/>
            <a:ext cx="25836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But now she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80110" y="4714875"/>
            <a:ext cx="310872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</a:rPr>
              <a:t>always smiles.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16" y="257174"/>
            <a:ext cx="2736441" cy="118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9589" y="1654175"/>
            <a:ext cx="1364364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901" y="1920876"/>
            <a:ext cx="500670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244" y="1079500"/>
            <a:ext cx="252293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919" y="46038"/>
            <a:ext cx="2427685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32460" y="922339"/>
            <a:ext cx="6392465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atin typeface="+mn-lt"/>
                <a:ea typeface="+mn-ea"/>
              </a:rPr>
              <a:t>When I was a baby, I was very soft(</a:t>
            </a:r>
            <a:r>
              <a:rPr lang="zh-CN" altLang="zh-CN" sz="4000" b="1" dirty="0">
                <a:latin typeface="+mn-lt"/>
                <a:ea typeface="+mn-ea"/>
              </a:rPr>
              <a:t>柔软</a:t>
            </a:r>
            <a:r>
              <a:rPr lang="en-US" altLang="zh-CN" sz="4000" b="1" dirty="0">
                <a:latin typeface="+mn-lt"/>
                <a:ea typeface="+mn-ea"/>
              </a:rPr>
              <a:t>) and </a:t>
            </a:r>
            <a:r>
              <a:rPr lang="en-US" altLang="zh-CN" sz="4000" b="1" u="sng" dirty="0">
                <a:uFill>
                  <a:solidFill>
                    <a:srgbClr val="FF0000"/>
                  </a:solidFill>
                </a:uFill>
                <a:latin typeface="+mn-lt"/>
                <a:ea typeface="+mn-ea"/>
              </a:rPr>
              <a:t> lived in the water</a:t>
            </a:r>
            <a:r>
              <a:rPr lang="en-US" altLang="zh-CN" sz="4000" b="1" dirty="0">
                <a:latin typeface="+mn-lt"/>
                <a:ea typeface="+mn-ea"/>
              </a:rPr>
              <a:t>. I had </a:t>
            </a:r>
            <a:r>
              <a:rPr lang="en-US" altLang="zh-CN" sz="4000" b="1" u="sng" dirty="0">
                <a:uFill>
                  <a:solidFill>
                    <a:srgbClr val="FF0000"/>
                  </a:solidFill>
                </a:uFill>
                <a:latin typeface="+mn-lt"/>
                <a:ea typeface="+mn-ea"/>
              </a:rPr>
              <a:t>one long tail and no legs</a:t>
            </a:r>
            <a:r>
              <a:rPr lang="en-US" altLang="zh-CN" sz="4000" b="1" dirty="0">
                <a:latin typeface="+mn-lt"/>
                <a:ea typeface="+mn-ea"/>
              </a:rPr>
              <a:t>.  </a:t>
            </a:r>
            <a:r>
              <a:rPr lang="en-US" altLang="zh-CN" sz="4000" b="1" u="sng" dirty="0">
                <a:uFill>
                  <a:solidFill>
                    <a:srgbClr val="FF0000"/>
                  </a:solidFill>
                </a:uFill>
                <a:latin typeface="+mn-lt"/>
                <a:ea typeface="+mn-ea"/>
              </a:rPr>
              <a:t>I looked like a comma</a:t>
            </a:r>
            <a:r>
              <a:rPr lang="en-US" altLang="zh-CN" sz="4000" b="1" dirty="0">
                <a:latin typeface="+mn-lt"/>
                <a:ea typeface="+mn-ea"/>
              </a:rPr>
              <a:t> (</a:t>
            </a:r>
            <a:r>
              <a:rPr lang="zh-CN" altLang="zh-CN" sz="4000" b="1" dirty="0">
                <a:latin typeface="+mn-lt"/>
                <a:ea typeface="+mn-ea"/>
              </a:rPr>
              <a:t>逗号</a:t>
            </a:r>
            <a:r>
              <a:rPr lang="en-US" altLang="zh-CN" sz="4000" b="1" dirty="0">
                <a:latin typeface="+mn-lt"/>
                <a:ea typeface="+mn-ea"/>
              </a:rPr>
              <a:t>).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40191" y="4727576"/>
            <a:ext cx="1684734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325761" y="4173538"/>
            <a:ext cx="564713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00B050"/>
                </a:solidFill>
                <a:latin typeface="+mn-lt"/>
                <a:ea typeface="+mn-ea"/>
              </a:rPr>
              <a:t>Now I am a strong adult, </a:t>
            </a:r>
            <a:r>
              <a:rPr lang="en-US" altLang="zh-CN" sz="4000" b="1" u="sng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</a:rPr>
              <a:t>I can jump very fast with my four strong legs , I like croaking at night. </a:t>
            </a:r>
          </a:p>
        </p:txBody>
      </p:sp>
      <p:pic>
        <p:nvPicPr>
          <p:cNvPr id="9" name="1277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82" y="3863976"/>
            <a:ext cx="464344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1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744" y="3613151"/>
            <a:ext cx="2525316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11910" y="5415478"/>
            <a:ext cx="65363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/>
              <a:t>use simple past </a:t>
            </a:r>
            <a:r>
              <a:rPr lang="zh-CN" altLang="en-US" sz="4000" b="1" dirty="0">
                <a:solidFill>
                  <a:srgbClr val="FF0000"/>
                </a:solidFill>
              </a:rPr>
              <a:t>过去时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4000" b="1" dirty="0"/>
              <a:t>tense.</a:t>
            </a:r>
          </a:p>
        </p:txBody>
      </p:sp>
      <p:sp>
        <p:nvSpPr>
          <p:cNvPr id="5125" name="文本框 10"/>
          <p:cNvSpPr txBox="1">
            <a:spLocks noChangeArrowheads="1"/>
          </p:cNvSpPr>
          <p:nvPr/>
        </p:nvSpPr>
        <p:spPr bwMode="auto">
          <a:xfrm>
            <a:off x="2081213" y="469900"/>
            <a:ext cx="176569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/>
              <a:t> </a:t>
            </a:r>
          </a:p>
        </p:txBody>
      </p:sp>
      <p:sp>
        <p:nvSpPr>
          <p:cNvPr id="5126" name="文本框 15"/>
          <p:cNvSpPr txBox="1">
            <a:spLocks noChangeArrowheads="1"/>
          </p:cNvSpPr>
          <p:nvPr/>
        </p:nvSpPr>
        <p:spPr bwMode="auto">
          <a:xfrm>
            <a:off x="368134" y="609600"/>
            <a:ext cx="845523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/>
              <a:t>When I                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a baby, I                    very soft and                     in the water. </a:t>
            </a:r>
          </a:p>
          <a:p>
            <a:r>
              <a:rPr lang="zh-CN" altLang="en-US" sz="4000" b="1" dirty="0"/>
              <a:t>I </a:t>
            </a:r>
            <a:r>
              <a:rPr lang="en-US" altLang="zh-CN" sz="4000" b="1" dirty="0"/>
              <a:t>                     </a:t>
            </a:r>
            <a:r>
              <a:rPr lang="zh-CN" altLang="en-US" sz="4000" b="1" dirty="0"/>
              <a:t>one long tail and no legs.  </a:t>
            </a:r>
          </a:p>
          <a:p>
            <a:r>
              <a:rPr lang="zh-CN" altLang="en-US" sz="4000" b="1" dirty="0"/>
              <a:t>I                            like a comma (逗号).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606279" y="488950"/>
            <a:ext cx="1541859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931727" y="609600"/>
            <a:ext cx="269426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</a:rPr>
              <a:t>(am, was)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695286" y="538190"/>
            <a:ext cx="331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`(was, am)</a:t>
            </a:r>
          </a:p>
        </p:txBody>
      </p:sp>
      <p:sp>
        <p:nvSpPr>
          <p:cNvPr id="5130" name="文本框 19"/>
          <p:cNvSpPr txBox="1">
            <a:spLocks noChangeArrowheads="1"/>
          </p:cNvSpPr>
          <p:nvPr/>
        </p:nvSpPr>
        <p:spPr bwMode="auto">
          <a:xfrm>
            <a:off x="5958413" y="523903"/>
            <a:ext cx="150852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124935" y="1176338"/>
            <a:ext cx="3308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(lived, live)</a:t>
            </a:r>
          </a:p>
        </p:txBody>
      </p:sp>
      <p:sp>
        <p:nvSpPr>
          <p:cNvPr id="5132" name="文本框 21"/>
          <p:cNvSpPr txBox="1">
            <a:spLocks noChangeArrowheads="1"/>
          </p:cNvSpPr>
          <p:nvPr/>
        </p:nvSpPr>
        <p:spPr bwMode="auto">
          <a:xfrm>
            <a:off x="3331869" y="1150671"/>
            <a:ext cx="289428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lived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93246" y="1835150"/>
            <a:ext cx="29515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(had, have )</a:t>
            </a:r>
          </a:p>
        </p:txBody>
      </p:sp>
      <p:sp>
        <p:nvSpPr>
          <p:cNvPr id="5134" name="文本框 23"/>
          <p:cNvSpPr txBox="1">
            <a:spLocks noChangeArrowheads="1"/>
          </p:cNvSpPr>
          <p:nvPr/>
        </p:nvSpPr>
        <p:spPr bwMode="auto">
          <a:xfrm>
            <a:off x="808435" y="1854201"/>
            <a:ext cx="1634729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38163" y="2456259"/>
            <a:ext cx="3627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(looked, look)</a:t>
            </a:r>
          </a:p>
        </p:txBody>
      </p:sp>
      <p:sp>
        <p:nvSpPr>
          <p:cNvPr id="5136" name="文本框 25"/>
          <p:cNvSpPr txBox="1">
            <a:spLocks noChangeArrowheads="1"/>
          </p:cNvSpPr>
          <p:nvPr/>
        </p:nvSpPr>
        <p:spPr bwMode="auto">
          <a:xfrm>
            <a:off x="587103" y="2512324"/>
            <a:ext cx="3850156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looked</a:t>
            </a:r>
          </a:p>
        </p:txBody>
      </p:sp>
      <p:sp>
        <p:nvSpPr>
          <p:cNvPr id="27" name="椭圆 26"/>
          <p:cNvSpPr/>
          <p:nvPr/>
        </p:nvSpPr>
        <p:spPr>
          <a:xfrm>
            <a:off x="538163" y="488950"/>
            <a:ext cx="1338263" cy="8683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8" grpId="0"/>
      <p:bldP spid="19" grpId="0"/>
      <p:bldP spid="21" grpId="0"/>
      <p:bldP spid="23" grpId="0"/>
      <p:bldP spid="25" grpId="0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9754" y="3554331"/>
            <a:ext cx="1685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3"/>
          <p:cNvSpPr txBox="1">
            <a:spLocks noChangeArrowheads="1"/>
          </p:cNvSpPr>
          <p:nvPr/>
        </p:nvSpPr>
        <p:spPr bwMode="auto">
          <a:xfrm>
            <a:off x="360490" y="1453602"/>
            <a:ext cx="87835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/>
              <a:t>Now I                         a strong adult, I          jump very fast with my four str</a:t>
            </a:r>
            <a:r>
              <a:rPr lang="zh-CN" altLang="en-US" sz="4000" dirty="0"/>
              <a:t>o</a:t>
            </a:r>
            <a:r>
              <a:rPr lang="zh-CN" altLang="en-US" sz="4000" b="1" dirty="0"/>
              <a:t>ng legs , I  croaking at night. </a:t>
            </a:r>
          </a:p>
        </p:txBody>
      </p:sp>
      <p:sp>
        <p:nvSpPr>
          <p:cNvPr id="6149" name="文本框 5"/>
          <p:cNvSpPr txBox="1">
            <a:spLocks noChangeArrowheads="1"/>
          </p:cNvSpPr>
          <p:nvPr/>
        </p:nvSpPr>
        <p:spPr bwMode="auto">
          <a:xfrm>
            <a:off x="7792951" y="1385748"/>
            <a:ext cx="1085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6150" name="文本框 6"/>
          <p:cNvSpPr txBox="1">
            <a:spLocks noChangeArrowheads="1"/>
          </p:cNvSpPr>
          <p:nvPr/>
        </p:nvSpPr>
        <p:spPr bwMode="auto">
          <a:xfrm>
            <a:off x="2224088" y="1988459"/>
            <a:ext cx="141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34729" y="1384300"/>
            <a:ext cx="3079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/>
              <a:t>（</a:t>
            </a:r>
            <a:r>
              <a:rPr lang="en-US" altLang="zh-CN" sz="4000" b="1" dirty="0">
                <a:solidFill>
                  <a:srgbClr val="FF0000"/>
                </a:solidFill>
              </a:rPr>
              <a:t>am, was</a:t>
            </a:r>
            <a:r>
              <a:rPr lang="zh-CN" altLang="en-US" sz="4000" b="1" dirty="0"/>
              <a:t>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77523" y="1343025"/>
            <a:ext cx="2945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</a:rPr>
              <a:t>can, could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15653" y="2069879"/>
            <a:ext cx="303133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</a:rPr>
              <a:t>liked, like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57807" y="5563942"/>
            <a:ext cx="7788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/>
              <a:t>use simple present tense </a:t>
            </a:r>
            <a:r>
              <a:rPr lang="zh-CN" altLang="en-US" sz="4000" b="1" dirty="0">
                <a:solidFill>
                  <a:srgbClr val="FF0000"/>
                </a:solidFill>
              </a:rPr>
              <a:t>用现在时</a:t>
            </a:r>
          </a:p>
        </p:txBody>
      </p:sp>
      <p:sp>
        <p:nvSpPr>
          <p:cNvPr id="6155" name="文本框 11"/>
          <p:cNvSpPr txBox="1">
            <a:spLocks noChangeArrowheads="1"/>
          </p:cNvSpPr>
          <p:nvPr/>
        </p:nvSpPr>
        <p:spPr bwMode="auto">
          <a:xfrm>
            <a:off x="3392469" y="1384300"/>
            <a:ext cx="1759744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13" name="椭圆 12"/>
          <p:cNvSpPr/>
          <p:nvPr/>
        </p:nvSpPr>
        <p:spPr>
          <a:xfrm>
            <a:off x="400051" y="1419225"/>
            <a:ext cx="1212056" cy="717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" y="-4763"/>
            <a:ext cx="9126141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622" y="1824038"/>
            <a:ext cx="302775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10225" y="2347913"/>
            <a:ext cx="3106341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5"/>
          <p:cNvSpPr txBox="1">
            <a:spLocks noChangeArrowheads="1"/>
          </p:cNvSpPr>
          <p:nvPr/>
        </p:nvSpPr>
        <p:spPr bwMode="auto">
          <a:xfrm>
            <a:off x="510778" y="821463"/>
            <a:ext cx="38237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/>
              <a:t>Who am I </a:t>
            </a:r>
          </a:p>
        </p:txBody>
      </p:sp>
      <p:sp>
        <p:nvSpPr>
          <p:cNvPr id="7174" name="文本框 6"/>
          <p:cNvSpPr txBox="1">
            <a:spLocks noChangeArrowheads="1"/>
          </p:cNvSpPr>
          <p:nvPr/>
        </p:nvSpPr>
        <p:spPr bwMode="auto">
          <a:xfrm>
            <a:off x="6123385" y="1284289"/>
            <a:ext cx="19954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/>
              <a:t>a duck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" y="358776"/>
            <a:ext cx="36861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523" y="2940051"/>
            <a:ext cx="334446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" y="3902076"/>
            <a:ext cx="257532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" y="825501"/>
            <a:ext cx="267533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6"/>
          <p:cNvSpPr txBox="1">
            <a:spLocks noChangeArrowheads="1"/>
          </p:cNvSpPr>
          <p:nvPr/>
        </p:nvSpPr>
        <p:spPr bwMode="auto">
          <a:xfrm>
            <a:off x="2709863" y="1122364"/>
            <a:ext cx="65139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Before he was               years old, </a:t>
            </a:r>
          </a:p>
          <a:p>
            <a:r>
              <a:rPr lang="en-US" altLang="zh-CN" sz="4000" dirty="0"/>
              <a:t>he                                          in the playground.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68765" y="1122364"/>
            <a:ext cx="1440656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seven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19906" y="1711081"/>
            <a:ext cx="3840956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liked 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2659856" y="3975100"/>
            <a:ext cx="574833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But now he is                        years old,  he                                                                in the playground.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17357" y="2398047"/>
            <a:ext cx="211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football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04855" y="3862559"/>
            <a:ext cx="2369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eighteen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0641" y="4645026"/>
            <a:ext cx="4856559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likes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19906" y="2399635"/>
            <a:ext cx="1759744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playing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27352" y="4584700"/>
            <a:ext cx="1955006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playing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18918" y="4627702"/>
            <a:ext cx="2525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basketball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1" grpId="1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631" y="1165226"/>
            <a:ext cx="25717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622" y="863600"/>
            <a:ext cx="916662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84107" y="1169989"/>
            <a:ext cx="2536031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0075" y="1030289"/>
            <a:ext cx="110729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98" y="4594226"/>
            <a:ext cx="913566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6"/>
          <p:cNvSpPr txBox="1">
            <a:spLocks noChangeArrowheads="1"/>
          </p:cNvSpPr>
          <p:nvPr/>
        </p:nvSpPr>
        <p:spPr bwMode="auto">
          <a:xfrm>
            <a:off x="1097757" y="3368675"/>
            <a:ext cx="6903244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When he was               year old, </a:t>
            </a:r>
          </a:p>
          <a:p>
            <a:r>
              <a:rPr lang="en-US" altLang="zh-CN" sz="4000" dirty="0"/>
              <a:t>he           </a:t>
            </a:r>
            <a:r>
              <a:rPr lang="en-US" altLang="zh-CN" dirty="0"/>
              <a:t>                </a:t>
            </a:r>
          </a:p>
        </p:txBody>
      </p:sp>
      <p:sp>
        <p:nvSpPr>
          <p:cNvPr id="10248" name="文本框 7"/>
          <p:cNvSpPr txBox="1">
            <a:spLocks noChangeArrowheads="1"/>
          </p:cNvSpPr>
          <p:nvPr/>
        </p:nvSpPr>
        <p:spPr bwMode="auto">
          <a:xfrm>
            <a:off x="407789" y="5412582"/>
            <a:ext cx="4057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/>
              <a:t>But now he         </a:t>
            </a:r>
            <a:r>
              <a:rPr lang="en-US" altLang="zh-CN" dirty="0"/>
              <a:t>                                                                               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12407" y="3362326"/>
            <a:ext cx="2385424" cy="70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five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54957" y="4038600"/>
            <a:ext cx="3074194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liked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15999" y="3993496"/>
            <a:ext cx="2694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watching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22634" y="3994220"/>
            <a:ext cx="708422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TV.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71800" y="5412582"/>
            <a:ext cx="200025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likes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5370" y="5400439"/>
            <a:ext cx="2195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surfing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73898" y="5442334"/>
            <a:ext cx="190500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the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4580" y="5442334"/>
            <a:ext cx="190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+mn-lt"/>
                <a:ea typeface="+mn-ea"/>
              </a:rPr>
              <a:t>Internet.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全屏显示(4:3)</PresentationFormat>
  <Paragraphs>78</Paragraphs>
  <Slides>13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Arno Pro Smbd Subhead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2015-11-19T13:32:00Z</dcterms:created>
  <dcterms:modified xsi:type="dcterms:W3CDTF">2023-01-16T15:24:23Z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03AD686D091F477CB61E4FAB45275752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