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320" r:id="rId2"/>
    <p:sldId id="3321" r:id="rId3"/>
    <p:sldId id="3322" r:id="rId4"/>
    <p:sldId id="3306" r:id="rId5"/>
    <p:sldId id="3287" r:id="rId6"/>
    <p:sldId id="3305" r:id="rId7"/>
    <p:sldId id="3285" r:id="rId8"/>
    <p:sldId id="3323" r:id="rId9"/>
    <p:sldId id="3288" r:id="rId10"/>
    <p:sldId id="3283" r:id="rId11"/>
    <p:sldId id="3308" r:id="rId12"/>
    <p:sldId id="3291" r:id="rId13"/>
    <p:sldId id="3324" r:id="rId14"/>
    <p:sldId id="3295" r:id="rId15"/>
    <p:sldId id="3264" r:id="rId16"/>
    <p:sldId id="3284" r:id="rId17"/>
    <p:sldId id="3307" r:id="rId18"/>
    <p:sldId id="3325" r:id="rId19"/>
    <p:sldId id="3286" r:id="rId20"/>
    <p:sldId id="3289" r:id="rId21"/>
    <p:sldId id="3290" r:id="rId22"/>
    <p:sldId id="332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06C"/>
    <a:srgbClr val="900000"/>
    <a:srgbClr val="0FC7D3"/>
    <a:srgbClr val="BC148E"/>
    <a:srgbClr val="0A1A3B"/>
    <a:srgbClr val="CE000D"/>
    <a:srgbClr val="FE67BE"/>
    <a:srgbClr val="84004C"/>
    <a:srgbClr val="8B2FC3"/>
    <a:srgbClr val="C92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2986" autoAdjust="0"/>
  </p:normalViewPr>
  <p:slideViewPr>
    <p:cSldViewPr>
      <p:cViewPr varScale="1">
        <p:scale>
          <a:sx n="87" d="100"/>
          <a:sy n="87" d="100"/>
        </p:scale>
        <p:origin x="786" y="9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C165-4432-987F-C51DA79DE849}"/>
              </c:ext>
            </c:extLst>
          </c:dPt>
          <c:dPt>
            <c:idx val="1"/>
            <c:bubble3D val="0"/>
            <c:spPr>
              <a:solidFill>
                <a:schemeClr val="accent3"/>
              </a:solidFill>
              <a:ln w="19050">
                <a:noFill/>
              </a:ln>
              <a:effectLst/>
            </c:spPr>
            <c:extLst>
              <c:ext xmlns:c16="http://schemas.microsoft.com/office/drawing/2014/chart" uri="{C3380CC4-5D6E-409C-BE32-E72D297353CC}">
                <c16:uniqueId val="{00000003-C165-4432-987F-C51DA79DE849}"/>
              </c:ext>
            </c:extLst>
          </c:dPt>
          <c:dPt>
            <c:idx val="2"/>
            <c:bubble3D val="0"/>
            <c:spPr>
              <a:solidFill>
                <a:schemeClr val="accent4"/>
              </a:solidFill>
              <a:ln w="19050">
                <a:noFill/>
              </a:ln>
              <a:effectLst/>
            </c:spPr>
            <c:extLst>
              <c:ext xmlns:c16="http://schemas.microsoft.com/office/drawing/2014/chart" uri="{C3380CC4-5D6E-409C-BE32-E72D297353CC}">
                <c16:uniqueId val="{00000005-C165-4432-987F-C51DA79DE849}"/>
              </c:ext>
            </c:extLst>
          </c:dPt>
          <c:dPt>
            <c:idx val="3"/>
            <c:bubble3D val="0"/>
            <c:spPr>
              <a:solidFill>
                <a:schemeClr val="accent5"/>
              </a:solidFill>
              <a:ln w="19050">
                <a:noFill/>
              </a:ln>
              <a:effectLst/>
            </c:spPr>
            <c:extLst>
              <c:ext xmlns:c16="http://schemas.microsoft.com/office/drawing/2014/chart" uri="{C3380CC4-5D6E-409C-BE32-E72D297353CC}">
                <c16:uniqueId val="{00000007-C165-4432-987F-C51DA79DE849}"/>
              </c:ext>
            </c:extLst>
          </c:dPt>
          <c:dLbls>
            <c:dLbl>
              <c:idx val="0"/>
              <c:layout>
                <c:manualLayout>
                  <c:x val="0.138157904496329"/>
                  <c:y val="0"/>
                </c:manualLayout>
              </c:layout>
              <c:tx>
                <c:rich>
                  <a:bodyPr/>
                  <a:lstStyle/>
                  <a:p>
                    <a:fld id="{4064CAB3-EE43-43D0-8447-BED65D8DD392}"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C165-4432-987F-C51DA79DE849}"/>
                </c:ext>
              </c:extLst>
            </c:dLbl>
            <c:dLbl>
              <c:idx val="1"/>
              <c:layout>
                <c:manualLayout>
                  <c:x val="-0.199830364026546"/>
                  <c:y val="5.3824406432991002E-2"/>
                </c:manualLayout>
              </c:layout>
              <c:tx>
                <c:rich>
                  <a:bodyPr/>
                  <a:lstStyle/>
                  <a:p>
                    <a:fld id="{6CC35963-0433-4EEB-8BD5-4E6592D5912A}"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C165-4432-987F-C51DA79DE849}"/>
                </c:ext>
              </c:extLst>
            </c:dLbl>
            <c:dLbl>
              <c:idx val="2"/>
              <c:layout>
                <c:manualLayout>
                  <c:x val="-0.168723089981616"/>
                  <c:y val="0"/>
                </c:manualLayout>
              </c:layout>
              <c:tx>
                <c:rich>
                  <a:bodyPr/>
                  <a:lstStyle/>
                  <a:p>
                    <a:fld id="{A38FDD36-8B4B-47E0-9487-CC66A125D5FB}"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C165-4432-987F-C51DA79DE849}"/>
                </c:ext>
              </c:extLst>
            </c:dLbl>
            <c:dLbl>
              <c:idx val="3"/>
              <c:layout>
                <c:manualLayout>
                  <c:x val="-0.24971825018321001"/>
                  <c:y val="-6.1446732143909798E-2"/>
                </c:manualLayout>
              </c:layout>
              <c:tx>
                <c:rich>
                  <a:bodyPr rot="0" spcFirstLastPara="1" vertOverflow="ellipsis" vert="horz" wrap="square" lIns="38100" tIns="19050" rIns="38100" bIns="19050" anchor="ctr" anchorCtr="0"/>
                  <a:lstStyle/>
                  <a:p>
                    <a:fld id="{1EC98A75-EADC-40DD-B8A6-F24ACB217A99}" type="CATEGORYNAME">
                      <a:rPr lang="zh-CN" altLang="en-US"/>
                      <a:pPr/>
                      <a:t>[类别名称]</a:t>
                    </a:fld>
                    <a:endParaRPr lang="zh-CN" altLang="en-US"/>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5745236275216599"/>
                      <c:h val="0.193024942471126"/>
                    </c:manualLayout>
                  </c15:layout>
                  <c15:dlblFieldTable/>
                  <c15:showDataLabelsRange val="0"/>
                </c:ext>
                <c:ext xmlns:c16="http://schemas.microsoft.com/office/drawing/2014/chart" uri="{C3380CC4-5D6E-409C-BE32-E72D297353CC}">
                  <c16:uniqueId val="{00000007-C165-4432-987F-C51DA79DE849}"/>
                </c:ext>
              </c:extLst>
            </c:dLbl>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C165-4432-987F-C51DA79DE849}"/>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ayout>
        <c:manualLayout>
          <c:xMode val="edge"/>
          <c:yMode val="edge"/>
          <c:x val="0.87473678995412496"/>
          <c:y val="0.62934520711861597"/>
          <c:w val="6.7702007702854797E-2"/>
          <c:h val="0.347686455034387"/>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999C-4883-99F5-1BA9AC64B328}"/>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999C-4883-99F5-1BA9AC64B328}"/>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999C-4883-99F5-1BA9AC64B328}"/>
            </c:ext>
          </c:extLst>
        </c:ser>
        <c:dLbls>
          <c:showLegendKey val="0"/>
          <c:showVal val="0"/>
          <c:showCatName val="0"/>
          <c:showSerName val="0"/>
          <c:showPercent val="0"/>
          <c:showBubbleSize val="0"/>
        </c:dLbls>
        <c:gapWidth val="150"/>
        <c:overlap val="100"/>
        <c:axId val="1791121952"/>
        <c:axId val="1791127936"/>
      </c:barChart>
      <c:catAx>
        <c:axId val="1791121952"/>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791127936"/>
        <c:crosses val="autoZero"/>
        <c:auto val="1"/>
        <c:lblAlgn val="ctr"/>
        <c:lblOffset val="100"/>
        <c:noMultiLvlLbl val="0"/>
      </c:catAx>
      <c:valAx>
        <c:axId val="1791127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79112195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bg>
      <p:bgPr>
        <a:blipFill rotWithShape="1">
          <a:blip r:embed="rId2"/>
          <a:stretch>
            <a:fillRect t="-5000" b="-5000"/>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59"/>
          <p:cNvSpPr>
            <a:spLocks noChangeArrowheads="1"/>
          </p:cNvSpPr>
          <p:nvPr/>
        </p:nvSpPr>
        <p:spPr bwMode="auto">
          <a:xfrm>
            <a:off x="126098" y="5592462"/>
            <a:ext cx="4967326" cy="33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None/>
            </a:pPr>
            <a:r>
              <a:rPr lang="en-US" altLang="zh-CN" sz="1600" cap="all" dirty="0">
                <a:solidFill>
                  <a:srgbClr val="FF0000"/>
                </a:solidFill>
                <a:cs typeface="Arial" panose="020B0604020202020204" pitchFamily="34" charset="0"/>
              </a:rPr>
              <a:t>|</a:t>
            </a:r>
            <a:r>
              <a:rPr lang="zh-CN" altLang="en-US" sz="1600" cap="all" dirty="0">
                <a:solidFill>
                  <a:srgbClr val="FF0000"/>
                </a:solidFill>
                <a:cs typeface="Arial" panose="020B0604020202020204" pitchFamily="34" charset="0"/>
              </a:rPr>
              <a:t>适用于述职报告</a:t>
            </a:r>
            <a:r>
              <a:rPr lang="en-US" altLang="zh-CN" sz="1600" cap="all" dirty="0">
                <a:solidFill>
                  <a:srgbClr val="FF0000"/>
                </a:solidFill>
                <a:cs typeface="Arial" panose="020B0604020202020204" pitchFamily="34" charset="0"/>
              </a:rPr>
              <a:t>|</a:t>
            </a:r>
            <a:r>
              <a:rPr lang="zh-CN" altLang="en-US" sz="1600" cap="all" dirty="0">
                <a:solidFill>
                  <a:srgbClr val="FF0000"/>
                </a:solidFill>
                <a:cs typeface="Arial" panose="020B0604020202020204" pitchFamily="34" charset="0"/>
              </a:rPr>
              <a:t>工作汇报</a:t>
            </a:r>
            <a:r>
              <a:rPr lang="en-US" altLang="zh-CN" sz="1600" cap="all" dirty="0">
                <a:solidFill>
                  <a:srgbClr val="FF0000"/>
                </a:solidFill>
                <a:cs typeface="Arial" panose="020B0604020202020204" pitchFamily="34" charset="0"/>
              </a:rPr>
              <a:t>|</a:t>
            </a:r>
            <a:r>
              <a:rPr lang="zh-CN" altLang="en-US" sz="1600" cap="all" dirty="0">
                <a:solidFill>
                  <a:srgbClr val="FF0000"/>
                </a:solidFill>
                <a:cs typeface="Arial" panose="020B0604020202020204" pitchFamily="34" charset="0"/>
              </a:rPr>
              <a:t>工作总结</a:t>
            </a:r>
            <a:r>
              <a:rPr lang="en-US" altLang="zh-CN" sz="1600" cap="all" dirty="0" smtClean="0">
                <a:solidFill>
                  <a:srgbClr val="FF0000"/>
                </a:solidFill>
                <a:cs typeface="Arial" panose="020B0604020202020204" pitchFamily="34" charset="0"/>
              </a:rPr>
              <a:t>|</a:t>
            </a:r>
            <a:endParaRPr lang="zh-CN" altLang="en-US" sz="1600" cap="all" dirty="0">
              <a:solidFill>
                <a:srgbClr val="FF0000"/>
              </a:solidFill>
              <a:cs typeface="Arial" panose="020B0604020202020204" pitchFamily="34" charset="0"/>
            </a:endParaRPr>
          </a:p>
        </p:txBody>
      </p:sp>
      <p:sp>
        <p:nvSpPr>
          <p:cNvPr id="6" name="矩形 259"/>
          <p:cNvSpPr>
            <a:spLocks noChangeArrowheads="1"/>
          </p:cNvSpPr>
          <p:nvPr/>
        </p:nvSpPr>
        <p:spPr bwMode="auto">
          <a:xfrm>
            <a:off x="596900" y="5926827"/>
            <a:ext cx="5095451" cy="18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 cap="all" dirty="0">
                <a:solidFill>
                  <a:srgbClr val="FF0000"/>
                </a:solidFill>
                <a:latin typeface="Arial" panose="020B0604020202020204" pitchFamily="34" charset="0"/>
                <a:cs typeface="Arial" panose="020B0604020202020204" pitchFamily="34" charset="0"/>
              </a:rPr>
              <a:t>| is suitable for the reporting on activities report | | city building work summary | | quality report</a:t>
            </a:r>
            <a:endParaRPr lang="zh-CN" altLang="en-US" sz="600" cap="all" dirty="0">
              <a:solidFill>
                <a:srgbClr val="FF0000"/>
              </a:solidFill>
              <a:latin typeface="Arial" panose="020B0604020202020204" pitchFamily="34" charset="0"/>
              <a:cs typeface="Arial" panose="020B0604020202020204" pitchFamily="34" charset="0"/>
            </a:endParaRPr>
          </a:p>
        </p:txBody>
      </p:sp>
      <p:grpSp>
        <p:nvGrpSpPr>
          <p:cNvPr id="7" name="组合 6"/>
          <p:cNvGrpSpPr/>
          <p:nvPr/>
        </p:nvGrpSpPr>
        <p:grpSpPr>
          <a:xfrm>
            <a:off x="736495" y="6537573"/>
            <a:ext cx="1948379" cy="394462"/>
            <a:chOff x="6568987" y="5961727"/>
            <a:chExt cx="1948620" cy="394511"/>
          </a:xfrm>
        </p:grpSpPr>
        <p:sp>
          <p:nvSpPr>
            <p:cNvPr id="9" name="圆角矩形 8"/>
            <p:cNvSpPr/>
            <p:nvPr/>
          </p:nvSpPr>
          <p:spPr>
            <a:xfrm>
              <a:off x="6568987" y="5961727"/>
              <a:ext cx="1948620" cy="394511"/>
            </a:xfrm>
            <a:prstGeom prst="round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0" name="矩形 259"/>
            <p:cNvSpPr>
              <a:spLocks noChangeArrowheads="1"/>
            </p:cNvSpPr>
            <p:nvPr/>
          </p:nvSpPr>
          <p:spPr bwMode="auto">
            <a:xfrm>
              <a:off x="6568987" y="5986092"/>
              <a:ext cx="1722744" cy="30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endParaRPr lang="zh-CN" altLang="en-US" sz="1400" cap="all" dirty="0">
                <a:solidFill>
                  <a:schemeClr val="bg1"/>
                </a:solidFill>
                <a:latin typeface="Arial" panose="020B0604020202020204" pitchFamily="34" charset="0"/>
                <a:cs typeface="Arial" panose="020B0604020202020204" pitchFamily="34" charset="0"/>
              </a:endParaRPr>
            </a:p>
          </p:txBody>
        </p:sp>
      </p:grpSp>
      <p:sp>
        <p:nvSpPr>
          <p:cNvPr id="12" name="文本框 13"/>
          <p:cNvSpPr txBox="1">
            <a:spLocks noChangeArrowheads="1"/>
          </p:cNvSpPr>
          <p:nvPr/>
        </p:nvSpPr>
        <p:spPr bwMode="auto">
          <a:xfrm>
            <a:off x="596900" y="4768453"/>
            <a:ext cx="57118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buNone/>
            </a:pPr>
            <a:r>
              <a:rPr lang="zh-CN" altLang="en-US" sz="4400" cap="all"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体育运动设计</a:t>
            </a:r>
            <a:r>
              <a:rPr lang="en-US" altLang="zh-CN" sz="4400" cap="all" dirty="0" err="1">
                <a:solidFill>
                  <a:srgbClr val="FF0000"/>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4400" cap="all"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模板</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34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par>
                          <p:cTn id="26" fill="hold">
                            <p:stCondLst>
                              <p:cond delay="39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par>
                          <p:cTn id="34" fill="hold">
                            <p:stCondLst>
                              <p:cond delay="945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P spid="6"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744" y="1142872"/>
            <a:ext cx="3481629" cy="474370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41036" y="1477583"/>
            <a:ext cx="3270588" cy="4408990"/>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p:nvPr/>
        </p:nvSpPr>
        <p:spPr bwMode="auto">
          <a:xfrm>
            <a:off x="3755080" y="5886574"/>
            <a:ext cx="2607326"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18" name="AutoShape 2"/>
          <p:cNvSpPr/>
          <p:nvPr/>
        </p:nvSpPr>
        <p:spPr bwMode="auto">
          <a:xfrm>
            <a:off x="8509877" y="1179356"/>
            <a:ext cx="4184193" cy="4707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0" name="AutoShape 4"/>
          <p:cNvSpPr/>
          <p:nvPr/>
        </p:nvSpPr>
        <p:spPr bwMode="auto">
          <a:xfrm>
            <a:off x="3822052" y="3013605"/>
            <a:ext cx="254928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2" name="AutoShape 6"/>
          <p:cNvSpPr/>
          <p:nvPr/>
        </p:nvSpPr>
        <p:spPr bwMode="auto">
          <a:xfrm>
            <a:off x="1746012" y="5886574"/>
            <a:ext cx="2111755"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3" name="AutoShape 7"/>
          <p:cNvSpPr/>
          <p:nvPr/>
        </p:nvSpPr>
        <p:spPr bwMode="auto">
          <a:xfrm>
            <a:off x="6366872" y="5886574"/>
            <a:ext cx="216533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4" name="AutoShape 8"/>
          <p:cNvSpPr/>
          <p:nvPr/>
        </p:nvSpPr>
        <p:spPr bwMode="auto">
          <a:xfrm>
            <a:off x="8523272" y="5886575"/>
            <a:ext cx="255375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5" name="AutoShape 9"/>
          <p:cNvSpPr/>
          <p:nvPr/>
        </p:nvSpPr>
        <p:spPr bwMode="auto">
          <a:xfrm>
            <a:off x="4031886" y="4600770"/>
            <a:ext cx="2176493"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6" name="AutoShape 10"/>
          <p:cNvSpPr/>
          <p:nvPr/>
        </p:nvSpPr>
        <p:spPr bwMode="auto">
          <a:xfrm>
            <a:off x="3991705" y="4386469"/>
            <a:ext cx="2122917"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27" name="AutoShape 11"/>
          <p:cNvSpPr/>
          <p:nvPr/>
        </p:nvSpPr>
        <p:spPr bwMode="auto">
          <a:xfrm>
            <a:off x="8737573" y="4600770"/>
            <a:ext cx="2178724"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8" name="AutoShape 12"/>
          <p:cNvSpPr/>
          <p:nvPr/>
        </p:nvSpPr>
        <p:spPr bwMode="auto">
          <a:xfrm>
            <a:off x="8699624" y="4386469"/>
            <a:ext cx="2122916"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32" name="AutoShape 16"/>
          <p:cNvSpPr/>
          <p:nvPr/>
        </p:nvSpPr>
        <p:spPr bwMode="auto">
          <a:xfrm>
            <a:off x="399170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869962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5324475" y="4188548"/>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26" name="TextBox 25"/>
          <p:cNvSpPr txBox="1"/>
          <p:nvPr/>
        </p:nvSpPr>
        <p:spPr>
          <a:xfrm>
            <a:off x="5968444" y="4763314"/>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7" name="TextBox 26"/>
          <p:cNvSpPr txBox="1"/>
          <p:nvPr/>
        </p:nvSpPr>
        <p:spPr>
          <a:xfrm>
            <a:off x="6468305" y="4222620"/>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28" name="TextBox 27"/>
          <p:cNvSpPr txBox="1"/>
          <p:nvPr/>
        </p:nvSpPr>
        <p:spPr>
          <a:xfrm>
            <a:off x="5982354" y="3647832"/>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0" name="Rectangle 29"/>
          <p:cNvSpPr/>
          <p:nvPr/>
        </p:nvSpPr>
        <p:spPr>
          <a:xfrm>
            <a:off x="8576955" y="3737608"/>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8576955" y="3976006"/>
            <a:ext cx="2701752" cy="28187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764627" y="3737608"/>
            <a:ext cx="719749" cy="517065"/>
          </a:xfrm>
          <a:prstGeom prst="rect">
            <a:avLst/>
          </a:prstGeom>
          <a:noFill/>
        </p:spPr>
        <p:txBody>
          <a:bodyPr wrap="none" lIns="0" tIns="0" rIns="0" bIns="0" rtlCol="0">
            <a:spAutoFit/>
          </a:bodyPr>
          <a:lstStyle/>
          <a:p>
            <a:pPr algn="just">
              <a:lnSpc>
                <a:spcPct val="120000"/>
              </a:lnSpc>
            </a:pP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5042885" y="1829130"/>
            <a:ext cx="1256754" cy="258532"/>
          </a:xfrm>
          <a:prstGeom prst="rect">
            <a:avLst/>
          </a:prstGeom>
        </p:spPr>
        <p:txBody>
          <a:bodyPr wrap="none" lIns="0" tIns="0" rIns="0" bIns="0">
            <a:spAutoFit/>
          </a:bodyPr>
          <a:lstStyle/>
          <a:p>
            <a:pPr algn="just">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3719496" y="2101013"/>
            <a:ext cx="2580144" cy="443198"/>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6425620" y="1842480"/>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34</a:t>
            </a: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9"/>
          <p:cNvSpPr/>
          <p:nvPr/>
        </p:nvSpPr>
        <p:spPr>
          <a:xfrm>
            <a:off x="8745687" y="5514999"/>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8745687" y="5753397"/>
            <a:ext cx="2701752" cy="28187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7933359" y="5514999"/>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28</a:t>
            </a: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3673105" y="5684820"/>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2349716" y="5923218"/>
            <a:ext cx="2580144" cy="443198"/>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4993684" y="5684820"/>
            <a:ext cx="719749" cy="517065"/>
          </a:xfrm>
          <a:prstGeom prst="rect">
            <a:avLst/>
          </a:prstGeom>
          <a:noFill/>
        </p:spPr>
        <p:txBody>
          <a:bodyPr wrap="none" lIns="0" tIns="0" rIns="0" bIns="0" rtlCol="0">
            <a:spAutoFit/>
          </a:bodyPr>
          <a:lstStyle/>
          <a:p>
            <a:pPr algn="just">
              <a:lnSpc>
                <a:spcPct val="120000"/>
              </a:lnSpc>
            </a:pP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22969" y="6223686"/>
            <a:ext cx="5048944"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8" name="矩形 7"/>
          <p:cNvSpPr/>
          <p:nvPr/>
        </p:nvSpPr>
        <p:spPr>
          <a:xfrm>
            <a:off x="3921220" y="4762449"/>
            <a:ext cx="56943" cy="1518480"/>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9" name="矩形 8"/>
          <p:cNvSpPr/>
          <p:nvPr/>
        </p:nvSpPr>
        <p:spPr>
          <a:xfrm>
            <a:off x="8950138" y="4193020"/>
            <a:ext cx="56943" cy="2087909"/>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0" name="矩形 9"/>
          <p:cNvSpPr/>
          <p:nvPr/>
        </p:nvSpPr>
        <p:spPr>
          <a:xfrm>
            <a:off x="5378607" y="4192389"/>
            <a:ext cx="3606388"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1" name="文本框 10"/>
          <p:cNvSpPr txBox="1"/>
          <p:nvPr/>
        </p:nvSpPr>
        <p:spPr>
          <a:xfrm>
            <a:off x="4203992" y="3636670"/>
            <a:ext cx="980628" cy="1163267"/>
          </a:xfrm>
          <a:prstGeom prst="rect">
            <a:avLst/>
          </a:prstGeom>
          <a:noFill/>
        </p:spPr>
        <p:txBody>
          <a:bodyPr wrap="square" rtlCol="0">
            <a:spAutoFit/>
          </a:bodyPr>
          <a:lstStyle/>
          <a:p>
            <a:pPr algn="r"/>
            <a:r>
              <a:rPr lang="en-US" altLang="zh-CN" sz="6960" dirty="0" smtClean="0">
                <a:solidFill>
                  <a:srgbClr val="EC206C"/>
                </a:solidFill>
                <a:latin typeface="Agency FB" panose="020B0503020202020204" pitchFamily="34" charset="0"/>
              </a:rPr>
              <a:t>03</a:t>
            </a:r>
            <a:endParaRPr lang="zh-CN" altLang="en-US" sz="6960" dirty="0">
              <a:solidFill>
                <a:srgbClr val="EC206C"/>
              </a:solidFill>
              <a:latin typeface="Agency FB" panose="020B0503020202020204" pitchFamily="34" charset="0"/>
            </a:endParaRPr>
          </a:p>
        </p:txBody>
      </p:sp>
      <p:sp>
        <p:nvSpPr>
          <p:cNvPr id="12" name="文本框 11"/>
          <p:cNvSpPr txBox="1"/>
          <p:nvPr/>
        </p:nvSpPr>
        <p:spPr>
          <a:xfrm>
            <a:off x="4150558" y="4820542"/>
            <a:ext cx="4557636" cy="707799"/>
          </a:xfrm>
          <a:prstGeom prst="rect">
            <a:avLst/>
          </a:prstGeom>
          <a:noFill/>
        </p:spPr>
        <p:txBody>
          <a:bodyPr wrap="square" rtlCol="0">
            <a:spAutoFit/>
          </a:bodyPr>
          <a:lstStyle/>
          <a:p>
            <a:pPr algn="ctr" fontAlgn="auto"/>
            <a:r>
              <a:rPr lang="zh-CN" altLang="en-US" sz="4000" dirty="0">
                <a:solidFill>
                  <a:srgbClr val="EC206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zh-CN" sz="4000" dirty="0">
              <a:solidFill>
                <a:srgbClr val="EC206C"/>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102601" y="5400064"/>
            <a:ext cx="4653550" cy="338512"/>
          </a:xfrm>
          <a:prstGeom prst="rect">
            <a:avLst/>
          </a:prstGeom>
          <a:noFill/>
        </p:spPr>
        <p:txBody>
          <a:bodyPr wrap="square" rtlCol="0">
            <a:spAutoFit/>
          </a:bodyPr>
          <a:lstStyle/>
          <a:p>
            <a:pPr algn="ctr"/>
            <a:r>
              <a:rPr lang="en-US" altLang="zh-CN" sz="1600" dirty="0">
                <a:solidFill>
                  <a:srgbClr val="EC206C"/>
                </a:solidFill>
                <a:latin typeface="Arial" panose="020B0604020202020204" pitchFamily="34" charset="0"/>
                <a:cs typeface="Arial" panose="020B0604020202020204" pitchFamily="34" charset="0"/>
              </a:rPr>
              <a:t>PLEASE REPLACE THE WRITTEN CONTENT</a:t>
            </a:r>
            <a:endParaRPr lang="zh-CN" altLang="en-US" sz="1600" dirty="0">
              <a:solidFill>
                <a:srgbClr val="EC206C"/>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8" grpId="0" animBg="1"/>
      <p:bldP spid="9" grpId="0" animBg="1"/>
      <p:bldP spid="10"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6" name="Rectangle 38" descr="library"/>
          <p:cNvSpPr>
            <a:spLocks noChangeArrowheads="1"/>
          </p:cNvSpPr>
          <p:nvPr/>
        </p:nvSpPr>
        <p:spPr bwMode="auto">
          <a:xfrm>
            <a:off x="0" y="0"/>
            <a:ext cx="12858750" cy="4953993"/>
          </a:xfrm>
          <a:prstGeom prst="rect">
            <a:avLst/>
          </a:prstGeom>
          <a:blipFill dpi="0" rotWithShape="1">
            <a:blip r:embed="rId3" cstate="print"/>
            <a:srcRect/>
            <a:stretch>
              <a:fillRect/>
            </a:stretch>
          </a:blipFill>
          <a:ln>
            <a:noFill/>
          </a:ln>
          <a:effec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2" name="Freeform 44"/>
          <p:cNvSpPr/>
          <p:nvPr/>
        </p:nvSpPr>
        <p:spPr bwMode="auto">
          <a:xfrm>
            <a:off x="1415355"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3" name="Freeform 45"/>
          <p:cNvSpPr/>
          <p:nvPr/>
        </p:nvSpPr>
        <p:spPr bwMode="auto">
          <a:xfrm>
            <a:off x="1415355"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4" name="Freeform 46"/>
          <p:cNvSpPr>
            <a:spLocks noEditPoints="1"/>
          </p:cNvSpPr>
          <p:nvPr/>
        </p:nvSpPr>
        <p:spPr bwMode="auto">
          <a:xfrm>
            <a:off x="1605113" y="4520903"/>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6" name="Freeform 48"/>
          <p:cNvSpPr/>
          <p:nvPr/>
        </p:nvSpPr>
        <p:spPr bwMode="auto">
          <a:xfrm>
            <a:off x="2442269" y="4951759"/>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7" name="Freeform 49"/>
          <p:cNvSpPr/>
          <p:nvPr/>
        </p:nvSpPr>
        <p:spPr bwMode="auto">
          <a:xfrm>
            <a:off x="2442270" y="4286498"/>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8" name="Freeform 50"/>
          <p:cNvSpPr>
            <a:spLocks noEditPoints="1"/>
          </p:cNvSpPr>
          <p:nvPr/>
        </p:nvSpPr>
        <p:spPr bwMode="auto">
          <a:xfrm>
            <a:off x="2649886" y="4507508"/>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0" name="Freeform 52"/>
          <p:cNvSpPr/>
          <p:nvPr/>
        </p:nvSpPr>
        <p:spPr bwMode="auto">
          <a:xfrm>
            <a:off x="5518547"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1" name="Freeform 53"/>
          <p:cNvSpPr/>
          <p:nvPr/>
        </p:nvSpPr>
        <p:spPr bwMode="auto">
          <a:xfrm>
            <a:off x="5518547"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2" name="Freeform 54"/>
          <p:cNvSpPr>
            <a:spLocks noEditPoints="1"/>
          </p:cNvSpPr>
          <p:nvPr/>
        </p:nvSpPr>
        <p:spPr bwMode="auto">
          <a:xfrm>
            <a:off x="5735093" y="4543227"/>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4" name="Freeform 56"/>
          <p:cNvSpPr/>
          <p:nvPr/>
        </p:nvSpPr>
        <p:spPr bwMode="auto">
          <a:xfrm>
            <a:off x="4491633"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5" name="Freeform 57"/>
          <p:cNvSpPr/>
          <p:nvPr/>
        </p:nvSpPr>
        <p:spPr bwMode="auto">
          <a:xfrm>
            <a:off x="4491633"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6" name="Freeform 58"/>
          <p:cNvSpPr>
            <a:spLocks noEditPoints="1"/>
          </p:cNvSpPr>
          <p:nvPr/>
        </p:nvSpPr>
        <p:spPr bwMode="auto">
          <a:xfrm>
            <a:off x="4719340" y="4511973"/>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8" name="Freeform 60"/>
          <p:cNvSpPr/>
          <p:nvPr/>
        </p:nvSpPr>
        <p:spPr bwMode="auto">
          <a:xfrm>
            <a:off x="3466952"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9" name="Freeform 61"/>
          <p:cNvSpPr/>
          <p:nvPr/>
        </p:nvSpPr>
        <p:spPr bwMode="auto">
          <a:xfrm>
            <a:off x="3466952"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70" name="Freeform 62"/>
          <p:cNvSpPr>
            <a:spLocks noEditPoints="1"/>
          </p:cNvSpPr>
          <p:nvPr/>
        </p:nvSpPr>
        <p:spPr bwMode="auto">
          <a:xfrm>
            <a:off x="3656708" y="4520903"/>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3"/>
          <p:cNvSpPr txBox="1"/>
          <p:nvPr/>
        </p:nvSpPr>
        <p:spPr>
          <a:xfrm>
            <a:off x="1155657" y="5693098"/>
            <a:ext cx="5032618" cy="498598"/>
          </a:xfrm>
          <a:prstGeom prst="rect">
            <a:avLst/>
          </a:prstGeom>
          <a:noFill/>
        </p:spPr>
        <p:txBody>
          <a:bodyPr wrap="square" lIns="0" tIns="0" rIns="0" bIns="0" rtlCol="0">
            <a:spAutoFit/>
          </a:bodyPr>
          <a:lstStyle/>
          <a:p>
            <a:pPr>
              <a:lnSpc>
                <a:spcPct val="120000"/>
              </a:lnSpc>
            </a:pPr>
            <a:r>
              <a:rPr lang="en-US" altLang="zh-CN" sz="9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1155656" y="5402713"/>
            <a:ext cx="1436291" cy="246221"/>
          </a:xfrm>
          <a:prstGeom prst="rect">
            <a:avLst/>
          </a:prstGeom>
          <a:noFill/>
        </p:spPr>
        <p:txBody>
          <a:bodyPr wrap="non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wipe(up)">
                                      <p:cBhvr>
                                        <p:cTn id="7" dur="500"/>
                                        <p:tgtEl>
                                          <p:spTgt spid="174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52"/>
                                        </p:tgtEl>
                                        <p:attrNameLst>
                                          <p:attrName>style.visibility</p:attrName>
                                        </p:attrNameLst>
                                      </p:cBhvr>
                                      <p:to>
                                        <p:strVal val="visible"/>
                                      </p:to>
                                    </p:set>
                                    <p:animEffect transition="in" filter="wipe(up)">
                                      <p:cBhvr>
                                        <p:cTn id="11" dur="500"/>
                                        <p:tgtEl>
                                          <p:spTgt spid="17452"/>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7453"/>
                                        </p:tgtEl>
                                        <p:attrNameLst>
                                          <p:attrName>style.visibility</p:attrName>
                                        </p:attrNameLst>
                                      </p:cBhvr>
                                      <p:to>
                                        <p:strVal val="visible"/>
                                      </p:to>
                                    </p:set>
                                    <p:animEffect transition="in" filter="wipe(down)">
                                      <p:cBhvr>
                                        <p:cTn id="14" dur="500"/>
                                        <p:tgtEl>
                                          <p:spTgt spid="174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454"/>
                                        </p:tgtEl>
                                        <p:attrNameLst>
                                          <p:attrName>style.visibility</p:attrName>
                                        </p:attrNameLst>
                                      </p:cBhvr>
                                      <p:to>
                                        <p:strVal val="visible"/>
                                      </p:to>
                                    </p:set>
                                    <p:animEffect transition="in" filter="fade">
                                      <p:cBhvr>
                                        <p:cTn id="18" dur="500"/>
                                        <p:tgtEl>
                                          <p:spTgt spid="1745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456"/>
                                        </p:tgtEl>
                                        <p:attrNameLst>
                                          <p:attrName>style.visibility</p:attrName>
                                        </p:attrNameLst>
                                      </p:cBhvr>
                                      <p:to>
                                        <p:strVal val="visible"/>
                                      </p:to>
                                    </p:set>
                                    <p:animEffect transition="in" filter="wipe(up)">
                                      <p:cBhvr>
                                        <p:cTn id="22" dur="500"/>
                                        <p:tgtEl>
                                          <p:spTgt spid="17456"/>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17457"/>
                                        </p:tgtEl>
                                        <p:attrNameLst>
                                          <p:attrName>style.visibility</p:attrName>
                                        </p:attrNameLst>
                                      </p:cBhvr>
                                      <p:to>
                                        <p:strVal val="visible"/>
                                      </p:to>
                                    </p:set>
                                    <p:animEffect transition="in" filter="wipe(down)">
                                      <p:cBhvr>
                                        <p:cTn id="25" dur="500"/>
                                        <p:tgtEl>
                                          <p:spTgt spid="1745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458"/>
                                        </p:tgtEl>
                                        <p:attrNameLst>
                                          <p:attrName>style.visibility</p:attrName>
                                        </p:attrNameLst>
                                      </p:cBhvr>
                                      <p:to>
                                        <p:strVal val="visible"/>
                                      </p:to>
                                    </p:set>
                                    <p:animEffect transition="in" filter="fade">
                                      <p:cBhvr>
                                        <p:cTn id="29" dur="500"/>
                                        <p:tgtEl>
                                          <p:spTgt spid="1745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468"/>
                                        </p:tgtEl>
                                        <p:attrNameLst>
                                          <p:attrName>style.visibility</p:attrName>
                                        </p:attrNameLst>
                                      </p:cBhvr>
                                      <p:to>
                                        <p:strVal val="visible"/>
                                      </p:to>
                                    </p:set>
                                    <p:animEffect transition="in" filter="wipe(up)">
                                      <p:cBhvr>
                                        <p:cTn id="33" dur="500"/>
                                        <p:tgtEl>
                                          <p:spTgt spid="1746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17469"/>
                                        </p:tgtEl>
                                        <p:attrNameLst>
                                          <p:attrName>style.visibility</p:attrName>
                                        </p:attrNameLst>
                                      </p:cBhvr>
                                      <p:to>
                                        <p:strVal val="visible"/>
                                      </p:to>
                                    </p:set>
                                    <p:animEffect transition="in" filter="wipe(down)">
                                      <p:cBhvr>
                                        <p:cTn id="36" dur="500"/>
                                        <p:tgtEl>
                                          <p:spTgt spid="1746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470"/>
                                        </p:tgtEl>
                                        <p:attrNameLst>
                                          <p:attrName>style.visibility</p:attrName>
                                        </p:attrNameLst>
                                      </p:cBhvr>
                                      <p:to>
                                        <p:strVal val="visible"/>
                                      </p:to>
                                    </p:set>
                                    <p:animEffect transition="in" filter="fade">
                                      <p:cBhvr>
                                        <p:cTn id="40" dur="500"/>
                                        <p:tgtEl>
                                          <p:spTgt spid="1747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7464"/>
                                        </p:tgtEl>
                                        <p:attrNameLst>
                                          <p:attrName>style.visibility</p:attrName>
                                        </p:attrNameLst>
                                      </p:cBhvr>
                                      <p:to>
                                        <p:strVal val="visible"/>
                                      </p:to>
                                    </p:set>
                                    <p:animEffect transition="in" filter="wipe(up)">
                                      <p:cBhvr>
                                        <p:cTn id="44" dur="500"/>
                                        <p:tgtEl>
                                          <p:spTgt spid="17464"/>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17465"/>
                                        </p:tgtEl>
                                        <p:attrNameLst>
                                          <p:attrName>style.visibility</p:attrName>
                                        </p:attrNameLst>
                                      </p:cBhvr>
                                      <p:to>
                                        <p:strVal val="visible"/>
                                      </p:to>
                                    </p:set>
                                    <p:animEffect transition="in" filter="wipe(down)">
                                      <p:cBhvr>
                                        <p:cTn id="47" dur="500"/>
                                        <p:tgtEl>
                                          <p:spTgt spid="1746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7466"/>
                                        </p:tgtEl>
                                        <p:attrNameLst>
                                          <p:attrName>style.visibility</p:attrName>
                                        </p:attrNameLst>
                                      </p:cBhvr>
                                      <p:to>
                                        <p:strVal val="visible"/>
                                      </p:to>
                                    </p:set>
                                    <p:animEffect transition="in" filter="fade">
                                      <p:cBhvr>
                                        <p:cTn id="51" dur="500"/>
                                        <p:tgtEl>
                                          <p:spTgt spid="1746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7460"/>
                                        </p:tgtEl>
                                        <p:attrNameLst>
                                          <p:attrName>style.visibility</p:attrName>
                                        </p:attrNameLst>
                                      </p:cBhvr>
                                      <p:to>
                                        <p:strVal val="visible"/>
                                      </p:to>
                                    </p:set>
                                    <p:animEffect transition="in" filter="wipe(up)">
                                      <p:cBhvr>
                                        <p:cTn id="55" dur="500"/>
                                        <p:tgtEl>
                                          <p:spTgt spid="17460"/>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17461"/>
                                        </p:tgtEl>
                                        <p:attrNameLst>
                                          <p:attrName>style.visibility</p:attrName>
                                        </p:attrNameLst>
                                      </p:cBhvr>
                                      <p:to>
                                        <p:strVal val="visible"/>
                                      </p:to>
                                    </p:set>
                                    <p:animEffect transition="in" filter="wipe(down)">
                                      <p:cBhvr>
                                        <p:cTn id="58" dur="500"/>
                                        <p:tgtEl>
                                          <p:spTgt spid="17461"/>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7462"/>
                                        </p:tgtEl>
                                        <p:attrNameLst>
                                          <p:attrName>style.visibility</p:attrName>
                                        </p:attrNameLst>
                                      </p:cBhvr>
                                      <p:to>
                                        <p:strVal val="visible"/>
                                      </p:to>
                                    </p:set>
                                    <p:animEffect transition="in" filter="fade">
                                      <p:cBhvr>
                                        <p:cTn id="62" dur="500"/>
                                        <p:tgtEl>
                                          <p:spTgt spid="17462"/>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P spid="17452" grpId="0" animBg="1"/>
      <p:bldP spid="17453" grpId="0" animBg="1"/>
      <p:bldP spid="17454" grpId="0" animBg="1"/>
      <p:bldP spid="17456" grpId="0" animBg="1"/>
      <p:bldP spid="17457" grpId="0" animBg="1"/>
      <p:bldP spid="17458" grpId="0" animBg="1"/>
      <p:bldP spid="17460" grpId="0" animBg="1"/>
      <p:bldP spid="17461" grpId="0" animBg="1"/>
      <p:bldP spid="17462" grpId="0" animBg="1"/>
      <p:bldP spid="17464" grpId="0" animBg="1"/>
      <p:bldP spid="17465" grpId="0" animBg="1"/>
      <p:bldP spid="17466" grpId="0" animBg="1"/>
      <p:bldP spid="17468" grpId="0" animBg="1"/>
      <p:bldP spid="17469" grpId="0" animBg="1"/>
      <p:bldP spid="17470" grpId="0" animBg="1"/>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a:extLst>
              <a:ext uri="{909E8E84-426E-40DD-AFC4-6F175D3DCCD1}">
                <a14:hiddenFill xmlns:a14="http://schemas.microsoft.com/office/drawing/2010/main">
                  <a:solidFill>
                    <a:srgbClr val="FFFFFF"/>
                  </a:solidFill>
                </a14:hiddenFill>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707709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8"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22969" y="6223686"/>
            <a:ext cx="5048944"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8" name="矩形 7"/>
          <p:cNvSpPr/>
          <p:nvPr/>
        </p:nvSpPr>
        <p:spPr>
          <a:xfrm>
            <a:off x="3921220" y="4762449"/>
            <a:ext cx="56943" cy="1518480"/>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9" name="矩形 8"/>
          <p:cNvSpPr/>
          <p:nvPr/>
        </p:nvSpPr>
        <p:spPr>
          <a:xfrm>
            <a:off x="8950138" y="4193020"/>
            <a:ext cx="56943" cy="2087909"/>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0" name="矩形 9"/>
          <p:cNvSpPr/>
          <p:nvPr/>
        </p:nvSpPr>
        <p:spPr>
          <a:xfrm>
            <a:off x="5378607" y="4192389"/>
            <a:ext cx="3606388"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1" name="文本框 10"/>
          <p:cNvSpPr txBox="1"/>
          <p:nvPr/>
        </p:nvSpPr>
        <p:spPr>
          <a:xfrm>
            <a:off x="4203992" y="3636670"/>
            <a:ext cx="980628" cy="1163267"/>
          </a:xfrm>
          <a:prstGeom prst="rect">
            <a:avLst/>
          </a:prstGeom>
          <a:noFill/>
        </p:spPr>
        <p:txBody>
          <a:bodyPr wrap="square" rtlCol="0">
            <a:spAutoFit/>
          </a:bodyPr>
          <a:lstStyle/>
          <a:p>
            <a:pPr algn="r"/>
            <a:r>
              <a:rPr lang="en-US" altLang="zh-CN" sz="6960" dirty="0" smtClean="0">
                <a:solidFill>
                  <a:srgbClr val="EC206C"/>
                </a:solidFill>
                <a:latin typeface="Agency FB" panose="020B0503020202020204" pitchFamily="34" charset="0"/>
              </a:rPr>
              <a:t>04</a:t>
            </a:r>
            <a:endParaRPr lang="zh-CN" altLang="en-US" sz="6960" dirty="0">
              <a:solidFill>
                <a:srgbClr val="EC206C"/>
              </a:solidFill>
              <a:latin typeface="Agency FB" panose="020B0503020202020204" pitchFamily="34" charset="0"/>
            </a:endParaRPr>
          </a:p>
        </p:txBody>
      </p:sp>
      <p:sp>
        <p:nvSpPr>
          <p:cNvPr id="12" name="文本框 11"/>
          <p:cNvSpPr txBox="1"/>
          <p:nvPr/>
        </p:nvSpPr>
        <p:spPr>
          <a:xfrm>
            <a:off x="4150558" y="4820542"/>
            <a:ext cx="4557636" cy="707799"/>
          </a:xfrm>
          <a:prstGeom prst="rect">
            <a:avLst/>
          </a:prstGeom>
          <a:noFill/>
        </p:spPr>
        <p:txBody>
          <a:bodyPr wrap="square" rtlCol="0">
            <a:spAutoFit/>
          </a:bodyPr>
          <a:lstStyle/>
          <a:p>
            <a:pPr algn="ctr" fontAlgn="auto"/>
            <a:r>
              <a:rPr lang="zh-CN" altLang="en-US" sz="4000" dirty="0">
                <a:solidFill>
                  <a:srgbClr val="EC206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zh-CN" sz="4000" dirty="0">
              <a:solidFill>
                <a:srgbClr val="EC206C"/>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102601" y="5400064"/>
            <a:ext cx="4653550" cy="338512"/>
          </a:xfrm>
          <a:prstGeom prst="rect">
            <a:avLst/>
          </a:prstGeom>
          <a:noFill/>
        </p:spPr>
        <p:txBody>
          <a:bodyPr wrap="square" rtlCol="0">
            <a:spAutoFit/>
          </a:bodyPr>
          <a:lstStyle/>
          <a:p>
            <a:pPr algn="ctr"/>
            <a:r>
              <a:rPr lang="en-US" altLang="zh-CN" sz="1600" dirty="0">
                <a:solidFill>
                  <a:srgbClr val="EC206C"/>
                </a:solidFill>
                <a:latin typeface="Arial" panose="020B0604020202020204" pitchFamily="34" charset="0"/>
                <a:cs typeface="Arial" panose="020B0604020202020204" pitchFamily="34" charset="0"/>
              </a:rPr>
              <a:t>PLEASE REPLACE THE WRITTEN CONTENT</a:t>
            </a:r>
            <a:endParaRPr lang="zh-CN" altLang="en-US" sz="1600" dirty="0">
              <a:solidFill>
                <a:srgbClr val="EC206C"/>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8" grpId="0" animBg="1"/>
      <p:bldP spid="9" grpId="0" animBg="1"/>
      <p:bldP spid="10" grpId="0" animBg="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cstate="screen"/>
          <a:srcRect/>
          <a:stretch>
            <a:fillRect/>
          </a:stretch>
        </p:blipFill>
        <p:spPr>
          <a:xfrm>
            <a:off x="957444" y="1312354"/>
            <a:ext cx="2524081" cy="2068920"/>
          </a:xfrm>
          <a:prstGeom prst="rect">
            <a:avLst/>
          </a:prstGeom>
        </p:spPr>
      </p:pic>
      <p:sp>
        <p:nvSpPr>
          <p:cNvPr id="13" name="文本框 12"/>
          <p:cNvSpPr txBox="1"/>
          <p:nvPr/>
        </p:nvSpPr>
        <p:spPr>
          <a:xfrm>
            <a:off x="1582022" y="1744349"/>
            <a:ext cx="1210439" cy="707799"/>
          </a:xfrm>
          <a:prstGeom prst="rect">
            <a:avLst/>
          </a:prstGeom>
          <a:noFill/>
        </p:spPr>
        <p:txBody>
          <a:bodyPr wrap="none" rtlCol="0">
            <a:spAutoFit/>
          </a:bodyPr>
          <a:lstStyle/>
          <a:p>
            <a:pPr algn="ctr"/>
            <a:r>
              <a:rPr lang="zh-CN" altLang="en-US" sz="4000" dirty="0">
                <a:solidFill>
                  <a:schemeClr val="accent1"/>
                </a:solidFill>
                <a:latin typeface="微软雅黑" panose="020B0503020204020204" pitchFamily="34" charset="-122"/>
                <a:ea typeface="微软雅黑" panose="020B0503020204020204" pitchFamily="34" charset="-122"/>
                <a:cs typeface="+mn-ea"/>
                <a:sym typeface="+mn-lt"/>
              </a:rPr>
              <a:t>目录</a:t>
            </a:r>
          </a:p>
        </p:txBody>
      </p:sp>
      <p:sp>
        <p:nvSpPr>
          <p:cNvPr id="16" name="文本框 15"/>
          <p:cNvSpPr txBox="1"/>
          <p:nvPr/>
        </p:nvSpPr>
        <p:spPr>
          <a:xfrm>
            <a:off x="1388122" y="2452148"/>
            <a:ext cx="1598239" cy="400061"/>
          </a:xfrm>
          <a:prstGeom prst="rect">
            <a:avLst/>
          </a:prstGeom>
          <a:noFill/>
        </p:spPr>
        <p:txBody>
          <a:bodyPr wrap="square" rtlCol="0">
            <a:spAutoFit/>
          </a:bodyPr>
          <a:lstStyle/>
          <a:p>
            <a:r>
              <a:rPr lang="en-US" altLang="zh-CN" sz="2000" dirty="0">
                <a:solidFill>
                  <a:schemeClr val="accent1"/>
                </a:solidFill>
                <a:latin typeface="Arial" panose="020B0604020202020204" pitchFamily="34" charset="0"/>
                <a:cs typeface="Arial" panose="020B0604020202020204" pitchFamily="34" charset="0"/>
                <a:sym typeface="+mn-lt"/>
              </a:rPr>
              <a:t>CONTENTS</a:t>
            </a:r>
          </a:p>
        </p:txBody>
      </p:sp>
      <p:sp>
        <p:nvSpPr>
          <p:cNvPr id="17" name="文本框 16"/>
          <p:cNvSpPr txBox="1"/>
          <p:nvPr/>
        </p:nvSpPr>
        <p:spPr>
          <a:xfrm>
            <a:off x="1703452" y="3844837"/>
            <a:ext cx="1423296" cy="1163251"/>
          </a:xfrm>
          <a:prstGeom prst="rect">
            <a:avLst/>
          </a:prstGeom>
          <a:noFill/>
        </p:spPr>
        <p:txBody>
          <a:bodyPr wrap="square" rtlCol="0">
            <a:spAutoFit/>
          </a:bodyPr>
          <a:lstStyle/>
          <a:p>
            <a:pPr algn="ctr"/>
            <a:r>
              <a:rPr lang="en-US" altLang="zh-CN" sz="6960" dirty="0">
                <a:solidFill>
                  <a:schemeClr val="bg1"/>
                </a:solidFill>
                <a:cs typeface="+mn-ea"/>
                <a:sym typeface="+mn-lt"/>
              </a:rPr>
              <a:t>01</a:t>
            </a:r>
            <a:endParaRPr lang="zh-CN" altLang="en-US" sz="6960" dirty="0">
              <a:solidFill>
                <a:schemeClr val="bg1"/>
              </a:solidFill>
              <a:cs typeface="+mn-ea"/>
              <a:sym typeface="+mn-lt"/>
            </a:endParaRPr>
          </a:p>
        </p:txBody>
      </p:sp>
      <p:sp>
        <p:nvSpPr>
          <p:cNvPr id="19" name="文本框 18"/>
          <p:cNvSpPr txBox="1"/>
          <p:nvPr/>
        </p:nvSpPr>
        <p:spPr>
          <a:xfrm>
            <a:off x="4511784" y="3844837"/>
            <a:ext cx="1423296" cy="1163251"/>
          </a:xfrm>
          <a:prstGeom prst="rect">
            <a:avLst/>
          </a:prstGeom>
          <a:noFill/>
        </p:spPr>
        <p:txBody>
          <a:bodyPr wrap="square" rtlCol="0">
            <a:spAutoFit/>
          </a:bodyPr>
          <a:lstStyle/>
          <a:p>
            <a:pPr algn="ctr"/>
            <a:r>
              <a:rPr lang="en-US" altLang="zh-CN" sz="6960" dirty="0">
                <a:solidFill>
                  <a:schemeClr val="bg1"/>
                </a:solidFill>
                <a:cs typeface="+mn-ea"/>
                <a:sym typeface="+mn-lt"/>
              </a:rPr>
              <a:t>02</a:t>
            </a:r>
            <a:endParaRPr lang="zh-CN" altLang="en-US" sz="6960" dirty="0">
              <a:solidFill>
                <a:schemeClr val="bg1"/>
              </a:solidFill>
              <a:cs typeface="+mn-ea"/>
              <a:sym typeface="+mn-lt"/>
            </a:endParaRPr>
          </a:p>
        </p:txBody>
      </p:sp>
      <p:sp>
        <p:nvSpPr>
          <p:cNvPr id="21" name="文本框 20"/>
          <p:cNvSpPr txBox="1"/>
          <p:nvPr/>
        </p:nvSpPr>
        <p:spPr>
          <a:xfrm>
            <a:off x="7320117" y="3844837"/>
            <a:ext cx="1423296" cy="1163251"/>
          </a:xfrm>
          <a:prstGeom prst="rect">
            <a:avLst/>
          </a:prstGeom>
          <a:noFill/>
        </p:spPr>
        <p:txBody>
          <a:bodyPr wrap="square" rtlCol="0">
            <a:spAutoFit/>
          </a:bodyPr>
          <a:lstStyle/>
          <a:p>
            <a:pPr algn="ctr"/>
            <a:r>
              <a:rPr lang="en-US" altLang="zh-CN" sz="6960" dirty="0">
                <a:solidFill>
                  <a:schemeClr val="bg1"/>
                </a:solidFill>
                <a:cs typeface="+mn-ea"/>
                <a:sym typeface="+mn-lt"/>
              </a:rPr>
              <a:t>03</a:t>
            </a:r>
            <a:endParaRPr lang="zh-CN" altLang="en-US" sz="6960" dirty="0">
              <a:solidFill>
                <a:schemeClr val="bg1"/>
              </a:solidFill>
              <a:cs typeface="+mn-ea"/>
              <a:sym typeface="+mn-lt"/>
            </a:endParaRPr>
          </a:p>
        </p:txBody>
      </p:sp>
      <p:sp>
        <p:nvSpPr>
          <p:cNvPr id="22" name="文本框 21"/>
          <p:cNvSpPr txBox="1"/>
          <p:nvPr/>
        </p:nvSpPr>
        <p:spPr>
          <a:xfrm>
            <a:off x="10122615" y="3844837"/>
            <a:ext cx="1423296" cy="1163251"/>
          </a:xfrm>
          <a:prstGeom prst="rect">
            <a:avLst/>
          </a:prstGeom>
          <a:noFill/>
        </p:spPr>
        <p:txBody>
          <a:bodyPr wrap="square" rtlCol="0">
            <a:spAutoFit/>
          </a:bodyPr>
          <a:lstStyle/>
          <a:p>
            <a:pPr algn="ctr"/>
            <a:r>
              <a:rPr lang="en-US" altLang="zh-CN" sz="6960" dirty="0">
                <a:solidFill>
                  <a:schemeClr val="bg1"/>
                </a:solidFill>
                <a:cs typeface="+mn-ea"/>
                <a:sym typeface="+mn-lt"/>
              </a:rPr>
              <a:t>04</a:t>
            </a:r>
            <a:endParaRPr lang="zh-CN" altLang="en-US" sz="6960" dirty="0">
              <a:solidFill>
                <a:schemeClr val="bg1"/>
              </a:solidFill>
              <a:cs typeface="+mn-ea"/>
              <a:sym typeface="+mn-lt"/>
            </a:endParaRPr>
          </a:p>
        </p:txBody>
      </p:sp>
      <p:cxnSp>
        <p:nvCxnSpPr>
          <p:cNvPr id="23" name="直接连接符 22"/>
          <p:cNvCxnSpPr/>
          <p:nvPr/>
        </p:nvCxnSpPr>
        <p:spPr>
          <a:xfrm flipH="1">
            <a:off x="3647968" y="3936664"/>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158142" y="3936664"/>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615553" y="3936664"/>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583867" y="3936664"/>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2200895" y="3936664"/>
            <a:ext cx="12422" cy="9067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474823" y="5327602"/>
            <a:ext cx="1676640" cy="369286"/>
          </a:xfrm>
          <a:prstGeom prst="rect">
            <a:avLst/>
          </a:prstGeom>
        </p:spPr>
        <p:txBody>
          <a:bodyPr wrap="squar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940875" y="5696889"/>
            <a:ext cx="2744537" cy="507768"/>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30" name="矩形 29"/>
          <p:cNvSpPr/>
          <p:nvPr/>
        </p:nvSpPr>
        <p:spPr>
          <a:xfrm>
            <a:off x="4402390" y="5327602"/>
            <a:ext cx="1676640" cy="369286"/>
          </a:xfrm>
          <a:prstGeom prst="rect">
            <a:avLst/>
          </a:prstGeom>
        </p:spPr>
        <p:txBody>
          <a:bodyPr wrap="squar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3868441" y="5696889"/>
            <a:ext cx="2744537" cy="507768"/>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32" name="矩形 31"/>
          <p:cNvSpPr/>
          <p:nvPr/>
        </p:nvSpPr>
        <p:spPr>
          <a:xfrm>
            <a:off x="7302250" y="5327602"/>
            <a:ext cx="1676640" cy="369286"/>
          </a:xfrm>
          <a:prstGeom prst="rect">
            <a:avLst/>
          </a:prstGeom>
        </p:spPr>
        <p:txBody>
          <a:bodyPr wrap="squar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768301" y="5696889"/>
            <a:ext cx="2744537" cy="507768"/>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34" name="矩形 33"/>
          <p:cNvSpPr/>
          <p:nvPr/>
        </p:nvSpPr>
        <p:spPr>
          <a:xfrm>
            <a:off x="10155934" y="5327602"/>
            <a:ext cx="1676640" cy="369286"/>
          </a:xfrm>
          <a:prstGeom prst="rect">
            <a:avLst/>
          </a:prstGeom>
        </p:spPr>
        <p:txBody>
          <a:bodyPr wrap="squar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9621986" y="5696889"/>
            <a:ext cx="2744537" cy="507768"/>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3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5"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000"/>
                                        <p:tgtEl>
                                          <p:spTgt spid="17"/>
                                        </p:tgtEl>
                                      </p:cBhvr>
                                    </p:animEffect>
                                    <p:anim calcmode="lin" valueType="num">
                                      <p:cBhvr>
                                        <p:cTn id="52" dur="2000" fill="hold"/>
                                        <p:tgtEl>
                                          <p:spTgt spid="17"/>
                                        </p:tgtEl>
                                        <p:attrNameLst>
                                          <p:attrName>ppt_w</p:attrName>
                                        </p:attrNameLst>
                                      </p:cBhvr>
                                      <p:tavLst>
                                        <p:tav tm="0" fmla="#ppt_w*sin(2.5*pi*$)">
                                          <p:val>
                                            <p:fltVal val="0"/>
                                          </p:val>
                                        </p:tav>
                                        <p:tav tm="100000">
                                          <p:val>
                                            <p:fltVal val="1"/>
                                          </p:val>
                                        </p:tav>
                                      </p:tavLst>
                                    </p:anim>
                                    <p:anim calcmode="lin" valueType="num">
                                      <p:cBhvr>
                                        <p:cTn id="53" dur="2000" fill="hold"/>
                                        <p:tgtEl>
                                          <p:spTgt spid="17"/>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anim calcmode="lin" valueType="num">
                                      <p:cBhvr>
                                        <p:cTn id="57" dur="2000" fill="hold"/>
                                        <p:tgtEl>
                                          <p:spTgt spid="19"/>
                                        </p:tgtEl>
                                        <p:attrNameLst>
                                          <p:attrName>ppt_w</p:attrName>
                                        </p:attrNameLst>
                                      </p:cBhvr>
                                      <p:tavLst>
                                        <p:tav tm="0" fmla="#ppt_w*sin(2.5*pi*$)">
                                          <p:val>
                                            <p:fltVal val="0"/>
                                          </p:val>
                                        </p:tav>
                                        <p:tav tm="100000">
                                          <p:val>
                                            <p:fltVal val="1"/>
                                          </p:val>
                                        </p:tav>
                                      </p:tavLst>
                                    </p:anim>
                                    <p:anim calcmode="lin" valueType="num">
                                      <p:cBhvr>
                                        <p:cTn id="58" dur="2000" fill="hold"/>
                                        <p:tgtEl>
                                          <p:spTgt spid="19"/>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000"/>
                                        <p:tgtEl>
                                          <p:spTgt spid="21"/>
                                        </p:tgtEl>
                                      </p:cBhvr>
                                    </p:animEffect>
                                    <p:anim calcmode="lin" valueType="num">
                                      <p:cBhvr>
                                        <p:cTn id="62" dur="2000" fill="hold"/>
                                        <p:tgtEl>
                                          <p:spTgt spid="21"/>
                                        </p:tgtEl>
                                        <p:attrNameLst>
                                          <p:attrName>ppt_w</p:attrName>
                                        </p:attrNameLst>
                                      </p:cBhvr>
                                      <p:tavLst>
                                        <p:tav tm="0" fmla="#ppt_w*sin(2.5*pi*$)">
                                          <p:val>
                                            <p:fltVal val="0"/>
                                          </p:val>
                                        </p:tav>
                                        <p:tav tm="100000">
                                          <p:val>
                                            <p:fltVal val="1"/>
                                          </p:val>
                                        </p:tav>
                                      </p:tavLst>
                                    </p:anim>
                                    <p:anim calcmode="lin" valueType="num">
                                      <p:cBhvr>
                                        <p:cTn id="63" dur="2000" fill="hold"/>
                                        <p:tgtEl>
                                          <p:spTgt spid="21"/>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000"/>
                                        <p:tgtEl>
                                          <p:spTgt spid="22"/>
                                        </p:tgtEl>
                                      </p:cBhvr>
                                    </p:animEffect>
                                    <p:anim calcmode="lin" valueType="num">
                                      <p:cBhvr>
                                        <p:cTn id="67" dur="2000" fill="hold"/>
                                        <p:tgtEl>
                                          <p:spTgt spid="22"/>
                                        </p:tgtEl>
                                        <p:attrNameLst>
                                          <p:attrName>ppt_w</p:attrName>
                                        </p:attrNameLst>
                                      </p:cBhvr>
                                      <p:tavLst>
                                        <p:tav tm="0" fmla="#ppt_w*sin(2.5*pi*$)">
                                          <p:val>
                                            <p:fltVal val="0"/>
                                          </p:val>
                                        </p:tav>
                                        <p:tav tm="100000">
                                          <p:val>
                                            <p:fltVal val="1"/>
                                          </p:val>
                                        </p:tav>
                                      </p:tavLst>
                                    </p:anim>
                                    <p:anim calcmode="lin" valueType="num">
                                      <p:cBhvr>
                                        <p:cTn id="68" dur="2000" fill="hold"/>
                                        <p:tgtEl>
                                          <p:spTgt spid="22"/>
                                        </p:tgtEl>
                                        <p:attrNameLst>
                                          <p:attrName>ppt_h</p:attrName>
                                        </p:attrNameLst>
                                      </p:cBhvr>
                                      <p:tavLst>
                                        <p:tav tm="0">
                                          <p:val>
                                            <p:strVal val="#ppt_h"/>
                                          </p:val>
                                        </p:tav>
                                        <p:tav tm="100000">
                                          <p:val>
                                            <p:strVal val="#ppt_h"/>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3" presetClass="entr" presetSubtype="32" fill="hold" grpId="0" nodeType="withEffect">
                                  <p:stCondLst>
                                    <p:cond delay="50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strVal val="4*#ppt_w"/>
                                          </p:val>
                                        </p:tav>
                                        <p:tav tm="100000">
                                          <p:val>
                                            <p:strVal val="#ppt_w"/>
                                          </p:val>
                                        </p:tav>
                                      </p:tavLst>
                                    </p:anim>
                                    <p:anim calcmode="lin" valueType="num">
                                      <p:cBhvr>
                                        <p:cTn id="76" dur="500" fill="hold"/>
                                        <p:tgtEl>
                                          <p:spTgt spid="28"/>
                                        </p:tgtEl>
                                        <p:attrNameLst>
                                          <p:attrName>ppt_h</p:attrName>
                                        </p:attrNameLst>
                                      </p:cBhvr>
                                      <p:tavLst>
                                        <p:tav tm="0">
                                          <p:val>
                                            <p:strVal val="4*#ppt_h"/>
                                          </p:val>
                                        </p:tav>
                                        <p:tav tm="100000">
                                          <p:val>
                                            <p:strVal val="#ppt_h"/>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par>
                                <p:cTn id="81" presetID="23" presetClass="entr" presetSubtype="32" fill="hold" grpId="0" nodeType="withEffect">
                                  <p:stCondLst>
                                    <p:cond delay="50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strVal val="4*#ppt_w"/>
                                          </p:val>
                                        </p:tav>
                                        <p:tav tm="100000">
                                          <p:val>
                                            <p:strVal val="#ppt_w"/>
                                          </p:val>
                                        </p:tav>
                                      </p:tavLst>
                                    </p:anim>
                                    <p:anim calcmode="lin" valueType="num">
                                      <p:cBhvr>
                                        <p:cTn id="84" dur="500" fill="hold"/>
                                        <p:tgtEl>
                                          <p:spTgt spid="30"/>
                                        </p:tgtEl>
                                        <p:attrNameLst>
                                          <p:attrName>ppt_h</p:attrName>
                                        </p:attrNameLst>
                                      </p:cBhvr>
                                      <p:tavLst>
                                        <p:tav tm="0">
                                          <p:val>
                                            <p:strVal val="4*#ppt_h"/>
                                          </p:val>
                                        </p:tav>
                                        <p:tav tm="100000">
                                          <p:val>
                                            <p:strVal val="#ppt_h"/>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3" presetClass="entr" presetSubtype="32" fill="hold" grpId="0" nodeType="withEffect">
                                  <p:stCondLst>
                                    <p:cond delay="50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strVal val="4*#ppt_w"/>
                                          </p:val>
                                        </p:tav>
                                        <p:tav tm="100000">
                                          <p:val>
                                            <p:strVal val="#ppt_w"/>
                                          </p:val>
                                        </p:tav>
                                      </p:tavLst>
                                    </p:anim>
                                    <p:anim calcmode="lin" valueType="num">
                                      <p:cBhvr>
                                        <p:cTn id="92" dur="500" fill="hold"/>
                                        <p:tgtEl>
                                          <p:spTgt spid="32"/>
                                        </p:tgtEl>
                                        <p:attrNameLst>
                                          <p:attrName>ppt_h</p:attrName>
                                        </p:attrNameLst>
                                      </p:cBhvr>
                                      <p:tavLst>
                                        <p:tav tm="0">
                                          <p:val>
                                            <p:strVal val="4*#ppt_h"/>
                                          </p:val>
                                        </p:tav>
                                        <p:tav tm="100000">
                                          <p:val>
                                            <p:strVal val="#ppt_h"/>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3" presetClass="entr" presetSubtype="32" fill="hold" grpId="0" nodeType="withEffect">
                                  <p:stCondLst>
                                    <p:cond delay="50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 fill="hold"/>
                                        <p:tgtEl>
                                          <p:spTgt spid="34"/>
                                        </p:tgtEl>
                                        <p:attrNameLst>
                                          <p:attrName>ppt_w</p:attrName>
                                        </p:attrNameLst>
                                      </p:cBhvr>
                                      <p:tavLst>
                                        <p:tav tm="0">
                                          <p:val>
                                            <p:strVal val="4*#ppt_w"/>
                                          </p:val>
                                        </p:tav>
                                        <p:tav tm="100000">
                                          <p:val>
                                            <p:strVal val="#ppt_w"/>
                                          </p:val>
                                        </p:tav>
                                      </p:tavLst>
                                    </p:anim>
                                    <p:anim calcmode="lin" valueType="num">
                                      <p:cBhvr>
                                        <p:cTn id="100" dur="500" fill="hold"/>
                                        <p:tgtEl>
                                          <p:spTgt spid="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p:bldP spid="16" grpId="0"/>
      <p:bldP spid="17" grpId="0"/>
      <p:bldP spid="19" grpId="0"/>
      <p:bldP spid="21" grpId="0"/>
      <p:bldP spid="22" grpId="0"/>
      <p:bldP spid="28"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grpSp>
      <p:sp>
        <p:nvSpPr>
          <p:cNvPr id="37" name="Rectangle 50"/>
          <p:cNvSpPr/>
          <p:nvPr/>
        </p:nvSpPr>
        <p:spPr>
          <a:xfrm>
            <a:off x="285757" y="3546089"/>
            <a:ext cx="2207044" cy="42960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1149898" y="3246685"/>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85757" y="5403918"/>
            <a:ext cx="2207044" cy="42960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1149898" y="5104514"/>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807838" y="0"/>
            <a:ext cx="707709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0"/>
          <p:cNvSpPr/>
          <p:nvPr/>
        </p:nvSpPr>
        <p:spPr>
          <a:xfrm>
            <a:off x="4277186" y="2573632"/>
            <a:ext cx="2207044"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4277186" y="2274228"/>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4277186" y="4431461"/>
            <a:ext cx="2207044"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4277186" y="4132057"/>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indefinite" fill="hold"/>
                                        <p:tgtEl>
                                          <p:spTgt spid="1954"/>
                                        </p:tgtEl>
                                        <p:attrNameLst>
                                          <p:attrName>style.visibility</p:attrName>
                                        </p:attrNameLst>
                                      </p:cBhvr>
                                      <p:to>
                                        <p:strVal val="visible"/>
                                      </p:to>
                                    </p:set>
                                    <p:anim calcmode="lin" valueType="num">
                                      <p:cBhvr>
                                        <p:cTn id="12" dur="750" fill="hold"/>
                                        <p:tgtEl>
                                          <p:spTgt spid="1954"/>
                                        </p:tgtEl>
                                        <p:attrNameLst>
                                          <p:attrName>ppt_w</p:attrName>
                                        </p:attrNameLst>
                                      </p:cBhvr>
                                      <p:tavLst>
                                        <p:tav tm="0">
                                          <p:val>
                                            <p:fltVal val="0"/>
                                          </p:val>
                                        </p:tav>
                                        <p:tav tm="100000">
                                          <p:val>
                                            <p:strVal val="#ppt_w"/>
                                          </p:val>
                                        </p:tav>
                                      </p:tavLst>
                                    </p:anim>
                                    <p:anim calcmode="lin" valueType="num">
                                      <p:cBhvr>
                                        <p:cTn id="13" dur="750" fill="hold"/>
                                        <p:tgtEl>
                                          <p:spTgt spid="195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7" grpId="0"/>
      <p:bldP spid="38" grpId="0"/>
      <p:bldP spid="41" grpId="0"/>
      <p:bldP spid="42" grpId="0"/>
      <p:bldP spid="27" grpId="0" animBg="1"/>
      <p:bldP spid="35" grpId="0"/>
      <p:bldP spid="36"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83"/>
          <p:cNvGrpSpPr/>
          <p:nvPr/>
        </p:nvGrpSpPr>
        <p:grpSpPr bwMode="auto">
          <a:xfrm>
            <a:off x="1964879" y="2968253"/>
            <a:ext cx="3806834" cy="2532604"/>
            <a:chOff x="2462" y="1898"/>
            <a:chExt cx="2641" cy="1757"/>
          </a:xfrm>
        </p:grpSpPr>
        <p:sp>
          <p:nvSpPr>
            <p:cNvPr id="75"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p:nvPr/>
        </p:nvGrpSpPr>
        <p:grpSpPr bwMode="auto">
          <a:xfrm>
            <a:off x="3127916" y="2770578"/>
            <a:ext cx="1491886" cy="1122881"/>
            <a:chOff x="3260" y="1752"/>
            <a:chExt cx="1035" cy="779"/>
          </a:xfrm>
        </p:grpSpPr>
        <p:grpSp>
          <p:nvGrpSpPr>
            <p:cNvPr id="70" name="Group 194"/>
            <p:cNvGrpSpPr/>
            <p:nvPr/>
          </p:nvGrpSpPr>
          <p:grpSpPr bwMode="auto">
            <a:xfrm>
              <a:off x="3260" y="1752"/>
              <a:ext cx="1035" cy="779"/>
              <a:chOff x="3260" y="1752"/>
              <a:chExt cx="1035" cy="779"/>
            </a:xfrm>
          </p:grpSpPr>
          <p:sp>
            <p:nvSpPr>
              <p:cNvPr id="72"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2" name="Group 196"/>
          <p:cNvGrpSpPr/>
          <p:nvPr/>
        </p:nvGrpSpPr>
        <p:grpSpPr bwMode="auto">
          <a:xfrm>
            <a:off x="2009566" y="3105649"/>
            <a:ext cx="1589904" cy="1239636"/>
            <a:chOff x="2670" y="2002"/>
            <a:chExt cx="1103" cy="860"/>
          </a:xfrm>
        </p:grpSpPr>
        <p:grpSp>
          <p:nvGrpSpPr>
            <p:cNvPr id="65" name="Group 193"/>
            <p:cNvGrpSpPr/>
            <p:nvPr/>
          </p:nvGrpSpPr>
          <p:grpSpPr bwMode="auto">
            <a:xfrm>
              <a:off x="2670" y="2002"/>
              <a:ext cx="1103" cy="860"/>
              <a:chOff x="2670" y="2002"/>
              <a:chExt cx="1103" cy="860"/>
            </a:xfrm>
          </p:grpSpPr>
          <p:sp>
            <p:nvSpPr>
              <p:cNvPr id="6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Group 195"/>
          <p:cNvGrpSpPr/>
          <p:nvPr/>
        </p:nvGrpSpPr>
        <p:grpSpPr bwMode="auto">
          <a:xfrm>
            <a:off x="3884873" y="3110952"/>
            <a:ext cx="1589905" cy="1236751"/>
            <a:chOff x="3794" y="1997"/>
            <a:chExt cx="1103" cy="858"/>
          </a:xfrm>
        </p:grpSpPr>
        <p:grpSp>
          <p:nvGrpSpPr>
            <p:cNvPr id="60" name="Group 187"/>
            <p:cNvGrpSpPr/>
            <p:nvPr/>
          </p:nvGrpSpPr>
          <p:grpSpPr bwMode="auto">
            <a:xfrm>
              <a:off x="3794" y="1997"/>
              <a:ext cx="1103" cy="858"/>
              <a:chOff x="3794" y="1997"/>
              <a:chExt cx="1103" cy="858"/>
            </a:xfrm>
          </p:grpSpPr>
          <p:sp>
            <p:nvSpPr>
              <p:cNvPr id="62"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Group 186"/>
          <p:cNvGrpSpPr/>
          <p:nvPr/>
        </p:nvGrpSpPr>
        <p:grpSpPr bwMode="auto">
          <a:xfrm>
            <a:off x="3030102" y="3515998"/>
            <a:ext cx="1699453" cy="1376572"/>
            <a:chOff x="3201" y="2278"/>
            <a:chExt cx="1179" cy="955"/>
          </a:xfrm>
        </p:grpSpPr>
        <p:grpSp>
          <p:nvGrpSpPr>
            <p:cNvPr id="55" name="Group 54"/>
            <p:cNvGrpSpPr/>
            <p:nvPr/>
          </p:nvGrpSpPr>
          <p:grpSpPr bwMode="auto">
            <a:xfrm>
              <a:off x="3201" y="2278"/>
              <a:ext cx="1179" cy="955"/>
              <a:chOff x="3201" y="2278"/>
              <a:chExt cx="1179" cy="955"/>
            </a:xfrm>
          </p:grpSpPr>
          <p:sp>
            <p:nvSpPr>
              <p:cNvPr id="57"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8" name="Group 77"/>
          <p:cNvGrpSpPr/>
          <p:nvPr/>
        </p:nvGrpSpPr>
        <p:grpSpPr>
          <a:xfrm>
            <a:off x="6371917" y="2929363"/>
            <a:ext cx="2344944" cy="1045420"/>
            <a:chOff x="837185" y="862698"/>
            <a:chExt cx="1817401" cy="1151352"/>
          </a:xfrm>
        </p:grpSpPr>
        <p:sp>
          <p:nvSpPr>
            <p:cNvPr id="79" name="Rectangle 1436"/>
            <p:cNvSpPr>
              <a:spLocks noChangeArrowheads="1"/>
            </p:cNvSpPr>
            <p:nvPr/>
          </p:nvSpPr>
          <p:spPr bwMode="auto">
            <a:xfrm>
              <a:off x="127947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Content Placeholder 2"/>
            <p:cNvSpPr txBox="1"/>
            <p:nvPr/>
          </p:nvSpPr>
          <p:spPr>
            <a:xfrm>
              <a:off x="848100" y="1540913"/>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81"/>
          <p:cNvGrpSpPr/>
          <p:nvPr/>
        </p:nvGrpSpPr>
        <p:grpSpPr>
          <a:xfrm>
            <a:off x="9015714" y="2929363"/>
            <a:ext cx="2322170" cy="1045420"/>
            <a:chOff x="817796" y="862698"/>
            <a:chExt cx="1799750" cy="1151352"/>
          </a:xfrm>
        </p:grpSpPr>
        <p:sp>
          <p:nvSpPr>
            <p:cNvPr id="83" name="Rectangle 1436"/>
            <p:cNvSpPr>
              <a:spLocks noChangeArrowheads="1"/>
            </p:cNvSpPr>
            <p:nvPr/>
          </p:nvSpPr>
          <p:spPr bwMode="auto">
            <a:xfrm>
              <a:off x="124059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Content Placeholder 2"/>
            <p:cNvSpPr txBox="1"/>
            <p:nvPr/>
          </p:nvSpPr>
          <p:spPr>
            <a:xfrm>
              <a:off x="848100" y="1540913"/>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6351855" y="4154294"/>
            <a:ext cx="2365007" cy="1014259"/>
            <a:chOff x="821636" y="862698"/>
            <a:chExt cx="1832950" cy="111703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Content Placeholder 2"/>
            <p:cNvSpPr txBox="1"/>
            <p:nvPr/>
          </p:nvSpPr>
          <p:spPr>
            <a:xfrm>
              <a:off x="848100" y="1506595"/>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Group 89"/>
          <p:cNvGrpSpPr/>
          <p:nvPr/>
        </p:nvGrpSpPr>
        <p:grpSpPr>
          <a:xfrm>
            <a:off x="9015715" y="4154294"/>
            <a:ext cx="2322169" cy="1014259"/>
            <a:chOff x="817796" y="862698"/>
            <a:chExt cx="1799750" cy="111703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Content Placeholder 2"/>
            <p:cNvSpPr txBox="1"/>
            <p:nvPr/>
          </p:nvSpPr>
          <p:spPr>
            <a:xfrm>
              <a:off x="848100" y="1506595"/>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59"/>
          <p:cNvSpPr>
            <a:spLocks noChangeArrowheads="1"/>
          </p:cNvSpPr>
          <p:nvPr/>
        </p:nvSpPr>
        <p:spPr bwMode="auto">
          <a:xfrm>
            <a:off x="126098" y="5592462"/>
            <a:ext cx="4967326" cy="33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None/>
            </a:pPr>
            <a:r>
              <a:rPr lang="en-US" altLang="zh-CN" sz="1600" cap="all" dirty="0">
                <a:solidFill>
                  <a:srgbClr val="FF0000"/>
                </a:solidFill>
                <a:cs typeface="Arial" panose="020B0604020202020204" pitchFamily="34" charset="0"/>
              </a:rPr>
              <a:t>|</a:t>
            </a:r>
            <a:r>
              <a:rPr lang="zh-CN" altLang="en-US" sz="1600" cap="all" dirty="0">
                <a:solidFill>
                  <a:srgbClr val="FF0000"/>
                </a:solidFill>
                <a:cs typeface="Arial" panose="020B0604020202020204" pitchFamily="34" charset="0"/>
              </a:rPr>
              <a:t>适用于述职报告</a:t>
            </a:r>
            <a:r>
              <a:rPr lang="en-US" altLang="zh-CN" sz="1600" cap="all" dirty="0">
                <a:solidFill>
                  <a:srgbClr val="FF0000"/>
                </a:solidFill>
                <a:cs typeface="Arial" panose="020B0604020202020204" pitchFamily="34" charset="0"/>
              </a:rPr>
              <a:t>|</a:t>
            </a:r>
            <a:r>
              <a:rPr lang="zh-CN" altLang="en-US" sz="1600" cap="all" dirty="0">
                <a:solidFill>
                  <a:srgbClr val="FF0000"/>
                </a:solidFill>
                <a:cs typeface="Arial" panose="020B0604020202020204" pitchFamily="34" charset="0"/>
              </a:rPr>
              <a:t>工作汇报</a:t>
            </a:r>
            <a:r>
              <a:rPr lang="en-US" altLang="zh-CN" sz="1600" cap="all" dirty="0">
                <a:solidFill>
                  <a:srgbClr val="FF0000"/>
                </a:solidFill>
                <a:cs typeface="Arial" panose="020B0604020202020204" pitchFamily="34" charset="0"/>
              </a:rPr>
              <a:t>|</a:t>
            </a:r>
            <a:r>
              <a:rPr lang="zh-CN" altLang="en-US" sz="1600" cap="all" dirty="0">
                <a:solidFill>
                  <a:srgbClr val="FF0000"/>
                </a:solidFill>
                <a:cs typeface="Arial" panose="020B0604020202020204" pitchFamily="34" charset="0"/>
              </a:rPr>
              <a:t>工作总结</a:t>
            </a:r>
            <a:r>
              <a:rPr lang="en-US" altLang="zh-CN" sz="1600" cap="all" dirty="0" smtClean="0">
                <a:solidFill>
                  <a:srgbClr val="FF0000"/>
                </a:solidFill>
                <a:cs typeface="Arial" panose="020B0604020202020204" pitchFamily="34" charset="0"/>
              </a:rPr>
              <a:t>|</a:t>
            </a:r>
            <a:endParaRPr lang="zh-CN" altLang="en-US" sz="1600" cap="all" dirty="0">
              <a:solidFill>
                <a:srgbClr val="FF0000"/>
              </a:solidFill>
              <a:cs typeface="Arial" panose="020B0604020202020204" pitchFamily="34" charset="0"/>
            </a:endParaRPr>
          </a:p>
        </p:txBody>
      </p:sp>
      <p:sp>
        <p:nvSpPr>
          <p:cNvPr id="6" name="矩形 259"/>
          <p:cNvSpPr>
            <a:spLocks noChangeArrowheads="1"/>
          </p:cNvSpPr>
          <p:nvPr/>
        </p:nvSpPr>
        <p:spPr bwMode="auto">
          <a:xfrm>
            <a:off x="596900" y="5926827"/>
            <a:ext cx="5095451" cy="18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 cap="all" dirty="0">
                <a:solidFill>
                  <a:srgbClr val="FF0000"/>
                </a:solidFill>
                <a:latin typeface="Arial" panose="020B0604020202020204" pitchFamily="34" charset="0"/>
                <a:cs typeface="Arial" panose="020B0604020202020204" pitchFamily="34" charset="0"/>
              </a:rPr>
              <a:t>| is suitable for the reporting on activities report | | city building work summary | | quality report</a:t>
            </a:r>
            <a:endParaRPr lang="zh-CN" altLang="en-US" sz="600" cap="all" dirty="0">
              <a:solidFill>
                <a:srgbClr val="FF0000"/>
              </a:solidFill>
              <a:latin typeface="Arial" panose="020B0604020202020204" pitchFamily="34" charset="0"/>
              <a:cs typeface="Arial" panose="020B0604020202020204" pitchFamily="34" charset="0"/>
            </a:endParaRPr>
          </a:p>
        </p:txBody>
      </p:sp>
      <p:grpSp>
        <p:nvGrpSpPr>
          <p:cNvPr id="7" name="组合 6"/>
          <p:cNvGrpSpPr/>
          <p:nvPr/>
        </p:nvGrpSpPr>
        <p:grpSpPr>
          <a:xfrm>
            <a:off x="736495" y="6537573"/>
            <a:ext cx="1948379" cy="394462"/>
            <a:chOff x="6568987" y="5961727"/>
            <a:chExt cx="1948620" cy="394511"/>
          </a:xfrm>
        </p:grpSpPr>
        <p:sp>
          <p:nvSpPr>
            <p:cNvPr id="9" name="圆角矩形 8"/>
            <p:cNvSpPr/>
            <p:nvPr/>
          </p:nvSpPr>
          <p:spPr>
            <a:xfrm>
              <a:off x="6568987" y="5961727"/>
              <a:ext cx="1948620" cy="394511"/>
            </a:xfrm>
            <a:prstGeom prst="round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0" name="矩形 259"/>
            <p:cNvSpPr>
              <a:spLocks noChangeArrowheads="1"/>
            </p:cNvSpPr>
            <p:nvPr/>
          </p:nvSpPr>
          <p:spPr bwMode="auto">
            <a:xfrm>
              <a:off x="6794863" y="5986092"/>
              <a:ext cx="1496868" cy="30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endParaRPr lang="zh-CN" altLang="en-US" sz="1400" cap="all" dirty="0">
                <a:solidFill>
                  <a:schemeClr val="bg1"/>
                </a:solidFill>
                <a:latin typeface="Arial" panose="020B0604020202020204" pitchFamily="34" charset="0"/>
                <a:cs typeface="Arial" panose="020B0604020202020204" pitchFamily="34" charset="0"/>
              </a:endParaRPr>
            </a:p>
          </p:txBody>
        </p:sp>
      </p:grpSp>
      <p:sp>
        <p:nvSpPr>
          <p:cNvPr id="12" name="文本框 13"/>
          <p:cNvSpPr txBox="1">
            <a:spLocks noChangeArrowheads="1"/>
          </p:cNvSpPr>
          <p:nvPr/>
        </p:nvSpPr>
        <p:spPr bwMode="auto">
          <a:xfrm>
            <a:off x="596900" y="4768453"/>
            <a:ext cx="48654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buNone/>
            </a:pPr>
            <a:r>
              <a:rPr lang="zh-CN" altLang="en-US" sz="4400" cap="all"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感谢聆听 批评指导</a:t>
            </a:r>
            <a:endParaRPr lang="zh-CN" altLang="en-US" sz="4400" cap="all"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1799"/>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31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par>
                          <p:cTn id="26" fill="hold">
                            <p:stCondLst>
                              <p:cond delay="36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par>
                          <p:cTn id="34" fill="hold">
                            <p:stCondLst>
                              <p:cond delay="925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P spid="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22969" y="6223686"/>
            <a:ext cx="5048944"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8" name="矩形 7"/>
          <p:cNvSpPr/>
          <p:nvPr/>
        </p:nvSpPr>
        <p:spPr>
          <a:xfrm>
            <a:off x="3921220" y="4762449"/>
            <a:ext cx="56943" cy="1518480"/>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9" name="矩形 8"/>
          <p:cNvSpPr/>
          <p:nvPr/>
        </p:nvSpPr>
        <p:spPr>
          <a:xfrm>
            <a:off x="8950138" y="4193020"/>
            <a:ext cx="56943" cy="2087909"/>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0" name="矩形 9"/>
          <p:cNvSpPr/>
          <p:nvPr/>
        </p:nvSpPr>
        <p:spPr>
          <a:xfrm>
            <a:off x="5378607" y="4192389"/>
            <a:ext cx="3606388"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1" name="文本框 10"/>
          <p:cNvSpPr txBox="1"/>
          <p:nvPr/>
        </p:nvSpPr>
        <p:spPr>
          <a:xfrm>
            <a:off x="4203992" y="3636670"/>
            <a:ext cx="795971" cy="1163251"/>
          </a:xfrm>
          <a:prstGeom prst="rect">
            <a:avLst/>
          </a:prstGeom>
          <a:noFill/>
        </p:spPr>
        <p:txBody>
          <a:bodyPr wrap="square" rtlCol="0">
            <a:spAutoFit/>
          </a:bodyPr>
          <a:lstStyle/>
          <a:p>
            <a:pPr algn="r"/>
            <a:r>
              <a:rPr lang="en-US" altLang="zh-CN" sz="6960" dirty="0">
                <a:solidFill>
                  <a:srgbClr val="EC206C"/>
                </a:solidFill>
                <a:latin typeface="Agency FB" panose="020B0503020202020204" pitchFamily="34" charset="0"/>
              </a:rPr>
              <a:t>01</a:t>
            </a:r>
            <a:endParaRPr lang="zh-CN" altLang="en-US" sz="6960" dirty="0">
              <a:solidFill>
                <a:srgbClr val="EC206C"/>
              </a:solidFill>
              <a:latin typeface="Agency FB" panose="020B0503020202020204" pitchFamily="34" charset="0"/>
            </a:endParaRPr>
          </a:p>
        </p:txBody>
      </p:sp>
      <p:sp>
        <p:nvSpPr>
          <p:cNvPr id="12" name="文本框 11"/>
          <p:cNvSpPr txBox="1"/>
          <p:nvPr/>
        </p:nvSpPr>
        <p:spPr>
          <a:xfrm>
            <a:off x="4150558" y="4820542"/>
            <a:ext cx="4557636" cy="707799"/>
          </a:xfrm>
          <a:prstGeom prst="rect">
            <a:avLst/>
          </a:prstGeom>
          <a:noFill/>
        </p:spPr>
        <p:txBody>
          <a:bodyPr wrap="square" rtlCol="0">
            <a:spAutoFit/>
          </a:bodyPr>
          <a:lstStyle/>
          <a:p>
            <a:pPr algn="ctr" fontAlgn="auto"/>
            <a:r>
              <a:rPr lang="zh-CN" altLang="en-US" sz="4000" dirty="0">
                <a:solidFill>
                  <a:srgbClr val="EC206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zh-CN" sz="4000" dirty="0">
              <a:solidFill>
                <a:srgbClr val="EC206C"/>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102601" y="5400064"/>
            <a:ext cx="4653550" cy="338512"/>
          </a:xfrm>
          <a:prstGeom prst="rect">
            <a:avLst/>
          </a:prstGeom>
          <a:noFill/>
        </p:spPr>
        <p:txBody>
          <a:bodyPr wrap="square" rtlCol="0">
            <a:spAutoFit/>
          </a:bodyPr>
          <a:lstStyle/>
          <a:p>
            <a:pPr algn="ctr"/>
            <a:r>
              <a:rPr lang="en-US" altLang="zh-CN" sz="1600" dirty="0">
                <a:solidFill>
                  <a:srgbClr val="EC206C"/>
                </a:solidFill>
                <a:latin typeface="Arial" panose="020B0604020202020204" pitchFamily="34" charset="0"/>
                <a:cs typeface="Arial" panose="020B0604020202020204" pitchFamily="34" charset="0"/>
              </a:rPr>
              <a:t>PLEASE REPLACE THE WRITTEN CONTENT</a:t>
            </a:r>
            <a:endParaRPr lang="zh-CN" altLang="en-US" sz="1600" dirty="0">
              <a:solidFill>
                <a:srgbClr val="EC206C"/>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8" grpId="0" animBg="1"/>
      <p:bldP spid="9" grpId="0" animBg="1"/>
      <p:bldP spid="10"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289" y="-28575"/>
            <a:ext cx="12873039" cy="726122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12" name="TextBox 32"/>
          <p:cNvSpPr txBox="1"/>
          <p:nvPr/>
        </p:nvSpPr>
        <p:spPr>
          <a:xfrm>
            <a:off x="4110581" y="3037110"/>
            <a:ext cx="2664296" cy="1015663"/>
          </a:xfrm>
          <a:prstGeom prst="rect">
            <a:avLst/>
          </a:prstGeom>
          <a:noFill/>
        </p:spPr>
        <p:txBody>
          <a:bodyPr wrap="square" rtlCol="0">
            <a:spAutoFit/>
          </a:bodyPr>
          <a:lstStyle/>
          <a:p>
            <a:pPr algn="r"/>
            <a:r>
              <a:rPr lang="en-US" altLang="zh-CN" sz="2400" dirty="0">
                <a:solidFill>
                  <a:schemeClr val="bg1"/>
                </a:solidFill>
                <a:ea typeface="微软雅黑" panose="020B0503020204020204" pitchFamily="34" charset="-122"/>
              </a:rPr>
              <a:t>ADD RELATED</a:t>
            </a:r>
          </a:p>
          <a:p>
            <a:pPr algn="r"/>
            <a:r>
              <a:rPr lang="en-US" altLang="zh-CN" sz="3600" dirty="0">
                <a:solidFill>
                  <a:schemeClr val="bg1"/>
                </a:solidFill>
                <a:latin typeface="Impact" panose="020B0806030902050204" pitchFamily="34" charset="0"/>
                <a:ea typeface="微软雅黑" panose="020B0503020204020204" pitchFamily="34" charset="-122"/>
              </a:rPr>
              <a:t>TITLE WORDS</a:t>
            </a:r>
            <a:endParaRPr lang="zh-CN" altLang="en-US" sz="36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0-#ppt_w/2"/>
                                          </p:val>
                                        </p:tav>
                                        <p:tav tm="100000">
                                          <p:val>
                                            <p:strVal val="#ppt_x"/>
                                          </p:val>
                                        </p:tav>
                                      </p:tavLst>
                                    </p:anim>
                                    <p:anim calcmode="lin" valueType="num">
                                      <p:cBhvr additive="base">
                                        <p:cTn id="30"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Content Placeholder 2"/>
          <p:cNvSpPr txBox="1"/>
          <p:nvPr/>
        </p:nvSpPr>
        <p:spPr>
          <a:xfrm>
            <a:off x="1813592" y="4244212"/>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2"/>
          <p:cNvSpPr txBox="1"/>
          <p:nvPr/>
        </p:nvSpPr>
        <p:spPr>
          <a:xfrm>
            <a:off x="1829371" y="5126097"/>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2140161"/>
            <a:ext cx="4227256" cy="295232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5747" y="2140161"/>
            <a:ext cx="4227256" cy="295232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0701" y="2140161"/>
            <a:ext cx="4227256" cy="2952328"/>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2"/>
          <p:cNvSpPr txBox="1"/>
          <p:nvPr/>
        </p:nvSpPr>
        <p:spPr>
          <a:xfrm>
            <a:off x="4845199" y="1132839"/>
            <a:ext cx="8352209" cy="799001"/>
          </a:xfrm>
          <a:prstGeom prst="rect">
            <a:avLst/>
          </a:prstGeom>
          <a:noFill/>
        </p:spPr>
        <p:txBody>
          <a:bodyPr wrap="square" rtlCol="0">
            <a:spAutoFit/>
          </a:bodyPr>
          <a:lstStyle/>
          <a:p>
            <a:pPr>
              <a:lnSpc>
                <a:spcPct val="130000"/>
              </a:lnSpc>
            </a:pPr>
            <a:r>
              <a:rPr lang="en-US" altLang="zh-CN"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56767" y="5704609"/>
            <a:ext cx="7673934" cy="923330"/>
          </a:xfrm>
          <a:prstGeom prst="rect">
            <a:avLst/>
          </a:prstGeom>
          <a:noFill/>
        </p:spPr>
        <p:txBody>
          <a:bodyPr wrap="square" rtlCol="0">
            <a:spAutoFit/>
          </a:bodyPr>
          <a:lstStyle/>
          <a:p>
            <a:pPr algn="just">
              <a:lnSpc>
                <a:spcPct val="150000"/>
              </a:lnSpc>
            </a:pPr>
            <a:r>
              <a:rPr lang="zh-CN" altLang="en-US" sz="20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点击添加标题文字，修改文字内容，也可以直接复制你的内容到此</a:t>
            </a:r>
            <a:r>
              <a:rPr lang="zh-CN" altLang="en-US" sz="2000" dirty="0" smtClean="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22969" y="6223686"/>
            <a:ext cx="5048944"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8" name="矩形 7"/>
          <p:cNvSpPr/>
          <p:nvPr/>
        </p:nvSpPr>
        <p:spPr>
          <a:xfrm>
            <a:off x="3921220" y="4762449"/>
            <a:ext cx="56943" cy="1518480"/>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9" name="矩形 8"/>
          <p:cNvSpPr/>
          <p:nvPr/>
        </p:nvSpPr>
        <p:spPr>
          <a:xfrm>
            <a:off x="8950138" y="4193020"/>
            <a:ext cx="56943" cy="2087909"/>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0" name="矩形 9"/>
          <p:cNvSpPr/>
          <p:nvPr/>
        </p:nvSpPr>
        <p:spPr>
          <a:xfrm>
            <a:off x="5378607" y="4192389"/>
            <a:ext cx="3606388" cy="56943"/>
          </a:xfrm>
          <a:prstGeom prst="rect">
            <a:avLst/>
          </a:prstGeom>
          <a:solidFill>
            <a:srgbClr val="EC2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206C"/>
              </a:solidFill>
            </a:endParaRPr>
          </a:p>
        </p:txBody>
      </p:sp>
      <p:sp>
        <p:nvSpPr>
          <p:cNvPr id="11" name="文本框 10"/>
          <p:cNvSpPr txBox="1"/>
          <p:nvPr/>
        </p:nvSpPr>
        <p:spPr>
          <a:xfrm>
            <a:off x="4203992" y="3636670"/>
            <a:ext cx="980628" cy="1163267"/>
          </a:xfrm>
          <a:prstGeom prst="rect">
            <a:avLst/>
          </a:prstGeom>
          <a:noFill/>
        </p:spPr>
        <p:txBody>
          <a:bodyPr wrap="square" rtlCol="0">
            <a:spAutoFit/>
          </a:bodyPr>
          <a:lstStyle/>
          <a:p>
            <a:pPr algn="r"/>
            <a:r>
              <a:rPr lang="en-US" altLang="zh-CN" sz="6960" dirty="0" smtClean="0">
                <a:solidFill>
                  <a:srgbClr val="EC206C"/>
                </a:solidFill>
                <a:latin typeface="Agency FB" panose="020B0503020202020204" pitchFamily="34" charset="0"/>
              </a:rPr>
              <a:t>02</a:t>
            </a:r>
            <a:endParaRPr lang="zh-CN" altLang="en-US" sz="6960" dirty="0">
              <a:solidFill>
                <a:srgbClr val="EC206C"/>
              </a:solidFill>
              <a:latin typeface="Agency FB" panose="020B0503020202020204" pitchFamily="34" charset="0"/>
            </a:endParaRPr>
          </a:p>
        </p:txBody>
      </p:sp>
      <p:sp>
        <p:nvSpPr>
          <p:cNvPr id="12" name="文本框 11"/>
          <p:cNvSpPr txBox="1"/>
          <p:nvPr/>
        </p:nvSpPr>
        <p:spPr>
          <a:xfrm>
            <a:off x="4150558" y="4820542"/>
            <a:ext cx="4557636" cy="707799"/>
          </a:xfrm>
          <a:prstGeom prst="rect">
            <a:avLst/>
          </a:prstGeom>
          <a:noFill/>
        </p:spPr>
        <p:txBody>
          <a:bodyPr wrap="square" rtlCol="0">
            <a:spAutoFit/>
          </a:bodyPr>
          <a:lstStyle/>
          <a:p>
            <a:pPr algn="ctr" fontAlgn="auto"/>
            <a:r>
              <a:rPr lang="zh-CN" altLang="en-US" sz="4000" dirty="0">
                <a:solidFill>
                  <a:srgbClr val="EC206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zh-CN" sz="4000" dirty="0">
              <a:solidFill>
                <a:srgbClr val="EC206C"/>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102601" y="5400064"/>
            <a:ext cx="4653550" cy="338512"/>
          </a:xfrm>
          <a:prstGeom prst="rect">
            <a:avLst/>
          </a:prstGeom>
          <a:noFill/>
        </p:spPr>
        <p:txBody>
          <a:bodyPr wrap="square" rtlCol="0">
            <a:spAutoFit/>
          </a:bodyPr>
          <a:lstStyle/>
          <a:p>
            <a:pPr algn="ctr"/>
            <a:r>
              <a:rPr lang="en-US" altLang="zh-CN" sz="1600" dirty="0">
                <a:solidFill>
                  <a:srgbClr val="EC206C"/>
                </a:solidFill>
                <a:latin typeface="Arial" panose="020B0604020202020204" pitchFamily="34" charset="0"/>
                <a:cs typeface="Arial" panose="020B0604020202020204" pitchFamily="34" charset="0"/>
              </a:rPr>
              <a:t>PLEASE REPLACE THE WRITTEN CONTENT</a:t>
            </a:r>
            <a:endParaRPr lang="zh-CN" altLang="en-US" sz="1600" dirty="0">
              <a:solidFill>
                <a:srgbClr val="EC206C"/>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8" grpId="0" animBg="1"/>
      <p:bldP spid="9" grpId="0" animBg="1"/>
      <p:bldP spid="10" grpId="0"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442200" y="2341915"/>
          <a:ext cx="6320911" cy="256692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9429612" y="2864493"/>
            <a:ext cx="1964506"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441056" y="3483177"/>
            <a:ext cx="1952658"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441056" y="4101861"/>
            <a:ext cx="1952658"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481522" y="5418213"/>
            <a:ext cx="9935028" cy="4431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dirty="0" smtClean="0">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1481522" y="5179678"/>
            <a:ext cx="993502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8BD5BA9-2664-47CE-8287-19A68778778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滑雪"/>
</p:tagLst>
</file>

<file path=ppt/theme/theme1.xml><?xml version="1.0" encoding="utf-8"?>
<a:theme xmlns:a="http://schemas.openxmlformats.org/drawingml/2006/main" name="www.2ppt.com">
  <a:themeElements>
    <a:clrScheme name="自定义 247">
      <a:dk1>
        <a:sysClr val="windowText" lastClr="000000"/>
      </a:dk1>
      <a:lt1>
        <a:sysClr val="window" lastClr="FFFFFF"/>
      </a:lt1>
      <a:dk2>
        <a:srgbClr val="44546A"/>
      </a:dk2>
      <a:lt2>
        <a:srgbClr val="E7E6E6"/>
      </a:lt2>
      <a:accent1>
        <a:srgbClr val="FC4200"/>
      </a:accent1>
      <a:accent2>
        <a:srgbClr val="FA8212"/>
      </a:accent2>
      <a:accent3>
        <a:srgbClr val="FC4200"/>
      </a:accent3>
      <a:accent4>
        <a:srgbClr val="FA8212"/>
      </a:accent4>
      <a:accent5>
        <a:srgbClr val="FC4200"/>
      </a:accent5>
      <a:accent6>
        <a:srgbClr val="FA8212"/>
      </a:accent6>
      <a:hlink>
        <a:srgbClr val="FC4200"/>
      </a:hlink>
      <a:folHlink>
        <a:srgbClr val="FA821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2203</Words>
  <Application>Microsoft Office PowerPoint</Application>
  <PresentationFormat>自定义</PresentationFormat>
  <Paragraphs>207</Paragraphs>
  <Slides>22</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FontAwesome</vt:lpstr>
      <vt:lpstr>Lato Regular</vt:lpstr>
      <vt:lpstr>STIXGeneral-Bold</vt:lpstr>
      <vt:lpstr>宋体</vt:lpstr>
      <vt:lpstr>微软雅黑</vt:lpstr>
      <vt:lpstr>Agency FB</vt:lpstr>
      <vt:lpstr>Arial</vt:lpstr>
      <vt:lpstr>Calibri</vt:lpstr>
      <vt:lpstr>Calibri Light</vt:lpstr>
      <vt:lpstr>Impact</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2016-10-17T14:00:00Z</dcterms:created>
  <dcterms:modified xsi:type="dcterms:W3CDTF">2023-01-10T05:20:01Z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334446F7CCA54C5C8DFA9AB9A6C38FBA</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