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11" r:id="rId5"/>
    <p:sldId id="302" r:id="rId6"/>
    <p:sldId id="306" r:id="rId7"/>
    <p:sldId id="262" r:id="rId8"/>
    <p:sldId id="263" r:id="rId9"/>
    <p:sldId id="265" r:id="rId10"/>
    <p:sldId id="264" r:id="rId11"/>
    <p:sldId id="287" r:id="rId12"/>
    <p:sldId id="266" r:id="rId13"/>
    <p:sldId id="310" r:id="rId14"/>
    <p:sldId id="270" r:id="rId15"/>
    <p:sldId id="268" r:id="rId16"/>
    <p:sldId id="269" r:id="rId17"/>
    <p:sldId id="290" r:id="rId18"/>
    <p:sldId id="271" r:id="rId19"/>
    <p:sldId id="272" r:id="rId20"/>
    <p:sldId id="309" r:id="rId21"/>
    <p:sldId id="298" r:id="rId22"/>
    <p:sldId id="274" r:id="rId23"/>
    <p:sldId id="276" r:id="rId24"/>
    <p:sldId id="275" r:id="rId25"/>
    <p:sldId id="278" r:id="rId26"/>
    <p:sldId id="286" r:id="rId27"/>
    <p:sldId id="308" r:id="rId28"/>
    <p:sldId id="277" r:id="rId29"/>
    <p:sldId id="292" r:id="rId30"/>
    <p:sldId id="283" r:id="rId31"/>
    <p:sldId id="284" r:id="rId32"/>
    <p:sldId id="280" r:id="rId33"/>
    <p:sldId id="282" r:id="rId34"/>
    <p:sldId id="312" r:id="rId35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</p:embeddedFont>
    <p:embeddedFont>
      <p:font typeface="Agency FB" panose="020B050302020202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Lato Light" panose="02010600030101010101"/>
      <p:regular r:id="rId46"/>
    </p:embeddedFont>
    <p:embeddedFont>
      <p:font typeface="方正尚酷简体" panose="03000509000000000000" charset="0"/>
      <p:regular r:id="rId47"/>
    </p:embeddedFont>
    <p:embeddedFont>
      <p:font typeface="方正兰亭准黑_GBK" panose="02000000000000000000" charset="0"/>
      <p:regular r:id="rId48"/>
    </p:embeddedFont>
    <p:embeddedFont>
      <p:font typeface="等线" panose="02010600030101010101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1C0"/>
    <a:srgbClr val="521C06"/>
    <a:srgbClr val="E8D2A3"/>
    <a:srgbClr val="6E594B"/>
    <a:srgbClr val="F4F2E6"/>
    <a:srgbClr val="EDE2BA"/>
    <a:srgbClr val="291618"/>
    <a:srgbClr val="B5B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.xml"/><Relationship Id="rId50" Type="http://schemas.openxmlformats.org/officeDocument/2006/relationships/font" Target="fonts/font12.fntdata"/><Relationship Id="rId5" Type="http://schemas.openxmlformats.org/officeDocument/2006/relationships/slide" Target="slides/slide2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 cmpd="sng" algn="ctr">
              <a:solidFill>
                <a:schemeClr val="accent1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ysDot"/>
                <a:round/>
              </a:ln>
            </c:spPr>
          </c:marker>
          <c:dLbls>
            <c:delete val="1"/>
          </c:dLbls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yVal>
          <c:smooth val="1"/>
        </c:ser>
        <c:ser>
          <c:idx val="1"/>
          <c:order val="1"/>
          <c:spPr>
            <a:ln w="19050" cap="rnd" cmpd="sng" algn="ctr">
              <a:solidFill>
                <a:schemeClr val="accent2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yVal>
          <c:smooth val="1"/>
        </c:ser>
        <c:ser>
          <c:idx val="2"/>
          <c:order val="2"/>
          <c:spPr>
            <a:ln w="19050" cap="rnd" cmpd="sng" algn="ctr">
              <a:solidFill>
                <a:schemeClr val="accent3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3"/>
              </a:solidFill>
              <a:ln w="6350" cap="flat" cmpd="sng" algn="ctr">
                <a:solidFill>
                  <a:schemeClr val="accent3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3.1</c:v>
                </c:pt>
                <c:pt idx="3">
                  <c:v>3.5</c:v>
                </c:pt>
              </c:numCache>
            </c:numRef>
          </c:yVal>
          <c:smooth val="1"/>
        </c:ser>
        <c:ser>
          <c:idx val="3"/>
          <c:order val="3"/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Sheet1!$E$2:$E$5</c:f>
              <c:numCache>
                <c:formatCode>General</c:formatCode>
                <c:ptCount val="4"/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657968"/>
        <c:axId val="2006367648"/>
      </c:scatterChart>
      <c:valAx>
        <c:axId val="200565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defRPr>
            </a:pPr>
          </a:p>
        </c:txPr>
        <c:crossAx val="2006367648"/>
        <c:crosses val="autoZero"/>
        <c:crossBetween val="midCat"/>
      </c:valAx>
      <c:valAx>
        <c:axId val="20063676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defRPr>
            </a:pPr>
          </a:p>
        </c:txPr>
        <c:crossAx val="20056579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cs typeface="+mn-ea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54989518628232"/>
          <c:y val="0.0512515561532799"/>
          <c:w val="0.779512440665356"/>
          <c:h val="0.833104764327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noFill/>
              <a:round/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2.5</c:v>
                </c:pt>
                <c:pt idx="2">
                  <c:v>3.2</c:v>
                </c:pt>
                <c:pt idx="3">
                  <c:v>3.7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noFill/>
              <a:round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4.2</c:v>
                </c:pt>
                <c:pt idx="2">
                  <c:v>1.6</c:v>
                </c:pt>
                <c:pt idx="3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499013072"/>
        <c:axId val="2005601136"/>
      </c:barChart>
      <c:catAx>
        <c:axId val="1499013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05601136"/>
        <c:crosses val="autoZero"/>
        <c:auto val="1"/>
        <c:lblAlgn val="ctr"/>
        <c:lblOffset val="100"/>
        <c:noMultiLvlLbl val="0"/>
      </c:catAx>
      <c:valAx>
        <c:axId val="200560113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990130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5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D00F7-A490-427A-AAAF-227A8076B8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72D71-73E5-45C5-810F-705076F201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636565" y="1118126"/>
            <a:ext cx="109188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10622411" y="406401"/>
            <a:ext cx="893766" cy="483532"/>
            <a:chOff x="7410451" y="-2201863"/>
            <a:chExt cx="2400300" cy="1298575"/>
          </a:xfrm>
          <a:solidFill>
            <a:schemeClr val="accent1"/>
          </a:solidFill>
        </p:grpSpPr>
        <p:sp>
          <p:nvSpPr>
            <p:cNvPr id="5" name="Freeform 346"/>
            <p:cNvSpPr/>
            <p:nvPr/>
          </p:nvSpPr>
          <p:spPr bwMode="auto">
            <a:xfrm>
              <a:off x="7410451" y="-2201863"/>
              <a:ext cx="347663" cy="1062038"/>
            </a:xfrm>
            <a:custGeom>
              <a:avLst/>
              <a:gdLst>
                <a:gd name="T0" fmla="*/ 0 w 288"/>
                <a:gd name="T1" fmla="*/ 0 h 879"/>
                <a:gd name="T2" fmla="*/ 174 w 288"/>
                <a:gd name="T3" fmla="*/ 0 h 879"/>
                <a:gd name="T4" fmla="*/ 174 w 288"/>
                <a:gd name="T5" fmla="*/ 678 h 879"/>
                <a:gd name="T6" fmla="*/ 219 w 288"/>
                <a:gd name="T7" fmla="*/ 733 h 879"/>
                <a:gd name="T8" fmla="*/ 266 w 288"/>
                <a:gd name="T9" fmla="*/ 719 h 879"/>
                <a:gd name="T10" fmla="*/ 288 w 288"/>
                <a:gd name="T11" fmla="*/ 848 h 879"/>
                <a:gd name="T12" fmla="*/ 144 w 288"/>
                <a:gd name="T13" fmla="*/ 879 h 879"/>
                <a:gd name="T14" fmla="*/ 0 w 288"/>
                <a:gd name="T15" fmla="*/ 740 h 879"/>
                <a:gd name="T16" fmla="*/ 0 w 288"/>
                <a:gd name="T17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879">
                  <a:moveTo>
                    <a:pt x="0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74" y="678"/>
                    <a:pt x="174" y="678"/>
                    <a:pt x="174" y="678"/>
                  </a:cubicBezTo>
                  <a:cubicBezTo>
                    <a:pt x="174" y="714"/>
                    <a:pt x="189" y="733"/>
                    <a:pt x="219" y="733"/>
                  </a:cubicBezTo>
                  <a:cubicBezTo>
                    <a:pt x="233" y="733"/>
                    <a:pt x="251" y="728"/>
                    <a:pt x="266" y="719"/>
                  </a:cubicBezTo>
                  <a:cubicBezTo>
                    <a:pt x="288" y="848"/>
                    <a:pt x="288" y="848"/>
                    <a:pt x="288" y="848"/>
                  </a:cubicBezTo>
                  <a:cubicBezTo>
                    <a:pt x="247" y="867"/>
                    <a:pt x="190" y="879"/>
                    <a:pt x="144" y="879"/>
                  </a:cubicBezTo>
                  <a:cubicBezTo>
                    <a:pt x="52" y="879"/>
                    <a:pt x="0" y="829"/>
                    <a:pt x="0" y="74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347"/>
            <p:cNvSpPr>
              <a:spLocks noEditPoints="1"/>
            </p:cNvSpPr>
            <p:nvPr/>
          </p:nvSpPr>
          <p:spPr bwMode="auto">
            <a:xfrm>
              <a:off x="7775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348"/>
            <p:cNvSpPr>
              <a:spLocks noEditPoints="1"/>
            </p:cNvSpPr>
            <p:nvPr/>
          </p:nvSpPr>
          <p:spPr bwMode="auto">
            <a:xfrm>
              <a:off x="8456613" y="-1744663"/>
              <a:ext cx="641350" cy="841375"/>
            </a:xfrm>
            <a:custGeom>
              <a:avLst/>
              <a:gdLst>
                <a:gd name="T0" fmla="*/ 0 w 529"/>
                <a:gd name="T1" fmla="*/ 249 h 695"/>
                <a:gd name="T2" fmla="*/ 225 w 529"/>
                <a:gd name="T3" fmla="*/ 0 h 695"/>
                <a:gd name="T4" fmla="*/ 378 w 529"/>
                <a:gd name="T5" fmla="*/ 81 h 695"/>
                <a:gd name="T6" fmla="*/ 378 w 529"/>
                <a:gd name="T7" fmla="*/ 9 h 695"/>
                <a:gd name="T8" fmla="*/ 529 w 529"/>
                <a:gd name="T9" fmla="*/ 9 h 695"/>
                <a:gd name="T10" fmla="*/ 529 w 529"/>
                <a:gd name="T11" fmla="*/ 447 h 695"/>
                <a:gd name="T12" fmla="*/ 237 w 529"/>
                <a:gd name="T13" fmla="*/ 695 h 695"/>
                <a:gd name="T14" fmla="*/ 2 w 529"/>
                <a:gd name="T15" fmla="*/ 602 h 695"/>
                <a:gd name="T16" fmla="*/ 94 w 529"/>
                <a:gd name="T17" fmla="*/ 507 h 695"/>
                <a:gd name="T18" fmla="*/ 237 w 529"/>
                <a:gd name="T19" fmla="*/ 566 h 695"/>
                <a:gd name="T20" fmla="*/ 355 w 529"/>
                <a:gd name="T21" fmla="*/ 447 h 695"/>
                <a:gd name="T22" fmla="*/ 355 w 529"/>
                <a:gd name="T23" fmla="*/ 415 h 695"/>
                <a:gd name="T24" fmla="*/ 210 w 529"/>
                <a:gd name="T25" fmla="*/ 490 h 695"/>
                <a:gd name="T26" fmla="*/ 0 w 529"/>
                <a:gd name="T27" fmla="*/ 249 h 695"/>
                <a:gd name="T28" fmla="*/ 355 w 529"/>
                <a:gd name="T29" fmla="*/ 304 h 695"/>
                <a:gd name="T30" fmla="*/ 355 w 529"/>
                <a:gd name="T31" fmla="*/ 218 h 695"/>
                <a:gd name="T32" fmla="*/ 265 w 529"/>
                <a:gd name="T33" fmla="*/ 146 h 695"/>
                <a:gd name="T34" fmla="*/ 178 w 529"/>
                <a:gd name="T35" fmla="*/ 253 h 695"/>
                <a:gd name="T36" fmla="*/ 272 w 529"/>
                <a:gd name="T37" fmla="*/ 353 h 695"/>
                <a:gd name="T38" fmla="*/ 355 w 529"/>
                <a:gd name="T39" fmla="*/ 30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9" h="695">
                  <a:moveTo>
                    <a:pt x="0" y="249"/>
                  </a:moveTo>
                  <a:cubicBezTo>
                    <a:pt x="0" y="105"/>
                    <a:pt x="93" y="0"/>
                    <a:pt x="225" y="0"/>
                  </a:cubicBezTo>
                  <a:cubicBezTo>
                    <a:pt x="293" y="0"/>
                    <a:pt x="348" y="28"/>
                    <a:pt x="378" y="81"/>
                  </a:cubicBezTo>
                  <a:cubicBezTo>
                    <a:pt x="378" y="9"/>
                    <a:pt x="378" y="9"/>
                    <a:pt x="378" y="9"/>
                  </a:cubicBezTo>
                  <a:cubicBezTo>
                    <a:pt x="529" y="9"/>
                    <a:pt x="529" y="9"/>
                    <a:pt x="529" y="9"/>
                  </a:cubicBezTo>
                  <a:cubicBezTo>
                    <a:pt x="529" y="447"/>
                    <a:pt x="529" y="447"/>
                    <a:pt x="529" y="447"/>
                  </a:cubicBezTo>
                  <a:cubicBezTo>
                    <a:pt x="529" y="597"/>
                    <a:pt x="412" y="695"/>
                    <a:pt x="237" y="695"/>
                  </a:cubicBezTo>
                  <a:cubicBezTo>
                    <a:pt x="135" y="695"/>
                    <a:pt x="61" y="662"/>
                    <a:pt x="2" y="602"/>
                  </a:cubicBezTo>
                  <a:cubicBezTo>
                    <a:pt x="94" y="507"/>
                    <a:pt x="94" y="507"/>
                    <a:pt x="94" y="507"/>
                  </a:cubicBezTo>
                  <a:cubicBezTo>
                    <a:pt x="129" y="540"/>
                    <a:pt x="181" y="566"/>
                    <a:pt x="237" y="566"/>
                  </a:cubicBezTo>
                  <a:cubicBezTo>
                    <a:pt x="300" y="566"/>
                    <a:pt x="355" y="533"/>
                    <a:pt x="355" y="447"/>
                  </a:cubicBezTo>
                  <a:cubicBezTo>
                    <a:pt x="355" y="415"/>
                    <a:pt x="355" y="415"/>
                    <a:pt x="355" y="415"/>
                  </a:cubicBezTo>
                  <a:cubicBezTo>
                    <a:pt x="328" y="466"/>
                    <a:pt x="271" y="490"/>
                    <a:pt x="210" y="490"/>
                  </a:cubicBezTo>
                  <a:cubicBezTo>
                    <a:pt x="85" y="490"/>
                    <a:pt x="0" y="385"/>
                    <a:pt x="0" y="249"/>
                  </a:cubicBezTo>
                  <a:close/>
                  <a:moveTo>
                    <a:pt x="355" y="304"/>
                  </a:moveTo>
                  <a:cubicBezTo>
                    <a:pt x="355" y="218"/>
                    <a:pt x="355" y="218"/>
                    <a:pt x="355" y="218"/>
                  </a:cubicBezTo>
                  <a:cubicBezTo>
                    <a:pt x="338" y="174"/>
                    <a:pt x="301" y="146"/>
                    <a:pt x="265" y="146"/>
                  </a:cubicBezTo>
                  <a:cubicBezTo>
                    <a:pt x="215" y="146"/>
                    <a:pt x="178" y="195"/>
                    <a:pt x="178" y="253"/>
                  </a:cubicBezTo>
                  <a:cubicBezTo>
                    <a:pt x="178" y="313"/>
                    <a:pt x="217" y="353"/>
                    <a:pt x="272" y="353"/>
                  </a:cubicBezTo>
                  <a:cubicBezTo>
                    <a:pt x="307" y="353"/>
                    <a:pt x="333" y="337"/>
                    <a:pt x="355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349"/>
            <p:cNvSpPr>
              <a:spLocks noEditPoints="1"/>
            </p:cNvSpPr>
            <p:nvPr/>
          </p:nvSpPr>
          <p:spPr bwMode="auto">
            <a:xfrm>
              <a:off x="9172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350"/>
            <p:cNvSpPr/>
            <p:nvPr/>
          </p:nvSpPr>
          <p:spPr bwMode="auto">
            <a:xfrm>
              <a:off x="7864476" y="-2097088"/>
              <a:ext cx="109538" cy="188913"/>
            </a:xfrm>
            <a:custGeom>
              <a:avLst/>
              <a:gdLst>
                <a:gd name="T0" fmla="*/ 43 w 69"/>
                <a:gd name="T1" fmla="*/ 71 h 119"/>
                <a:gd name="T2" fmla="*/ 43 w 69"/>
                <a:gd name="T3" fmla="*/ 119 h 119"/>
                <a:gd name="T4" fmla="*/ 26 w 69"/>
                <a:gd name="T5" fmla="*/ 119 h 119"/>
                <a:gd name="T6" fmla="*/ 26 w 69"/>
                <a:gd name="T7" fmla="*/ 71 h 119"/>
                <a:gd name="T8" fmla="*/ 0 w 69"/>
                <a:gd name="T9" fmla="*/ 0 h 119"/>
                <a:gd name="T10" fmla="*/ 19 w 69"/>
                <a:gd name="T11" fmla="*/ 0 h 119"/>
                <a:gd name="T12" fmla="*/ 35 w 69"/>
                <a:gd name="T13" fmla="*/ 51 h 119"/>
                <a:gd name="T14" fmla="*/ 51 w 69"/>
                <a:gd name="T15" fmla="*/ 0 h 119"/>
                <a:gd name="T16" fmla="*/ 69 w 69"/>
                <a:gd name="T17" fmla="*/ 0 h 119"/>
                <a:gd name="T18" fmla="*/ 43 w 69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119">
                  <a:moveTo>
                    <a:pt x="43" y="71"/>
                  </a:moveTo>
                  <a:lnTo>
                    <a:pt x="43" y="119"/>
                  </a:lnTo>
                  <a:lnTo>
                    <a:pt x="26" y="119"/>
                  </a:lnTo>
                  <a:lnTo>
                    <a:pt x="26" y="7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5" y="51"/>
                  </a:lnTo>
                  <a:lnTo>
                    <a:pt x="51" y="0"/>
                  </a:lnTo>
                  <a:lnTo>
                    <a:pt x="69" y="0"/>
                  </a:lnTo>
                  <a:lnTo>
                    <a:pt x="43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51"/>
            <p:cNvSpPr>
              <a:spLocks noEditPoints="1"/>
            </p:cNvSpPr>
            <p:nvPr/>
          </p:nvSpPr>
          <p:spPr bwMode="auto">
            <a:xfrm>
              <a:off x="8020051" y="-2098676"/>
              <a:ext cx="109538" cy="193675"/>
            </a:xfrm>
            <a:custGeom>
              <a:avLst/>
              <a:gdLst>
                <a:gd name="T0" fmla="*/ 77 w 90"/>
                <a:gd name="T1" fmla="*/ 149 h 160"/>
                <a:gd name="T2" fmla="*/ 45 w 90"/>
                <a:gd name="T3" fmla="*/ 160 h 160"/>
                <a:gd name="T4" fmla="*/ 14 w 90"/>
                <a:gd name="T5" fmla="*/ 149 h 160"/>
                <a:gd name="T6" fmla="*/ 0 w 90"/>
                <a:gd name="T7" fmla="*/ 80 h 160"/>
                <a:gd name="T8" fmla="*/ 14 w 90"/>
                <a:gd name="T9" fmla="*/ 11 h 160"/>
                <a:gd name="T10" fmla="*/ 45 w 90"/>
                <a:gd name="T11" fmla="*/ 0 h 160"/>
                <a:gd name="T12" fmla="*/ 77 w 90"/>
                <a:gd name="T13" fmla="*/ 11 h 160"/>
                <a:gd name="T14" fmla="*/ 90 w 90"/>
                <a:gd name="T15" fmla="*/ 80 h 160"/>
                <a:gd name="T16" fmla="*/ 77 w 90"/>
                <a:gd name="T17" fmla="*/ 149 h 160"/>
                <a:gd name="T18" fmla="*/ 60 w 90"/>
                <a:gd name="T19" fmla="*/ 22 h 160"/>
                <a:gd name="T20" fmla="*/ 45 w 90"/>
                <a:gd name="T21" fmla="*/ 16 h 160"/>
                <a:gd name="T22" fmla="*/ 30 w 90"/>
                <a:gd name="T23" fmla="*/ 22 h 160"/>
                <a:gd name="T24" fmla="*/ 23 w 90"/>
                <a:gd name="T25" fmla="*/ 80 h 160"/>
                <a:gd name="T26" fmla="*/ 30 w 90"/>
                <a:gd name="T27" fmla="*/ 137 h 160"/>
                <a:gd name="T28" fmla="*/ 45 w 90"/>
                <a:gd name="T29" fmla="*/ 143 h 160"/>
                <a:gd name="T30" fmla="*/ 60 w 90"/>
                <a:gd name="T31" fmla="*/ 137 h 160"/>
                <a:gd name="T32" fmla="*/ 68 w 90"/>
                <a:gd name="T33" fmla="*/ 80 h 160"/>
                <a:gd name="T34" fmla="*/ 60 w 90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0">
                  <a:moveTo>
                    <a:pt x="77" y="149"/>
                  </a:moveTo>
                  <a:cubicBezTo>
                    <a:pt x="70" y="155"/>
                    <a:pt x="60" y="160"/>
                    <a:pt x="45" y="160"/>
                  </a:cubicBezTo>
                  <a:cubicBezTo>
                    <a:pt x="31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1" y="0"/>
                    <a:pt x="45" y="0"/>
                  </a:cubicBezTo>
                  <a:cubicBezTo>
                    <a:pt x="60" y="0"/>
                    <a:pt x="70" y="4"/>
                    <a:pt x="77" y="11"/>
                  </a:cubicBezTo>
                  <a:cubicBezTo>
                    <a:pt x="90" y="23"/>
                    <a:pt x="90" y="40"/>
                    <a:pt x="90" y="80"/>
                  </a:cubicBezTo>
                  <a:cubicBezTo>
                    <a:pt x="90" y="119"/>
                    <a:pt x="90" y="137"/>
                    <a:pt x="77" y="149"/>
                  </a:cubicBezTo>
                  <a:close/>
                  <a:moveTo>
                    <a:pt x="60" y="22"/>
                  </a:moveTo>
                  <a:cubicBezTo>
                    <a:pt x="57" y="19"/>
                    <a:pt x="53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3" y="42"/>
                    <a:pt x="23" y="80"/>
                  </a:cubicBezTo>
                  <a:cubicBezTo>
                    <a:pt x="23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3" y="143"/>
                    <a:pt x="57" y="140"/>
                    <a:pt x="60" y="137"/>
                  </a:cubicBezTo>
                  <a:cubicBezTo>
                    <a:pt x="67" y="129"/>
                    <a:pt x="68" y="117"/>
                    <a:pt x="68" y="80"/>
                  </a:cubicBezTo>
                  <a:cubicBezTo>
                    <a:pt x="68" y="42"/>
                    <a:pt x="67" y="30"/>
                    <a:pt x="6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352"/>
            <p:cNvSpPr/>
            <p:nvPr/>
          </p:nvSpPr>
          <p:spPr bwMode="auto">
            <a:xfrm>
              <a:off x="8193088" y="-2097088"/>
              <a:ext cx="103188" cy="192088"/>
            </a:xfrm>
            <a:custGeom>
              <a:avLst/>
              <a:gdLst>
                <a:gd name="T0" fmla="*/ 73 w 85"/>
                <a:gd name="T1" fmla="*/ 148 h 159"/>
                <a:gd name="T2" fmla="*/ 42 w 85"/>
                <a:gd name="T3" fmla="*/ 159 h 159"/>
                <a:gd name="T4" fmla="*/ 12 w 85"/>
                <a:gd name="T5" fmla="*/ 148 h 159"/>
                <a:gd name="T6" fmla="*/ 0 w 85"/>
                <a:gd name="T7" fmla="*/ 121 h 159"/>
                <a:gd name="T8" fmla="*/ 0 w 85"/>
                <a:gd name="T9" fmla="*/ 0 h 159"/>
                <a:gd name="T10" fmla="*/ 22 w 85"/>
                <a:gd name="T11" fmla="*/ 0 h 159"/>
                <a:gd name="T12" fmla="*/ 22 w 85"/>
                <a:gd name="T13" fmla="*/ 122 h 159"/>
                <a:gd name="T14" fmla="*/ 42 w 85"/>
                <a:gd name="T15" fmla="*/ 142 h 159"/>
                <a:gd name="T16" fmla="*/ 63 w 85"/>
                <a:gd name="T17" fmla="*/ 122 h 159"/>
                <a:gd name="T18" fmla="*/ 63 w 85"/>
                <a:gd name="T19" fmla="*/ 0 h 159"/>
                <a:gd name="T20" fmla="*/ 85 w 85"/>
                <a:gd name="T21" fmla="*/ 0 h 159"/>
                <a:gd name="T22" fmla="*/ 85 w 85"/>
                <a:gd name="T23" fmla="*/ 121 h 159"/>
                <a:gd name="T24" fmla="*/ 73 w 85"/>
                <a:gd name="T25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59">
                  <a:moveTo>
                    <a:pt x="73" y="148"/>
                  </a:moveTo>
                  <a:cubicBezTo>
                    <a:pt x="65" y="155"/>
                    <a:pt x="54" y="159"/>
                    <a:pt x="42" y="159"/>
                  </a:cubicBezTo>
                  <a:cubicBezTo>
                    <a:pt x="31" y="159"/>
                    <a:pt x="20" y="155"/>
                    <a:pt x="12" y="148"/>
                  </a:cubicBezTo>
                  <a:cubicBezTo>
                    <a:pt x="4" y="142"/>
                    <a:pt x="0" y="133"/>
                    <a:pt x="0" y="1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2" y="135"/>
                    <a:pt x="31" y="142"/>
                    <a:pt x="42" y="142"/>
                  </a:cubicBezTo>
                  <a:cubicBezTo>
                    <a:pt x="54" y="142"/>
                    <a:pt x="63" y="135"/>
                    <a:pt x="63" y="12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5" y="133"/>
                    <a:pt x="81" y="142"/>
                    <a:pt x="73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353"/>
            <p:cNvSpPr>
              <a:spLocks noEditPoints="1"/>
            </p:cNvSpPr>
            <p:nvPr/>
          </p:nvSpPr>
          <p:spPr bwMode="auto">
            <a:xfrm>
              <a:off x="8364538" y="-2097088"/>
              <a:ext cx="111125" cy="188913"/>
            </a:xfrm>
            <a:custGeom>
              <a:avLst/>
              <a:gdLst>
                <a:gd name="T0" fmla="*/ 68 w 91"/>
                <a:gd name="T1" fmla="*/ 157 h 157"/>
                <a:gd name="T2" fmla="*/ 43 w 91"/>
                <a:gd name="T3" fmla="*/ 90 h 157"/>
                <a:gd name="T4" fmla="*/ 22 w 91"/>
                <a:gd name="T5" fmla="*/ 90 h 157"/>
                <a:gd name="T6" fmla="*/ 22 w 91"/>
                <a:gd name="T7" fmla="*/ 157 h 157"/>
                <a:gd name="T8" fmla="*/ 0 w 91"/>
                <a:gd name="T9" fmla="*/ 157 h 157"/>
                <a:gd name="T10" fmla="*/ 0 w 91"/>
                <a:gd name="T11" fmla="*/ 0 h 157"/>
                <a:gd name="T12" fmla="*/ 42 w 91"/>
                <a:gd name="T13" fmla="*/ 0 h 157"/>
                <a:gd name="T14" fmla="*/ 85 w 91"/>
                <a:gd name="T15" fmla="*/ 45 h 157"/>
                <a:gd name="T16" fmla="*/ 63 w 91"/>
                <a:gd name="T17" fmla="*/ 86 h 157"/>
                <a:gd name="T18" fmla="*/ 91 w 91"/>
                <a:gd name="T19" fmla="*/ 157 h 157"/>
                <a:gd name="T20" fmla="*/ 68 w 91"/>
                <a:gd name="T21" fmla="*/ 157 h 157"/>
                <a:gd name="T22" fmla="*/ 42 w 91"/>
                <a:gd name="T23" fmla="*/ 17 h 157"/>
                <a:gd name="T24" fmla="*/ 22 w 91"/>
                <a:gd name="T25" fmla="*/ 17 h 157"/>
                <a:gd name="T26" fmla="*/ 22 w 91"/>
                <a:gd name="T27" fmla="*/ 73 h 157"/>
                <a:gd name="T28" fmla="*/ 42 w 91"/>
                <a:gd name="T29" fmla="*/ 73 h 157"/>
                <a:gd name="T30" fmla="*/ 63 w 91"/>
                <a:gd name="T31" fmla="*/ 45 h 157"/>
                <a:gd name="T32" fmla="*/ 42 w 91"/>
                <a:gd name="T33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57">
                  <a:moveTo>
                    <a:pt x="68" y="157"/>
                  </a:moveTo>
                  <a:cubicBezTo>
                    <a:pt x="43" y="90"/>
                    <a:pt x="43" y="90"/>
                    <a:pt x="43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70" y="0"/>
                    <a:pt x="85" y="11"/>
                    <a:pt x="85" y="45"/>
                  </a:cubicBezTo>
                  <a:cubicBezTo>
                    <a:pt x="85" y="67"/>
                    <a:pt x="79" y="80"/>
                    <a:pt x="63" y="86"/>
                  </a:cubicBezTo>
                  <a:cubicBezTo>
                    <a:pt x="91" y="157"/>
                    <a:pt x="91" y="157"/>
                    <a:pt x="91" y="157"/>
                  </a:cubicBezTo>
                  <a:lnTo>
                    <a:pt x="68" y="157"/>
                  </a:ln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9" y="73"/>
                    <a:pt x="63" y="62"/>
                    <a:pt x="63" y="45"/>
                  </a:cubicBezTo>
                  <a:cubicBezTo>
                    <a:pt x="63" y="28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354"/>
            <p:cNvSpPr/>
            <p:nvPr/>
          </p:nvSpPr>
          <p:spPr bwMode="auto">
            <a:xfrm>
              <a:off x="8623301" y="-2098676"/>
              <a:ext cx="106363" cy="193675"/>
            </a:xfrm>
            <a:custGeom>
              <a:avLst/>
              <a:gdLst>
                <a:gd name="T0" fmla="*/ 73 w 88"/>
                <a:gd name="T1" fmla="*/ 151 h 160"/>
                <a:gd name="T2" fmla="*/ 45 w 88"/>
                <a:gd name="T3" fmla="*/ 160 h 160"/>
                <a:gd name="T4" fmla="*/ 14 w 88"/>
                <a:gd name="T5" fmla="*/ 149 h 160"/>
                <a:gd name="T6" fmla="*/ 0 w 88"/>
                <a:gd name="T7" fmla="*/ 80 h 160"/>
                <a:gd name="T8" fmla="*/ 14 w 88"/>
                <a:gd name="T9" fmla="*/ 11 h 160"/>
                <a:gd name="T10" fmla="*/ 45 w 88"/>
                <a:gd name="T11" fmla="*/ 0 h 160"/>
                <a:gd name="T12" fmla="*/ 74 w 88"/>
                <a:gd name="T13" fmla="*/ 9 h 160"/>
                <a:gd name="T14" fmla="*/ 87 w 88"/>
                <a:gd name="T15" fmla="*/ 40 h 160"/>
                <a:gd name="T16" fmla="*/ 65 w 88"/>
                <a:gd name="T17" fmla="*/ 40 h 160"/>
                <a:gd name="T18" fmla="*/ 60 w 88"/>
                <a:gd name="T19" fmla="*/ 22 h 160"/>
                <a:gd name="T20" fmla="*/ 45 w 88"/>
                <a:gd name="T21" fmla="*/ 16 h 160"/>
                <a:gd name="T22" fmla="*/ 30 w 88"/>
                <a:gd name="T23" fmla="*/ 22 h 160"/>
                <a:gd name="T24" fmla="*/ 22 w 88"/>
                <a:gd name="T25" fmla="*/ 80 h 160"/>
                <a:gd name="T26" fmla="*/ 30 w 88"/>
                <a:gd name="T27" fmla="*/ 137 h 160"/>
                <a:gd name="T28" fmla="*/ 45 w 88"/>
                <a:gd name="T29" fmla="*/ 143 h 160"/>
                <a:gd name="T30" fmla="*/ 60 w 88"/>
                <a:gd name="T31" fmla="*/ 137 h 160"/>
                <a:gd name="T32" fmla="*/ 65 w 88"/>
                <a:gd name="T33" fmla="*/ 119 h 160"/>
                <a:gd name="T34" fmla="*/ 88 w 88"/>
                <a:gd name="T35" fmla="*/ 119 h 160"/>
                <a:gd name="T36" fmla="*/ 73 w 88"/>
                <a:gd name="T37" fmla="*/ 15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160">
                  <a:moveTo>
                    <a:pt x="73" y="151"/>
                  </a:moveTo>
                  <a:cubicBezTo>
                    <a:pt x="66" y="157"/>
                    <a:pt x="57" y="160"/>
                    <a:pt x="45" y="160"/>
                  </a:cubicBezTo>
                  <a:cubicBezTo>
                    <a:pt x="30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0" y="0"/>
                    <a:pt x="45" y="0"/>
                  </a:cubicBezTo>
                  <a:cubicBezTo>
                    <a:pt x="58" y="0"/>
                    <a:pt x="67" y="3"/>
                    <a:pt x="74" y="9"/>
                  </a:cubicBezTo>
                  <a:cubicBezTo>
                    <a:pt x="83" y="16"/>
                    <a:pt x="87" y="27"/>
                    <a:pt x="87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33"/>
                    <a:pt x="64" y="26"/>
                    <a:pt x="60" y="22"/>
                  </a:cubicBezTo>
                  <a:cubicBezTo>
                    <a:pt x="56" y="19"/>
                    <a:pt x="52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2" y="42"/>
                    <a:pt x="22" y="80"/>
                  </a:cubicBezTo>
                  <a:cubicBezTo>
                    <a:pt x="22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2" y="143"/>
                    <a:pt x="56" y="140"/>
                    <a:pt x="60" y="137"/>
                  </a:cubicBezTo>
                  <a:cubicBezTo>
                    <a:pt x="64" y="133"/>
                    <a:pt x="65" y="126"/>
                    <a:pt x="65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32"/>
                    <a:pt x="82" y="144"/>
                    <a:pt x="73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55"/>
            <p:cNvSpPr>
              <a:spLocks noEditPoints="1"/>
            </p:cNvSpPr>
            <p:nvPr/>
          </p:nvSpPr>
          <p:spPr bwMode="auto">
            <a:xfrm>
              <a:off x="8785226" y="-2098676"/>
              <a:ext cx="107950" cy="193675"/>
            </a:xfrm>
            <a:custGeom>
              <a:avLst/>
              <a:gdLst>
                <a:gd name="T0" fmla="*/ 76 w 89"/>
                <a:gd name="T1" fmla="*/ 149 h 160"/>
                <a:gd name="T2" fmla="*/ 44 w 89"/>
                <a:gd name="T3" fmla="*/ 160 h 160"/>
                <a:gd name="T4" fmla="*/ 13 w 89"/>
                <a:gd name="T5" fmla="*/ 149 h 160"/>
                <a:gd name="T6" fmla="*/ 0 w 89"/>
                <a:gd name="T7" fmla="*/ 80 h 160"/>
                <a:gd name="T8" fmla="*/ 13 w 89"/>
                <a:gd name="T9" fmla="*/ 11 h 160"/>
                <a:gd name="T10" fmla="*/ 44 w 89"/>
                <a:gd name="T11" fmla="*/ 0 h 160"/>
                <a:gd name="T12" fmla="*/ 76 w 89"/>
                <a:gd name="T13" fmla="*/ 11 h 160"/>
                <a:gd name="T14" fmla="*/ 89 w 89"/>
                <a:gd name="T15" fmla="*/ 80 h 160"/>
                <a:gd name="T16" fmla="*/ 76 w 89"/>
                <a:gd name="T17" fmla="*/ 149 h 160"/>
                <a:gd name="T18" fmla="*/ 59 w 89"/>
                <a:gd name="T19" fmla="*/ 22 h 160"/>
                <a:gd name="T20" fmla="*/ 44 w 89"/>
                <a:gd name="T21" fmla="*/ 16 h 160"/>
                <a:gd name="T22" fmla="*/ 29 w 89"/>
                <a:gd name="T23" fmla="*/ 22 h 160"/>
                <a:gd name="T24" fmla="*/ 22 w 89"/>
                <a:gd name="T25" fmla="*/ 80 h 160"/>
                <a:gd name="T26" fmla="*/ 29 w 89"/>
                <a:gd name="T27" fmla="*/ 137 h 160"/>
                <a:gd name="T28" fmla="*/ 44 w 89"/>
                <a:gd name="T29" fmla="*/ 143 h 160"/>
                <a:gd name="T30" fmla="*/ 59 w 89"/>
                <a:gd name="T31" fmla="*/ 137 h 160"/>
                <a:gd name="T32" fmla="*/ 67 w 89"/>
                <a:gd name="T33" fmla="*/ 80 h 160"/>
                <a:gd name="T34" fmla="*/ 59 w 89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60">
                  <a:moveTo>
                    <a:pt x="76" y="149"/>
                  </a:moveTo>
                  <a:cubicBezTo>
                    <a:pt x="69" y="155"/>
                    <a:pt x="59" y="160"/>
                    <a:pt x="44" y="160"/>
                  </a:cubicBezTo>
                  <a:cubicBezTo>
                    <a:pt x="30" y="160"/>
                    <a:pt x="20" y="155"/>
                    <a:pt x="13" y="149"/>
                  </a:cubicBezTo>
                  <a:cubicBezTo>
                    <a:pt x="0" y="137"/>
                    <a:pt x="0" y="119"/>
                    <a:pt x="0" y="80"/>
                  </a:cubicBezTo>
                  <a:cubicBezTo>
                    <a:pt x="0" y="40"/>
                    <a:pt x="0" y="23"/>
                    <a:pt x="13" y="11"/>
                  </a:cubicBezTo>
                  <a:cubicBezTo>
                    <a:pt x="20" y="4"/>
                    <a:pt x="30" y="0"/>
                    <a:pt x="44" y="0"/>
                  </a:cubicBezTo>
                  <a:cubicBezTo>
                    <a:pt x="59" y="0"/>
                    <a:pt x="69" y="4"/>
                    <a:pt x="76" y="11"/>
                  </a:cubicBezTo>
                  <a:cubicBezTo>
                    <a:pt x="89" y="23"/>
                    <a:pt x="89" y="40"/>
                    <a:pt x="89" y="80"/>
                  </a:cubicBezTo>
                  <a:cubicBezTo>
                    <a:pt x="89" y="119"/>
                    <a:pt x="89" y="137"/>
                    <a:pt x="76" y="149"/>
                  </a:cubicBezTo>
                  <a:close/>
                  <a:moveTo>
                    <a:pt x="59" y="22"/>
                  </a:moveTo>
                  <a:cubicBezTo>
                    <a:pt x="56" y="19"/>
                    <a:pt x="52" y="16"/>
                    <a:pt x="44" y="16"/>
                  </a:cubicBezTo>
                  <a:cubicBezTo>
                    <a:pt x="37" y="16"/>
                    <a:pt x="33" y="19"/>
                    <a:pt x="29" y="22"/>
                  </a:cubicBezTo>
                  <a:cubicBezTo>
                    <a:pt x="23" y="30"/>
                    <a:pt x="22" y="42"/>
                    <a:pt x="22" y="80"/>
                  </a:cubicBezTo>
                  <a:cubicBezTo>
                    <a:pt x="22" y="117"/>
                    <a:pt x="23" y="129"/>
                    <a:pt x="29" y="137"/>
                  </a:cubicBezTo>
                  <a:cubicBezTo>
                    <a:pt x="33" y="140"/>
                    <a:pt x="37" y="143"/>
                    <a:pt x="44" y="143"/>
                  </a:cubicBezTo>
                  <a:cubicBezTo>
                    <a:pt x="52" y="143"/>
                    <a:pt x="56" y="140"/>
                    <a:pt x="59" y="137"/>
                  </a:cubicBezTo>
                  <a:cubicBezTo>
                    <a:pt x="66" y="129"/>
                    <a:pt x="67" y="117"/>
                    <a:pt x="67" y="80"/>
                  </a:cubicBezTo>
                  <a:cubicBezTo>
                    <a:pt x="67" y="42"/>
                    <a:pt x="66" y="30"/>
                    <a:pt x="5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56"/>
            <p:cNvSpPr/>
            <p:nvPr/>
          </p:nvSpPr>
          <p:spPr bwMode="auto">
            <a:xfrm>
              <a:off x="8959851" y="-2097088"/>
              <a:ext cx="139700" cy="188913"/>
            </a:xfrm>
            <a:custGeom>
              <a:avLst/>
              <a:gdLst>
                <a:gd name="T0" fmla="*/ 71 w 88"/>
                <a:gd name="T1" fmla="*/ 119 h 119"/>
                <a:gd name="T2" fmla="*/ 71 w 88"/>
                <a:gd name="T3" fmla="*/ 34 h 119"/>
                <a:gd name="T4" fmla="*/ 49 w 88"/>
                <a:gd name="T5" fmla="*/ 91 h 119"/>
                <a:gd name="T6" fmla="*/ 39 w 88"/>
                <a:gd name="T7" fmla="*/ 91 h 119"/>
                <a:gd name="T8" fmla="*/ 17 w 88"/>
                <a:gd name="T9" fmla="*/ 36 h 119"/>
                <a:gd name="T10" fmla="*/ 17 w 88"/>
                <a:gd name="T11" fmla="*/ 119 h 119"/>
                <a:gd name="T12" fmla="*/ 0 w 88"/>
                <a:gd name="T13" fmla="*/ 119 h 119"/>
                <a:gd name="T14" fmla="*/ 0 w 88"/>
                <a:gd name="T15" fmla="*/ 0 h 119"/>
                <a:gd name="T16" fmla="*/ 16 w 88"/>
                <a:gd name="T17" fmla="*/ 0 h 119"/>
                <a:gd name="T18" fmla="*/ 44 w 88"/>
                <a:gd name="T19" fmla="*/ 66 h 119"/>
                <a:gd name="T20" fmla="*/ 72 w 88"/>
                <a:gd name="T21" fmla="*/ 0 h 119"/>
                <a:gd name="T22" fmla="*/ 88 w 88"/>
                <a:gd name="T23" fmla="*/ 0 h 119"/>
                <a:gd name="T24" fmla="*/ 88 w 88"/>
                <a:gd name="T25" fmla="*/ 119 h 119"/>
                <a:gd name="T26" fmla="*/ 71 w 88"/>
                <a:gd name="T2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19">
                  <a:moveTo>
                    <a:pt x="71" y="119"/>
                  </a:moveTo>
                  <a:lnTo>
                    <a:pt x="71" y="34"/>
                  </a:lnTo>
                  <a:lnTo>
                    <a:pt x="49" y="91"/>
                  </a:lnTo>
                  <a:lnTo>
                    <a:pt x="39" y="91"/>
                  </a:lnTo>
                  <a:lnTo>
                    <a:pt x="17" y="36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4" y="66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88" y="119"/>
                  </a:lnTo>
                  <a:lnTo>
                    <a:pt x="7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57"/>
            <p:cNvSpPr>
              <a:spLocks noEditPoints="1"/>
            </p:cNvSpPr>
            <p:nvPr/>
          </p:nvSpPr>
          <p:spPr bwMode="auto">
            <a:xfrm>
              <a:off x="9170988" y="-2097088"/>
              <a:ext cx="103188" cy="188913"/>
            </a:xfrm>
            <a:custGeom>
              <a:avLst/>
              <a:gdLst>
                <a:gd name="T0" fmla="*/ 41 w 85"/>
                <a:gd name="T1" fmla="*/ 92 h 157"/>
                <a:gd name="T2" fmla="*/ 22 w 85"/>
                <a:gd name="T3" fmla="*/ 92 h 157"/>
                <a:gd name="T4" fmla="*/ 22 w 85"/>
                <a:gd name="T5" fmla="*/ 157 h 157"/>
                <a:gd name="T6" fmla="*/ 0 w 85"/>
                <a:gd name="T7" fmla="*/ 157 h 157"/>
                <a:gd name="T8" fmla="*/ 0 w 85"/>
                <a:gd name="T9" fmla="*/ 0 h 157"/>
                <a:gd name="T10" fmla="*/ 41 w 85"/>
                <a:gd name="T11" fmla="*/ 0 h 157"/>
                <a:gd name="T12" fmla="*/ 85 w 85"/>
                <a:gd name="T13" fmla="*/ 46 h 157"/>
                <a:gd name="T14" fmla="*/ 41 w 85"/>
                <a:gd name="T15" fmla="*/ 92 h 157"/>
                <a:gd name="T16" fmla="*/ 42 w 85"/>
                <a:gd name="T17" fmla="*/ 17 h 157"/>
                <a:gd name="T18" fmla="*/ 22 w 85"/>
                <a:gd name="T19" fmla="*/ 17 h 157"/>
                <a:gd name="T20" fmla="*/ 22 w 85"/>
                <a:gd name="T21" fmla="*/ 75 h 157"/>
                <a:gd name="T22" fmla="*/ 42 w 85"/>
                <a:gd name="T23" fmla="*/ 75 h 157"/>
                <a:gd name="T24" fmla="*/ 62 w 85"/>
                <a:gd name="T25" fmla="*/ 46 h 157"/>
                <a:gd name="T26" fmla="*/ 42 w 85"/>
                <a:gd name="T27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57">
                  <a:moveTo>
                    <a:pt x="41" y="92"/>
                  </a:moveTo>
                  <a:cubicBezTo>
                    <a:pt x="22" y="92"/>
                    <a:pt x="22" y="92"/>
                    <a:pt x="22" y="92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69" y="0"/>
                    <a:pt x="85" y="11"/>
                    <a:pt x="85" y="46"/>
                  </a:cubicBezTo>
                  <a:cubicBezTo>
                    <a:pt x="85" y="78"/>
                    <a:pt x="71" y="92"/>
                    <a:pt x="41" y="92"/>
                  </a:cubicBez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59" y="75"/>
                    <a:pt x="62" y="63"/>
                    <a:pt x="62" y="46"/>
                  </a:cubicBezTo>
                  <a:cubicBezTo>
                    <a:pt x="62" y="29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58"/>
            <p:cNvSpPr>
              <a:spLocks noEditPoints="1"/>
            </p:cNvSpPr>
            <p:nvPr/>
          </p:nvSpPr>
          <p:spPr bwMode="auto">
            <a:xfrm>
              <a:off x="9304338" y="-2097088"/>
              <a:ext cx="130175" cy="188913"/>
            </a:xfrm>
            <a:custGeom>
              <a:avLst/>
              <a:gdLst>
                <a:gd name="T0" fmla="*/ 64 w 82"/>
                <a:gd name="T1" fmla="*/ 119 h 119"/>
                <a:gd name="T2" fmla="*/ 57 w 82"/>
                <a:gd name="T3" fmla="*/ 91 h 119"/>
                <a:gd name="T4" fmla="*/ 24 w 82"/>
                <a:gd name="T5" fmla="*/ 91 h 119"/>
                <a:gd name="T6" fmla="*/ 18 w 82"/>
                <a:gd name="T7" fmla="*/ 119 h 119"/>
                <a:gd name="T8" fmla="*/ 0 w 82"/>
                <a:gd name="T9" fmla="*/ 119 h 119"/>
                <a:gd name="T10" fmla="*/ 33 w 82"/>
                <a:gd name="T11" fmla="*/ 0 h 119"/>
                <a:gd name="T12" fmla="*/ 49 w 82"/>
                <a:gd name="T13" fmla="*/ 0 h 119"/>
                <a:gd name="T14" fmla="*/ 82 w 82"/>
                <a:gd name="T15" fmla="*/ 119 h 119"/>
                <a:gd name="T16" fmla="*/ 64 w 82"/>
                <a:gd name="T17" fmla="*/ 119 h 119"/>
                <a:gd name="T18" fmla="*/ 41 w 82"/>
                <a:gd name="T19" fmla="*/ 23 h 119"/>
                <a:gd name="T20" fmla="*/ 28 w 82"/>
                <a:gd name="T21" fmla="*/ 78 h 119"/>
                <a:gd name="T22" fmla="*/ 54 w 82"/>
                <a:gd name="T23" fmla="*/ 78 h 119"/>
                <a:gd name="T24" fmla="*/ 41 w 82"/>
                <a:gd name="T25" fmla="*/ 2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19">
                  <a:moveTo>
                    <a:pt x="64" y="119"/>
                  </a:moveTo>
                  <a:lnTo>
                    <a:pt x="57" y="91"/>
                  </a:lnTo>
                  <a:lnTo>
                    <a:pt x="24" y="91"/>
                  </a:lnTo>
                  <a:lnTo>
                    <a:pt x="18" y="119"/>
                  </a:lnTo>
                  <a:lnTo>
                    <a:pt x="0" y="119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82" y="119"/>
                  </a:lnTo>
                  <a:lnTo>
                    <a:pt x="64" y="119"/>
                  </a:lnTo>
                  <a:close/>
                  <a:moveTo>
                    <a:pt x="41" y="23"/>
                  </a:moveTo>
                  <a:lnTo>
                    <a:pt x="28" y="78"/>
                  </a:lnTo>
                  <a:lnTo>
                    <a:pt x="54" y="78"/>
                  </a:lnTo>
                  <a:lnTo>
                    <a:pt x="4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59"/>
            <p:cNvSpPr/>
            <p:nvPr/>
          </p:nvSpPr>
          <p:spPr bwMode="auto">
            <a:xfrm>
              <a:off x="9486901" y="-2097088"/>
              <a:ext cx="107950" cy="188913"/>
            </a:xfrm>
            <a:custGeom>
              <a:avLst/>
              <a:gdLst>
                <a:gd name="T0" fmla="*/ 53 w 68"/>
                <a:gd name="T1" fmla="*/ 119 h 119"/>
                <a:gd name="T2" fmla="*/ 17 w 68"/>
                <a:gd name="T3" fmla="*/ 38 h 119"/>
                <a:gd name="T4" fmla="*/ 17 w 68"/>
                <a:gd name="T5" fmla="*/ 119 h 119"/>
                <a:gd name="T6" fmla="*/ 0 w 68"/>
                <a:gd name="T7" fmla="*/ 119 h 119"/>
                <a:gd name="T8" fmla="*/ 0 w 68"/>
                <a:gd name="T9" fmla="*/ 0 h 119"/>
                <a:gd name="T10" fmla="*/ 15 w 68"/>
                <a:gd name="T11" fmla="*/ 0 h 119"/>
                <a:gd name="T12" fmla="*/ 51 w 68"/>
                <a:gd name="T13" fmla="*/ 81 h 119"/>
                <a:gd name="T14" fmla="*/ 51 w 68"/>
                <a:gd name="T15" fmla="*/ 0 h 119"/>
                <a:gd name="T16" fmla="*/ 68 w 68"/>
                <a:gd name="T17" fmla="*/ 0 h 119"/>
                <a:gd name="T18" fmla="*/ 68 w 68"/>
                <a:gd name="T19" fmla="*/ 119 h 119"/>
                <a:gd name="T20" fmla="*/ 53 w 68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119">
                  <a:moveTo>
                    <a:pt x="53" y="119"/>
                  </a:moveTo>
                  <a:lnTo>
                    <a:pt x="17" y="38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51" y="81"/>
                  </a:lnTo>
                  <a:lnTo>
                    <a:pt x="51" y="0"/>
                  </a:lnTo>
                  <a:lnTo>
                    <a:pt x="68" y="0"/>
                  </a:lnTo>
                  <a:lnTo>
                    <a:pt x="68" y="119"/>
                  </a:lnTo>
                  <a:lnTo>
                    <a:pt x="53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60"/>
            <p:cNvSpPr/>
            <p:nvPr/>
          </p:nvSpPr>
          <p:spPr bwMode="auto">
            <a:xfrm>
              <a:off x="9648826" y="-2097088"/>
              <a:ext cx="107950" cy="188913"/>
            </a:xfrm>
            <a:custGeom>
              <a:avLst/>
              <a:gdLst>
                <a:gd name="T0" fmla="*/ 42 w 68"/>
                <a:gd name="T1" fmla="*/ 71 h 119"/>
                <a:gd name="T2" fmla="*/ 42 w 68"/>
                <a:gd name="T3" fmla="*/ 119 h 119"/>
                <a:gd name="T4" fmla="*/ 25 w 68"/>
                <a:gd name="T5" fmla="*/ 119 h 119"/>
                <a:gd name="T6" fmla="*/ 25 w 68"/>
                <a:gd name="T7" fmla="*/ 71 h 119"/>
                <a:gd name="T8" fmla="*/ 0 w 68"/>
                <a:gd name="T9" fmla="*/ 0 h 119"/>
                <a:gd name="T10" fmla="*/ 18 w 68"/>
                <a:gd name="T11" fmla="*/ 0 h 119"/>
                <a:gd name="T12" fmla="*/ 33 w 68"/>
                <a:gd name="T13" fmla="*/ 51 h 119"/>
                <a:gd name="T14" fmla="*/ 49 w 68"/>
                <a:gd name="T15" fmla="*/ 0 h 119"/>
                <a:gd name="T16" fmla="*/ 68 w 68"/>
                <a:gd name="T17" fmla="*/ 0 h 119"/>
                <a:gd name="T18" fmla="*/ 42 w 68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119">
                  <a:moveTo>
                    <a:pt x="42" y="71"/>
                  </a:moveTo>
                  <a:lnTo>
                    <a:pt x="42" y="119"/>
                  </a:lnTo>
                  <a:lnTo>
                    <a:pt x="25" y="119"/>
                  </a:lnTo>
                  <a:lnTo>
                    <a:pt x="25" y="7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3" y="51"/>
                  </a:lnTo>
                  <a:lnTo>
                    <a:pt x="49" y="0"/>
                  </a:lnTo>
                  <a:lnTo>
                    <a:pt x="68" y="0"/>
                  </a:lnTo>
                  <a:lnTo>
                    <a:pt x="4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 userDrawn="1"/>
        </p:nvSpPr>
        <p:spPr>
          <a:xfrm rot="18900000">
            <a:off x="751479" y="384236"/>
            <a:ext cx="559704" cy="5597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 rot="18900000">
            <a:off x="1172052" y="524956"/>
            <a:ext cx="278264" cy="27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E1439-81A5-4203-A7AE-5D36350CC9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FD027-8967-471D-94D4-1C5D0096EE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chart" Target="../charts/chart2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很 hi 的说 欢快的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22656" y="-1140983"/>
            <a:ext cx="609600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98067" y="2339207"/>
            <a:ext cx="6320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000" dirty="0">
                <a:solidFill>
                  <a:schemeClr val="accent1"/>
                </a:solidFill>
                <a:latin typeface="+mj-ea"/>
                <a:ea typeface="+mj-ea"/>
              </a:rPr>
              <a:t>室内装修设计</a:t>
            </a:r>
            <a:endParaRPr lang="zh-CN" altLang="en-US" sz="8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5723790" y="3662646"/>
            <a:ext cx="554445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一键换色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商业计划书</a:t>
            </a:r>
            <a:endParaRPr lang="zh-CN" altLang="zh-CN" sz="1800" b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74255" y="4249420"/>
            <a:ext cx="2078990" cy="6553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 spc="30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汇报人：</a:t>
            </a:r>
            <a:endParaRPr lang="zh-CN" altLang="en-US" b="1" spc="30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b="1" spc="30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小</a:t>
            </a:r>
            <a:r>
              <a:rPr lang="en-US" altLang="zh-CN" b="1" spc="30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</a:t>
            </a:r>
            <a:r>
              <a:rPr lang="zh-CN" altLang="en-US" b="1" spc="30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办公</a:t>
            </a:r>
            <a:endParaRPr lang="zh-CN" altLang="en-US" b="1" spc="3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794240" y="4373880"/>
            <a:ext cx="2021840" cy="4438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accent1"/>
                </a:solidFill>
              </a:rPr>
              <a:t>时间：</a:t>
            </a:r>
            <a:r>
              <a:rPr lang="en-US" altLang="zh-CN" sz="1600" smtClean="0">
                <a:solidFill>
                  <a:schemeClr val="accent1"/>
                </a:solidFill>
              </a:rPr>
              <a:t>XX</a:t>
            </a:r>
            <a:r>
              <a:rPr lang="zh-CN" altLang="en-US" sz="1600" smtClean="0">
                <a:solidFill>
                  <a:schemeClr val="accent1"/>
                </a:solidFill>
              </a:rPr>
              <a:t>年</a:t>
            </a:r>
            <a:r>
              <a:rPr lang="en-US" altLang="zh-CN" sz="1600" smtClean="0">
                <a:solidFill>
                  <a:schemeClr val="accent1"/>
                </a:solidFill>
              </a:rPr>
              <a:t>XX</a:t>
            </a:r>
            <a:r>
              <a:rPr lang="zh-CN" altLang="en-US" sz="1600" smtClean="0">
                <a:solidFill>
                  <a:schemeClr val="accent1"/>
                </a:solidFill>
              </a:rPr>
              <a:t>月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9988108" y="1191564"/>
            <a:ext cx="1182006" cy="639471"/>
            <a:chOff x="7410451" y="-2201863"/>
            <a:chExt cx="2400300" cy="1298575"/>
          </a:xfrm>
          <a:solidFill>
            <a:schemeClr val="accent1"/>
          </a:solidFill>
        </p:grpSpPr>
        <p:sp>
          <p:nvSpPr>
            <p:cNvPr id="90" name="Freeform 346"/>
            <p:cNvSpPr/>
            <p:nvPr/>
          </p:nvSpPr>
          <p:spPr bwMode="auto">
            <a:xfrm>
              <a:off x="7410451" y="-2201863"/>
              <a:ext cx="347663" cy="1062038"/>
            </a:xfrm>
            <a:custGeom>
              <a:avLst/>
              <a:gdLst>
                <a:gd name="T0" fmla="*/ 0 w 288"/>
                <a:gd name="T1" fmla="*/ 0 h 879"/>
                <a:gd name="T2" fmla="*/ 174 w 288"/>
                <a:gd name="T3" fmla="*/ 0 h 879"/>
                <a:gd name="T4" fmla="*/ 174 w 288"/>
                <a:gd name="T5" fmla="*/ 678 h 879"/>
                <a:gd name="T6" fmla="*/ 219 w 288"/>
                <a:gd name="T7" fmla="*/ 733 h 879"/>
                <a:gd name="T8" fmla="*/ 266 w 288"/>
                <a:gd name="T9" fmla="*/ 719 h 879"/>
                <a:gd name="T10" fmla="*/ 288 w 288"/>
                <a:gd name="T11" fmla="*/ 848 h 879"/>
                <a:gd name="T12" fmla="*/ 144 w 288"/>
                <a:gd name="T13" fmla="*/ 879 h 879"/>
                <a:gd name="T14" fmla="*/ 0 w 288"/>
                <a:gd name="T15" fmla="*/ 740 h 879"/>
                <a:gd name="T16" fmla="*/ 0 w 288"/>
                <a:gd name="T17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879">
                  <a:moveTo>
                    <a:pt x="0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74" y="678"/>
                    <a:pt x="174" y="678"/>
                    <a:pt x="174" y="678"/>
                  </a:cubicBezTo>
                  <a:cubicBezTo>
                    <a:pt x="174" y="714"/>
                    <a:pt x="189" y="733"/>
                    <a:pt x="219" y="733"/>
                  </a:cubicBezTo>
                  <a:cubicBezTo>
                    <a:pt x="233" y="733"/>
                    <a:pt x="251" y="728"/>
                    <a:pt x="266" y="719"/>
                  </a:cubicBezTo>
                  <a:cubicBezTo>
                    <a:pt x="288" y="848"/>
                    <a:pt x="288" y="848"/>
                    <a:pt x="288" y="848"/>
                  </a:cubicBezTo>
                  <a:cubicBezTo>
                    <a:pt x="247" y="867"/>
                    <a:pt x="190" y="879"/>
                    <a:pt x="144" y="879"/>
                  </a:cubicBezTo>
                  <a:cubicBezTo>
                    <a:pt x="52" y="879"/>
                    <a:pt x="0" y="829"/>
                    <a:pt x="0" y="74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47"/>
            <p:cNvSpPr>
              <a:spLocks noEditPoints="1"/>
            </p:cNvSpPr>
            <p:nvPr/>
          </p:nvSpPr>
          <p:spPr bwMode="auto">
            <a:xfrm>
              <a:off x="7775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48"/>
            <p:cNvSpPr>
              <a:spLocks noEditPoints="1"/>
            </p:cNvSpPr>
            <p:nvPr/>
          </p:nvSpPr>
          <p:spPr bwMode="auto">
            <a:xfrm>
              <a:off x="8456613" y="-1744663"/>
              <a:ext cx="641350" cy="841375"/>
            </a:xfrm>
            <a:custGeom>
              <a:avLst/>
              <a:gdLst>
                <a:gd name="T0" fmla="*/ 0 w 529"/>
                <a:gd name="T1" fmla="*/ 249 h 695"/>
                <a:gd name="T2" fmla="*/ 225 w 529"/>
                <a:gd name="T3" fmla="*/ 0 h 695"/>
                <a:gd name="T4" fmla="*/ 378 w 529"/>
                <a:gd name="T5" fmla="*/ 81 h 695"/>
                <a:gd name="T6" fmla="*/ 378 w 529"/>
                <a:gd name="T7" fmla="*/ 9 h 695"/>
                <a:gd name="T8" fmla="*/ 529 w 529"/>
                <a:gd name="T9" fmla="*/ 9 h 695"/>
                <a:gd name="T10" fmla="*/ 529 w 529"/>
                <a:gd name="T11" fmla="*/ 447 h 695"/>
                <a:gd name="T12" fmla="*/ 237 w 529"/>
                <a:gd name="T13" fmla="*/ 695 h 695"/>
                <a:gd name="T14" fmla="*/ 2 w 529"/>
                <a:gd name="T15" fmla="*/ 602 h 695"/>
                <a:gd name="T16" fmla="*/ 94 w 529"/>
                <a:gd name="T17" fmla="*/ 507 h 695"/>
                <a:gd name="T18" fmla="*/ 237 w 529"/>
                <a:gd name="T19" fmla="*/ 566 h 695"/>
                <a:gd name="T20" fmla="*/ 355 w 529"/>
                <a:gd name="T21" fmla="*/ 447 h 695"/>
                <a:gd name="T22" fmla="*/ 355 w 529"/>
                <a:gd name="T23" fmla="*/ 415 h 695"/>
                <a:gd name="T24" fmla="*/ 210 w 529"/>
                <a:gd name="T25" fmla="*/ 490 h 695"/>
                <a:gd name="T26" fmla="*/ 0 w 529"/>
                <a:gd name="T27" fmla="*/ 249 h 695"/>
                <a:gd name="T28" fmla="*/ 355 w 529"/>
                <a:gd name="T29" fmla="*/ 304 h 695"/>
                <a:gd name="T30" fmla="*/ 355 w 529"/>
                <a:gd name="T31" fmla="*/ 218 h 695"/>
                <a:gd name="T32" fmla="*/ 265 w 529"/>
                <a:gd name="T33" fmla="*/ 146 h 695"/>
                <a:gd name="T34" fmla="*/ 178 w 529"/>
                <a:gd name="T35" fmla="*/ 253 h 695"/>
                <a:gd name="T36" fmla="*/ 272 w 529"/>
                <a:gd name="T37" fmla="*/ 353 h 695"/>
                <a:gd name="T38" fmla="*/ 355 w 529"/>
                <a:gd name="T39" fmla="*/ 30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9" h="695">
                  <a:moveTo>
                    <a:pt x="0" y="249"/>
                  </a:moveTo>
                  <a:cubicBezTo>
                    <a:pt x="0" y="105"/>
                    <a:pt x="93" y="0"/>
                    <a:pt x="225" y="0"/>
                  </a:cubicBezTo>
                  <a:cubicBezTo>
                    <a:pt x="293" y="0"/>
                    <a:pt x="348" y="28"/>
                    <a:pt x="378" y="81"/>
                  </a:cubicBezTo>
                  <a:cubicBezTo>
                    <a:pt x="378" y="9"/>
                    <a:pt x="378" y="9"/>
                    <a:pt x="378" y="9"/>
                  </a:cubicBezTo>
                  <a:cubicBezTo>
                    <a:pt x="529" y="9"/>
                    <a:pt x="529" y="9"/>
                    <a:pt x="529" y="9"/>
                  </a:cubicBezTo>
                  <a:cubicBezTo>
                    <a:pt x="529" y="447"/>
                    <a:pt x="529" y="447"/>
                    <a:pt x="529" y="447"/>
                  </a:cubicBezTo>
                  <a:cubicBezTo>
                    <a:pt x="529" y="597"/>
                    <a:pt x="412" y="695"/>
                    <a:pt x="237" y="695"/>
                  </a:cubicBezTo>
                  <a:cubicBezTo>
                    <a:pt x="135" y="695"/>
                    <a:pt x="61" y="662"/>
                    <a:pt x="2" y="602"/>
                  </a:cubicBezTo>
                  <a:cubicBezTo>
                    <a:pt x="94" y="507"/>
                    <a:pt x="94" y="507"/>
                    <a:pt x="94" y="507"/>
                  </a:cubicBezTo>
                  <a:cubicBezTo>
                    <a:pt x="129" y="540"/>
                    <a:pt x="181" y="566"/>
                    <a:pt x="237" y="566"/>
                  </a:cubicBezTo>
                  <a:cubicBezTo>
                    <a:pt x="300" y="566"/>
                    <a:pt x="355" y="533"/>
                    <a:pt x="355" y="447"/>
                  </a:cubicBezTo>
                  <a:cubicBezTo>
                    <a:pt x="355" y="415"/>
                    <a:pt x="355" y="415"/>
                    <a:pt x="355" y="415"/>
                  </a:cubicBezTo>
                  <a:cubicBezTo>
                    <a:pt x="328" y="466"/>
                    <a:pt x="271" y="490"/>
                    <a:pt x="210" y="490"/>
                  </a:cubicBezTo>
                  <a:cubicBezTo>
                    <a:pt x="85" y="490"/>
                    <a:pt x="0" y="385"/>
                    <a:pt x="0" y="249"/>
                  </a:cubicBezTo>
                  <a:close/>
                  <a:moveTo>
                    <a:pt x="355" y="304"/>
                  </a:moveTo>
                  <a:cubicBezTo>
                    <a:pt x="355" y="218"/>
                    <a:pt x="355" y="218"/>
                    <a:pt x="355" y="218"/>
                  </a:cubicBezTo>
                  <a:cubicBezTo>
                    <a:pt x="338" y="174"/>
                    <a:pt x="301" y="146"/>
                    <a:pt x="265" y="146"/>
                  </a:cubicBezTo>
                  <a:cubicBezTo>
                    <a:pt x="215" y="146"/>
                    <a:pt x="178" y="195"/>
                    <a:pt x="178" y="253"/>
                  </a:cubicBezTo>
                  <a:cubicBezTo>
                    <a:pt x="178" y="313"/>
                    <a:pt x="217" y="353"/>
                    <a:pt x="272" y="353"/>
                  </a:cubicBezTo>
                  <a:cubicBezTo>
                    <a:pt x="307" y="353"/>
                    <a:pt x="333" y="337"/>
                    <a:pt x="355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49"/>
            <p:cNvSpPr>
              <a:spLocks noEditPoints="1"/>
            </p:cNvSpPr>
            <p:nvPr/>
          </p:nvSpPr>
          <p:spPr bwMode="auto">
            <a:xfrm>
              <a:off x="9172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50"/>
            <p:cNvSpPr/>
            <p:nvPr/>
          </p:nvSpPr>
          <p:spPr bwMode="auto">
            <a:xfrm>
              <a:off x="7864476" y="-2097088"/>
              <a:ext cx="109538" cy="188913"/>
            </a:xfrm>
            <a:custGeom>
              <a:avLst/>
              <a:gdLst>
                <a:gd name="T0" fmla="*/ 43 w 69"/>
                <a:gd name="T1" fmla="*/ 71 h 119"/>
                <a:gd name="T2" fmla="*/ 43 w 69"/>
                <a:gd name="T3" fmla="*/ 119 h 119"/>
                <a:gd name="T4" fmla="*/ 26 w 69"/>
                <a:gd name="T5" fmla="*/ 119 h 119"/>
                <a:gd name="T6" fmla="*/ 26 w 69"/>
                <a:gd name="T7" fmla="*/ 71 h 119"/>
                <a:gd name="T8" fmla="*/ 0 w 69"/>
                <a:gd name="T9" fmla="*/ 0 h 119"/>
                <a:gd name="T10" fmla="*/ 19 w 69"/>
                <a:gd name="T11" fmla="*/ 0 h 119"/>
                <a:gd name="T12" fmla="*/ 35 w 69"/>
                <a:gd name="T13" fmla="*/ 51 h 119"/>
                <a:gd name="T14" fmla="*/ 51 w 69"/>
                <a:gd name="T15" fmla="*/ 0 h 119"/>
                <a:gd name="T16" fmla="*/ 69 w 69"/>
                <a:gd name="T17" fmla="*/ 0 h 119"/>
                <a:gd name="T18" fmla="*/ 43 w 69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119">
                  <a:moveTo>
                    <a:pt x="43" y="71"/>
                  </a:moveTo>
                  <a:lnTo>
                    <a:pt x="43" y="119"/>
                  </a:lnTo>
                  <a:lnTo>
                    <a:pt x="26" y="119"/>
                  </a:lnTo>
                  <a:lnTo>
                    <a:pt x="26" y="7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5" y="51"/>
                  </a:lnTo>
                  <a:lnTo>
                    <a:pt x="51" y="0"/>
                  </a:lnTo>
                  <a:lnTo>
                    <a:pt x="69" y="0"/>
                  </a:lnTo>
                  <a:lnTo>
                    <a:pt x="43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51"/>
            <p:cNvSpPr>
              <a:spLocks noEditPoints="1"/>
            </p:cNvSpPr>
            <p:nvPr/>
          </p:nvSpPr>
          <p:spPr bwMode="auto">
            <a:xfrm>
              <a:off x="8020051" y="-2098676"/>
              <a:ext cx="109538" cy="193675"/>
            </a:xfrm>
            <a:custGeom>
              <a:avLst/>
              <a:gdLst>
                <a:gd name="T0" fmla="*/ 77 w 90"/>
                <a:gd name="T1" fmla="*/ 149 h 160"/>
                <a:gd name="T2" fmla="*/ 45 w 90"/>
                <a:gd name="T3" fmla="*/ 160 h 160"/>
                <a:gd name="T4" fmla="*/ 14 w 90"/>
                <a:gd name="T5" fmla="*/ 149 h 160"/>
                <a:gd name="T6" fmla="*/ 0 w 90"/>
                <a:gd name="T7" fmla="*/ 80 h 160"/>
                <a:gd name="T8" fmla="*/ 14 w 90"/>
                <a:gd name="T9" fmla="*/ 11 h 160"/>
                <a:gd name="T10" fmla="*/ 45 w 90"/>
                <a:gd name="T11" fmla="*/ 0 h 160"/>
                <a:gd name="T12" fmla="*/ 77 w 90"/>
                <a:gd name="T13" fmla="*/ 11 h 160"/>
                <a:gd name="T14" fmla="*/ 90 w 90"/>
                <a:gd name="T15" fmla="*/ 80 h 160"/>
                <a:gd name="T16" fmla="*/ 77 w 90"/>
                <a:gd name="T17" fmla="*/ 149 h 160"/>
                <a:gd name="T18" fmla="*/ 60 w 90"/>
                <a:gd name="T19" fmla="*/ 22 h 160"/>
                <a:gd name="T20" fmla="*/ 45 w 90"/>
                <a:gd name="T21" fmla="*/ 16 h 160"/>
                <a:gd name="T22" fmla="*/ 30 w 90"/>
                <a:gd name="T23" fmla="*/ 22 h 160"/>
                <a:gd name="T24" fmla="*/ 23 w 90"/>
                <a:gd name="T25" fmla="*/ 80 h 160"/>
                <a:gd name="T26" fmla="*/ 30 w 90"/>
                <a:gd name="T27" fmla="*/ 137 h 160"/>
                <a:gd name="T28" fmla="*/ 45 w 90"/>
                <a:gd name="T29" fmla="*/ 143 h 160"/>
                <a:gd name="T30" fmla="*/ 60 w 90"/>
                <a:gd name="T31" fmla="*/ 137 h 160"/>
                <a:gd name="T32" fmla="*/ 68 w 90"/>
                <a:gd name="T33" fmla="*/ 80 h 160"/>
                <a:gd name="T34" fmla="*/ 60 w 90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0">
                  <a:moveTo>
                    <a:pt x="77" y="149"/>
                  </a:moveTo>
                  <a:cubicBezTo>
                    <a:pt x="70" y="155"/>
                    <a:pt x="60" y="160"/>
                    <a:pt x="45" y="160"/>
                  </a:cubicBezTo>
                  <a:cubicBezTo>
                    <a:pt x="31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1" y="0"/>
                    <a:pt x="45" y="0"/>
                  </a:cubicBezTo>
                  <a:cubicBezTo>
                    <a:pt x="60" y="0"/>
                    <a:pt x="70" y="4"/>
                    <a:pt x="77" y="11"/>
                  </a:cubicBezTo>
                  <a:cubicBezTo>
                    <a:pt x="90" y="23"/>
                    <a:pt x="90" y="40"/>
                    <a:pt x="90" y="80"/>
                  </a:cubicBezTo>
                  <a:cubicBezTo>
                    <a:pt x="90" y="119"/>
                    <a:pt x="90" y="137"/>
                    <a:pt x="77" y="149"/>
                  </a:cubicBezTo>
                  <a:close/>
                  <a:moveTo>
                    <a:pt x="60" y="22"/>
                  </a:moveTo>
                  <a:cubicBezTo>
                    <a:pt x="57" y="19"/>
                    <a:pt x="53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3" y="42"/>
                    <a:pt x="23" y="80"/>
                  </a:cubicBezTo>
                  <a:cubicBezTo>
                    <a:pt x="23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3" y="143"/>
                    <a:pt x="57" y="140"/>
                    <a:pt x="60" y="137"/>
                  </a:cubicBezTo>
                  <a:cubicBezTo>
                    <a:pt x="67" y="129"/>
                    <a:pt x="68" y="117"/>
                    <a:pt x="68" y="80"/>
                  </a:cubicBezTo>
                  <a:cubicBezTo>
                    <a:pt x="68" y="42"/>
                    <a:pt x="67" y="30"/>
                    <a:pt x="6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52"/>
            <p:cNvSpPr/>
            <p:nvPr/>
          </p:nvSpPr>
          <p:spPr bwMode="auto">
            <a:xfrm>
              <a:off x="8193088" y="-2097088"/>
              <a:ext cx="103188" cy="192088"/>
            </a:xfrm>
            <a:custGeom>
              <a:avLst/>
              <a:gdLst>
                <a:gd name="T0" fmla="*/ 73 w 85"/>
                <a:gd name="T1" fmla="*/ 148 h 159"/>
                <a:gd name="T2" fmla="*/ 42 w 85"/>
                <a:gd name="T3" fmla="*/ 159 h 159"/>
                <a:gd name="T4" fmla="*/ 12 w 85"/>
                <a:gd name="T5" fmla="*/ 148 h 159"/>
                <a:gd name="T6" fmla="*/ 0 w 85"/>
                <a:gd name="T7" fmla="*/ 121 h 159"/>
                <a:gd name="T8" fmla="*/ 0 w 85"/>
                <a:gd name="T9" fmla="*/ 0 h 159"/>
                <a:gd name="T10" fmla="*/ 22 w 85"/>
                <a:gd name="T11" fmla="*/ 0 h 159"/>
                <a:gd name="T12" fmla="*/ 22 w 85"/>
                <a:gd name="T13" fmla="*/ 122 h 159"/>
                <a:gd name="T14" fmla="*/ 42 w 85"/>
                <a:gd name="T15" fmla="*/ 142 h 159"/>
                <a:gd name="T16" fmla="*/ 63 w 85"/>
                <a:gd name="T17" fmla="*/ 122 h 159"/>
                <a:gd name="T18" fmla="*/ 63 w 85"/>
                <a:gd name="T19" fmla="*/ 0 h 159"/>
                <a:gd name="T20" fmla="*/ 85 w 85"/>
                <a:gd name="T21" fmla="*/ 0 h 159"/>
                <a:gd name="T22" fmla="*/ 85 w 85"/>
                <a:gd name="T23" fmla="*/ 121 h 159"/>
                <a:gd name="T24" fmla="*/ 73 w 85"/>
                <a:gd name="T25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59">
                  <a:moveTo>
                    <a:pt x="73" y="148"/>
                  </a:moveTo>
                  <a:cubicBezTo>
                    <a:pt x="65" y="155"/>
                    <a:pt x="54" y="159"/>
                    <a:pt x="42" y="159"/>
                  </a:cubicBezTo>
                  <a:cubicBezTo>
                    <a:pt x="31" y="159"/>
                    <a:pt x="20" y="155"/>
                    <a:pt x="12" y="148"/>
                  </a:cubicBezTo>
                  <a:cubicBezTo>
                    <a:pt x="4" y="142"/>
                    <a:pt x="0" y="133"/>
                    <a:pt x="0" y="1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2" y="135"/>
                    <a:pt x="31" y="142"/>
                    <a:pt x="42" y="142"/>
                  </a:cubicBezTo>
                  <a:cubicBezTo>
                    <a:pt x="54" y="142"/>
                    <a:pt x="63" y="135"/>
                    <a:pt x="63" y="12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5" y="133"/>
                    <a:pt x="81" y="142"/>
                    <a:pt x="73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53"/>
            <p:cNvSpPr>
              <a:spLocks noEditPoints="1"/>
            </p:cNvSpPr>
            <p:nvPr/>
          </p:nvSpPr>
          <p:spPr bwMode="auto">
            <a:xfrm>
              <a:off x="8364538" y="-2097088"/>
              <a:ext cx="111125" cy="188913"/>
            </a:xfrm>
            <a:custGeom>
              <a:avLst/>
              <a:gdLst>
                <a:gd name="T0" fmla="*/ 68 w 91"/>
                <a:gd name="T1" fmla="*/ 157 h 157"/>
                <a:gd name="T2" fmla="*/ 43 w 91"/>
                <a:gd name="T3" fmla="*/ 90 h 157"/>
                <a:gd name="T4" fmla="*/ 22 w 91"/>
                <a:gd name="T5" fmla="*/ 90 h 157"/>
                <a:gd name="T6" fmla="*/ 22 w 91"/>
                <a:gd name="T7" fmla="*/ 157 h 157"/>
                <a:gd name="T8" fmla="*/ 0 w 91"/>
                <a:gd name="T9" fmla="*/ 157 h 157"/>
                <a:gd name="T10" fmla="*/ 0 w 91"/>
                <a:gd name="T11" fmla="*/ 0 h 157"/>
                <a:gd name="T12" fmla="*/ 42 w 91"/>
                <a:gd name="T13" fmla="*/ 0 h 157"/>
                <a:gd name="T14" fmla="*/ 85 w 91"/>
                <a:gd name="T15" fmla="*/ 45 h 157"/>
                <a:gd name="T16" fmla="*/ 63 w 91"/>
                <a:gd name="T17" fmla="*/ 86 h 157"/>
                <a:gd name="T18" fmla="*/ 91 w 91"/>
                <a:gd name="T19" fmla="*/ 157 h 157"/>
                <a:gd name="T20" fmla="*/ 68 w 91"/>
                <a:gd name="T21" fmla="*/ 157 h 157"/>
                <a:gd name="T22" fmla="*/ 42 w 91"/>
                <a:gd name="T23" fmla="*/ 17 h 157"/>
                <a:gd name="T24" fmla="*/ 22 w 91"/>
                <a:gd name="T25" fmla="*/ 17 h 157"/>
                <a:gd name="T26" fmla="*/ 22 w 91"/>
                <a:gd name="T27" fmla="*/ 73 h 157"/>
                <a:gd name="T28" fmla="*/ 42 w 91"/>
                <a:gd name="T29" fmla="*/ 73 h 157"/>
                <a:gd name="T30" fmla="*/ 63 w 91"/>
                <a:gd name="T31" fmla="*/ 45 h 157"/>
                <a:gd name="T32" fmla="*/ 42 w 91"/>
                <a:gd name="T33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57">
                  <a:moveTo>
                    <a:pt x="68" y="157"/>
                  </a:moveTo>
                  <a:cubicBezTo>
                    <a:pt x="43" y="90"/>
                    <a:pt x="43" y="90"/>
                    <a:pt x="43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70" y="0"/>
                    <a:pt x="85" y="11"/>
                    <a:pt x="85" y="45"/>
                  </a:cubicBezTo>
                  <a:cubicBezTo>
                    <a:pt x="85" y="67"/>
                    <a:pt x="79" y="80"/>
                    <a:pt x="63" y="86"/>
                  </a:cubicBezTo>
                  <a:cubicBezTo>
                    <a:pt x="91" y="157"/>
                    <a:pt x="91" y="157"/>
                    <a:pt x="91" y="157"/>
                  </a:cubicBezTo>
                  <a:lnTo>
                    <a:pt x="68" y="157"/>
                  </a:ln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9" y="73"/>
                    <a:pt x="63" y="62"/>
                    <a:pt x="63" y="45"/>
                  </a:cubicBezTo>
                  <a:cubicBezTo>
                    <a:pt x="63" y="28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54"/>
            <p:cNvSpPr/>
            <p:nvPr/>
          </p:nvSpPr>
          <p:spPr bwMode="auto">
            <a:xfrm>
              <a:off x="8623301" y="-2098676"/>
              <a:ext cx="106363" cy="193675"/>
            </a:xfrm>
            <a:custGeom>
              <a:avLst/>
              <a:gdLst>
                <a:gd name="T0" fmla="*/ 73 w 88"/>
                <a:gd name="T1" fmla="*/ 151 h 160"/>
                <a:gd name="T2" fmla="*/ 45 w 88"/>
                <a:gd name="T3" fmla="*/ 160 h 160"/>
                <a:gd name="T4" fmla="*/ 14 w 88"/>
                <a:gd name="T5" fmla="*/ 149 h 160"/>
                <a:gd name="T6" fmla="*/ 0 w 88"/>
                <a:gd name="T7" fmla="*/ 80 h 160"/>
                <a:gd name="T8" fmla="*/ 14 w 88"/>
                <a:gd name="T9" fmla="*/ 11 h 160"/>
                <a:gd name="T10" fmla="*/ 45 w 88"/>
                <a:gd name="T11" fmla="*/ 0 h 160"/>
                <a:gd name="T12" fmla="*/ 74 w 88"/>
                <a:gd name="T13" fmla="*/ 9 h 160"/>
                <a:gd name="T14" fmla="*/ 87 w 88"/>
                <a:gd name="T15" fmla="*/ 40 h 160"/>
                <a:gd name="T16" fmla="*/ 65 w 88"/>
                <a:gd name="T17" fmla="*/ 40 h 160"/>
                <a:gd name="T18" fmla="*/ 60 w 88"/>
                <a:gd name="T19" fmla="*/ 22 h 160"/>
                <a:gd name="T20" fmla="*/ 45 w 88"/>
                <a:gd name="T21" fmla="*/ 16 h 160"/>
                <a:gd name="T22" fmla="*/ 30 w 88"/>
                <a:gd name="T23" fmla="*/ 22 h 160"/>
                <a:gd name="T24" fmla="*/ 22 w 88"/>
                <a:gd name="T25" fmla="*/ 80 h 160"/>
                <a:gd name="T26" fmla="*/ 30 w 88"/>
                <a:gd name="T27" fmla="*/ 137 h 160"/>
                <a:gd name="T28" fmla="*/ 45 w 88"/>
                <a:gd name="T29" fmla="*/ 143 h 160"/>
                <a:gd name="T30" fmla="*/ 60 w 88"/>
                <a:gd name="T31" fmla="*/ 137 h 160"/>
                <a:gd name="T32" fmla="*/ 65 w 88"/>
                <a:gd name="T33" fmla="*/ 119 h 160"/>
                <a:gd name="T34" fmla="*/ 88 w 88"/>
                <a:gd name="T35" fmla="*/ 119 h 160"/>
                <a:gd name="T36" fmla="*/ 73 w 88"/>
                <a:gd name="T37" fmla="*/ 15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160">
                  <a:moveTo>
                    <a:pt x="73" y="151"/>
                  </a:moveTo>
                  <a:cubicBezTo>
                    <a:pt x="66" y="157"/>
                    <a:pt x="57" y="160"/>
                    <a:pt x="45" y="160"/>
                  </a:cubicBezTo>
                  <a:cubicBezTo>
                    <a:pt x="30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0" y="0"/>
                    <a:pt x="45" y="0"/>
                  </a:cubicBezTo>
                  <a:cubicBezTo>
                    <a:pt x="58" y="0"/>
                    <a:pt x="67" y="3"/>
                    <a:pt x="74" y="9"/>
                  </a:cubicBezTo>
                  <a:cubicBezTo>
                    <a:pt x="83" y="16"/>
                    <a:pt x="87" y="27"/>
                    <a:pt x="87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33"/>
                    <a:pt x="64" y="26"/>
                    <a:pt x="60" y="22"/>
                  </a:cubicBezTo>
                  <a:cubicBezTo>
                    <a:pt x="56" y="19"/>
                    <a:pt x="52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2" y="42"/>
                    <a:pt x="22" y="80"/>
                  </a:cubicBezTo>
                  <a:cubicBezTo>
                    <a:pt x="22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2" y="143"/>
                    <a:pt x="56" y="140"/>
                    <a:pt x="60" y="137"/>
                  </a:cubicBezTo>
                  <a:cubicBezTo>
                    <a:pt x="64" y="133"/>
                    <a:pt x="65" y="126"/>
                    <a:pt x="65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32"/>
                    <a:pt x="82" y="144"/>
                    <a:pt x="73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55"/>
            <p:cNvSpPr>
              <a:spLocks noEditPoints="1"/>
            </p:cNvSpPr>
            <p:nvPr/>
          </p:nvSpPr>
          <p:spPr bwMode="auto">
            <a:xfrm>
              <a:off x="8785226" y="-2098676"/>
              <a:ext cx="107950" cy="193675"/>
            </a:xfrm>
            <a:custGeom>
              <a:avLst/>
              <a:gdLst>
                <a:gd name="T0" fmla="*/ 76 w 89"/>
                <a:gd name="T1" fmla="*/ 149 h 160"/>
                <a:gd name="T2" fmla="*/ 44 w 89"/>
                <a:gd name="T3" fmla="*/ 160 h 160"/>
                <a:gd name="T4" fmla="*/ 13 w 89"/>
                <a:gd name="T5" fmla="*/ 149 h 160"/>
                <a:gd name="T6" fmla="*/ 0 w 89"/>
                <a:gd name="T7" fmla="*/ 80 h 160"/>
                <a:gd name="T8" fmla="*/ 13 w 89"/>
                <a:gd name="T9" fmla="*/ 11 h 160"/>
                <a:gd name="T10" fmla="*/ 44 w 89"/>
                <a:gd name="T11" fmla="*/ 0 h 160"/>
                <a:gd name="T12" fmla="*/ 76 w 89"/>
                <a:gd name="T13" fmla="*/ 11 h 160"/>
                <a:gd name="T14" fmla="*/ 89 w 89"/>
                <a:gd name="T15" fmla="*/ 80 h 160"/>
                <a:gd name="T16" fmla="*/ 76 w 89"/>
                <a:gd name="T17" fmla="*/ 149 h 160"/>
                <a:gd name="T18" fmla="*/ 59 w 89"/>
                <a:gd name="T19" fmla="*/ 22 h 160"/>
                <a:gd name="T20" fmla="*/ 44 w 89"/>
                <a:gd name="T21" fmla="*/ 16 h 160"/>
                <a:gd name="T22" fmla="*/ 29 w 89"/>
                <a:gd name="T23" fmla="*/ 22 h 160"/>
                <a:gd name="T24" fmla="*/ 22 w 89"/>
                <a:gd name="T25" fmla="*/ 80 h 160"/>
                <a:gd name="T26" fmla="*/ 29 w 89"/>
                <a:gd name="T27" fmla="*/ 137 h 160"/>
                <a:gd name="T28" fmla="*/ 44 w 89"/>
                <a:gd name="T29" fmla="*/ 143 h 160"/>
                <a:gd name="T30" fmla="*/ 59 w 89"/>
                <a:gd name="T31" fmla="*/ 137 h 160"/>
                <a:gd name="T32" fmla="*/ 67 w 89"/>
                <a:gd name="T33" fmla="*/ 80 h 160"/>
                <a:gd name="T34" fmla="*/ 59 w 89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60">
                  <a:moveTo>
                    <a:pt x="76" y="149"/>
                  </a:moveTo>
                  <a:cubicBezTo>
                    <a:pt x="69" y="155"/>
                    <a:pt x="59" y="160"/>
                    <a:pt x="44" y="160"/>
                  </a:cubicBezTo>
                  <a:cubicBezTo>
                    <a:pt x="30" y="160"/>
                    <a:pt x="20" y="155"/>
                    <a:pt x="13" y="149"/>
                  </a:cubicBezTo>
                  <a:cubicBezTo>
                    <a:pt x="0" y="137"/>
                    <a:pt x="0" y="119"/>
                    <a:pt x="0" y="80"/>
                  </a:cubicBezTo>
                  <a:cubicBezTo>
                    <a:pt x="0" y="40"/>
                    <a:pt x="0" y="23"/>
                    <a:pt x="13" y="11"/>
                  </a:cubicBezTo>
                  <a:cubicBezTo>
                    <a:pt x="20" y="4"/>
                    <a:pt x="30" y="0"/>
                    <a:pt x="44" y="0"/>
                  </a:cubicBezTo>
                  <a:cubicBezTo>
                    <a:pt x="59" y="0"/>
                    <a:pt x="69" y="4"/>
                    <a:pt x="76" y="11"/>
                  </a:cubicBezTo>
                  <a:cubicBezTo>
                    <a:pt x="89" y="23"/>
                    <a:pt x="89" y="40"/>
                    <a:pt x="89" y="80"/>
                  </a:cubicBezTo>
                  <a:cubicBezTo>
                    <a:pt x="89" y="119"/>
                    <a:pt x="89" y="137"/>
                    <a:pt x="76" y="149"/>
                  </a:cubicBezTo>
                  <a:close/>
                  <a:moveTo>
                    <a:pt x="59" y="22"/>
                  </a:moveTo>
                  <a:cubicBezTo>
                    <a:pt x="56" y="19"/>
                    <a:pt x="52" y="16"/>
                    <a:pt x="44" y="16"/>
                  </a:cubicBezTo>
                  <a:cubicBezTo>
                    <a:pt x="37" y="16"/>
                    <a:pt x="33" y="19"/>
                    <a:pt x="29" y="22"/>
                  </a:cubicBezTo>
                  <a:cubicBezTo>
                    <a:pt x="23" y="30"/>
                    <a:pt x="22" y="42"/>
                    <a:pt x="22" y="80"/>
                  </a:cubicBezTo>
                  <a:cubicBezTo>
                    <a:pt x="22" y="117"/>
                    <a:pt x="23" y="129"/>
                    <a:pt x="29" y="137"/>
                  </a:cubicBezTo>
                  <a:cubicBezTo>
                    <a:pt x="33" y="140"/>
                    <a:pt x="37" y="143"/>
                    <a:pt x="44" y="143"/>
                  </a:cubicBezTo>
                  <a:cubicBezTo>
                    <a:pt x="52" y="143"/>
                    <a:pt x="56" y="140"/>
                    <a:pt x="59" y="137"/>
                  </a:cubicBezTo>
                  <a:cubicBezTo>
                    <a:pt x="66" y="129"/>
                    <a:pt x="67" y="117"/>
                    <a:pt x="67" y="80"/>
                  </a:cubicBezTo>
                  <a:cubicBezTo>
                    <a:pt x="67" y="42"/>
                    <a:pt x="66" y="30"/>
                    <a:pt x="5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56"/>
            <p:cNvSpPr/>
            <p:nvPr/>
          </p:nvSpPr>
          <p:spPr bwMode="auto">
            <a:xfrm>
              <a:off x="8959851" y="-2097088"/>
              <a:ext cx="139700" cy="188913"/>
            </a:xfrm>
            <a:custGeom>
              <a:avLst/>
              <a:gdLst>
                <a:gd name="T0" fmla="*/ 71 w 88"/>
                <a:gd name="T1" fmla="*/ 119 h 119"/>
                <a:gd name="T2" fmla="*/ 71 w 88"/>
                <a:gd name="T3" fmla="*/ 34 h 119"/>
                <a:gd name="T4" fmla="*/ 49 w 88"/>
                <a:gd name="T5" fmla="*/ 91 h 119"/>
                <a:gd name="T6" fmla="*/ 39 w 88"/>
                <a:gd name="T7" fmla="*/ 91 h 119"/>
                <a:gd name="T8" fmla="*/ 17 w 88"/>
                <a:gd name="T9" fmla="*/ 36 h 119"/>
                <a:gd name="T10" fmla="*/ 17 w 88"/>
                <a:gd name="T11" fmla="*/ 119 h 119"/>
                <a:gd name="T12" fmla="*/ 0 w 88"/>
                <a:gd name="T13" fmla="*/ 119 h 119"/>
                <a:gd name="T14" fmla="*/ 0 w 88"/>
                <a:gd name="T15" fmla="*/ 0 h 119"/>
                <a:gd name="T16" fmla="*/ 16 w 88"/>
                <a:gd name="T17" fmla="*/ 0 h 119"/>
                <a:gd name="T18" fmla="*/ 44 w 88"/>
                <a:gd name="T19" fmla="*/ 66 h 119"/>
                <a:gd name="T20" fmla="*/ 72 w 88"/>
                <a:gd name="T21" fmla="*/ 0 h 119"/>
                <a:gd name="T22" fmla="*/ 88 w 88"/>
                <a:gd name="T23" fmla="*/ 0 h 119"/>
                <a:gd name="T24" fmla="*/ 88 w 88"/>
                <a:gd name="T25" fmla="*/ 119 h 119"/>
                <a:gd name="T26" fmla="*/ 71 w 88"/>
                <a:gd name="T2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19">
                  <a:moveTo>
                    <a:pt x="71" y="119"/>
                  </a:moveTo>
                  <a:lnTo>
                    <a:pt x="71" y="34"/>
                  </a:lnTo>
                  <a:lnTo>
                    <a:pt x="49" y="91"/>
                  </a:lnTo>
                  <a:lnTo>
                    <a:pt x="39" y="91"/>
                  </a:lnTo>
                  <a:lnTo>
                    <a:pt x="17" y="36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4" y="66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88" y="119"/>
                  </a:lnTo>
                  <a:lnTo>
                    <a:pt x="7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7"/>
            <p:cNvSpPr>
              <a:spLocks noEditPoints="1"/>
            </p:cNvSpPr>
            <p:nvPr/>
          </p:nvSpPr>
          <p:spPr bwMode="auto">
            <a:xfrm>
              <a:off x="9170988" y="-2097088"/>
              <a:ext cx="103188" cy="188913"/>
            </a:xfrm>
            <a:custGeom>
              <a:avLst/>
              <a:gdLst>
                <a:gd name="T0" fmla="*/ 41 w 85"/>
                <a:gd name="T1" fmla="*/ 92 h 157"/>
                <a:gd name="T2" fmla="*/ 22 w 85"/>
                <a:gd name="T3" fmla="*/ 92 h 157"/>
                <a:gd name="T4" fmla="*/ 22 w 85"/>
                <a:gd name="T5" fmla="*/ 157 h 157"/>
                <a:gd name="T6" fmla="*/ 0 w 85"/>
                <a:gd name="T7" fmla="*/ 157 h 157"/>
                <a:gd name="T8" fmla="*/ 0 w 85"/>
                <a:gd name="T9" fmla="*/ 0 h 157"/>
                <a:gd name="T10" fmla="*/ 41 w 85"/>
                <a:gd name="T11" fmla="*/ 0 h 157"/>
                <a:gd name="T12" fmla="*/ 85 w 85"/>
                <a:gd name="T13" fmla="*/ 46 h 157"/>
                <a:gd name="T14" fmla="*/ 41 w 85"/>
                <a:gd name="T15" fmla="*/ 92 h 157"/>
                <a:gd name="T16" fmla="*/ 42 w 85"/>
                <a:gd name="T17" fmla="*/ 17 h 157"/>
                <a:gd name="T18" fmla="*/ 22 w 85"/>
                <a:gd name="T19" fmla="*/ 17 h 157"/>
                <a:gd name="T20" fmla="*/ 22 w 85"/>
                <a:gd name="T21" fmla="*/ 75 h 157"/>
                <a:gd name="T22" fmla="*/ 42 w 85"/>
                <a:gd name="T23" fmla="*/ 75 h 157"/>
                <a:gd name="T24" fmla="*/ 62 w 85"/>
                <a:gd name="T25" fmla="*/ 46 h 157"/>
                <a:gd name="T26" fmla="*/ 42 w 85"/>
                <a:gd name="T27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57">
                  <a:moveTo>
                    <a:pt x="41" y="92"/>
                  </a:moveTo>
                  <a:cubicBezTo>
                    <a:pt x="22" y="92"/>
                    <a:pt x="22" y="92"/>
                    <a:pt x="22" y="92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69" y="0"/>
                    <a:pt x="85" y="11"/>
                    <a:pt x="85" y="46"/>
                  </a:cubicBezTo>
                  <a:cubicBezTo>
                    <a:pt x="85" y="78"/>
                    <a:pt x="71" y="92"/>
                    <a:pt x="41" y="92"/>
                  </a:cubicBez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59" y="75"/>
                    <a:pt x="62" y="63"/>
                    <a:pt x="62" y="46"/>
                  </a:cubicBezTo>
                  <a:cubicBezTo>
                    <a:pt x="62" y="29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58"/>
            <p:cNvSpPr>
              <a:spLocks noEditPoints="1"/>
            </p:cNvSpPr>
            <p:nvPr/>
          </p:nvSpPr>
          <p:spPr bwMode="auto">
            <a:xfrm>
              <a:off x="9304338" y="-2097088"/>
              <a:ext cx="130175" cy="188913"/>
            </a:xfrm>
            <a:custGeom>
              <a:avLst/>
              <a:gdLst>
                <a:gd name="T0" fmla="*/ 64 w 82"/>
                <a:gd name="T1" fmla="*/ 119 h 119"/>
                <a:gd name="T2" fmla="*/ 57 w 82"/>
                <a:gd name="T3" fmla="*/ 91 h 119"/>
                <a:gd name="T4" fmla="*/ 24 w 82"/>
                <a:gd name="T5" fmla="*/ 91 h 119"/>
                <a:gd name="T6" fmla="*/ 18 w 82"/>
                <a:gd name="T7" fmla="*/ 119 h 119"/>
                <a:gd name="T8" fmla="*/ 0 w 82"/>
                <a:gd name="T9" fmla="*/ 119 h 119"/>
                <a:gd name="T10" fmla="*/ 33 w 82"/>
                <a:gd name="T11" fmla="*/ 0 h 119"/>
                <a:gd name="T12" fmla="*/ 49 w 82"/>
                <a:gd name="T13" fmla="*/ 0 h 119"/>
                <a:gd name="T14" fmla="*/ 82 w 82"/>
                <a:gd name="T15" fmla="*/ 119 h 119"/>
                <a:gd name="T16" fmla="*/ 64 w 82"/>
                <a:gd name="T17" fmla="*/ 119 h 119"/>
                <a:gd name="T18" fmla="*/ 41 w 82"/>
                <a:gd name="T19" fmla="*/ 23 h 119"/>
                <a:gd name="T20" fmla="*/ 28 w 82"/>
                <a:gd name="T21" fmla="*/ 78 h 119"/>
                <a:gd name="T22" fmla="*/ 54 w 82"/>
                <a:gd name="T23" fmla="*/ 78 h 119"/>
                <a:gd name="T24" fmla="*/ 41 w 82"/>
                <a:gd name="T25" fmla="*/ 2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19">
                  <a:moveTo>
                    <a:pt x="64" y="119"/>
                  </a:moveTo>
                  <a:lnTo>
                    <a:pt x="57" y="91"/>
                  </a:lnTo>
                  <a:lnTo>
                    <a:pt x="24" y="91"/>
                  </a:lnTo>
                  <a:lnTo>
                    <a:pt x="18" y="119"/>
                  </a:lnTo>
                  <a:lnTo>
                    <a:pt x="0" y="119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82" y="119"/>
                  </a:lnTo>
                  <a:lnTo>
                    <a:pt x="64" y="119"/>
                  </a:lnTo>
                  <a:close/>
                  <a:moveTo>
                    <a:pt x="41" y="23"/>
                  </a:moveTo>
                  <a:lnTo>
                    <a:pt x="28" y="78"/>
                  </a:lnTo>
                  <a:lnTo>
                    <a:pt x="54" y="78"/>
                  </a:lnTo>
                  <a:lnTo>
                    <a:pt x="4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59"/>
            <p:cNvSpPr/>
            <p:nvPr/>
          </p:nvSpPr>
          <p:spPr bwMode="auto">
            <a:xfrm>
              <a:off x="9486901" y="-2097088"/>
              <a:ext cx="107950" cy="188913"/>
            </a:xfrm>
            <a:custGeom>
              <a:avLst/>
              <a:gdLst>
                <a:gd name="T0" fmla="*/ 53 w 68"/>
                <a:gd name="T1" fmla="*/ 119 h 119"/>
                <a:gd name="T2" fmla="*/ 17 w 68"/>
                <a:gd name="T3" fmla="*/ 38 h 119"/>
                <a:gd name="T4" fmla="*/ 17 w 68"/>
                <a:gd name="T5" fmla="*/ 119 h 119"/>
                <a:gd name="T6" fmla="*/ 0 w 68"/>
                <a:gd name="T7" fmla="*/ 119 h 119"/>
                <a:gd name="T8" fmla="*/ 0 w 68"/>
                <a:gd name="T9" fmla="*/ 0 h 119"/>
                <a:gd name="T10" fmla="*/ 15 w 68"/>
                <a:gd name="T11" fmla="*/ 0 h 119"/>
                <a:gd name="T12" fmla="*/ 51 w 68"/>
                <a:gd name="T13" fmla="*/ 81 h 119"/>
                <a:gd name="T14" fmla="*/ 51 w 68"/>
                <a:gd name="T15" fmla="*/ 0 h 119"/>
                <a:gd name="T16" fmla="*/ 68 w 68"/>
                <a:gd name="T17" fmla="*/ 0 h 119"/>
                <a:gd name="T18" fmla="*/ 68 w 68"/>
                <a:gd name="T19" fmla="*/ 119 h 119"/>
                <a:gd name="T20" fmla="*/ 53 w 68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119">
                  <a:moveTo>
                    <a:pt x="53" y="119"/>
                  </a:moveTo>
                  <a:lnTo>
                    <a:pt x="17" y="38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51" y="81"/>
                  </a:lnTo>
                  <a:lnTo>
                    <a:pt x="51" y="0"/>
                  </a:lnTo>
                  <a:lnTo>
                    <a:pt x="68" y="0"/>
                  </a:lnTo>
                  <a:lnTo>
                    <a:pt x="68" y="119"/>
                  </a:lnTo>
                  <a:lnTo>
                    <a:pt x="53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60"/>
            <p:cNvSpPr/>
            <p:nvPr/>
          </p:nvSpPr>
          <p:spPr bwMode="auto">
            <a:xfrm>
              <a:off x="9648826" y="-2097088"/>
              <a:ext cx="107950" cy="188913"/>
            </a:xfrm>
            <a:custGeom>
              <a:avLst/>
              <a:gdLst>
                <a:gd name="T0" fmla="*/ 42 w 68"/>
                <a:gd name="T1" fmla="*/ 71 h 119"/>
                <a:gd name="T2" fmla="*/ 42 w 68"/>
                <a:gd name="T3" fmla="*/ 119 h 119"/>
                <a:gd name="T4" fmla="*/ 25 w 68"/>
                <a:gd name="T5" fmla="*/ 119 h 119"/>
                <a:gd name="T6" fmla="*/ 25 w 68"/>
                <a:gd name="T7" fmla="*/ 71 h 119"/>
                <a:gd name="T8" fmla="*/ 0 w 68"/>
                <a:gd name="T9" fmla="*/ 0 h 119"/>
                <a:gd name="T10" fmla="*/ 18 w 68"/>
                <a:gd name="T11" fmla="*/ 0 h 119"/>
                <a:gd name="T12" fmla="*/ 33 w 68"/>
                <a:gd name="T13" fmla="*/ 51 h 119"/>
                <a:gd name="T14" fmla="*/ 49 w 68"/>
                <a:gd name="T15" fmla="*/ 0 h 119"/>
                <a:gd name="T16" fmla="*/ 68 w 68"/>
                <a:gd name="T17" fmla="*/ 0 h 119"/>
                <a:gd name="T18" fmla="*/ 42 w 68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119">
                  <a:moveTo>
                    <a:pt x="42" y="71"/>
                  </a:moveTo>
                  <a:lnTo>
                    <a:pt x="42" y="119"/>
                  </a:lnTo>
                  <a:lnTo>
                    <a:pt x="25" y="119"/>
                  </a:lnTo>
                  <a:lnTo>
                    <a:pt x="25" y="7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3" y="51"/>
                  </a:lnTo>
                  <a:lnTo>
                    <a:pt x="49" y="0"/>
                  </a:lnTo>
                  <a:lnTo>
                    <a:pt x="68" y="0"/>
                  </a:lnTo>
                  <a:lnTo>
                    <a:pt x="4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8" grpId="0" bldLvl="0" animBg="1"/>
      <p:bldP spid="1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59981" y="2651558"/>
            <a:ext cx="2007219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1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59981" y="2353569"/>
            <a:ext cx="1820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1392238" y="2433543"/>
            <a:ext cx="677168" cy="677346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FontAwesome" pitchFamily="2" charset="0"/>
              </a:rPr>
              <a:t></a:t>
            </a:r>
            <a:endParaRPr lang="zh-CN" altLang="en-US" sz="2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7046542" y="2077943"/>
            <a:ext cx="630238" cy="584200"/>
          </a:xfrm>
          <a:custGeom>
            <a:avLst/>
            <a:gdLst>
              <a:gd name="T0" fmla="*/ 40 w 191"/>
              <a:gd name="T1" fmla="*/ 94 h 177"/>
              <a:gd name="T2" fmla="*/ 0 w 191"/>
              <a:gd name="T3" fmla="*/ 94 h 177"/>
              <a:gd name="T4" fmla="*/ 0 w 191"/>
              <a:gd name="T5" fmla="*/ 0 h 177"/>
              <a:gd name="T6" fmla="*/ 87 w 191"/>
              <a:gd name="T7" fmla="*/ 0 h 177"/>
              <a:gd name="T8" fmla="*/ 87 w 191"/>
              <a:gd name="T9" fmla="*/ 101 h 177"/>
              <a:gd name="T10" fmla="*/ 77 w 191"/>
              <a:gd name="T11" fmla="*/ 144 h 177"/>
              <a:gd name="T12" fmla="*/ 35 w 191"/>
              <a:gd name="T13" fmla="*/ 173 h 177"/>
              <a:gd name="T14" fmla="*/ 0 w 191"/>
              <a:gd name="T15" fmla="*/ 177 h 177"/>
              <a:gd name="T16" fmla="*/ 0 w 191"/>
              <a:gd name="T17" fmla="*/ 136 h 177"/>
              <a:gd name="T18" fmla="*/ 31 w 191"/>
              <a:gd name="T19" fmla="*/ 128 h 177"/>
              <a:gd name="T20" fmla="*/ 40 w 191"/>
              <a:gd name="T21" fmla="*/ 103 h 177"/>
              <a:gd name="T22" fmla="*/ 40 w 191"/>
              <a:gd name="T23" fmla="*/ 94 h 177"/>
              <a:gd name="T24" fmla="*/ 144 w 191"/>
              <a:gd name="T25" fmla="*/ 94 h 177"/>
              <a:gd name="T26" fmla="*/ 104 w 191"/>
              <a:gd name="T27" fmla="*/ 94 h 177"/>
              <a:gd name="T28" fmla="*/ 104 w 191"/>
              <a:gd name="T29" fmla="*/ 0 h 177"/>
              <a:gd name="T30" fmla="*/ 191 w 191"/>
              <a:gd name="T31" fmla="*/ 0 h 177"/>
              <a:gd name="T32" fmla="*/ 191 w 191"/>
              <a:gd name="T33" fmla="*/ 101 h 177"/>
              <a:gd name="T34" fmla="*/ 180 w 191"/>
              <a:gd name="T35" fmla="*/ 144 h 177"/>
              <a:gd name="T36" fmla="*/ 139 w 191"/>
              <a:gd name="T37" fmla="*/ 173 h 177"/>
              <a:gd name="T38" fmla="*/ 104 w 191"/>
              <a:gd name="T39" fmla="*/ 177 h 177"/>
              <a:gd name="T40" fmla="*/ 104 w 191"/>
              <a:gd name="T41" fmla="*/ 136 h 177"/>
              <a:gd name="T42" fmla="*/ 135 w 191"/>
              <a:gd name="T43" fmla="*/ 128 h 177"/>
              <a:gd name="T44" fmla="*/ 144 w 191"/>
              <a:gd name="T45" fmla="*/ 103 h 177"/>
              <a:gd name="T46" fmla="*/ 144 w 191"/>
              <a:gd name="T47" fmla="*/ 94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1" h="177">
                <a:moveTo>
                  <a:pt x="40" y="94"/>
                </a:moveTo>
                <a:cubicBezTo>
                  <a:pt x="0" y="94"/>
                  <a:pt x="0" y="94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19"/>
                  <a:pt x="84" y="134"/>
                  <a:pt x="77" y="144"/>
                </a:cubicBezTo>
                <a:cubicBezTo>
                  <a:pt x="66" y="159"/>
                  <a:pt x="53" y="168"/>
                  <a:pt x="35" y="173"/>
                </a:cubicBezTo>
                <a:cubicBezTo>
                  <a:pt x="28" y="175"/>
                  <a:pt x="16" y="176"/>
                  <a:pt x="0" y="177"/>
                </a:cubicBezTo>
                <a:cubicBezTo>
                  <a:pt x="0" y="136"/>
                  <a:pt x="0" y="136"/>
                  <a:pt x="0" y="136"/>
                </a:cubicBezTo>
                <a:cubicBezTo>
                  <a:pt x="15" y="136"/>
                  <a:pt x="25" y="133"/>
                  <a:pt x="31" y="128"/>
                </a:cubicBezTo>
                <a:cubicBezTo>
                  <a:pt x="37" y="123"/>
                  <a:pt x="40" y="115"/>
                  <a:pt x="40" y="103"/>
                </a:cubicBezTo>
                <a:cubicBezTo>
                  <a:pt x="40" y="101"/>
                  <a:pt x="40" y="98"/>
                  <a:pt x="40" y="94"/>
                </a:cubicBezTo>
                <a:close/>
                <a:moveTo>
                  <a:pt x="144" y="94"/>
                </a:moveTo>
                <a:cubicBezTo>
                  <a:pt x="104" y="94"/>
                  <a:pt x="104" y="94"/>
                  <a:pt x="104" y="94"/>
                </a:cubicBezTo>
                <a:cubicBezTo>
                  <a:pt x="104" y="0"/>
                  <a:pt x="104" y="0"/>
                  <a:pt x="104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101"/>
                  <a:pt x="191" y="101"/>
                  <a:pt x="191" y="101"/>
                </a:cubicBezTo>
                <a:cubicBezTo>
                  <a:pt x="191" y="119"/>
                  <a:pt x="187" y="134"/>
                  <a:pt x="180" y="144"/>
                </a:cubicBezTo>
                <a:cubicBezTo>
                  <a:pt x="170" y="159"/>
                  <a:pt x="156" y="168"/>
                  <a:pt x="139" y="173"/>
                </a:cubicBezTo>
                <a:cubicBezTo>
                  <a:pt x="131" y="175"/>
                  <a:pt x="120" y="176"/>
                  <a:pt x="104" y="177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19" y="136"/>
                  <a:pt x="129" y="133"/>
                  <a:pt x="135" y="128"/>
                </a:cubicBezTo>
                <a:cubicBezTo>
                  <a:pt x="141" y="123"/>
                  <a:pt x="144" y="115"/>
                  <a:pt x="144" y="103"/>
                </a:cubicBezTo>
                <a:cubicBezTo>
                  <a:pt x="144" y="101"/>
                  <a:pt x="144" y="98"/>
                  <a:pt x="144" y="9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597400" y="2146300"/>
            <a:ext cx="2986088" cy="3824288"/>
            <a:chOff x="4597400" y="1917700"/>
            <a:chExt cx="2986088" cy="3824288"/>
          </a:xfrm>
        </p:grpSpPr>
        <p:sp>
          <p:nvSpPr>
            <p:cNvPr id="24" name="Freeform 6"/>
            <p:cNvSpPr/>
            <p:nvPr/>
          </p:nvSpPr>
          <p:spPr bwMode="auto">
            <a:xfrm>
              <a:off x="4597400" y="1917700"/>
              <a:ext cx="2986088" cy="3824288"/>
            </a:xfrm>
            <a:custGeom>
              <a:avLst/>
              <a:gdLst>
                <a:gd name="T0" fmla="*/ 711 w 904"/>
                <a:gd name="T1" fmla="*/ 0 h 1160"/>
                <a:gd name="T2" fmla="*/ 70 w 904"/>
                <a:gd name="T3" fmla="*/ 0 h 1160"/>
                <a:gd name="T4" fmla="*/ 0 w 904"/>
                <a:gd name="T5" fmla="*/ 70 h 1160"/>
                <a:gd name="T6" fmla="*/ 0 w 904"/>
                <a:gd name="T7" fmla="*/ 874 h 1160"/>
                <a:gd name="T8" fmla="*/ 70 w 904"/>
                <a:gd name="T9" fmla="*/ 944 h 1160"/>
                <a:gd name="T10" fmla="*/ 677 w 904"/>
                <a:gd name="T11" fmla="*/ 944 h 1160"/>
                <a:gd name="T12" fmla="*/ 677 w 904"/>
                <a:gd name="T13" fmla="*/ 1160 h 1160"/>
                <a:gd name="T14" fmla="*/ 904 w 904"/>
                <a:gd name="T15" fmla="*/ 944 h 1160"/>
                <a:gd name="T16" fmla="*/ 904 w 904"/>
                <a:gd name="T17" fmla="*/ 944 h 1160"/>
                <a:gd name="T18" fmla="*/ 904 w 904"/>
                <a:gd name="T19" fmla="*/ 169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1160">
                  <a:moveTo>
                    <a:pt x="711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1"/>
                    <a:pt x="0" y="70"/>
                  </a:cubicBezTo>
                  <a:cubicBezTo>
                    <a:pt x="0" y="874"/>
                    <a:pt x="0" y="874"/>
                    <a:pt x="0" y="874"/>
                  </a:cubicBezTo>
                  <a:cubicBezTo>
                    <a:pt x="0" y="913"/>
                    <a:pt x="31" y="944"/>
                    <a:pt x="70" y="944"/>
                  </a:cubicBezTo>
                  <a:cubicBezTo>
                    <a:pt x="677" y="944"/>
                    <a:pt x="677" y="944"/>
                    <a:pt x="677" y="944"/>
                  </a:cubicBezTo>
                  <a:cubicBezTo>
                    <a:pt x="677" y="1160"/>
                    <a:pt x="677" y="1160"/>
                    <a:pt x="677" y="1160"/>
                  </a:cubicBezTo>
                  <a:cubicBezTo>
                    <a:pt x="904" y="944"/>
                    <a:pt x="904" y="944"/>
                    <a:pt x="904" y="944"/>
                  </a:cubicBezTo>
                  <a:cubicBezTo>
                    <a:pt x="904" y="944"/>
                    <a:pt x="904" y="944"/>
                    <a:pt x="904" y="944"/>
                  </a:cubicBezTo>
                  <a:cubicBezTo>
                    <a:pt x="904" y="169"/>
                    <a:pt x="904" y="169"/>
                    <a:pt x="904" y="169"/>
                  </a:cubicBez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890195" y="2501900"/>
              <a:ext cx="2251968" cy="136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4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4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4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890195" y="4241505"/>
              <a:ext cx="23996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2"/>
                  </a:solidFill>
                  <a:latin typeface="+mj-ea"/>
                  <a:ea typeface="+mj-ea"/>
                </a:rPr>
                <a:t>单击添加段落标题</a:t>
              </a:r>
              <a:endParaRPr lang="zh-CN" altLang="en-US" sz="2000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4998720" y="4132949"/>
              <a:ext cx="219456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8805244" y="2651558"/>
            <a:ext cx="2007219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1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05244" y="2353569"/>
            <a:ext cx="1820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7937501" y="2433543"/>
            <a:ext cx="677168" cy="677346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FontAwesome" pitchFamily="2" charset="0"/>
              </a:rPr>
              <a:t></a:t>
            </a:r>
            <a:endParaRPr lang="zh-CN" altLang="en-US" sz="2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259981" y="4132949"/>
            <a:ext cx="2007219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1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259981" y="3834960"/>
            <a:ext cx="1820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392238" y="3914934"/>
            <a:ext cx="677168" cy="677346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FontAwesome" pitchFamily="2" charset="0"/>
              </a:rPr>
              <a:t></a:t>
            </a:r>
            <a:endParaRPr lang="zh-CN" altLang="en-US" sz="2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05244" y="4132949"/>
            <a:ext cx="2007219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1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805244" y="3834960"/>
            <a:ext cx="1820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7937501" y="3914934"/>
            <a:ext cx="677168" cy="677346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FontAwesome" pitchFamily="2" charset="0"/>
              </a:rPr>
              <a:t></a:t>
            </a:r>
            <a:endParaRPr lang="en-US" altLang="zh-CN" sz="2000" dirty="0">
              <a:solidFill>
                <a:schemeClr val="bg1"/>
              </a:solidFill>
              <a:latin typeface="FontAwesom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75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5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75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5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1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2.70833E-6 0.075 " pathEditMode="relative" rAng="0" ptsTypes="AA">
                                      <p:cBhvr>
                                        <p:cTn id="52" dur="1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5 " pathEditMode="relative" rAng="0" ptsTypes="AA">
                                      <p:cBhvr>
                                        <p:cTn id="58" dur="1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4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1.66667E-6 0.075 " pathEditMode="relative" rAng="0" ptsTypes="AA">
                                      <p:cBhvr>
                                        <p:cTn id="70" dur="1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9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5 " pathEditMode="relative" rAng="0" ptsTypes="AA">
                                      <p:cBhvr>
                                        <p:cTn id="76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4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1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75 " pathEditMode="relative" rAng="0" ptsTypes="AA">
                                      <p:cBhvr>
                                        <p:cTn id="88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 animBg="1"/>
      <p:bldP spid="21" grpId="1" animBg="1"/>
      <p:bldP spid="22" grpId="0" animBg="1"/>
      <p:bldP spid="28" grpId="0"/>
      <p:bldP spid="28" grpId="1"/>
      <p:bldP spid="29" grpId="0"/>
      <p:bldP spid="30" grpId="0" animBg="1"/>
      <p:bldP spid="30" grpId="1" animBg="1"/>
      <p:bldP spid="31" grpId="0"/>
      <p:bldP spid="31" grpId="1"/>
      <p:bldP spid="32" grpId="0"/>
      <p:bldP spid="33" grpId="0" animBg="1"/>
      <p:bldP spid="33" grpId="1" animBg="1"/>
      <p:bldP spid="34" grpId="0"/>
      <p:bldP spid="34" grpId="1"/>
      <p:bldP spid="35" grpId="0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1230524" y="2570650"/>
            <a:ext cx="6249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rPr>
              <a:t>第二章标题内容</a:t>
            </a:r>
            <a:endParaRPr lang="zh-CN" altLang="en-US" sz="5400" dirty="0">
              <a:solidFill>
                <a:schemeClr val="accent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1230525" y="3661080"/>
            <a:ext cx="54573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industry. Lorem Ipsum has been the industry's standard dummy text ever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since</a:t>
            </a:r>
            <a:r>
              <a:rPr lang="en-US" altLang="zh-CN" sz="1000" b="1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</a:t>
            </a: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</a:t>
            </a:r>
            <a:endParaRPr lang="en-US" altLang="zh-CN" sz="1000" dirty="0">
              <a:solidFill>
                <a:schemeClr val="bg2">
                  <a:lumMod val="75000"/>
                </a:schemeClr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30" name="Group 16"/>
          <p:cNvGrpSpPr/>
          <p:nvPr/>
        </p:nvGrpSpPr>
        <p:grpSpPr bwMode="auto">
          <a:xfrm>
            <a:off x="3278443" y="4924570"/>
            <a:ext cx="386867" cy="386867"/>
            <a:chOff x="0" y="0"/>
            <a:chExt cx="965499" cy="965499"/>
          </a:xfrm>
          <a:solidFill>
            <a:schemeClr val="bg1"/>
          </a:solidFill>
          <a:effectLst/>
        </p:grpSpPr>
        <p:sp>
          <p:nvSpPr>
            <p:cNvPr id="31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2" name="AutoShape 18"/>
            <p:cNvSpPr/>
            <p:nvPr/>
          </p:nvSpPr>
          <p:spPr bwMode="auto">
            <a:xfrm>
              <a:off x="293778" y="265194"/>
              <a:ext cx="393822" cy="393822"/>
            </a:xfrm>
            <a:custGeom>
              <a:avLst/>
              <a:gdLst>
                <a:gd name="T0" fmla="*/ 196911 w 21600"/>
                <a:gd name="T1" fmla="*/ 196911 h 21600"/>
                <a:gd name="T2" fmla="*/ 196911 w 21600"/>
                <a:gd name="T3" fmla="*/ 196911 h 21600"/>
                <a:gd name="T4" fmla="*/ 196911 w 21600"/>
                <a:gd name="T5" fmla="*/ 196911 h 21600"/>
                <a:gd name="T6" fmla="*/ 196911 w 21600"/>
                <a:gd name="T7" fmla="*/ 19691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>
                <a:defRPr/>
              </a:pPr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33939" y="4924570"/>
            <a:ext cx="386867" cy="386867"/>
            <a:chOff x="6316398" y="415834"/>
            <a:chExt cx="482600" cy="482600"/>
          </a:xfrm>
          <a:solidFill>
            <a:schemeClr val="bg1"/>
          </a:solidFill>
          <a:effectLst/>
        </p:grpSpPr>
        <p:sp>
          <p:nvSpPr>
            <p:cNvPr id="34" name="AutoShape 8" descr="tile_paper_medgray.jpeg"/>
            <p:cNvSpPr/>
            <p:nvPr/>
          </p:nvSpPr>
          <p:spPr bwMode="auto">
            <a:xfrm>
              <a:off x="6316398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5" name="AutoShape 82"/>
            <p:cNvSpPr/>
            <p:nvPr/>
          </p:nvSpPr>
          <p:spPr bwMode="auto">
            <a:xfrm>
              <a:off x="6457131" y="556567"/>
              <a:ext cx="201134" cy="201134"/>
            </a:xfrm>
            <a:custGeom>
              <a:avLst/>
              <a:gdLst>
                <a:gd name="T0" fmla="*/ 198438 w 21600"/>
                <a:gd name="T1" fmla="*/ 198438 h 21600"/>
                <a:gd name="T2" fmla="*/ 198438 w 21600"/>
                <a:gd name="T3" fmla="*/ 198438 h 21600"/>
                <a:gd name="T4" fmla="*/ 198438 w 21600"/>
                <a:gd name="T5" fmla="*/ 198438 h 21600"/>
                <a:gd name="T6" fmla="*/ 198438 w 21600"/>
                <a:gd name="T7" fmla="*/ 198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982107" y="4924570"/>
            <a:ext cx="386867" cy="386867"/>
            <a:chOff x="7068981" y="415834"/>
            <a:chExt cx="482600" cy="482600"/>
          </a:xfrm>
          <a:solidFill>
            <a:schemeClr val="bg1"/>
          </a:solidFill>
          <a:effectLst/>
        </p:grpSpPr>
        <p:sp>
          <p:nvSpPr>
            <p:cNvPr id="37" name="AutoShape 8" descr="tile_paper_medgray.jpeg"/>
            <p:cNvSpPr/>
            <p:nvPr/>
          </p:nvSpPr>
          <p:spPr bwMode="auto">
            <a:xfrm>
              <a:off x="7068981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8" name="AutoShape 18"/>
            <p:cNvSpPr/>
            <p:nvPr/>
          </p:nvSpPr>
          <p:spPr bwMode="auto">
            <a:xfrm>
              <a:off x="7209714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1152"/>
                  </a:moveTo>
                  <a:lnTo>
                    <a:pt x="0" y="5936"/>
                  </a:lnTo>
                  <a:cubicBezTo>
                    <a:pt x="0" y="5498"/>
                    <a:pt x="132" y="5116"/>
                    <a:pt x="396" y="4796"/>
                  </a:cubicBezTo>
                  <a:cubicBezTo>
                    <a:pt x="663" y="4479"/>
                    <a:pt x="979" y="4317"/>
                    <a:pt x="1346" y="4317"/>
                  </a:cubicBezTo>
                  <a:lnTo>
                    <a:pt x="6316" y="4317"/>
                  </a:lnTo>
                  <a:lnTo>
                    <a:pt x="6316" y="1072"/>
                  </a:lnTo>
                  <a:cubicBezTo>
                    <a:pt x="6316" y="781"/>
                    <a:pt x="6399" y="528"/>
                    <a:pt x="6568" y="320"/>
                  </a:cubicBezTo>
                  <a:cubicBezTo>
                    <a:pt x="6737" y="108"/>
                    <a:pt x="6945" y="0"/>
                    <a:pt x="7195" y="0"/>
                  </a:cubicBezTo>
                  <a:lnTo>
                    <a:pt x="14402" y="0"/>
                  </a:lnTo>
                  <a:cubicBezTo>
                    <a:pt x="14661" y="0"/>
                    <a:pt x="14877" y="108"/>
                    <a:pt x="15053" y="320"/>
                  </a:cubicBezTo>
                  <a:cubicBezTo>
                    <a:pt x="15227" y="528"/>
                    <a:pt x="15318" y="781"/>
                    <a:pt x="15318" y="1072"/>
                  </a:cubicBezTo>
                  <a:lnTo>
                    <a:pt x="15318" y="4317"/>
                  </a:lnTo>
                  <a:lnTo>
                    <a:pt x="20263" y="4317"/>
                  </a:lnTo>
                  <a:cubicBezTo>
                    <a:pt x="20630" y="4317"/>
                    <a:pt x="20943" y="4479"/>
                    <a:pt x="21205" y="4796"/>
                  </a:cubicBezTo>
                  <a:cubicBezTo>
                    <a:pt x="21467" y="5116"/>
                    <a:pt x="21599" y="5498"/>
                    <a:pt x="21599" y="5936"/>
                  </a:cubicBezTo>
                  <a:lnTo>
                    <a:pt x="21599" y="11152"/>
                  </a:lnTo>
                  <a:lnTo>
                    <a:pt x="0" y="11152"/>
                  </a:lnTo>
                  <a:close/>
                  <a:moveTo>
                    <a:pt x="21599" y="12782"/>
                  </a:moveTo>
                  <a:lnTo>
                    <a:pt x="21599" y="19981"/>
                  </a:lnTo>
                  <a:cubicBezTo>
                    <a:pt x="21599" y="20425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21"/>
                  </a:cubicBezTo>
                  <a:cubicBezTo>
                    <a:pt x="132" y="20801"/>
                    <a:pt x="0" y="20425"/>
                    <a:pt x="0" y="19981"/>
                  </a:cubicBezTo>
                  <a:lnTo>
                    <a:pt x="0" y="12782"/>
                  </a:lnTo>
                  <a:lnTo>
                    <a:pt x="8355" y="12782"/>
                  </a:lnTo>
                  <a:cubicBezTo>
                    <a:pt x="8340" y="12841"/>
                    <a:pt x="8333" y="12929"/>
                    <a:pt x="8333" y="13052"/>
                  </a:cubicBezTo>
                  <a:lnTo>
                    <a:pt x="8333" y="15199"/>
                  </a:lnTo>
                  <a:cubicBezTo>
                    <a:pt x="8333" y="15713"/>
                    <a:pt x="8482" y="16160"/>
                    <a:pt x="8783" y="16542"/>
                  </a:cubicBezTo>
                  <a:cubicBezTo>
                    <a:pt x="9085" y="16921"/>
                    <a:pt x="9462" y="17112"/>
                    <a:pt x="9914" y="17112"/>
                  </a:cubicBezTo>
                  <a:lnTo>
                    <a:pt x="11707" y="17112"/>
                  </a:lnTo>
                  <a:cubicBezTo>
                    <a:pt x="12137" y="17112"/>
                    <a:pt x="12507" y="16924"/>
                    <a:pt x="12816" y="16548"/>
                  </a:cubicBezTo>
                  <a:cubicBezTo>
                    <a:pt x="13124" y="16175"/>
                    <a:pt x="13278" y="15725"/>
                    <a:pt x="13278" y="15199"/>
                  </a:cubicBezTo>
                  <a:lnTo>
                    <a:pt x="13278" y="13052"/>
                  </a:lnTo>
                  <a:cubicBezTo>
                    <a:pt x="13278" y="12938"/>
                    <a:pt x="13266" y="12847"/>
                    <a:pt x="13242" y="12782"/>
                  </a:cubicBezTo>
                  <a:lnTo>
                    <a:pt x="21599" y="12782"/>
                  </a:lnTo>
                  <a:close/>
                  <a:moveTo>
                    <a:pt x="8108" y="4320"/>
                  </a:moveTo>
                  <a:lnTo>
                    <a:pt x="13511" y="4320"/>
                  </a:lnTo>
                  <a:lnTo>
                    <a:pt x="13511" y="2170"/>
                  </a:lnTo>
                  <a:lnTo>
                    <a:pt x="8108" y="2170"/>
                  </a:lnTo>
                  <a:lnTo>
                    <a:pt x="8108" y="4320"/>
                  </a:lnTo>
                  <a:close/>
                  <a:moveTo>
                    <a:pt x="11707" y="12782"/>
                  </a:moveTo>
                  <a:cubicBezTo>
                    <a:pt x="11849" y="12782"/>
                    <a:pt x="11922" y="12873"/>
                    <a:pt x="11929" y="13052"/>
                  </a:cubicBezTo>
                  <a:lnTo>
                    <a:pt x="11929" y="15199"/>
                  </a:lnTo>
                  <a:cubicBezTo>
                    <a:pt x="11929" y="15367"/>
                    <a:pt x="11856" y="15455"/>
                    <a:pt x="11707" y="15467"/>
                  </a:cubicBezTo>
                  <a:lnTo>
                    <a:pt x="9914" y="15467"/>
                  </a:lnTo>
                  <a:cubicBezTo>
                    <a:pt x="9758" y="15467"/>
                    <a:pt x="9675" y="15379"/>
                    <a:pt x="9667" y="15199"/>
                  </a:cubicBezTo>
                  <a:lnTo>
                    <a:pt x="9667" y="13052"/>
                  </a:lnTo>
                  <a:cubicBezTo>
                    <a:pt x="9667" y="12882"/>
                    <a:pt x="9750" y="12794"/>
                    <a:pt x="9914" y="12782"/>
                  </a:cubicBezTo>
                  <a:lnTo>
                    <a:pt x="11707" y="1278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30275" y="4924570"/>
            <a:ext cx="386867" cy="386867"/>
            <a:chOff x="7821564" y="415834"/>
            <a:chExt cx="482600" cy="482600"/>
          </a:xfrm>
          <a:solidFill>
            <a:schemeClr val="bg1"/>
          </a:solidFill>
          <a:effectLst/>
        </p:grpSpPr>
        <p:sp>
          <p:nvSpPr>
            <p:cNvPr id="40" name="AutoShape 8" descr="tile_paper_medgray.jpeg"/>
            <p:cNvSpPr/>
            <p:nvPr/>
          </p:nvSpPr>
          <p:spPr bwMode="auto">
            <a:xfrm>
              <a:off x="7821564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7962297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599"/>
                    <a:pt x="19987" y="21599"/>
                  </a:cubicBezTo>
                  <a:lnTo>
                    <a:pt x="1612" y="21599"/>
                  </a:lnTo>
                  <a:cubicBezTo>
                    <a:pt x="1180" y="21599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5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09"/>
          <p:cNvSpPr/>
          <p:nvPr/>
        </p:nvSpPr>
        <p:spPr>
          <a:xfrm>
            <a:off x="6108700" y="2273716"/>
            <a:ext cx="4916880" cy="3493672"/>
          </a:xfrm>
          <a:prstGeom prst="roundRect">
            <a:avLst>
              <a:gd name="adj" fmla="val 0"/>
            </a:avLst>
          </a:prstGeom>
          <a:blipFill>
            <a:blip r:embed="rId1" cstate="email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1527624" y="2294286"/>
            <a:ext cx="941748" cy="94485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69815" y="2589662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69816" y="223613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527624" y="3558409"/>
            <a:ext cx="941748" cy="944856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69815" y="3853785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69816" y="350026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527624" y="4822532"/>
            <a:ext cx="941748" cy="944856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69815" y="5117908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69816" y="476438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50"/>
                            </p:stCondLst>
                            <p:childTnLst>
                              <p:par>
                                <p:cTn id="3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/>
      <p:bldP spid="10" grpId="0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4" name="Oval 15"/>
          <p:cNvSpPr/>
          <p:nvPr/>
        </p:nvSpPr>
        <p:spPr>
          <a:xfrm>
            <a:off x="3971764" y="1758640"/>
            <a:ext cx="4248472" cy="4248472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5" name="组合 34"/>
          <p:cNvGrpSpPr/>
          <p:nvPr/>
        </p:nvGrpSpPr>
        <p:grpSpPr>
          <a:xfrm>
            <a:off x="6215988" y="2146038"/>
            <a:ext cx="1591381" cy="1591381"/>
            <a:chOff x="6215988" y="1904738"/>
            <a:chExt cx="1591381" cy="1591381"/>
          </a:xfrm>
        </p:grpSpPr>
        <p:grpSp>
          <p:nvGrpSpPr>
            <p:cNvPr id="36" name="Group 6"/>
            <p:cNvGrpSpPr/>
            <p:nvPr/>
          </p:nvGrpSpPr>
          <p:grpSpPr>
            <a:xfrm>
              <a:off x="6215988" y="1904738"/>
              <a:ext cx="1591381" cy="1591381"/>
              <a:chOff x="4601826" y="1537199"/>
              <a:chExt cx="1019142" cy="1019142"/>
            </a:xfrm>
          </p:grpSpPr>
          <p:sp>
            <p:nvSpPr>
              <p:cNvPr id="38" name="Freeform: Shape 7"/>
              <p:cNvSpPr/>
              <p:nvPr/>
            </p:nvSpPr>
            <p:spPr bwMode="auto">
              <a:xfrm rot="10800000">
                <a:off x="4601826" y="1537199"/>
                <a:ext cx="1019142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Freeform: Shape 8"/>
              <p:cNvSpPr/>
              <p:nvPr/>
            </p:nvSpPr>
            <p:spPr bwMode="auto">
              <a:xfrm>
                <a:off x="4882797" y="1867932"/>
                <a:ext cx="457200" cy="357674"/>
              </a:xfrm>
              <a:custGeom>
                <a:avLst/>
                <a:gdLst/>
                <a:ahLst/>
                <a:cxnLst>
                  <a:cxn ang="0">
                    <a:pos x="68" y="8"/>
                  </a:cxn>
                  <a:cxn ang="0">
                    <a:pos x="67" y="9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0"/>
                  </a:cxn>
                  <a:cxn ang="0">
                    <a:pos x="68" y="1"/>
                  </a:cxn>
                  <a:cxn ang="0">
                    <a:pos x="68" y="8"/>
                  </a:cxn>
                  <a:cxn ang="0">
                    <a:pos x="13" y="27"/>
                  </a:cxn>
                  <a:cxn ang="0">
                    <a:pos x="3" y="38"/>
                  </a:cxn>
                  <a:cxn ang="0">
                    <a:pos x="2" y="38"/>
                  </a:cxn>
                  <a:cxn ang="0">
                    <a:pos x="0" y="37"/>
                  </a:cxn>
                  <a:cxn ang="0">
                    <a:pos x="0" y="15"/>
                  </a:cxn>
                  <a:cxn ang="0">
                    <a:pos x="2" y="14"/>
                  </a:cxn>
                  <a:cxn ang="0">
                    <a:pos x="3" y="14"/>
                  </a:cxn>
                  <a:cxn ang="0">
                    <a:pos x="13" y="25"/>
                  </a:cxn>
                  <a:cxn ang="0">
                    <a:pos x="14" y="26"/>
                  </a:cxn>
                  <a:cxn ang="0">
                    <a:pos x="13" y="27"/>
                  </a:cxn>
                  <a:cxn ang="0">
                    <a:pos x="68" y="52"/>
                  </a:cxn>
                  <a:cxn ang="0">
                    <a:pos x="67" y="53"/>
                  </a:cxn>
                  <a:cxn ang="0">
                    <a:pos x="2" y="53"/>
                  </a:cxn>
                  <a:cxn ang="0">
                    <a:pos x="0" y="52"/>
                  </a:cxn>
                  <a:cxn ang="0">
                    <a:pos x="0" y="44"/>
                  </a:cxn>
                  <a:cxn ang="0">
                    <a:pos x="2" y="43"/>
                  </a:cxn>
                  <a:cxn ang="0">
                    <a:pos x="67" y="43"/>
                  </a:cxn>
                  <a:cxn ang="0">
                    <a:pos x="68" y="44"/>
                  </a:cxn>
                  <a:cxn ang="0">
                    <a:pos x="68" y="52"/>
                  </a:cxn>
                  <a:cxn ang="0">
                    <a:pos x="68" y="23"/>
                  </a:cxn>
                  <a:cxn ang="0">
                    <a:pos x="67" y="24"/>
                  </a:cxn>
                  <a:cxn ang="0">
                    <a:pos x="26" y="24"/>
                  </a:cxn>
                  <a:cxn ang="0">
                    <a:pos x="25" y="23"/>
                  </a:cxn>
                  <a:cxn ang="0">
                    <a:pos x="25" y="15"/>
                  </a:cxn>
                  <a:cxn ang="0">
                    <a:pos x="26" y="14"/>
                  </a:cxn>
                  <a:cxn ang="0">
                    <a:pos x="67" y="14"/>
                  </a:cxn>
                  <a:cxn ang="0">
                    <a:pos x="68" y="15"/>
                  </a:cxn>
                  <a:cxn ang="0">
                    <a:pos x="68" y="23"/>
                  </a:cxn>
                  <a:cxn ang="0">
                    <a:pos x="68" y="37"/>
                  </a:cxn>
                  <a:cxn ang="0">
                    <a:pos x="67" y="38"/>
                  </a:cxn>
                  <a:cxn ang="0">
                    <a:pos x="26" y="38"/>
                  </a:cxn>
                  <a:cxn ang="0">
                    <a:pos x="25" y="37"/>
                  </a:cxn>
                  <a:cxn ang="0">
                    <a:pos x="25" y="30"/>
                  </a:cxn>
                  <a:cxn ang="0">
                    <a:pos x="26" y="29"/>
                  </a:cxn>
                  <a:cxn ang="0">
                    <a:pos x="67" y="29"/>
                  </a:cxn>
                  <a:cxn ang="0">
                    <a:pos x="68" y="30"/>
                  </a:cxn>
                  <a:cxn ang="0">
                    <a:pos x="68" y="37"/>
                  </a:cxn>
                </a:cxnLst>
                <a:rect l="0" t="0" r="r" b="b"/>
                <a:pathLst>
                  <a:path w="68" h="53">
                    <a:moveTo>
                      <a:pt x="68" y="8"/>
                    </a:moveTo>
                    <a:cubicBezTo>
                      <a:pt x="68" y="9"/>
                      <a:pt x="68" y="9"/>
                      <a:pt x="67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0"/>
                      <a:pt x="68" y="0"/>
                      <a:pt x="68" y="1"/>
                    </a:cubicBezTo>
                    <a:lnTo>
                      <a:pt x="68" y="8"/>
                    </a:lnTo>
                    <a:close/>
                    <a:moveTo>
                      <a:pt x="13" y="27"/>
                    </a:moveTo>
                    <a:cubicBezTo>
                      <a:pt x="3" y="38"/>
                      <a:pt x="3" y="38"/>
                      <a:pt x="3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8"/>
                      <a:pt x="0" y="37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4" y="27"/>
                      <a:pt x="13" y="27"/>
                    </a:cubicBezTo>
                    <a:close/>
                    <a:moveTo>
                      <a:pt x="68" y="52"/>
                    </a:moveTo>
                    <a:cubicBezTo>
                      <a:pt x="68" y="52"/>
                      <a:pt x="68" y="53"/>
                      <a:pt x="67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1" y="53"/>
                      <a:pt x="0" y="52"/>
                      <a:pt x="0" y="5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1" y="43"/>
                      <a:pt x="2" y="43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8" y="43"/>
                      <a:pt x="68" y="44"/>
                      <a:pt x="68" y="44"/>
                    </a:cubicBezTo>
                    <a:lnTo>
                      <a:pt x="68" y="52"/>
                    </a:lnTo>
                    <a:close/>
                    <a:moveTo>
                      <a:pt x="68" y="23"/>
                    </a:moveTo>
                    <a:cubicBezTo>
                      <a:pt x="68" y="23"/>
                      <a:pt x="68" y="24"/>
                      <a:pt x="6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5" y="23"/>
                      <a:pt x="25" y="23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4"/>
                      <a:pt x="26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8" y="14"/>
                      <a:pt x="68" y="15"/>
                      <a:pt x="68" y="15"/>
                    </a:cubicBezTo>
                    <a:lnTo>
                      <a:pt x="68" y="23"/>
                    </a:lnTo>
                    <a:close/>
                    <a:moveTo>
                      <a:pt x="68" y="37"/>
                    </a:moveTo>
                    <a:cubicBezTo>
                      <a:pt x="68" y="38"/>
                      <a:pt x="68" y="38"/>
                      <a:pt x="67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8"/>
                      <a:pt x="25" y="38"/>
                      <a:pt x="25" y="37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6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8" y="29"/>
                      <a:pt x="68" y="29"/>
                      <a:pt x="68" y="30"/>
                    </a:cubicBezTo>
                    <a:lnTo>
                      <a:pt x="68" y="3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37" name="Oval 16"/>
            <p:cNvSpPr/>
            <p:nvPr/>
          </p:nvSpPr>
          <p:spPr>
            <a:xfrm>
              <a:off x="7314133" y="2043717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84632" y="2146040"/>
            <a:ext cx="1591381" cy="1591380"/>
            <a:chOff x="4384632" y="1904740"/>
            <a:chExt cx="1591381" cy="1591380"/>
          </a:xfrm>
        </p:grpSpPr>
        <p:grpSp>
          <p:nvGrpSpPr>
            <p:cNvPr id="41" name="Group 12"/>
            <p:cNvGrpSpPr/>
            <p:nvPr/>
          </p:nvGrpSpPr>
          <p:grpSpPr>
            <a:xfrm>
              <a:off x="4384632" y="1904740"/>
              <a:ext cx="1591381" cy="1591380"/>
              <a:chOff x="3523033" y="1522757"/>
              <a:chExt cx="1019142" cy="1019141"/>
            </a:xfrm>
          </p:grpSpPr>
          <p:sp>
            <p:nvSpPr>
              <p:cNvPr id="43" name="Freeform: Shape 13"/>
              <p:cNvSpPr/>
              <p:nvPr/>
            </p:nvSpPr>
            <p:spPr bwMode="auto">
              <a:xfrm rot="5400000">
                <a:off x="3523033" y="1522757"/>
                <a:ext cx="1019141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Freeform: Shape 14"/>
              <p:cNvSpPr/>
              <p:nvPr/>
            </p:nvSpPr>
            <p:spPr bwMode="auto">
              <a:xfrm>
                <a:off x="3809058" y="1854058"/>
                <a:ext cx="447091" cy="356540"/>
              </a:xfrm>
              <a:custGeom>
                <a:avLst/>
                <a:gdLst/>
                <a:ahLst/>
                <a:cxnLst>
                  <a:cxn ang="0">
                    <a:pos x="73" y="52"/>
                  </a:cxn>
                  <a:cxn ang="0">
                    <a:pos x="67" y="58"/>
                  </a:cxn>
                  <a:cxn ang="0">
                    <a:pos x="7" y="58"/>
                  </a:cxn>
                  <a:cxn ang="0">
                    <a:pos x="0" y="52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52"/>
                  </a:cxn>
                  <a:cxn ang="0">
                    <a:pos x="7" y="4"/>
                  </a:cxn>
                  <a:cxn ang="0">
                    <a:pos x="5" y="6"/>
                  </a:cxn>
                  <a:cxn ang="0">
                    <a:pos x="5" y="52"/>
                  </a:cxn>
                  <a:cxn ang="0">
                    <a:pos x="7" y="53"/>
                  </a:cxn>
                  <a:cxn ang="0">
                    <a:pos x="67" y="53"/>
                  </a:cxn>
                  <a:cxn ang="0">
                    <a:pos x="68" y="52"/>
                  </a:cxn>
                  <a:cxn ang="0">
                    <a:pos x="68" y="6"/>
                  </a:cxn>
                  <a:cxn ang="0">
                    <a:pos x="67" y="4"/>
                  </a:cxn>
                  <a:cxn ang="0">
                    <a:pos x="7" y="4"/>
                  </a:cxn>
                  <a:cxn ang="0">
                    <a:pos x="17" y="24"/>
                  </a:cxn>
                  <a:cxn ang="0">
                    <a:pos x="10" y="17"/>
                  </a:cxn>
                  <a:cxn ang="0">
                    <a:pos x="17" y="9"/>
                  </a:cxn>
                  <a:cxn ang="0">
                    <a:pos x="25" y="17"/>
                  </a:cxn>
                  <a:cxn ang="0">
                    <a:pos x="17" y="24"/>
                  </a:cxn>
                  <a:cxn ang="0">
                    <a:pos x="64" y="48"/>
                  </a:cxn>
                  <a:cxn ang="0">
                    <a:pos x="10" y="48"/>
                  </a:cxn>
                  <a:cxn ang="0">
                    <a:pos x="10" y="41"/>
                  </a:cxn>
                  <a:cxn ang="0">
                    <a:pos x="22" y="29"/>
                  </a:cxn>
                  <a:cxn ang="0">
                    <a:pos x="28" y="35"/>
                  </a:cxn>
                  <a:cxn ang="0">
                    <a:pos x="48" y="15"/>
                  </a:cxn>
                  <a:cxn ang="0">
                    <a:pos x="64" y="31"/>
                  </a:cxn>
                  <a:cxn ang="0">
                    <a:pos x="64" y="48"/>
                  </a:cxn>
                </a:cxnLst>
                <a:rect l="0" t="0" r="r" b="b"/>
                <a:pathLst>
                  <a:path w="73" h="58">
                    <a:moveTo>
                      <a:pt x="73" y="52"/>
                    </a:moveTo>
                    <a:cubicBezTo>
                      <a:pt x="73" y="55"/>
                      <a:pt x="71" y="58"/>
                      <a:pt x="67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3" y="58"/>
                      <a:pt x="0" y="55"/>
                      <a:pt x="0" y="5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1" y="0"/>
                      <a:pt x="73" y="2"/>
                      <a:pt x="73" y="6"/>
                    </a:cubicBezTo>
                    <a:lnTo>
                      <a:pt x="73" y="52"/>
                    </a:lnTo>
                    <a:close/>
                    <a:moveTo>
                      <a:pt x="7" y="4"/>
                    </a:moveTo>
                    <a:cubicBezTo>
                      <a:pt x="6" y="4"/>
                      <a:pt x="5" y="5"/>
                      <a:pt x="5" y="6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6" y="53"/>
                      <a:pt x="7" y="53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8" y="53"/>
                      <a:pt x="68" y="52"/>
                      <a:pt x="68" y="5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8" y="5"/>
                      <a:pt x="68" y="4"/>
                      <a:pt x="67" y="4"/>
                    </a:cubicBezTo>
                    <a:lnTo>
                      <a:pt x="7" y="4"/>
                    </a:lnTo>
                    <a:close/>
                    <a:moveTo>
                      <a:pt x="17" y="24"/>
                    </a:move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9"/>
                      <a:pt x="17" y="9"/>
                    </a:cubicBezTo>
                    <a:cubicBezTo>
                      <a:pt x="21" y="9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lose/>
                    <a:moveTo>
                      <a:pt x="64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64" y="31"/>
                      <a:pt x="64" y="31"/>
                      <a:pt x="64" y="31"/>
                    </a:cubicBezTo>
                    <a:lnTo>
                      <a:pt x="64" y="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42" name="Oval 17"/>
            <p:cNvSpPr/>
            <p:nvPr/>
          </p:nvSpPr>
          <p:spPr>
            <a:xfrm>
              <a:off x="4577464" y="2027852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45" name="Group 37"/>
          <p:cNvGrpSpPr/>
          <p:nvPr/>
        </p:nvGrpSpPr>
        <p:grpSpPr>
          <a:xfrm>
            <a:off x="4384632" y="3954883"/>
            <a:ext cx="1591381" cy="1591381"/>
            <a:chOff x="4384632" y="3702309"/>
            <a:chExt cx="1591381" cy="1591381"/>
          </a:xfrm>
        </p:grpSpPr>
        <p:grpSp>
          <p:nvGrpSpPr>
            <p:cNvPr id="46" name="Group 3"/>
            <p:cNvGrpSpPr/>
            <p:nvPr/>
          </p:nvGrpSpPr>
          <p:grpSpPr>
            <a:xfrm>
              <a:off x="4384632" y="3702309"/>
              <a:ext cx="1591381" cy="1591381"/>
              <a:chOff x="3523033" y="2587160"/>
              <a:chExt cx="1019142" cy="1019142"/>
            </a:xfrm>
          </p:grpSpPr>
          <p:sp>
            <p:nvSpPr>
              <p:cNvPr id="48" name="Freeform: Shape 4"/>
              <p:cNvSpPr/>
              <p:nvPr/>
            </p:nvSpPr>
            <p:spPr bwMode="auto">
              <a:xfrm>
                <a:off x="3523033" y="2587160"/>
                <a:ext cx="1019142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Freeform: Shape 5"/>
              <p:cNvSpPr/>
              <p:nvPr/>
            </p:nvSpPr>
            <p:spPr bwMode="auto">
              <a:xfrm>
                <a:off x="3767243" y="2920890"/>
                <a:ext cx="530722" cy="351683"/>
              </a:xfrm>
              <a:custGeom>
                <a:avLst/>
                <a:gdLst/>
                <a:ahLst/>
                <a:cxnLst>
                  <a:cxn ang="0">
                    <a:pos x="77" y="43"/>
                  </a:cxn>
                  <a:cxn ang="0">
                    <a:pos x="77" y="47"/>
                  </a:cxn>
                  <a:cxn ang="0">
                    <a:pos x="70" y="51"/>
                  </a:cxn>
                  <a:cxn ang="0">
                    <a:pos x="6" y="51"/>
                  </a:cxn>
                  <a:cxn ang="0">
                    <a:pos x="0" y="47"/>
                  </a:cxn>
                  <a:cxn ang="0">
                    <a:pos x="0" y="43"/>
                  </a:cxn>
                  <a:cxn ang="0">
                    <a:pos x="6" y="43"/>
                  </a:cxn>
                  <a:cxn ang="0">
                    <a:pos x="70" y="43"/>
                  </a:cxn>
                  <a:cxn ang="0">
                    <a:pos x="77" y="43"/>
                  </a:cxn>
                  <a:cxn ang="0">
                    <a:pos x="10" y="34"/>
                  </a:cxn>
                  <a:cxn ang="0">
                    <a:pos x="10" y="6"/>
                  </a:cxn>
                  <a:cxn ang="0">
                    <a:pos x="16" y="0"/>
                  </a:cxn>
                  <a:cxn ang="0">
                    <a:pos x="60" y="0"/>
                  </a:cxn>
                  <a:cxn ang="0">
                    <a:pos x="67" y="6"/>
                  </a:cxn>
                  <a:cxn ang="0">
                    <a:pos x="67" y="34"/>
                  </a:cxn>
                  <a:cxn ang="0">
                    <a:pos x="60" y="41"/>
                  </a:cxn>
                  <a:cxn ang="0">
                    <a:pos x="16" y="41"/>
                  </a:cxn>
                  <a:cxn ang="0">
                    <a:pos x="10" y="34"/>
                  </a:cxn>
                  <a:cxn ang="0">
                    <a:pos x="15" y="34"/>
                  </a:cxn>
                  <a:cxn ang="0">
                    <a:pos x="16" y="36"/>
                  </a:cxn>
                  <a:cxn ang="0">
                    <a:pos x="60" y="36"/>
                  </a:cxn>
                  <a:cxn ang="0">
                    <a:pos x="61" y="34"/>
                  </a:cxn>
                  <a:cxn ang="0">
                    <a:pos x="61" y="6"/>
                  </a:cxn>
                  <a:cxn ang="0">
                    <a:pos x="60" y="5"/>
                  </a:cxn>
                  <a:cxn ang="0">
                    <a:pos x="16" y="5"/>
                  </a:cxn>
                  <a:cxn ang="0">
                    <a:pos x="15" y="6"/>
                  </a:cxn>
                  <a:cxn ang="0">
                    <a:pos x="15" y="34"/>
                  </a:cxn>
                  <a:cxn ang="0">
                    <a:pos x="42" y="47"/>
                  </a:cxn>
                  <a:cxn ang="0">
                    <a:pos x="42" y="46"/>
                  </a:cxn>
                  <a:cxn ang="0">
                    <a:pos x="35" y="46"/>
                  </a:cxn>
                  <a:cxn ang="0">
                    <a:pos x="34" y="47"/>
                  </a:cxn>
                  <a:cxn ang="0">
                    <a:pos x="35" y="47"/>
                  </a:cxn>
                  <a:cxn ang="0">
                    <a:pos x="42" y="47"/>
                  </a:cxn>
                  <a:cxn ang="0">
                    <a:pos x="42" y="47"/>
                  </a:cxn>
                </a:cxnLst>
                <a:rect l="0" t="0" r="r" b="b"/>
                <a:pathLst>
                  <a:path w="77" h="51">
                    <a:moveTo>
                      <a:pt x="77" y="43"/>
                    </a:moveTo>
                    <a:cubicBezTo>
                      <a:pt x="77" y="47"/>
                      <a:pt x="77" y="47"/>
                      <a:pt x="77" y="47"/>
                    </a:cubicBezTo>
                    <a:cubicBezTo>
                      <a:pt x="77" y="49"/>
                      <a:pt x="74" y="51"/>
                      <a:pt x="70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49"/>
                      <a:pt x="0" y="4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0" y="43"/>
                      <a:pt x="70" y="43"/>
                      <a:pt x="70" y="43"/>
                    </a:cubicBezTo>
                    <a:lnTo>
                      <a:pt x="77" y="43"/>
                    </a:lnTo>
                    <a:close/>
                    <a:moveTo>
                      <a:pt x="10" y="34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2"/>
                      <a:pt x="13" y="0"/>
                      <a:pt x="1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2"/>
                      <a:pt x="67" y="6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8"/>
                      <a:pt x="64" y="41"/>
                      <a:pt x="60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0" y="38"/>
                      <a:pt x="10" y="34"/>
                    </a:cubicBezTo>
                    <a:close/>
                    <a:moveTo>
                      <a:pt x="15" y="34"/>
                    </a:moveTo>
                    <a:cubicBezTo>
                      <a:pt x="15" y="35"/>
                      <a:pt x="16" y="36"/>
                      <a:pt x="16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1" y="36"/>
                      <a:pt x="61" y="35"/>
                      <a:pt x="61" y="34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5"/>
                      <a:pt x="61" y="5"/>
                      <a:pt x="60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5" y="6"/>
                    </a:cubicBezTo>
                    <a:lnTo>
                      <a:pt x="15" y="34"/>
                    </a:lnTo>
                    <a:close/>
                    <a:moveTo>
                      <a:pt x="42" y="47"/>
                    </a:moveTo>
                    <a:cubicBezTo>
                      <a:pt x="42" y="46"/>
                      <a:pt x="42" y="46"/>
                      <a:pt x="42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4" y="46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2" y="47"/>
                      <a:pt x="42" y="47"/>
                      <a:pt x="42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47" name="Oval 18"/>
            <p:cNvSpPr/>
            <p:nvPr/>
          </p:nvSpPr>
          <p:spPr>
            <a:xfrm>
              <a:off x="4577464" y="4866965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6208680" y="3954883"/>
            <a:ext cx="1591381" cy="1591380"/>
            <a:chOff x="6208680" y="3724858"/>
            <a:chExt cx="1591381" cy="1591380"/>
          </a:xfrm>
        </p:grpSpPr>
        <p:grpSp>
          <p:nvGrpSpPr>
            <p:cNvPr id="51" name="Group 9"/>
            <p:cNvGrpSpPr/>
            <p:nvPr/>
          </p:nvGrpSpPr>
          <p:grpSpPr>
            <a:xfrm>
              <a:off x="6208680" y="3724858"/>
              <a:ext cx="1591381" cy="1591380"/>
              <a:chOff x="4597146" y="2601600"/>
              <a:chExt cx="1019142" cy="1019141"/>
            </a:xfrm>
          </p:grpSpPr>
          <p:sp>
            <p:nvSpPr>
              <p:cNvPr id="53" name="Freeform: Shape 10"/>
              <p:cNvSpPr/>
              <p:nvPr/>
            </p:nvSpPr>
            <p:spPr bwMode="auto">
              <a:xfrm rot="16200000">
                <a:off x="4597146" y="2601600"/>
                <a:ext cx="1019141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Freeform: Shape 11"/>
              <p:cNvSpPr/>
              <p:nvPr/>
            </p:nvSpPr>
            <p:spPr bwMode="auto">
              <a:xfrm>
                <a:off x="4909236" y="2912112"/>
                <a:ext cx="394961" cy="398119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1" y="27"/>
                  </a:cxn>
                  <a:cxn ang="0">
                    <a:pos x="30" y="17"/>
                  </a:cxn>
                  <a:cxn ang="0">
                    <a:pos x="9" y="37"/>
                  </a:cxn>
                  <a:cxn ang="0">
                    <a:pos x="9" y="48"/>
                  </a:cxn>
                  <a:cxn ang="0">
                    <a:pos x="20" y="48"/>
                  </a:cxn>
                  <a:cxn ang="0">
                    <a:pos x="41" y="27"/>
                  </a:cxn>
                  <a:cxn ang="0">
                    <a:pos x="21" y="43"/>
                  </a:cxn>
                  <a:cxn ang="0">
                    <a:pos x="19" y="44"/>
                  </a:cxn>
                  <a:cxn ang="0">
                    <a:pos x="17" y="44"/>
                  </a:cxn>
                  <a:cxn ang="0">
                    <a:pos x="17" y="41"/>
                  </a:cxn>
                  <a:cxn ang="0">
                    <a:pos x="13" y="41"/>
                  </a:cxn>
                  <a:cxn ang="0">
                    <a:pos x="13" y="39"/>
                  </a:cxn>
                  <a:cxn ang="0">
                    <a:pos x="15" y="37"/>
                  </a:cxn>
                  <a:cxn ang="0">
                    <a:pos x="21" y="43"/>
                  </a:cxn>
                  <a:cxn ang="0">
                    <a:pos x="31" y="23"/>
                  </a:cxn>
                  <a:cxn ang="0">
                    <a:pos x="20" y="34"/>
                  </a:cxn>
                  <a:cxn ang="0">
                    <a:pos x="19" y="34"/>
                  </a:cxn>
                  <a:cxn ang="0">
                    <a:pos x="19" y="33"/>
                  </a:cxn>
                  <a:cxn ang="0">
                    <a:pos x="30" y="22"/>
                  </a:cxn>
                  <a:cxn ang="0">
                    <a:pos x="31" y="22"/>
                  </a:cxn>
                  <a:cxn ang="0">
                    <a:pos x="31" y="23"/>
                  </a:cxn>
                  <a:cxn ang="0">
                    <a:pos x="47" y="22"/>
                  </a:cxn>
                  <a:cxn ang="0">
                    <a:pos x="47" y="16"/>
                  </a:cxn>
                  <a:cxn ang="0">
                    <a:pos x="41" y="11"/>
                  </a:cxn>
                  <a:cxn ang="0">
                    <a:pos x="36" y="11"/>
                  </a:cxn>
                  <a:cxn ang="0">
                    <a:pos x="33" y="14"/>
                  </a:cxn>
                  <a:cxn ang="0">
                    <a:pos x="43" y="25"/>
                  </a:cxn>
                  <a:cxn ang="0">
                    <a:pos x="47" y="22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1" y="2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20" y="48"/>
                      <a:pt x="20" y="48"/>
                      <a:pt x="20" y="48"/>
                    </a:cubicBezTo>
                    <a:lnTo>
                      <a:pt x="41" y="27"/>
                    </a:lnTo>
                    <a:close/>
                    <a:moveTo>
                      <a:pt x="21" y="43"/>
                    </a:moveTo>
                    <a:cubicBezTo>
                      <a:pt x="19" y="44"/>
                      <a:pt x="19" y="44"/>
                      <a:pt x="19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7"/>
                      <a:pt x="15" y="37"/>
                      <a:pt x="15" y="37"/>
                    </a:cubicBezTo>
                    <a:lnTo>
                      <a:pt x="21" y="43"/>
                    </a:lnTo>
                    <a:close/>
                    <a:moveTo>
                      <a:pt x="31" y="23"/>
                    </a:move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5"/>
                      <a:pt x="19" y="34"/>
                    </a:cubicBezTo>
                    <a:cubicBezTo>
                      <a:pt x="18" y="34"/>
                      <a:pt x="18" y="33"/>
                      <a:pt x="19" y="33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1" y="22"/>
                      <a:pt x="31" y="23"/>
                      <a:pt x="31" y="23"/>
                    </a:cubicBezTo>
                    <a:close/>
                    <a:moveTo>
                      <a:pt x="47" y="22"/>
                    </a:moveTo>
                    <a:cubicBezTo>
                      <a:pt x="48" y="20"/>
                      <a:pt x="48" y="18"/>
                      <a:pt x="47" y="16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9"/>
                      <a:pt x="37" y="9"/>
                      <a:pt x="36" y="1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43" y="25"/>
                      <a:pt x="43" y="25"/>
                      <a:pt x="43" y="25"/>
                    </a:cubicBezTo>
                    <a:lnTo>
                      <a:pt x="47" y="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52" name="Oval 19"/>
            <p:cNvSpPr/>
            <p:nvPr/>
          </p:nvSpPr>
          <p:spPr>
            <a:xfrm>
              <a:off x="7314133" y="4886796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5" name="文本框 17"/>
          <p:cNvSpPr txBox="1"/>
          <p:nvPr/>
        </p:nvSpPr>
        <p:spPr>
          <a:xfrm>
            <a:off x="1245959" y="2591169"/>
            <a:ext cx="2457329" cy="871329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2"/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dirty="0"/>
              <a:t>我们长期为客户提供专业的</a:t>
            </a:r>
            <a:r>
              <a:rPr lang="en-US" altLang="zh-CN" dirty="0"/>
              <a:t>PPT</a:t>
            </a:r>
            <a:r>
              <a:rPr lang="zh-CN" altLang="en-US" dirty="0"/>
              <a:t>策划设计制作等全程服务，凭借自身优势和专业化的独特视角为客户提供优质的</a:t>
            </a:r>
            <a:r>
              <a:rPr lang="en-US" altLang="zh-CN" dirty="0"/>
              <a:t>PPT</a:t>
            </a:r>
            <a:r>
              <a:rPr lang="zh-CN" altLang="en-US" dirty="0"/>
              <a:t>服务。</a:t>
            </a:r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1245959" y="2239046"/>
            <a:ext cx="923330" cy="276998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100000"/>
                  </a:schemeClr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7" name="文本框 17"/>
          <p:cNvSpPr txBox="1"/>
          <p:nvPr/>
        </p:nvSpPr>
        <p:spPr>
          <a:xfrm>
            <a:off x="8571034" y="2591169"/>
            <a:ext cx="2457329" cy="871329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2"/>
                </a:solidFill>
                <a:latin typeface="+mn-ea"/>
              </a:defRPr>
            </a:lvl1pPr>
          </a:lstStyle>
          <a:p>
            <a:pPr algn="r">
              <a:defRPr/>
            </a:pPr>
            <a:r>
              <a:rPr lang="zh-CN" altLang="en-US" dirty="0"/>
              <a:t>我们长期为客户提供专业的</a:t>
            </a:r>
            <a:r>
              <a:rPr lang="en-US" altLang="zh-CN" dirty="0"/>
              <a:t>PPT</a:t>
            </a:r>
            <a:r>
              <a:rPr lang="zh-CN" altLang="en-US" dirty="0"/>
              <a:t>策划设计制作等全程服务，凭借自身优势和专业化的独特视角为客户提供优质的</a:t>
            </a:r>
            <a:r>
              <a:rPr lang="en-US" altLang="zh-CN" dirty="0"/>
              <a:t>PPT</a:t>
            </a:r>
            <a:r>
              <a:rPr lang="zh-CN" altLang="en-US" dirty="0"/>
              <a:t>服务。</a:t>
            </a:r>
            <a:endParaRPr lang="zh-CN" altLang="en-US" dirty="0"/>
          </a:p>
        </p:txBody>
      </p:sp>
      <p:sp>
        <p:nvSpPr>
          <p:cNvPr id="58" name="矩形 57"/>
          <p:cNvSpPr/>
          <p:nvPr/>
        </p:nvSpPr>
        <p:spPr>
          <a:xfrm>
            <a:off x="10105033" y="2239046"/>
            <a:ext cx="923330" cy="276998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59" name="文本框 17"/>
          <p:cNvSpPr txBox="1"/>
          <p:nvPr/>
        </p:nvSpPr>
        <p:spPr>
          <a:xfrm>
            <a:off x="1245959" y="4742290"/>
            <a:ext cx="2457329" cy="871329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2"/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dirty="0"/>
              <a:t>我们长期为客户提供专业的</a:t>
            </a:r>
            <a:r>
              <a:rPr lang="en-US" altLang="zh-CN" dirty="0"/>
              <a:t>PPT</a:t>
            </a:r>
            <a:r>
              <a:rPr lang="zh-CN" altLang="en-US" dirty="0"/>
              <a:t>策划设计制作等全程服务，凭借自身优势和专业化的独特视角为客户提供优质的</a:t>
            </a:r>
            <a:r>
              <a:rPr lang="en-US" altLang="zh-CN" dirty="0"/>
              <a:t>PPT</a:t>
            </a:r>
            <a:r>
              <a:rPr lang="zh-CN" altLang="en-US" dirty="0"/>
              <a:t>服务。</a:t>
            </a:r>
            <a:endParaRPr lang="zh-CN" altLang="en-US" dirty="0"/>
          </a:p>
        </p:txBody>
      </p:sp>
      <p:sp>
        <p:nvSpPr>
          <p:cNvPr id="60" name="矩形 59"/>
          <p:cNvSpPr/>
          <p:nvPr/>
        </p:nvSpPr>
        <p:spPr>
          <a:xfrm>
            <a:off x="1245959" y="4396517"/>
            <a:ext cx="923330" cy="276998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1" name="文本框 17"/>
          <p:cNvSpPr txBox="1"/>
          <p:nvPr/>
        </p:nvSpPr>
        <p:spPr>
          <a:xfrm>
            <a:off x="8571034" y="4742290"/>
            <a:ext cx="2457329" cy="871329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2"/>
                </a:solidFill>
                <a:latin typeface="+mn-ea"/>
              </a:defRPr>
            </a:lvl1pPr>
          </a:lstStyle>
          <a:p>
            <a:pPr algn="r">
              <a:defRPr/>
            </a:pPr>
            <a:r>
              <a:rPr lang="zh-CN" altLang="en-US" dirty="0"/>
              <a:t>我们长期为客户提供专业的</a:t>
            </a:r>
            <a:r>
              <a:rPr lang="en-US" altLang="zh-CN" dirty="0"/>
              <a:t>PPT</a:t>
            </a:r>
            <a:r>
              <a:rPr lang="zh-CN" altLang="en-US" dirty="0"/>
              <a:t>策划设计制作等全程服务，凭借自身优势和专业化的独特视角为客户提供优质的</a:t>
            </a:r>
            <a:r>
              <a:rPr lang="en-US" altLang="zh-CN" dirty="0"/>
              <a:t>PPT</a:t>
            </a:r>
            <a:r>
              <a:rPr lang="zh-CN" altLang="en-US" dirty="0"/>
              <a:t>服务。</a:t>
            </a:r>
            <a:endParaRPr lang="zh-CN" altLang="en-US" dirty="0"/>
          </a:p>
        </p:txBody>
      </p:sp>
      <p:sp>
        <p:nvSpPr>
          <p:cNvPr id="62" name="矩形 61"/>
          <p:cNvSpPr/>
          <p:nvPr/>
        </p:nvSpPr>
        <p:spPr>
          <a:xfrm>
            <a:off x="10105033" y="4396517"/>
            <a:ext cx="923330" cy="276998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05014 -3.7037E-6 " pathEditMode="relative" rAng="0" ptsTypes="AA">
                                      <p:cBhvr>
                                        <p:cTn id="25" dur="1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49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49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5014 -1.11111E-6 " pathEditMode="relative" rAng="0" ptsTypes="AA">
                                      <p:cBhvr>
                                        <p:cTn id="42" dur="1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3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5769 -1.11111E-6 " pathEditMode="relative" rAng="0" ptsTypes="AA">
                                      <p:cBhvr>
                                        <p:cTn id="5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4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95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6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5769 -3.7037E-6 " pathEditMode="relative" rAng="0" ptsTypes="AA">
                                      <p:cBhvr>
                                        <p:cTn id="76" dur="1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5" grpId="0"/>
      <p:bldP spid="55" grpId="1"/>
      <p:bldP spid="56" grpId="0"/>
      <p:bldP spid="57" grpId="0"/>
      <p:bldP spid="57" grpId="1"/>
      <p:bldP spid="58" grpId="0"/>
      <p:bldP spid="59" grpId="0"/>
      <p:bldP spid="59" grpId="1"/>
      <p:bldP spid="60" grpId="0"/>
      <p:bldP spid="61" grpId="0"/>
      <p:bldP spid="61" grpId="1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151115" y="2201410"/>
            <a:ext cx="2520280" cy="3420380"/>
            <a:chOff x="7770649" y="2201410"/>
            <a:chExt cx="2520280" cy="3420380"/>
          </a:xfrm>
        </p:grpSpPr>
        <p:sp>
          <p:nvSpPr>
            <p:cNvPr id="27" name="Rectangle 11"/>
            <p:cNvSpPr/>
            <p:nvPr/>
          </p:nvSpPr>
          <p:spPr>
            <a:xfrm>
              <a:off x="7850441" y="2309422"/>
              <a:ext cx="2360696" cy="3312368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08000" tIns="1980000" rIns="10800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8" name="Arrow: Pentagon 12"/>
            <p:cNvSpPr/>
            <p:nvPr/>
          </p:nvSpPr>
          <p:spPr>
            <a:xfrm rot="5400000">
              <a:off x="8058680" y="1913379"/>
              <a:ext cx="1944218" cy="252028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tIns="0" anchor="t" anchorCtr="1">
              <a:norm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: Shape 19"/>
            <p:cNvSpPr/>
            <p:nvPr/>
          </p:nvSpPr>
          <p:spPr bwMode="auto">
            <a:xfrm>
              <a:off x="8714187" y="3008496"/>
              <a:ext cx="633204" cy="63320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361021" y="2201410"/>
            <a:ext cx="2520280" cy="3420380"/>
            <a:chOff x="1901072" y="2201410"/>
            <a:chExt cx="2520280" cy="3420380"/>
          </a:xfrm>
        </p:grpSpPr>
        <p:sp>
          <p:nvSpPr>
            <p:cNvPr id="31" name="Rectangle 1"/>
            <p:cNvSpPr/>
            <p:nvPr/>
          </p:nvSpPr>
          <p:spPr>
            <a:xfrm>
              <a:off x="1980864" y="2309422"/>
              <a:ext cx="2360696" cy="331236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08000" tIns="1980000" rIns="10800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32" name="Arrow: Pentagon 2"/>
            <p:cNvSpPr/>
            <p:nvPr/>
          </p:nvSpPr>
          <p:spPr>
            <a:xfrm rot="5400000">
              <a:off x="2189103" y="1913379"/>
              <a:ext cx="1944218" cy="252028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anchor="t" anchorCtr="1">
              <a:norm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: Shape 20"/>
            <p:cNvSpPr/>
            <p:nvPr/>
          </p:nvSpPr>
          <p:spPr bwMode="auto">
            <a:xfrm>
              <a:off x="2844610" y="3008496"/>
              <a:ext cx="633204" cy="63320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35860" y="2201410"/>
            <a:ext cx="2520280" cy="3420380"/>
            <a:chOff x="4835860" y="2201410"/>
            <a:chExt cx="2520280" cy="3420380"/>
          </a:xfrm>
        </p:grpSpPr>
        <p:sp>
          <p:nvSpPr>
            <p:cNvPr id="35" name="Rectangle 6"/>
            <p:cNvSpPr/>
            <p:nvPr/>
          </p:nvSpPr>
          <p:spPr>
            <a:xfrm>
              <a:off x="4915652" y="2309422"/>
              <a:ext cx="2360696" cy="331236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08000" tIns="1980000" rIns="10800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36" name="Arrow: Pentagon 7"/>
            <p:cNvSpPr/>
            <p:nvPr/>
          </p:nvSpPr>
          <p:spPr>
            <a:xfrm rot="5400000">
              <a:off x="5123891" y="1913379"/>
              <a:ext cx="1944218" cy="252028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anchor="t" anchorCtr="1">
              <a:norm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: Shape 21"/>
            <p:cNvSpPr/>
            <p:nvPr/>
          </p:nvSpPr>
          <p:spPr bwMode="auto">
            <a:xfrm>
              <a:off x="5790419" y="3008682"/>
              <a:ext cx="633204" cy="63320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63638" y="1920875"/>
            <a:ext cx="3116262" cy="1901825"/>
          </a:xfrm>
          <a:prstGeom prst="rect">
            <a:avLst/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63638" y="4041775"/>
            <a:ext cx="3116262" cy="1901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537869" y="1920875"/>
            <a:ext cx="3116262" cy="19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537869" y="4041775"/>
            <a:ext cx="3116262" cy="1901825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912100" y="1920875"/>
            <a:ext cx="3116262" cy="1901825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12100" y="4041775"/>
            <a:ext cx="3116262" cy="19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749854" y="2179729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任意多边形: 形状 31"/>
          <p:cNvSpPr/>
          <p:nvPr/>
        </p:nvSpPr>
        <p:spPr>
          <a:xfrm>
            <a:off x="5918749" y="3285412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380353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任意多边形: 形状 33"/>
          <p:cNvSpPr/>
          <p:nvPr/>
        </p:nvSpPr>
        <p:spPr>
          <a:xfrm rot="10800000">
            <a:off x="2544519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28816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任意多边形: 形状 35"/>
          <p:cNvSpPr/>
          <p:nvPr/>
        </p:nvSpPr>
        <p:spPr>
          <a:xfrm rot="10800000">
            <a:off x="9292982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25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25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213034" y="2169467"/>
            <a:ext cx="5770984" cy="3149507"/>
            <a:chOff x="3213034" y="2169467"/>
            <a:chExt cx="5770984" cy="3149507"/>
          </a:xfrm>
        </p:grpSpPr>
        <p:sp>
          <p:nvSpPr>
            <p:cNvPr id="44" name="Oval 32"/>
            <p:cNvSpPr/>
            <p:nvPr/>
          </p:nvSpPr>
          <p:spPr>
            <a:xfrm>
              <a:off x="6650647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5" name="Oval 30"/>
            <p:cNvSpPr/>
            <p:nvPr/>
          </p:nvSpPr>
          <p:spPr>
            <a:xfrm>
              <a:off x="4444881" y="3206028"/>
              <a:ext cx="1084349" cy="1084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13"/>
            <p:cNvSpPr/>
            <p:nvPr/>
          </p:nvSpPr>
          <p:spPr bwMode="auto">
            <a:xfrm>
              <a:off x="5625502" y="2169467"/>
              <a:ext cx="1575298" cy="1575295"/>
            </a:xfrm>
            <a:custGeom>
              <a:avLst/>
              <a:gdLst>
                <a:gd name="T0" fmla="*/ 2905 w 2905"/>
                <a:gd name="T1" fmla="*/ 0 h 2903"/>
                <a:gd name="T2" fmla="*/ 2830 w 2905"/>
                <a:gd name="T3" fmla="*/ 0 h 2903"/>
                <a:gd name="T4" fmla="*/ 2681 w 2905"/>
                <a:gd name="T5" fmla="*/ 7 h 2903"/>
                <a:gd name="T6" fmla="*/ 2535 w 2905"/>
                <a:gd name="T7" fmla="*/ 22 h 2903"/>
                <a:gd name="T8" fmla="*/ 2390 w 2905"/>
                <a:gd name="T9" fmla="*/ 44 h 2903"/>
                <a:gd name="T10" fmla="*/ 2249 w 2905"/>
                <a:gd name="T11" fmla="*/ 73 h 2903"/>
                <a:gd name="T12" fmla="*/ 2110 w 2905"/>
                <a:gd name="T13" fmla="*/ 110 h 2903"/>
                <a:gd name="T14" fmla="*/ 1973 w 2905"/>
                <a:gd name="T15" fmla="*/ 152 h 2903"/>
                <a:gd name="T16" fmla="*/ 1839 w 2905"/>
                <a:gd name="T17" fmla="*/ 201 h 2903"/>
                <a:gd name="T18" fmla="*/ 1709 w 2905"/>
                <a:gd name="T19" fmla="*/ 256 h 2903"/>
                <a:gd name="T20" fmla="*/ 1583 w 2905"/>
                <a:gd name="T21" fmla="*/ 317 h 2903"/>
                <a:gd name="T22" fmla="*/ 1460 w 2905"/>
                <a:gd name="T23" fmla="*/ 385 h 2903"/>
                <a:gd name="T24" fmla="*/ 1339 w 2905"/>
                <a:gd name="T25" fmla="*/ 456 h 2903"/>
                <a:gd name="T26" fmla="*/ 1224 w 2905"/>
                <a:gd name="T27" fmla="*/ 535 h 2903"/>
                <a:gd name="T28" fmla="*/ 1112 w 2905"/>
                <a:gd name="T29" fmla="*/ 619 h 2903"/>
                <a:gd name="T30" fmla="*/ 1004 w 2905"/>
                <a:gd name="T31" fmla="*/ 707 h 2903"/>
                <a:gd name="T32" fmla="*/ 901 w 2905"/>
                <a:gd name="T33" fmla="*/ 800 h 2903"/>
                <a:gd name="T34" fmla="*/ 802 w 2905"/>
                <a:gd name="T35" fmla="*/ 899 h 2903"/>
                <a:gd name="T36" fmla="*/ 709 w 2905"/>
                <a:gd name="T37" fmla="*/ 1004 h 2903"/>
                <a:gd name="T38" fmla="*/ 621 w 2905"/>
                <a:gd name="T39" fmla="*/ 1110 h 2903"/>
                <a:gd name="T40" fmla="*/ 537 w 2905"/>
                <a:gd name="T41" fmla="*/ 1222 h 2903"/>
                <a:gd name="T42" fmla="*/ 458 w 2905"/>
                <a:gd name="T43" fmla="*/ 1339 h 2903"/>
                <a:gd name="T44" fmla="*/ 385 w 2905"/>
                <a:gd name="T45" fmla="*/ 1458 h 2903"/>
                <a:gd name="T46" fmla="*/ 319 w 2905"/>
                <a:gd name="T47" fmla="*/ 1581 h 2903"/>
                <a:gd name="T48" fmla="*/ 257 w 2905"/>
                <a:gd name="T49" fmla="*/ 1709 h 2903"/>
                <a:gd name="T50" fmla="*/ 202 w 2905"/>
                <a:gd name="T51" fmla="*/ 1839 h 2903"/>
                <a:gd name="T52" fmla="*/ 154 w 2905"/>
                <a:gd name="T53" fmla="*/ 1973 h 2903"/>
                <a:gd name="T54" fmla="*/ 112 w 2905"/>
                <a:gd name="T55" fmla="*/ 2108 h 2903"/>
                <a:gd name="T56" fmla="*/ 75 w 2905"/>
                <a:gd name="T57" fmla="*/ 2247 h 2903"/>
                <a:gd name="T58" fmla="*/ 46 w 2905"/>
                <a:gd name="T59" fmla="*/ 2388 h 2903"/>
                <a:gd name="T60" fmla="*/ 24 w 2905"/>
                <a:gd name="T61" fmla="*/ 2533 h 2903"/>
                <a:gd name="T62" fmla="*/ 9 w 2905"/>
                <a:gd name="T63" fmla="*/ 2680 h 2903"/>
                <a:gd name="T64" fmla="*/ 2 w 2905"/>
                <a:gd name="T65" fmla="*/ 2828 h 2903"/>
                <a:gd name="T66" fmla="*/ 1744 w 2905"/>
                <a:gd name="T67" fmla="*/ 2903 h 2903"/>
                <a:gd name="T68" fmla="*/ 1744 w 2905"/>
                <a:gd name="T69" fmla="*/ 2843 h 2903"/>
                <a:gd name="T70" fmla="*/ 1757 w 2905"/>
                <a:gd name="T71" fmla="*/ 2725 h 2903"/>
                <a:gd name="T72" fmla="*/ 1780 w 2905"/>
                <a:gd name="T73" fmla="*/ 2614 h 2903"/>
                <a:gd name="T74" fmla="*/ 1813 w 2905"/>
                <a:gd name="T75" fmla="*/ 2504 h 2903"/>
                <a:gd name="T76" fmla="*/ 1857 w 2905"/>
                <a:gd name="T77" fmla="*/ 2399 h 2903"/>
                <a:gd name="T78" fmla="*/ 1910 w 2905"/>
                <a:gd name="T79" fmla="*/ 2300 h 2903"/>
                <a:gd name="T80" fmla="*/ 1974 w 2905"/>
                <a:gd name="T81" fmla="*/ 2209 h 2903"/>
                <a:gd name="T82" fmla="*/ 2044 w 2905"/>
                <a:gd name="T83" fmla="*/ 2123 h 2903"/>
                <a:gd name="T84" fmla="*/ 2123 w 2905"/>
                <a:gd name="T85" fmla="*/ 2044 h 2903"/>
                <a:gd name="T86" fmla="*/ 2209 w 2905"/>
                <a:gd name="T87" fmla="*/ 1973 h 2903"/>
                <a:gd name="T88" fmla="*/ 2302 w 2905"/>
                <a:gd name="T89" fmla="*/ 1910 h 2903"/>
                <a:gd name="T90" fmla="*/ 2401 w 2905"/>
                <a:gd name="T91" fmla="*/ 1855 h 2903"/>
                <a:gd name="T92" fmla="*/ 2506 w 2905"/>
                <a:gd name="T93" fmla="*/ 1811 h 2903"/>
                <a:gd name="T94" fmla="*/ 2614 w 2905"/>
                <a:gd name="T95" fmla="*/ 1778 h 2903"/>
                <a:gd name="T96" fmla="*/ 2727 w 2905"/>
                <a:gd name="T97" fmla="*/ 1755 h 2903"/>
                <a:gd name="T98" fmla="*/ 2844 w 2905"/>
                <a:gd name="T99" fmla="*/ 1744 h 2903"/>
                <a:gd name="T100" fmla="*/ 2905 w 2905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2905" y="1742"/>
                  </a:moveTo>
                  <a:lnTo>
                    <a:pt x="2905" y="0"/>
                  </a:lnTo>
                  <a:lnTo>
                    <a:pt x="2905" y="0"/>
                  </a:lnTo>
                  <a:lnTo>
                    <a:pt x="2830" y="0"/>
                  </a:lnTo>
                  <a:lnTo>
                    <a:pt x="2755" y="4"/>
                  </a:lnTo>
                  <a:lnTo>
                    <a:pt x="2681" y="7"/>
                  </a:lnTo>
                  <a:lnTo>
                    <a:pt x="2608" y="15"/>
                  </a:lnTo>
                  <a:lnTo>
                    <a:pt x="2535" y="22"/>
                  </a:lnTo>
                  <a:lnTo>
                    <a:pt x="2462" y="33"/>
                  </a:lnTo>
                  <a:lnTo>
                    <a:pt x="2390" y="44"/>
                  </a:lnTo>
                  <a:lnTo>
                    <a:pt x="2319" y="59"/>
                  </a:lnTo>
                  <a:lnTo>
                    <a:pt x="2249" y="73"/>
                  </a:lnTo>
                  <a:lnTo>
                    <a:pt x="2180" y="92"/>
                  </a:lnTo>
                  <a:lnTo>
                    <a:pt x="2110" y="110"/>
                  </a:lnTo>
                  <a:lnTo>
                    <a:pt x="2040" y="130"/>
                  </a:lnTo>
                  <a:lnTo>
                    <a:pt x="1973" y="152"/>
                  </a:lnTo>
                  <a:lnTo>
                    <a:pt x="1907" y="176"/>
                  </a:lnTo>
                  <a:lnTo>
                    <a:pt x="1839" y="201"/>
                  </a:lnTo>
                  <a:lnTo>
                    <a:pt x="1775" y="227"/>
                  </a:lnTo>
                  <a:lnTo>
                    <a:pt x="1709" y="256"/>
                  </a:lnTo>
                  <a:lnTo>
                    <a:pt x="1645" y="286"/>
                  </a:lnTo>
                  <a:lnTo>
                    <a:pt x="1583" y="317"/>
                  </a:lnTo>
                  <a:lnTo>
                    <a:pt x="1520" y="350"/>
                  </a:lnTo>
                  <a:lnTo>
                    <a:pt x="1460" y="385"/>
                  </a:lnTo>
                  <a:lnTo>
                    <a:pt x="1399" y="419"/>
                  </a:lnTo>
                  <a:lnTo>
                    <a:pt x="1339" y="456"/>
                  </a:lnTo>
                  <a:lnTo>
                    <a:pt x="1280" y="495"/>
                  </a:lnTo>
                  <a:lnTo>
                    <a:pt x="1224" y="535"/>
                  </a:lnTo>
                  <a:lnTo>
                    <a:pt x="1167" y="577"/>
                  </a:lnTo>
                  <a:lnTo>
                    <a:pt x="1112" y="619"/>
                  </a:lnTo>
                  <a:lnTo>
                    <a:pt x="1057" y="663"/>
                  </a:lnTo>
                  <a:lnTo>
                    <a:pt x="1004" y="707"/>
                  </a:lnTo>
                  <a:lnTo>
                    <a:pt x="953" y="755"/>
                  </a:lnTo>
                  <a:lnTo>
                    <a:pt x="901" y="800"/>
                  </a:lnTo>
                  <a:lnTo>
                    <a:pt x="852" y="850"/>
                  </a:lnTo>
                  <a:lnTo>
                    <a:pt x="802" y="899"/>
                  </a:lnTo>
                  <a:lnTo>
                    <a:pt x="755" y="951"/>
                  </a:lnTo>
                  <a:lnTo>
                    <a:pt x="709" y="1004"/>
                  </a:lnTo>
                  <a:lnTo>
                    <a:pt x="663" y="1057"/>
                  </a:lnTo>
                  <a:lnTo>
                    <a:pt x="621" y="1110"/>
                  </a:lnTo>
                  <a:lnTo>
                    <a:pt x="577" y="1165"/>
                  </a:lnTo>
                  <a:lnTo>
                    <a:pt x="537" y="1222"/>
                  </a:lnTo>
                  <a:lnTo>
                    <a:pt x="497" y="1280"/>
                  </a:lnTo>
                  <a:lnTo>
                    <a:pt x="458" y="1339"/>
                  </a:lnTo>
                  <a:lnTo>
                    <a:pt x="422" y="1397"/>
                  </a:lnTo>
                  <a:lnTo>
                    <a:pt x="385" y="1458"/>
                  </a:lnTo>
                  <a:lnTo>
                    <a:pt x="352" y="1518"/>
                  </a:lnTo>
                  <a:lnTo>
                    <a:pt x="319" y="1581"/>
                  </a:lnTo>
                  <a:lnTo>
                    <a:pt x="288" y="1645"/>
                  </a:lnTo>
                  <a:lnTo>
                    <a:pt x="257" y="1709"/>
                  </a:lnTo>
                  <a:lnTo>
                    <a:pt x="229" y="1773"/>
                  </a:lnTo>
                  <a:lnTo>
                    <a:pt x="202" y="1839"/>
                  </a:lnTo>
                  <a:lnTo>
                    <a:pt x="178" y="1905"/>
                  </a:lnTo>
                  <a:lnTo>
                    <a:pt x="154" y="1973"/>
                  </a:lnTo>
                  <a:lnTo>
                    <a:pt x="132" y="2040"/>
                  </a:lnTo>
                  <a:lnTo>
                    <a:pt x="112" y="2108"/>
                  </a:lnTo>
                  <a:lnTo>
                    <a:pt x="92" y="2178"/>
                  </a:lnTo>
                  <a:lnTo>
                    <a:pt x="75" y="2247"/>
                  </a:lnTo>
                  <a:lnTo>
                    <a:pt x="61" y="2319"/>
                  </a:lnTo>
                  <a:lnTo>
                    <a:pt x="46" y="2388"/>
                  </a:lnTo>
                  <a:lnTo>
                    <a:pt x="35" y="2462"/>
                  </a:lnTo>
                  <a:lnTo>
                    <a:pt x="24" y="2533"/>
                  </a:lnTo>
                  <a:lnTo>
                    <a:pt x="17" y="2606"/>
                  </a:lnTo>
                  <a:lnTo>
                    <a:pt x="9" y="2680"/>
                  </a:lnTo>
                  <a:lnTo>
                    <a:pt x="4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4" y="2903"/>
                  </a:lnTo>
                  <a:lnTo>
                    <a:pt x="1744" y="2903"/>
                  </a:lnTo>
                  <a:lnTo>
                    <a:pt x="1744" y="2843"/>
                  </a:lnTo>
                  <a:lnTo>
                    <a:pt x="1749" y="2784"/>
                  </a:lnTo>
                  <a:lnTo>
                    <a:pt x="1757" y="2725"/>
                  </a:lnTo>
                  <a:lnTo>
                    <a:pt x="1766" y="2669"/>
                  </a:lnTo>
                  <a:lnTo>
                    <a:pt x="1780" y="2614"/>
                  </a:lnTo>
                  <a:lnTo>
                    <a:pt x="1795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3" y="2350"/>
                  </a:lnTo>
                  <a:lnTo>
                    <a:pt x="1910" y="2300"/>
                  </a:lnTo>
                  <a:lnTo>
                    <a:pt x="1941" y="2253"/>
                  </a:lnTo>
                  <a:lnTo>
                    <a:pt x="1974" y="2209"/>
                  </a:lnTo>
                  <a:lnTo>
                    <a:pt x="2007" y="2165"/>
                  </a:lnTo>
                  <a:lnTo>
                    <a:pt x="2044" y="2123"/>
                  </a:lnTo>
                  <a:lnTo>
                    <a:pt x="2082" y="2082"/>
                  </a:lnTo>
                  <a:lnTo>
                    <a:pt x="2123" y="2044"/>
                  </a:lnTo>
                  <a:lnTo>
                    <a:pt x="2165" y="2007"/>
                  </a:lnTo>
                  <a:lnTo>
                    <a:pt x="2209" y="1973"/>
                  </a:lnTo>
                  <a:lnTo>
                    <a:pt x="2255" y="1940"/>
                  </a:lnTo>
                  <a:lnTo>
                    <a:pt x="2302" y="1910"/>
                  </a:lnTo>
                  <a:lnTo>
                    <a:pt x="2350" y="1881"/>
                  </a:lnTo>
                  <a:lnTo>
                    <a:pt x="2401" y="1855"/>
                  </a:lnTo>
                  <a:lnTo>
                    <a:pt x="2452" y="1833"/>
                  </a:lnTo>
                  <a:lnTo>
                    <a:pt x="2506" y="1811"/>
                  </a:lnTo>
                  <a:lnTo>
                    <a:pt x="2559" y="1793"/>
                  </a:lnTo>
                  <a:lnTo>
                    <a:pt x="2614" y="1778"/>
                  </a:lnTo>
                  <a:lnTo>
                    <a:pt x="2670" y="1766"/>
                  </a:lnTo>
                  <a:lnTo>
                    <a:pt x="2727" y="1755"/>
                  </a:lnTo>
                  <a:lnTo>
                    <a:pt x="2786" y="1747"/>
                  </a:lnTo>
                  <a:lnTo>
                    <a:pt x="2844" y="1744"/>
                  </a:lnTo>
                  <a:lnTo>
                    <a:pt x="2905" y="1742"/>
                  </a:lnTo>
                  <a:lnTo>
                    <a:pt x="2905" y="17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47" name="Freeform: Shape 14"/>
            <p:cNvSpPr/>
            <p:nvPr/>
          </p:nvSpPr>
          <p:spPr bwMode="auto">
            <a:xfrm>
              <a:off x="7200800" y="2169467"/>
              <a:ext cx="1575298" cy="1575295"/>
            </a:xfrm>
            <a:custGeom>
              <a:avLst/>
              <a:gdLst>
                <a:gd name="T0" fmla="*/ 0 w 2902"/>
                <a:gd name="T1" fmla="*/ 1742 h 2903"/>
                <a:gd name="T2" fmla="*/ 58 w 2902"/>
                <a:gd name="T3" fmla="*/ 1744 h 2903"/>
                <a:gd name="T4" fmla="*/ 176 w 2902"/>
                <a:gd name="T5" fmla="*/ 1755 h 2903"/>
                <a:gd name="T6" fmla="*/ 289 w 2902"/>
                <a:gd name="T7" fmla="*/ 1778 h 2903"/>
                <a:gd name="T8" fmla="*/ 399 w 2902"/>
                <a:gd name="T9" fmla="*/ 1811 h 2903"/>
                <a:gd name="T10" fmla="*/ 503 w 2902"/>
                <a:gd name="T11" fmla="*/ 1855 h 2903"/>
                <a:gd name="T12" fmla="*/ 602 w 2902"/>
                <a:gd name="T13" fmla="*/ 1910 h 2903"/>
                <a:gd name="T14" fmla="*/ 694 w 2902"/>
                <a:gd name="T15" fmla="*/ 1973 h 2903"/>
                <a:gd name="T16" fmla="*/ 780 w 2902"/>
                <a:gd name="T17" fmla="*/ 2044 h 2903"/>
                <a:gd name="T18" fmla="*/ 859 w 2902"/>
                <a:gd name="T19" fmla="*/ 2123 h 2903"/>
                <a:gd name="T20" fmla="*/ 930 w 2902"/>
                <a:gd name="T21" fmla="*/ 2209 h 2903"/>
                <a:gd name="T22" fmla="*/ 992 w 2902"/>
                <a:gd name="T23" fmla="*/ 2300 h 2903"/>
                <a:gd name="T24" fmla="*/ 1045 w 2902"/>
                <a:gd name="T25" fmla="*/ 2399 h 2903"/>
                <a:gd name="T26" fmla="*/ 1089 w 2902"/>
                <a:gd name="T27" fmla="*/ 2504 h 2903"/>
                <a:gd name="T28" fmla="*/ 1124 w 2902"/>
                <a:gd name="T29" fmla="*/ 2614 h 2903"/>
                <a:gd name="T30" fmla="*/ 1148 w 2902"/>
                <a:gd name="T31" fmla="*/ 2725 h 2903"/>
                <a:gd name="T32" fmla="*/ 1159 w 2902"/>
                <a:gd name="T33" fmla="*/ 2843 h 2903"/>
                <a:gd name="T34" fmla="*/ 2902 w 2902"/>
                <a:gd name="T35" fmla="*/ 2903 h 2903"/>
                <a:gd name="T36" fmla="*/ 2900 w 2902"/>
                <a:gd name="T37" fmla="*/ 2828 h 2903"/>
                <a:gd name="T38" fmla="*/ 2893 w 2902"/>
                <a:gd name="T39" fmla="*/ 2680 h 2903"/>
                <a:gd name="T40" fmla="*/ 2879 w 2902"/>
                <a:gd name="T41" fmla="*/ 2533 h 2903"/>
                <a:gd name="T42" fmla="*/ 2857 w 2902"/>
                <a:gd name="T43" fmla="*/ 2388 h 2903"/>
                <a:gd name="T44" fmla="*/ 2827 w 2902"/>
                <a:gd name="T45" fmla="*/ 2247 h 2903"/>
                <a:gd name="T46" fmla="*/ 2792 w 2902"/>
                <a:gd name="T47" fmla="*/ 2108 h 2903"/>
                <a:gd name="T48" fmla="*/ 2750 w 2902"/>
                <a:gd name="T49" fmla="*/ 1973 h 2903"/>
                <a:gd name="T50" fmla="*/ 2701 w 2902"/>
                <a:gd name="T51" fmla="*/ 1839 h 2903"/>
                <a:gd name="T52" fmla="*/ 2646 w 2902"/>
                <a:gd name="T53" fmla="*/ 1709 h 2903"/>
                <a:gd name="T54" fmla="*/ 2586 w 2902"/>
                <a:gd name="T55" fmla="*/ 1581 h 2903"/>
                <a:gd name="T56" fmla="*/ 2518 w 2902"/>
                <a:gd name="T57" fmla="*/ 1458 h 2903"/>
                <a:gd name="T58" fmla="*/ 2445 w 2902"/>
                <a:gd name="T59" fmla="*/ 1339 h 2903"/>
                <a:gd name="T60" fmla="*/ 2368 w 2902"/>
                <a:gd name="T61" fmla="*/ 1222 h 2903"/>
                <a:gd name="T62" fmla="*/ 2283 w 2902"/>
                <a:gd name="T63" fmla="*/ 1110 h 2903"/>
                <a:gd name="T64" fmla="*/ 2194 w 2902"/>
                <a:gd name="T65" fmla="*/ 1004 h 2903"/>
                <a:gd name="T66" fmla="*/ 2100 w 2902"/>
                <a:gd name="T67" fmla="*/ 899 h 2903"/>
                <a:gd name="T68" fmla="*/ 2001 w 2902"/>
                <a:gd name="T69" fmla="*/ 800 h 2903"/>
                <a:gd name="T70" fmla="*/ 1899 w 2902"/>
                <a:gd name="T71" fmla="*/ 707 h 2903"/>
                <a:gd name="T72" fmla="*/ 1791 w 2902"/>
                <a:gd name="T73" fmla="*/ 619 h 2903"/>
                <a:gd name="T74" fmla="*/ 1679 w 2902"/>
                <a:gd name="T75" fmla="*/ 535 h 2903"/>
                <a:gd name="T76" fmla="*/ 1564 w 2902"/>
                <a:gd name="T77" fmla="*/ 456 h 2903"/>
                <a:gd name="T78" fmla="*/ 1445 w 2902"/>
                <a:gd name="T79" fmla="*/ 385 h 2903"/>
                <a:gd name="T80" fmla="*/ 1320 w 2902"/>
                <a:gd name="T81" fmla="*/ 317 h 2903"/>
                <a:gd name="T82" fmla="*/ 1194 w 2902"/>
                <a:gd name="T83" fmla="*/ 256 h 2903"/>
                <a:gd name="T84" fmla="*/ 1064 w 2902"/>
                <a:gd name="T85" fmla="*/ 201 h 2903"/>
                <a:gd name="T86" fmla="*/ 930 w 2902"/>
                <a:gd name="T87" fmla="*/ 152 h 2903"/>
                <a:gd name="T88" fmla="*/ 795 w 2902"/>
                <a:gd name="T89" fmla="*/ 110 h 2903"/>
                <a:gd name="T90" fmla="*/ 655 w 2902"/>
                <a:gd name="T91" fmla="*/ 73 h 2903"/>
                <a:gd name="T92" fmla="*/ 512 w 2902"/>
                <a:gd name="T93" fmla="*/ 44 h 2903"/>
                <a:gd name="T94" fmla="*/ 370 w 2902"/>
                <a:gd name="T95" fmla="*/ 22 h 2903"/>
                <a:gd name="T96" fmla="*/ 223 w 2902"/>
                <a:gd name="T97" fmla="*/ 7 h 2903"/>
                <a:gd name="T98" fmla="*/ 75 w 2902"/>
                <a:gd name="T99" fmla="*/ 0 h 2903"/>
                <a:gd name="T100" fmla="*/ 0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58" y="1744"/>
                  </a:lnTo>
                  <a:lnTo>
                    <a:pt x="119" y="1747"/>
                  </a:lnTo>
                  <a:lnTo>
                    <a:pt x="176" y="1755"/>
                  </a:lnTo>
                  <a:lnTo>
                    <a:pt x="232" y="1766"/>
                  </a:lnTo>
                  <a:lnTo>
                    <a:pt x="289" y="1778"/>
                  </a:lnTo>
                  <a:lnTo>
                    <a:pt x="344" y="1793"/>
                  </a:lnTo>
                  <a:lnTo>
                    <a:pt x="399" y="1811"/>
                  </a:lnTo>
                  <a:lnTo>
                    <a:pt x="452" y="1833"/>
                  </a:lnTo>
                  <a:lnTo>
                    <a:pt x="503" y="1855"/>
                  </a:lnTo>
                  <a:lnTo>
                    <a:pt x="553" y="1881"/>
                  </a:lnTo>
                  <a:lnTo>
                    <a:pt x="602" y="1910"/>
                  </a:lnTo>
                  <a:lnTo>
                    <a:pt x="648" y="1940"/>
                  </a:lnTo>
                  <a:lnTo>
                    <a:pt x="694" y="1973"/>
                  </a:lnTo>
                  <a:lnTo>
                    <a:pt x="738" y="2007"/>
                  </a:lnTo>
                  <a:lnTo>
                    <a:pt x="780" y="2044"/>
                  </a:lnTo>
                  <a:lnTo>
                    <a:pt x="820" y="2082"/>
                  </a:lnTo>
                  <a:lnTo>
                    <a:pt x="859" y="2123"/>
                  </a:lnTo>
                  <a:lnTo>
                    <a:pt x="895" y="2165"/>
                  </a:lnTo>
                  <a:lnTo>
                    <a:pt x="930" y="2209"/>
                  </a:lnTo>
                  <a:lnTo>
                    <a:pt x="963" y="2253"/>
                  </a:lnTo>
                  <a:lnTo>
                    <a:pt x="992" y="2300"/>
                  </a:lnTo>
                  <a:lnTo>
                    <a:pt x="1020" y="2350"/>
                  </a:lnTo>
                  <a:lnTo>
                    <a:pt x="1045" y="2399"/>
                  </a:lnTo>
                  <a:lnTo>
                    <a:pt x="1069" y="2451"/>
                  </a:lnTo>
                  <a:lnTo>
                    <a:pt x="1089" y="2504"/>
                  </a:lnTo>
                  <a:lnTo>
                    <a:pt x="1108" y="2557"/>
                  </a:lnTo>
                  <a:lnTo>
                    <a:pt x="1124" y="2614"/>
                  </a:lnTo>
                  <a:lnTo>
                    <a:pt x="1137" y="2669"/>
                  </a:lnTo>
                  <a:lnTo>
                    <a:pt x="1148" y="2725"/>
                  </a:lnTo>
                  <a:lnTo>
                    <a:pt x="1155" y="2784"/>
                  </a:lnTo>
                  <a:lnTo>
                    <a:pt x="1159" y="2843"/>
                  </a:lnTo>
                  <a:lnTo>
                    <a:pt x="1161" y="2903"/>
                  </a:lnTo>
                  <a:lnTo>
                    <a:pt x="2902" y="2903"/>
                  </a:lnTo>
                  <a:lnTo>
                    <a:pt x="2902" y="2903"/>
                  </a:lnTo>
                  <a:lnTo>
                    <a:pt x="2900" y="2828"/>
                  </a:lnTo>
                  <a:lnTo>
                    <a:pt x="2899" y="2753"/>
                  </a:lnTo>
                  <a:lnTo>
                    <a:pt x="2893" y="2680"/>
                  </a:lnTo>
                  <a:lnTo>
                    <a:pt x="2888" y="2606"/>
                  </a:lnTo>
                  <a:lnTo>
                    <a:pt x="2879" y="2533"/>
                  </a:lnTo>
                  <a:lnTo>
                    <a:pt x="2869" y="2462"/>
                  </a:lnTo>
                  <a:lnTo>
                    <a:pt x="2857" y="2388"/>
                  </a:lnTo>
                  <a:lnTo>
                    <a:pt x="2844" y="2319"/>
                  </a:lnTo>
                  <a:lnTo>
                    <a:pt x="2827" y="2247"/>
                  </a:lnTo>
                  <a:lnTo>
                    <a:pt x="2811" y="2178"/>
                  </a:lnTo>
                  <a:lnTo>
                    <a:pt x="2792" y="2108"/>
                  </a:lnTo>
                  <a:lnTo>
                    <a:pt x="2772" y="2040"/>
                  </a:lnTo>
                  <a:lnTo>
                    <a:pt x="2750" y="1973"/>
                  </a:lnTo>
                  <a:lnTo>
                    <a:pt x="2727" y="1905"/>
                  </a:lnTo>
                  <a:lnTo>
                    <a:pt x="2701" y="1839"/>
                  </a:lnTo>
                  <a:lnTo>
                    <a:pt x="2673" y="1773"/>
                  </a:lnTo>
                  <a:lnTo>
                    <a:pt x="2646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18" y="1458"/>
                  </a:lnTo>
                  <a:lnTo>
                    <a:pt x="2481" y="1397"/>
                  </a:lnTo>
                  <a:lnTo>
                    <a:pt x="2445" y="1339"/>
                  </a:lnTo>
                  <a:lnTo>
                    <a:pt x="2406" y="1280"/>
                  </a:lnTo>
                  <a:lnTo>
                    <a:pt x="2368" y="1222"/>
                  </a:lnTo>
                  <a:lnTo>
                    <a:pt x="2325" y="1165"/>
                  </a:lnTo>
                  <a:lnTo>
                    <a:pt x="2283" y="1110"/>
                  </a:lnTo>
                  <a:lnTo>
                    <a:pt x="2239" y="1057"/>
                  </a:lnTo>
                  <a:lnTo>
                    <a:pt x="2194" y="1004"/>
                  </a:lnTo>
                  <a:lnTo>
                    <a:pt x="2148" y="951"/>
                  </a:lnTo>
                  <a:lnTo>
                    <a:pt x="2100" y="899"/>
                  </a:lnTo>
                  <a:lnTo>
                    <a:pt x="2053" y="850"/>
                  </a:lnTo>
                  <a:lnTo>
                    <a:pt x="2001" y="800"/>
                  </a:lnTo>
                  <a:lnTo>
                    <a:pt x="1952" y="755"/>
                  </a:lnTo>
                  <a:lnTo>
                    <a:pt x="1899" y="707"/>
                  </a:lnTo>
                  <a:lnTo>
                    <a:pt x="1846" y="663"/>
                  </a:lnTo>
                  <a:lnTo>
                    <a:pt x="1791" y="619"/>
                  </a:lnTo>
                  <a:lnTo>
                    <a:pt x="1736" y="577"/>
                  </a:lnTo>
                  <a:lnTo>
                    <a:pt x="1679" y="535"/>
                  </a:lnTo>
                  <a:lnTo>
                    <a:pt x="1622" y="495"/>
                  </a:lnTo>
                  <a:lnTo>
                    <a:pt x="1564" y="456"/>
                  </a:lnTo>
                  <a:lnTo>
                    <a:pt x="1505" y="419"/>
                  </a:lnTo>
                  <a:lnTo>
                    <a:pt x="1445" y="385"/>
                  </a:lnTo>
                  <a:lnTo>
                    <a:pt x="1382" y="350"/>
                  </a:lnTo>
                  <a:lnTo>
                    <a:pt x="1320" y="317"/>
                  </a:lnTo>
                  <a:lnTo>
                    <a:pt x="1258" y="286"/>
                  </a:lnTo>
                  <a:lnTo>
                    <a:pt x="1194" y="256"/>
                  </a:lnTo>
                  <a:lnTo>
                    <a:pt x="1130" y="227"/>
                  </a:lnTo>
                  <a:lnTo>
                    <a:pt x="1064" y="201"/>
                  </a:lnTo>
                  <a:lnTo>
                    <a:pt x="998" y="176"/>
                  </a:lnTo>
                  <a:lnTo>
                    <a:pt x="930" y="152"/>
                  </a:lnTo>
                  <a:lnTo>
                    <a:pt x="862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5" y="73"/>
                  </a:lnTo>
                  <a:lnTo>
                    <a:pt x="584" y="59"/>
                  </a:lnTo>
                  <a:lnTo>
                    <a:pt x="512" y="44"/>
                  </a:lnTo>
                  <a:lnTo>
                    <a:pt x="441" y="33"/>
                  </a:lnTo>
                  <a:lnTo>
                    <a:pt x="370" y="22"/>
                  </a:lnTo>
                  <a:lnTo>
                    <a:pt x="296" y="15"/>
                  </a:lnTo>
                  <a:lnTo>
                    <a:pt x="223" y="7"/>
                  </a:lnTo>
                  <a:lnTo>
                    <a:pt x="148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48" name="Freeform: Shape 15"/>
            <p:cNvSpPr/>
            <p:nvPr/>
          </p:nvSpPr>
          <p:spPr bwMode="auto">
            <a:xfrm>
              <a:off x="7200800" y="3744762"/>
              <a:ext cx="1575298" cy="1574212"/>
            </a:xfrm>
            <a:custGeom>
              <a:avLst/>
              <a:gdLst>
                <a:gd name="T0" fmla="*/ 0 w 2902"/>
                <a:gd name="T1" fmla="*/ 2903 h 2903"/>
                <a:gd name="T2" fmla="*/ 75 w 2902"/>
                <a:gd name="T3" fmla="*/ 2903 h 2903"/>
                <a:gd name="T4" fmla="*/ 223 w 2902"/>
                <a:gd name="T5" fmla="*/ 2896 h 2903"/>
                <a:gd name="T6" fmla="*/ 370 w 2902"/>
                <a:gd name="T7" fmla="*/ 2881 h 2903"/>
                <a:gd name="T8" fmla="*/ 512 w 2902"/>
                <a:gd name="T9" fmla="*/ 2859 h 2903"/>
                <a:gd name="T10" fmla="*/ 655 w 2902"/>
                <a:gd name="T11" fmla="*/ 2830 h 2903"/>
                <a:gd name="T12" fmla="*/ 795 w 2902"/>
                <a:gd name="T13" fmla="*/ 2793 h 2903"/>
                <a:gd name="T14" fmla="*/ 930 w 2902"/>
                <a:gd name="T15" fmla="*/ 2751 h 2903"/>
                <a:gd name="T16" fmla="*/ 1064 w 2902"/>
                <a:gd name="T17" fmla="*/ 2702 h 2903"/>
                <a:gd name="T18" fmla="*/ 1194 w 2902"/>
                <a:gd name="T19" fmla="*/ 2647 h 2903"/>
                <a:gd name="T20" fmla="*/ 1320 w 2902"/>
                <a:gd name="T21" fmla="*/ 2586 h 2903"/>
                <a:gd name="T22" fmla="*/ 1445 w 2902"/>
                <a:gd name="T23" fmla="*/ 2518 h 2903"/>
                <a:gd name="T24" fmla="*/ 1564 w 2902"/>
                <a:gd name="T25" fmla="*/ 2447 h 2903"/>
                <a:gd name="T26" fmla="*/ 1679 w 2902"/>
                <a:gd name="T27" fmla="*/ 2368 h 2903"/>
                <a:gd name="T28" fmla="*/ 1791 w 2902"/>
                <a:gd name="T29" fmla="*/ 2284 h 2903"/>
                <a:gd name="T30" fmla="*/ 1899 w 2902"/>
                <a:gd name="T31" fmla="*/ 2196 h 2903"/>
                <a:gd name="T32" fmla="*/ 2001 w 2902"/>
                <a:gd name="T33" fmla="*/ 2103 h 2903"/>
                <a:gd name="T34" fmla="*/ 2100 w 2902"/>
                <a:gd name="T35" fmla="*/ 2004 h 2903"/>
                <a:gd name="T36" fmla="*/ 2194 w 2902"/>
                <a:gd name="T37" fmla="*/ 1899 h 2903"/>
                <a:gd name="T38" fmla="*/ 2283 w 2902"/>
                <a:gd name="T39" fmla="*/ 1793 h 2903"/>
                <a:gd name="T40" fmla="*/ 2368 w 2902"/>
                <a:gd name="T41" fmla="*/ 1681 h 2903"/>
                <a:gd name="T42" fmla="*/ 2445 w 2902"/>
                <a:gd name="T43" fmla="*/ 1564 h 2903"/>
                <a:gd name="T44" fmla="*/ 2518 w 2902"/>
                <a:gd name="T45" fmla="*/ 1445 h 2903"/>
                <a:gd name="T46" fmla="*/ 2586 w 2902"/>
                <a:gd name="T47" fmla="*/ 1322 h 2903"/>
                <a:gd name="T48" fmla="*/ 2646 w 2902"/>
                <a:gd name="T49" fmla="*/ 1194 h 2903"/>
                <a:gd name="T50" fmla="*/ 2701 w 2902"/>
                <a:gd name="T51" fmla="*/ 1064 h 2903"/>
                <a:gd name="T52" fmla="*/ 2750 w 2902"/>
                <a:gd name="T53" fmla="*/ 930 h 2903"/>
                <a:gd name="T54" fmla="*/ 2792 w 2902"/>
                <a:gd name="T55" fmla="*/ 795 h 2903"/>
                <a:gd name="T56" fmla="*/ 2827 w 2902"/>
                <a:gd name="T57" fmla="*/ 656 h 2903"/>
                <a:gd name="T58" fmla="*/ 2857 w 2902"/>
                <a:gd name="T59" fmla="*/ 515 h 2903"/>
                <a:gd name="T60" fmla="*/ 2879 w 2902"/>
                <a:gd name="T61" fmla="*/ 370 h 2903"/>
                <a:gd name="T62" fmla="*/ 2893 w 2902"/>
                <a:gd name="T63" fmla="*/ 223 h 2903"/>
                <a:gd name="T64" fmla="*/ 2900 w 2902"/>
                <a:gd name="T65" fmla="*/ 75 h 2903"/>
                <a:gd name="T66" fmla="*/ 1161 w 2902"/>
                <a:gd name="T67" fmla="*/ 0 h 2903"/>
                <a:gd name="T68" fmla="*/ 1159 w 2902"/>
                <a:gd name="T69" fmla="*/ 60 h 2903"/>
                <a:gd name="T70" fmla="*/ 1148 w 2902"/>
                <a:gd name="T71" fmla="*/ 178 h 2903"/>
                <a:gd name="T72" fmla="*/ 1124 w 2902"/>
                <a:gd name="T73" fmla="*/ 289 h 2903"/>
                <a:gd name="T74" fmla="*/ 1089 w 2902"/>
                <a:gd name="T75" fmla="*/ 399 h 2903"/>
                <a:gd name="T76" fmla="*/ 1045 w 2902"/>
                <a:gd name="T77" fmla="*/ 504 h 2903"/>
                <a:gd name="T78" fmla="*/ 992 w 2902"/>
                <a:gd name="T79" fmla="*/ 603 h 2903"/>
                <a:gd name="T80" fmla="*/ 930 w 2902"/>
                <a:gd name="T81" fmla="*/ 694 h 2903"/>
                <a:gd name="T82" fmla="*/ 859 w 2902"/>
                <a:gd name="T83" fmla="*/ 780 h 2903"/>
                <a:gd name="T84" fmla="*/ 780 w 2902"/>
                <a:gd name="T85" fmla="*/ 859 h 2903"/>
                <a:gd name="T86" fmla="*/ 694 w 2902"/>
                <a:gd name="T87" fmla="*/ 930 h 2903"/>
                <a:gd name="T88" fmla="*/ 602 w 2902"/>
                <a:gd name="T89" fmla="*/ 993 h 2903"/>
                <a:gd name="T90" fmla="*/ 503 w 2902"/>
                <a:gd name="T91" fmla="*/ 1048 h 2903"/>
                <a:gd name="T92" fmla="*/ 399 w 2902"/>
                <a:gd name="T93" fmla="*/ 1092 h 2903"/>
                <a:gd name="T94" fmla="*/ 289 w 2902"/>
                <a:gd name="T95" fmla="*/ 1125 h 2903"/>
                <a:gd name="T96" fmla="*/ 176 w 2902"/>
                <a:gd name="T97" fmla="*/ 1148 h 2903"/>
                <a:gd name="T98" fmla="*/ 58 w 2902"/>
                <a:gd name="T99" fmla="*/ 1159 h 2903"/>
                <a:gd name="T100" fmla="*/ 0 w 2902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48" y="2899"/>
                  </a:lnTo>
                  <a:lnTo>
                    <a:pt x="223" y="2896"/>
                  </a:lnTo>
                  <a:lnTo>
                    <a:pt x="296" y="2888"/>
                  </a:lnTo>
                  <a:lnTo>
                    <a:pt x="370" y="2881"/>
                  </a:lnTo>
                  <a:lnTo>
                    <a:pt x="441" y="2870"/>
                  </a:lnTo>
                  <a:lnTo>
                    <a:pt x="512" y="2859"/>
                  </a:lnTo>
                  <a:lnTo>
                    <a:pt x="584" y="2844"/>
                  </a:lnTo>
                  <a:lnTo>
                    <a:pt x="655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2" y="2773"/>
                  </a:lnTo>
                  <a:lnTo>
                    <a:pt x="930" y="2751"/>
                  </a:lnTo>
                  <a:lnTo>
                    <a:pt x="998" y="2727"/>
                  </a:lnTo>
                  <a:lnTo>
                    <a:pt x="1064" y="2702"/>
                  </a:lnTo>
                  <a:lnTo>
                    <a:pt x="1130" y="2676"/>
                  </a:lnTo>
                  <a:lnTo>
                    <a:pt x="1194" y="2647"/>
                  </a:lnTo>
                  <a:lnTo>
                    <a:pt x="1258" y="2617"/>
                  </a:lnTo>
                  <a:lnTo>
                    <a:pt x="1320" y="2586"/>
                  </a:lnTo>
                  <a:lnTo>
                    <a:pt x="1382" y="2553"/>
                  </a:lnTo>
                  <a:lnTo>
                    <a:pt x="1445" y="2518"/>
                  </a:lnTo>
                  <a:lnTo>
                    <a:pt x="1505" y="2484"/>
                  </a:lnTo>
                  <a:lnTo>
                    <a:pt x="1564" y="2447"/>
                  </a:lnTo>
                  <a:lnTo>
                    <a:pt x="1622" y="2408"/>
                  </a:lnTo>
                  <a:lnTo>
                    <a:pt x="1679" y="2368"/>
                  </a:lnTo>
                  <a:lnTo>
                    <a:pt x="1736" y="2326"/>
                  </a:lnTo>
                  <a:lnTo>
                    <a:pt x="1791" y="2284"/>
                  </a:lnTo>
                  <a:lnTo>
                    <a:pt x="1846" y="2240"/>
                  </a:lnTo>
                  <a:lnTo>
                    <a:pt x="1899" y="2196"/>
                  </a:lnTo>
                  <a:lnTo>
                    <a:pt x="1952" y="2148"/>
                  </a:lnTo>
                  <a:lnTo>
                    <a:pt x="2001" y="2103"/>
                  </a:lnTo>
                  <a:lnTo>
                    <a:pt x="2053" y="2053"/>
                  </a:lnTo>
                  <a:lnTo>
                    <a:pt x="2100" y="2004"/>
                  </a:lnTo>
                  <a:lnTo>
                    <a:pt x="2148" y="1952"/>
                  </a:lnTo>
                  <a:lnTo>
                    <a:pt x="2194" y="1899"/>
                  </a:lnTo>
                  <a:lnTo>
                    <a:pt x="2239" y="1846"/>
                  </a:lnTo>
                  <a:lnTo>
                    <a:pt x="2283" y="1793"/>
                  </a:lnTo>
                  <a:lnTo>
                    <a:pt x="2325" y="1738"/>
                  </a:lnTo>
                  <a:lnTo>
                    <a:pt x="2368" y="1681"/>
                  </a:lnTo>
                  <a:lnTo>
                    <a:pt x="2406" y="1623"/>
                  </a:lnTo>
                  <a:lnTo>
                    <a:pt x="2445" y="1564"/>
                  </a:lnTo>
                  <a:lnTo>
                    <a:pt x="2481" y="1506"/>
                  </a:lnTo>
                  <a:lnTo>
                    <a:pt x="2518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6" y="1194"/>
                  </a:lnTo>
                  <a:lnTo>
                    <a:pt x="2673" y="1130"/>
                  </a:lnTo>
                  <a:lnTo>
                    <a:pt x="2701" y="1064"/>
                  </a:lnTo>
                  <a:lnTo>
                    <a:pt x="2727" y="998"/>
                  </a:lnTo>
                  <a:lnTo>
                    <a:pt x="2750" y="930"/>
                  </a:lnTo>
                  <a:lnTo>
                    <a:pt x="2772" y="863"/>
                  </a:lnTo>
                  <a:lnTo>
                    <a:pt x="2792" y="795"/>
                  </a:lnTo>
                  <a:lnTo>
                    <a:pt x="2811" y="725"/>
                  </a:lnTo>
                  <a:lnTo>
                    <a:pt x="2827" y="656"/>
                  </a:lnTo>
                  <a:lnTo>
                    <a:pt x="2844" y="584"/>
                  </a:lnTo>
                  <a:lnTo>
                    <a:pt x="2857" y="515"/>
                  </a:lnTo>
                  <a:lnTo>
                    <a:pt x="2869" y="441"/>
                  </a:lnTo>
                  <a:lnTo>
                    <a:pt x="2879" y="370"/>
                  </a:lnTo>
                  <a:lnTo>
                    <a:pt x="2888" y="297"/>
                  </a:lnTo>
                  <a:lnTo>
                    <a:pt x="2893" y="223"/>
                  </a:lnTo>
                  <a:lnTo>
                    <a:pt x="2899" y="150"/>
                  </a:lnTo>
                  <a:lnTo>
                    <a:pt x="2900" y="75"/>
                  </a:lnTo>
                  <a:lnTo>
                    <a:pt x="2902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59" y="60"/>
                  </a:lnTo>
                  <a:lnTo>
                    <a:pt x="1155" y="119"/>
                  </a:lnTo>
                  <a:lnTo>
                    <a:pt x="1148" y="178"/>
                  </a:lnTo>
                  <a:lnTo>
                    <a:pt x="1137" y="234"/>
                  </a:lnTo>
                  <a:lnTo>
                    <a:pt x="1124" y="289"/>
                  </a:lnTo>
                  <a:lnTo>
                    <a:pt x="1108" y="346"/>
                  </a:lnTo>
                  <a:lnTo>
                    <a:pt x="1089" y="399"/>
                  </a:lnTo>
                  <a:lnTo>
                    <a:pt x="1069" y="452"/>
                  </a:lnTo>
                  <a:lnTo>
                    <a:pt x="1045" y="504"/>
                  </a:lnTo>
                  <a:lnTo>
                    <a:pt x="1020" y="553"/>
                  </a:lnTo>
                  <a:lnTo>
                    <a:pt x="992" y="603"/>
                  </a:lnTo>
                  <a:lnTo>
                    <a:pt x="963" y="650"/>
                  </a:lnTo>
                  <a:lnTo>
                    <a:pt x="930" y="694"/>
                  </a:lnTo>
                  <a:lnTo>
                    <a:pt x="895" y="738"/>
                  </a:lnTo>
                  <a:lnTo>
                    <a:pt x="859" y="780"/>
                  </a:lnTo>
                  <a:lnTo>
                    <a:pt x="820" y="821"/>
                  </a:lnTo>
                  <a:lnTo>
                    <a:pt x="780" y="859"/>
                  </a:lnTo>
                  <a:lnTo>
                    <a:pt x="738" y="896"/>
                  </a:lnTo>
                  <a:lnTo>
                    <a:pt x="694" y="930"/>
                  </a:lnTo>
                  <a:lnTo>
                    <a:pt x="648" y="963"/>
                  </a:lnTo>
                  <a:lnTo>
                    <a:pt x="602" y="993"/>
                  </a:lnTo>
                  <a:lnTo>
                    <a:pt x="553" y="1022"/>
                  </a:lnTo>
                  <a:lnTo>
                    <a:pt x="503" y="1048"/>
                  </a:lnTo>
                  <a:lnTo>
                    <a:pt x="452" y="1070"/>
                  </a:lnTo>
                  <a:lnTo>
                    <a:pt x="399" y="1092"/>
                  </a:lnTo>
                  <a:lnTo>
                    <a:pt x="344" y="1110"/>
                  </a:lnTo>
                  <a:lnTo>
                    <a:pt x="289" y="1125"/>
                  </a:lnTo>
                  <a:lnTo>
                    <a:pt x="232" y="1137"/>
                  </a:lnTo>
                  <a:lnTo>
                    <a:pt x="176" y="1148"/>
                  </a:lnTo>
                  <a:lnTo>
                    <a:pt x="119" y="1156"/>
                  </a:lnTo>
                  <a:lnTo>
                    <a:pt x="58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49" name="Freeform: Shape 16"/>
            <p:cNvSpPr/>
            <p:nvPr/>
          </p:nvSpPr>
          <p:spPr bwMode="auto">
            <a:xfrm>
              <a:off x="3420954" y="2169467"/>
              <a:ext cx="1575298" cy="1575295"/>
            </a:xfrm>
            <a:custGeom>
              <a:avLst/>
              <a:gdLst>
                <a:gd name="T0" fmla="*/ 2902 w 2902"/>
                <a:gd name="T1" fmla="*/ 0 h 2903"/>
                <a:gd name="T2" fmla="*/ 2827 w 2902"/>
                <a:gd name="T3" fmla="*/ 0 h 2903"/>
                <a:gd name="T4" fmla="*/ 2679 w 2902"/>
                <a:gd name="T5" fmla="*/ 7 h 2903"/>
                <a:gd name="T6" fmla="*/ 2532 w 2902"/>
                <a:gd name="T7" fmla="*/ 22 h 2903"/>
                <a:gd name="T8" fmla="*/ 2390 w 2902"/>
                <a:gd name="T9" fmla="*/ 44 h 2903"/>
                <a:gd name="T10" fmla="*/ 2247 w 2902"/>
                <a:gd name="T11" fmla="*/ 73 h 2903"/>
                <a:gd name="T12" fmla="*/ 2107 w 2902"/>
                <a:gd name="T13" fmla="*/ 110 h 2903"/>
                <a:gd name="T14" fmla="*/ 1972 w 2902"/>
                <a:gd name="T15" fmla="*/ 152 h 2903"/>
                <a:gd name="T16" fmla="*/ 1838 w 2902"/>
                <a:gd name="T17" fmla="*/ 201 h 2903"/>
                <a:gd name="T18" fmla="*/ 1708 w 2902"/>
                <a:gd name="T19" fmla="*/ 256 h 2903"/>
                <a:gd name="T20" fmla="*/ 1582 w 2902"/>
                <a:gd name="T21" fmla="*/ 317 h 2903"/>
                <a:gd name="T22" fmla="*/ 1457 w 2902"/>
                <a:gd name="T23" fmla="*/ 385 h 2903"/>
                <a:gd name="T24" fmla="*/ 1338 w 2902"/>
                <a:gd name="T25" fmla="*/ 456 h 2903"/>
                <a:gd name="T26" fmla="*/ 1223 w 2902"/>
                <a:gd name="T27" fmla="*/ 535 h 2903"/>
                <a:gd name="T28" fmla="*/ 1111 w 2902"/>
                <a:gd name="T29" fmla="*/ 619 h 2903"/>
                <a:gd name="T30" fmla="*/ 1003 w 2902"/>
                <a:gd name="T31" fmla="*/ 707 h 2903"/>
                <a:gd name="T32" fmla="*/ 901 w 2902"/>
                <a:gd name="T33" fmla="*/ 800 h 2903"/>
                <a:gd name="T34" fmla="*/ 802 w 2902"/>
                <a:gd name="T35" fmla="*/ 899 h 2903"/>
                <a:gd name="T36" fmla="*/ 708 w 2902"/>
                <a:gd name="T37" fmla="*/ 1004 h 2903"/>
                <a:gd name="T38" fmla="*/ 619 w 2902"/>
                <a:gd name="T39" fmla="*/ 1110 h 2903"/>
                <a:gd name="T40" fmla="*/ 534 w 2902"/>
                <a:gd name="T41" fmla="*/ 1222 h 2903"/>
                <a:gd name="T42" fmla="*/ 457 w 2902"/>
                <a:gd name="T43" fmla="*/ 1339 h 2903"/>
                <a:gd name="T44" fmla="*/ 384 w 2902"/>
                <a:gd name="T45" fmla="*/ 1458 h 2903"/>
                <a:gd name="T46" fmla="*/ 316 w 2902"/>
                <a:gd name="T47" fmla="*/ 1581 h 2903"/>
                <a:gd name="T48" fmla="*/ 256 w 2902"/>
                <a:gd name="T49" fmla="*/ 1709 h 2903"/>
                <a:gd name="T50" fmla="*/ 201 w 2902"/>
                <a:gd name="T51" fmla="*/ 1839 h 2903"/>
                <a:gd name="T52" fmla="*/ 152 w 2902"/>
                <a:gd name="T53" fmla="*/ 1973 h 2903"/>
                <a:gd name="T54" fmla="*/ 110 w 2902"/>
                <a:gd name="T55" fmla="*/ 2108 h 2903"/>
                <a:gd name="T56" fmla="*/ 75 w 2902"/>
                <a:gd name="T57" fmla="*/ 2247 h 2903"/>
                <a:gd name="T58" fmla="*/ 45 w 2902"/>
                <a:gd name="T59" fmla="*/ 2388 h 2903"/>
                <a:gd name="T60" fmla="*/ 23 w 2902"/>
                <a:gd name="T61" fmla="*/ 2533 h 2903"/>
                <a:gd name="T62" fmla="*/ 9 w 2902"/>
                <a:gd name="T63" fmla="*/ 2680 h 2903"/>
                <a:gd name="T64" fmla="*/ 2 w 2902"/>
                <a:gd name="T65" fmla="*/ 2828 h 2903"/>
                <a:gd name="T66" fmla="*/ 1741 w 2902"/>
                <a:gd name="T67" fmla="*/ 2903 h 2903"/>
                <a:gd name="T68" fmla="*/ 1743 w 2902"/>
                <a:gd name="T69" fmla="*/ 2843 h 2903"/>
                <a:gd name="T70" fmla="*/ 1754 w 2902"/>
                <a:gd name="T71" fmla="*/ 2725 h 2903"/>
                <a:gd name="T72" fmla="*/ 1778 w 2902"/>
                <a:gd name="T73" fmla="*/ 2614 h 2903"/>
                <a:gd name="T74" fmla="*/ 1813 w 2902"/>
                <a:gd name="T75" fmla="*/ 2504 h 2903"/>
                <a:gd name="T76" fmla="*/ 1857 w 2902"/>
                <a:gd name="T77" fmla="*/ 2399 h 2903"/>
                <a:gd name="T78" fmla="*/ 1910 w 2902"/>
                <a:gd name="T79" fmla="*/ 2300 h 2903"/>
                <a:gd name="T80" fmla="*/ 1972 w 2902"/>
                <a:gd name="T81" fmla="*/ 2209 h 2903"/>
                <a:gd name="T82" fmla="*/ 2043 w 2902"/>
                <a:gd name="T83" fmla="*/ 2123 h 2903"/>
                <a:gd name="T84" fmla="*/ 2122 w 2902"/>
                <a:gd name="T85" fmla="*/ 2044 h 2903"/>
                <a:gd name="T86" fmla="*/ 2208 w 2902"/>
                <a:gd name="T87" fmla="*/ 1973 h 2903"/>
                <a:gd name="T88" fmla="*/ 2300 w 2902"/>
                <a:gd name="T89" fmla="*/ 1910 h 2903"/>
                <a:gd name="T90" fmla="*/ 2399 w 2902"/>
                <a:gd name="T91" fmla="*/ 1855 h 2903"/>
                <a:gd name="T92" fmla="*/ 2503 w 2902"/>
                <a:gd name="T93" fmla="*/ 1811 h 2903"/>
                <a:gd name="T94" fmla="*/ 2613 w 2902"/>
                <a:gd name="T95" fmla="*/ 1778 h 2903"/>
                <a:gd name="T96" fmla="*/ 2726 w 2902"/>
                <a:gd name="T97" fmla="*/ 1755 h 2903"/>
                <a:gd name="T98" fmla="*/ 2844 w 2902"/>
                <a:gd name="T99" fmla="*/ 1744 h 2903"/>
                <a:gd name="T100" fmla="*/ 2902 w 2902"/>
                <a:gd name="T101" fmla="*/ 1742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2902" y="1742"/>
                  </a:moveTo>
                  <a:lnTo>
                    <a:pt x="2902" y="0"/>
                  </a:lnTo>
                  <a:lnTo>
                    <a:pt x="2902" y="0"/>
                  </a:lnTo>
                  <a:lnTo>
                    <a:pt x="2827" y="0"/>
                  </a:lnTo>
                  <a:lnTo>
                    <a:pt x="2754" y="4"/>
                  </a:lnTo>
                  <a:lnTo>
                    <a:pt x="2679" y="7"/>
                  </a:lnTo>
                  <a:lnTo>
                    <a:pt x="2606" y="15"/>
                  </a:lnTo>
                  <a:lnTo>
                    <a:pt x="2532" y="22"/>
                  </a:lnTo>
                  <a:lnTo>
                    <a:pt x="2461" y="33"/>
                  </a:lnTo>
                  <a:lnTo>
                    <a:pt x="2390" y="44"/>
                  </a:lnTo>
                  <a:lnTo>
                    <a:pt x="2318" y="59"/>
                  </a:lnTo>
                  <a:lnTo>
                    <a:pt x="2247" y="73"/>
                  </a:lnTo>
                  <a:lnTo>
                    <a:pt x="2177" y="92"/>
                  </a:lnTo>
                  <a:lnTo>
                    <a:pt x="2107" y="110"/>
                  </a:lnTo>
                  <a:lnTo>
                    <a:pt x="2040" y="130"/>
                  </a:lnTo>
                  <a:lnTo>
                    <a:pt x="1972" y="152"/>
                  </a:lnTo>
                  <a:lnTo>
                    <a:pt x="1904" y="176"/>
                  </a:lnTo>
                  <a:lnTo>
                    <a:pt x="1838" y="201"/>
                  </a:lnTo>
                  <a:lnTo>
                    <a:pt x="1772" y="227"/>
                  </a:lnTo>
                  <a:lnTo>
                    <a:pt x="1708" y="256"/>
                  </a:lnTo>
                  <a:lnTo>
                    <a:pt x="1644" y="286"/>
                  </a:lnTo>
                  <a:lnTo>
                    <a:pt x="1582" y="317"/>
                  </a:lnTo>
                  <a:lnTo>
                    <a:pt x="1520" y="350"/>
                  </a:lnTo>
                  <a:lnTo>
                    <a:pt x="1457" y="385"/>
                  </a:lnTo>
                  <a:lnTo>
                    <a:pt x="1397" y="419"/>
                  </a:lnTo>
                  <a:lnTo>
                    <a:pt x="1338" y="456"/>
                  </a:lnTo>
                  <a:lnTo>
                    <a:pt x="1280" y="495"/>
                  </a:lnTo>
                  <a:lnTo>
                    <a:pt x="1223" y="535"/>
                  </a:lnTo>
                  <a:lnTo>
                    <a:pt x="1166" y="577"/>
                  </a:lnTo>
                  <a:lnTo>
                    <a:pt x="1111" y="619"/>
                  </a:lnTo>
                  <a:lnTo>
                    <a:pt x="1056" y="663"/>
                  </a:lnTo>
                  <a:lnTo>
                    <a:pt x="1003" y="707"/>
                  </a:lnTo>
                  <a:lnTo>
                    <a:pt x="950" y="755"/>
                  </a:lnTo>
                  <a:lnTo>
                    <a:pt x="901" y="800"/>
                  </a:lnTo>
                  <a:lnTo>
                    <a:pt x="849" y="850"/>
                  </a:lnTo>
                  <a:lnTo>
                    <a:pt x="802" y="899"/>
                  </a:lnTo>
                  <a:lnTo>
                    <a:pt x="754" y="951"/>
                  </a:lnTo>
                  <a:lnTo>
                    <a:pt x="708" y="1004"/>
                  </a:lnTo>
                  <a:lnTo>
                    <a:pt x="663" y="1057"/>
                  </a:lnTo>
                  <a:lnTo>
                    <a:pt x="619" y="1110"/>
                  </a:lnTo>
                  <a:lnTo>
                    <a:pt x="577" y="1165"/>
                  </a:lnTo>
                  <a:lnTo>
                    <a:pt x="534" y="1222"/>
                  </a:lnTo>
                  <a:lnTo>
                    <a:pt x="496" y="1280"/>
                  </a:lnTo>
                  <a:lnTo>
                    <a:pt x="457" y="1339"/>
                  </a:lnTo>
                  <a:lnTo>
                    <a:pt x="421" y="1397"/>
                  </a:lnTo>
                  <a:lnTo>
                    <a:pt x="384" y="1458"/>
                  </a:lnTo>
                  <a:lnTo>
                    <a:pt x="349" y="1518"/>
                  </a:lnTo>
                  <a:lnTo>
                    <a:pt x="316" y="1581"/>
                  </a:lnTo>
                  <a:lnTo>
                    <a:pt x="285" y="1645"/>
                  </a:lnTo>
                  <a:lnTo>
                    <a:pt x="256" y="1709"/>
                  </a:lnTo>
                  <a:lnTo>
                    <a:pt x="229" y="1773"/>
                  </a:lnTo>
                  <a:lnTo>
                    <a:pt x="201" y="1839"/>
                  </a:lnTo>
                  <a:lnTo>
                    <a:pt x="175" y="1905"/>
                  </a:lnTo>
                  <a:lnTo>
                    <a:pt x="152" y="1973"/>
                  </a:lnTo>
                  <a:lnTo>
                    <a:pt x="130" y="2040"/>
                  </a:lnTo>
                  <a:lnTo>
                    <a:pt x="110" y="2108"/>
                  </a:lnTo>
                  <a:lnTo>
                    <a:pt x="91" y="2178"/>
                  </a:lnTo>
                  <a:lnTo>
                    <a:pt x="75" y="2247"/>
                  </a:lnTo>
                  <a:lnTo>
                    <a:pt x="58" y="2319"/>
                  </a:lnTo>
                  <a:lnTo>
                    <a:pt x="45" y="2388"/>
                  </a:lnTo>
                  <a:lnTo>
                    <a:pt x="33" y="2462"/>
                  </a:lnTo>
                  <a:lnTo>
                    <a:pt x="23" y="2533"/>
                  </a:lnTo>
                  <a:lnTo>
                    <a:pt x="14" y="2606"/>
                  </a:lnTo>
                  <a:lnTo>
                    <a:pt x="9" y="2680"/>
                  </a:lnTo>
                  <a:lnTo>
                    <a:pt x="3" y="2753"/>
                  </a:lnTo>
                  <a:lnTo>
                    <a:pt x="2" y="2828"/>
                  </a:lnTo>
                  <a:lnTo>
                    <a:pt x="0" y="2903"/>
                  </a:lnTo>
                  <a:lnTo>
                    <a:pt x="1741" y="2903"/>
                  </a:lnTo>
                  <a:lnTo>
                    <a:pt x="1741" y="2903"/>
                  </a:lnTo>
                  <a:lnTo>
                    <a:pt x="1743" y="2843"/>
                  </a:lnTo>
                  <a:lnTo>
                    <a:pt x="1747" y="2784"/>
                  </a:lnTo>
                  <a:lnTo>
                    <a:pt x="1754" y="2725"/>
                  </a:lnTo>
                  <a:lnTo>
                    <a:pt x="1765" y="2669"/>
                  </a:lnTo>
                  <a:lnTo>
                    <a:pt x="1778" y="2614"/>
                  </a:lnTo>
                  <a:lnTo>
                    <a:pt x="1794" y="2557"/>
                  </a:lnTo>
                  <a:lnTo>
                    <a:pt x="1813" y="2504"/>
                  </a:lnTo>
                  <a:lnTo>
                    <a:pt x="1833" y="2451"/>
                  </a:lnTo>
                  <a:lnTo>
                    <a:pt x="1857" y="2399"/>
                  </a:lnTo>
                  <a:lnTo>
                    <a:pt x="1882" y="2350"/>
                  </a:lnTo>
                  <a:lnTo>
                    <a:pt x="1910" y="2300"/>
                  </a:lnTo>
                  <a:lnTo>
                    <a:pt x="1939" y="2253"/>
                  </a:lnTo>
                  <a:lnTo>
                    <a:pt x="1972" y="2209"/>
                  </a:lnTo>
                  <a:lnTo>
                    <a:pt x="2007" y="2165"/>
                  </a:lnTo>
                  <a:lnTo>
                    <a:pt x="2043" y="2123"/>
                  </a:lnTo>
                  <a:lnTo>
                    <a:pt x="2082" y="2082"/>
                  </a:lnTo>
                  <a:lnTo>
                    <a:pt x="2122" y="2044"/>
                  </a:lnTo>
                  <a:lnTo>
                    <a:pt x="2164" y="2007"/>
                  </a:lnTo>
                  <a:lnTo>
                    <a:pt x="2208" y="1973"/>
                  </a:lnTo>
                  <a:lnTo>
                    <a:pt x="2254" y="1940"/>
                  </a:lnTo>
                  <a:lnTo>
                    <a:pt x="2300" y="1910"/>
                  </a:lnTo>
                  <a:lnTo>
                    <a:pt x="2349" y="1881"/>
                  </a:lnTo>
                  <a:lnTo>
                    <a:pt x="2399" y="1855"/>
                  </a:lnTo>
                  <a:lnTo>
                    <a:pt x="2450" y="1833"/>
                  </a:lnTo>
                  <a:lnTo>
                    <a:pt x="2503" y="1811"/>
                  </a:lnTo>
                  <a:lnTo>
                    <a:pt x="2558" y="1793"/>
                  </a:lnTo>
                  <a:lnTo>
                    <a:pt x="2613" y="1778"/>
                  </a:lnTo>
                  <a:lnTo>
                    <a:pt x="2670" y="1766"/>
                  </a:lnTo>
                  <a:lnTo>
                    <a:pt x="2726" y="1755"/>
                  </a:lnTo>
                  <a:lnTo>
                    <a:pt x="2783" y="1747"/>
                  </a:lnTo>
                  <a:lnTo>
                    <a:pt x="2844" y="1744"/>
                  </a:lnTo>
                  <a:lnTo>
                    <a:pt x="2902" y="1742"/>
                  </a:lnTo>
                  <a:lnTo>
                    <a:pt x="2902" y="17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0" name="Freeform: Shape 17"/>
            <p:cNvSpPr/>
            <p:nvPr/>
          </p:nvSpPr>
          <p:spPr bwMode="auto">
            <a:xfrm>
              <a:off x="4996252" y="3744762"/>
              <a:ext cx="1575298" cy="1574212"/>
            </a:xfrm>
            <a:custGeom>
              <a:avLst/>
              <a:gdLst>
                <a:gd name="T0" fmla="*/ 0 w 2905"/>
                <a:gd name="T1" fmla="*/ 2903 h 2903"/>
                <a:gd name="T2" fmla="*/ 75 w 2905"/>
                <a:gd name="T3" fmla="*/ 2903 h 2903"/>
                <a:gd name="T4" fmla="*/ 224 w 2905"/>
                <a:gd name="T5" fmla="*/ 2896 h 2903"/>
                <a:gd name="T6" fmla="*/ 370 w 2905"/>
                <a:gd name="T7" fmla="*/ 2881 h 2903"/>
                <a:gd name="T8" fmla="*/ 515 w 2905"/>
                <a:gd name="T9" fmla="*/ 2859 h 2903"/>
                <a:gd name="T10" fmla="*/ 656 w 2905"/>
                <a:gd name="T11" fmla="*/ 2830 h 2903"/>
                <a:gd name="T12" fmla="*/ 795 w 2905"/>
                <a:gd name="T13" fmla="*/ 2793 h 2903"/>
                <a:gd name="T14" fmla="*/ 932 w 2905"/>
                <a:gd name="T15" fmla="*/ 2751 h 2903"/>
                <a:gd name="T16" fmla="*/ 1066 w 2905"/>
                <a:gd name="T17" fmla="*/ 2702 h 2903"/>
                <a:gd name="T18" fmla="*/ 1196 w 2905"/>
                <a:gd name="T19" fmla="*/ 2647 h 2903"/>
                <a:gd name="T20" fmla="*/ 1322 w 2905"/>
                <a:gd name="T21" fmla="*/ 2586 h 2903"/>
                <a:gd name="T22" fmla="*/ 1445 w 2905"/>
                <a:gd name="T23" fmla="*/ 2518 h 2903"/>
                <a:gd name="T24" fmla="*/ 1566 w 2905"/>
                <a:gd name="T25" fmla="*/ 2447 h 2903"/>
                <a:gd name="T26" fmla="*/ 1681 w 2905"/>
                <a:gd name="T27" fmla="*/ 2368 h 2903"/>
                <a:gd name="T28" fmla="*/ 1793 w 2905"/>
                <a:gd name="T29" fmla="*/ 2284 h 2903"/>
                <a:gd name="T30" fmla="*/ 1901 w 2905"/>
                <a:gd name="T31" fmla="*/ 2196 h 2903"/>
                <a:gd name="T32" fmla="*/ 2004 w 2905"/>
                <a:gd name="T33" fmla="*/ 2103 h 2903"/>
                <a:gd name="T34" fmla="*/ 2103 w 2905"/>
                <a:gd name="T35" fmla="*/ 2004 h 2903"/>
                <a:gd name="T36" fmla="*/ 2196 w 2905"/>
                <a:gd name="T37" fmla="*/ 1899 h 2903"/>
                <a:gd name="T38" fmla="*/ 2284 w 2905"/>
                <a:gd name="T39" fmla="*/ 1793 h 2903"/>
                <a:gd name="T40" fmla="*/ 2368 w 2905"/>
                <a:gd name="T41" fmla="*/ 1681 h 2903"/>
                <a:gd name="T42" fmla="*/ 2447 w 2905"/>
                <a:gd name="T43" fmla="*/ 1564 h 2903"/>
                <a:gd name="T44" fmla="*/ 2520 w 2905"/>
                <a:gd name="T45" fmla="*/ 1445 h 2903"/>
                <a:gd name="T46" fmla="*/ 2586 w 2905"/>
                <a:gd name="T47" fmla="*/ 1322 h 2903"/>
                <a:gd name="T48" fmla="*/ 2648 w 2905"/>
                <a:gd name="T49" fmla="*/ 1194 h 2903"/>
                <a:gd name="T50" fmla="*/ 2703 w 2905"/>
                <a:gd name="T51" fmla="*/ 1064 h 2903"/>
                <a:gd name="T52" fmla="*/ 2751 w 2905"/>
                <a:gd name="T53" fmla="*/ 930 h 2903"/>
                <a:gd name="T54" fmla="*/ 2793 w 2905"/>
                <a:gd name="T55" fmla="*/ 795 h 2903"/>
                <a:gd name="T56" fmla="*/ 2830 w 2905"/>
                <a:gd name="T57" fmla="*/ 656 h 2903"/>
                <a:gd name="T58" fmla="*/ 2859 w 2905"/>
                <a:gd name="T59" fmla="*/ 515 h 2903"/>
                <a:gd name="T60" fmla="*/ 2881 w 2905"/>
                <a:gd name="T61" fmla="*/ 370 h 2903"/>
                <a:gd name="T62" fmla="*/ 2896 w 2905"/>
                <a:gd name="T63" fmla="*/ 223 h 2903"/>
                <a:gd name="T64" fmla="*/ 2903 w 2905"/>
                <a:gd name="T65" fmla="*/ 75 h 2903"/>
                <a:gd name="T66" fmla="*/ 1161 w 2905"/>
                <a:gd name="T67" fmla="*/ 0 h 2903"/>
                <a:gd name="T68" fmla="*/ 1161 w 2905"/>
                <a:gd name="T69" fmla="*/ 60 h 2903"/>
                <a:gd name="T70" fmla="*/ 1148 w 2905"/>
                <a:gd name="T71" fmla="*/ 178 h 2903"/>
                <a:gd name="T72" fmla="*/ 1125 w 2905"/>
                <a:gd name="T73" fmla="*/ 289 h 2903"/>
                <a:gd name="T74" fmla="*/ 1092 w 2905"/>
                <a:gd name="T75" fmla="*/ 399 h 2903"/>
                <a:gd name="T76" fmla="*/ 1048 w 2905"/>
                <a:gd name="T77" fmla="*/ 504 h 2903"/>
                <a:gd name="T78" fmla="*/ 995 w 2905"/>
                <a:gd name="T79" fmla="*/ 603 h 2903"/>
                <a:gd name="T80" fmla="*/ 931 w 2905"/>
                <a:gd name="T81" fmla="*/ 694 h 2903"/>
                <a:gd name="T82" fmla="*/ 861 w 2905"/>
                <a:gd name="T83" fmla="*/ 780 h 2903"/>
                <a:gd name="T84" fmla="*/ 782 w 2905"/>
                <a:gd name="T85" fmla="*/ 859 h 2903"/>
                <a:gd name="T86" fmla="*/ 696 w 2905"/>
                <a:gd name="T87" fmla="*/ 930 h 2903"/>
                <a:gd name="T88" fmla="*/ 603 w 2905"/>
                <a:gd name="T89" fmla="*/ 993 h 2903"/>
                <a:gd name="T90" fmla="*/ 504 w 2905"/>
                <a:gd name="T91" fmla="*/ 1048 h 2903"/>
                <a:gd name="T92" fmla="*/ 399 w 2905"/>
                <a:gd name="T93" fmla="*/ 1092 h 2903"/>
                <a:gd name="T94" fmla="*/ 291 w 2905"/>
                <a:gd name="T95" fmla="*/ 1125 h 2903"/>
                <a:gd name="T96" fmla="*/ 178 w 2905"/>
                <a:gd name="T97" fmla="*/ 1148 h 2903"/>
                <a:gd name="T98" fmla="*/ 61 w 2905"/>
                <a:gd name="T99" fmla="*/ 1159 h 2903"/>
                <a:gd name="T100" fmla="*/ 0 w 2905"/>
                <a:gd name="T101" fmla="*/ 1161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1161"/>
                  </a:moveTo>
                  <a:lnTo>
                    <a:pt x="0" y="2903"/>
                  </a:lnTo>
                  <a:lnTo>
                    <a:pt x="0" y="2903"/>
                  </a:lnTo>
                  <a:lnTo>
                    <a:pt x="75" y="2903"/>
                  </a:lnTo>
                  <a:lnTo>
                    <a:pt x="150" y="2899"/>
                  </a:lnTo>
                  <a:lnTo>
                    <a:pt x="224" y="2896"/>
                  </a:lnTo>
                  <a:lnTo>
                    <a:pt x="297" y="2888"/>
                  </a:lnTo>
                  <a:lnTo>
                    <a:pt x="370" y="2881"/>
                  </a:lnTo>
                  <a:lnTo>
                    <a:pt x="443" y="2870"/>
                  </a:lnTo>
                  <a:lnTo>
                    <a:pt x="515" y="2859"/>
                  </a:lnTo>
                  <a:lnTo>
                    <a:pt x="586" y="2844"/>
                  </a:lnTo>
                  <a:lnTo>
                    <a:pt x="656" y="2830"/>
                  </a:lnTo>
                  <a:lnTo>
                    <a:pt x="725" y="2811"/>
                  </a:lnTo>
                  <a:lnTo>
                    <a:pt x="795" y="2793"/>
                  </a:lnTo>
                  <a:lnTo>
                    <a:pt x="865" y="2773"/>
                  </a:lnTo>
                  <a:lnTo>
                    <a:pt x="932" y="2751"/>
                  </a:lnTo>
                  <a:lnTo>
                    <a:pt x="998" y="2727"/>
                  </a:lnTo>
                  <a:lnTo>
                    <a:pt x="1066" y="2702"/>
                  </a:lnTo>
                  <a:lnTo>
                    <a:pt x="1130" y="2676"/>
                  </a:lnTo>
                  <a:lnTo>
                    <a:pt x="1196" y="2647"/>
                  </a:lnTo>
                  <a:lnTo>
                    <a:pt x="1260" y="2617"/>
                  </a:lnTo>
                  <a:lnTo>
                    <a:pt x="1322" y="2586"/>
                  </a:lnTo>
                  <a:lnTo>
                    <a:pt x="1385" y="2553"/>
                  </a:lnTo>
                  <a:lnTo>
                    <a:pt x="1445" y="2518"/>
                  </a:lnTo>
                  <a:lnTo>
                    <a:pt x="1506" y="2484"/>
                  </a:lnTo>
                  <a:lnTo>
                    <a:pt x="1566" y="2447"/>
                  </a:lnTo>
                  <a:lnTo>
                    <a:pt x="1625" y="2408"/>
                  </a:lnTo>
                  <a:lnTo>
                    <a:pt x="1681" y="2368"/>
                  </a:lnTo>
                  <a:lnTo>
                    <a:pt x="1738" y="2326"/>
                  </a:lnTo>
                  <a:lnTo>
                    <a:pt x="1793" y="2284"/>
                  </a:lnTo>
                  <a:lnTo>
                    <a:pt x="1848" y="2240"/>
                  </a:lnTo>
                  <a:lnTo>
                    <a:pt x="1901" y="2196"/>
                  </a:lnTo>
                  <a:lnTo>
                    <a:pt x="1952" y="2148"/>
                  </a:lnTo>
                  <a:lnTo>
                    <a:pt x="2004" y="2103"/>
                  </a:lnTo>
                  <a:lnTo>
                    <a:pt x="2053" y="2053"/>
                  </a:lnTo>
                  <a:lnTo>
                    <a:pt x="2103" y="2004"/>
                  </a:lnTo>
                  <a:lnTo>
                    <a:pt x="2150" y="1952"/>
                  </a:lnTo>
                  <a:lnTo>
                    <a:pt x="2196" y="1899"/>
                  </a:lnTo>
                  <a:lnTo>
                    <a:pt x="2242" y="1846"/>
                  </a:lnTo>
                  <a:lnTo>
                    <a:pt x="2284" y="1793"/>
                  </a:lnTo>
                  <a:lnTo>
                    <a:pt x="2328" y="1738"/>
                  </a:lnTo>
                  <a:lnTo>
                    <a:pt x="2368" y="1681"/>
                  </a:lnTo>
                  <a:lnTo>
                    <a:pt x="2408" y="1623"/>
                  </a:lnTo>
                  <a:lnTo>
                    <a:pt x="2447" y="1564"/>
                  </a:lnTo>
                  <a:lnTo>
                    <a:pt x="2483" y="1506"/>
                  </a:lnTo>
                  <a:lnTo>
                    <a:pt x="2520" y="1445"/>
                  </a:lnTo>
                  <a:lnTo>
                    <a:pt x="2553" y="1385"/>
                  </a:lnTo>
                  <a:lnTo>
                    <a:pt x="2586" y="1322"/>
                  </a:lnTo>
                  <a:lnTo>
                    <a:pt x="2617" y="1258"/>
                  </a:lnTo>
                  <a:lnTo>
                    <a:pt x="2648" y="1194"/>
                  </a:lnTo>
                  <a:lnTo>
                    <a:pt x="2676" y="1130"/>
                  </a:lnTo>
                  <a:lnTo>
                    <a:pt x="2703" y="1064"/>
                  </a:lnTo>
                  <a:lnTo>
                    <a:pt x="2727" y="998"/>
                  </a:lnTo>
                  <a:lnTo>
                    <a:pt x="2751" y="930"/>
                  </a:lnTo>
                  <a:lnTo>
                    <a:pt x="2773" y="863"/>
                  </a:lnTo>
                  <a:lnTo>
                    <a:pt x="2793" y="795"/>
                  </a:lnTo>
                  <a:lnTo>
                    <a:pt x="2813" y="725"/>
                  </a:lnTo>
                  <a:lnTo>
                    <a:pt x="2830" y="656"/>
                  </a:lnTo>
                  <a:lnTo>
                    <a:pt x="2844" y="584"/>
                  </a:lnTo>
                  <a:lnTo>
                    <a:pt x="2859" y="515"/>
                  </a:lnTo>
                  <a:lnTo>
                    <a:pt x="2870" y="441"/>
                  </a:lnTo>
                  <a:lnTo>
                    <a:pt x="2881" y="370"/>
                  </a:lnTo>
                  <a:lnTo>
                    <a:pt x="2888" y="297"/>
                  </a:lnTo>
                  <a:lnTo>
                    <a:pt x="2896" y="223"/>
                  </a:lnTo>
                  <a:lnTo>
                    <a:pt x="2901" y="150"/>
                  </a:lnTo>
                  <a:lnTo>
                    <a:pt x="2903" y="75"/>
                  </a:lnTo>
                  <a:lnTo>
                    <a:pt x="2905" y="0"/>
                  </a:lnTo>
                  <a:lnTo>
                    <a:pt x="1161" y="0"/>
                  </a:lnTo>
                  <a:lnTo>
                    <a:pt x="1161" y="0"/>
                  </a:lnTo>
                  <a:lnTo>
                    <a:pt x="1161" y="60"/>
                  </a:lnTo>
                  <a:lnTo>
                    <a:pt x="1156" y="119"/>
                  </a:lnTo>
                  <a:lnTo>
                    <a:pt x="1148" y="178"/>
                  </a:lnTo>
                  <a:lnTo>
                    <a:pt x="1139" y="234"/>
                  </a:lnTo>
                  <a:lnTo>
                    <a:pt x="1125" y="289"/>
                  </a:lnTo>
                  <a:lnTo>
                    <a:pt x="1110" y="346"/>
                  </a:lnTo>
                  <a:lnTo>
                    <a:pt x="1092" y="399"/>
                  </a:lnTo>
                  <a:lnTo>
                    <a:pt x="1072" y="452"/>
                  </a:lnTo>
                  <a:lnTo>
                    <a:pt x="1048" y="504"/>
                  </a:lnTo>
                  <a:lnTo>
                    <a:pt x="1022" y="553"/>
                  </a:lnTo>
                  <a:lnTo>
                    <a:pt x="995" y="603"/>
                  </a:lnTo>
                  <a:lnTo>
                    <a:pt x="964" y="650"/>
                  </a:lnTo>
                  <a:lnTo>
                    <a:pt x="931" y="694"/>
                  </a:lnTo>
                  <a:lnTo>
                    <a:pt x="898" y="738"/>
                  </a:lnTo>
                  <a:lnTo>
                    <a:pt x="861" y="780"/>
                  </a:lnTo>
                  <a:lnTo>
                    <a:pt x="823" y="821"/>
                  </a:lnTo>
                  <a:lnTo>
                    <a:pt x="782" y="859"/>
                  </a:lnTo>
                  <a:lnTo>
                    <a:pt x="740" y="896"/>
                  </a:lnTo>
                  <a:lnTo>
                    <a:pt x="696" y="930"/>
                  </a:lnTo>
                  <a:lnTo>
                    <a:pt x="650" y="963"/>
                  </a:lnTo>
                  <a:lnTo>
                    <a:pt x="603" y="993"/>
                  </a:lnTo>
                  <a:lnTo>
                    <a:pt x="555" y="1022"/>
                  </a:lnTo>
                  <a:lnTo>
                    <a:pt x="504" y="1048"/>
                  </a:lnTo>
                  <a:lnTo>
                    <a:pt x="453" y="1070"/>
                  </a:lnTo>
                  <a:lnTo>
                    <a:pt x="399" y="1092"/>
                  </a:lnTo>
                  <a:lnTo>
                    <a:pt x="346" y="1110"/>
                  </a:lnTo>
                  <a:lnTo>
                    <a:pt x="291" y="1125"/>
                  </a:lnTo>
                  <a:lnTo>
                    <a:pt x="235" y="1137"/>
                  </a:lnTo>
                  <a:lnTo>
                    <a:pt x="178" y="1148"/>
                  </a:lnTo>
                  <a:lnTo>
                    <a:pt x="119" y="1156"/>
                  </a:lnTo>
                  <a:lnTo>
                    <a:pt x="61" y="1159"/>
                  </a:lnTo>
                  <a:lnTo>
                    <a:pt x="0" y="1161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1" name="Freeform: Shape 18"/>
            <p:cNvSpPr/>
            <p:nvPr/>
          </p:nvSpPr>
          <p:spPr bwMode="auto">
            <a:xfrm>
              <a:off x="3420954" y="3744762"/>
              <a:ext cx="1575298" cy="1574212"/>
            </a:xfrm>
            <a:custGeom>
              <a:avLst/>
              <a:gdLst>
                <a:gd name="T0" fmla="*/ 0 w 2902"/>
                <a:gd name="T1" fmla="*/ 0 h 2903"/>
                <a:gd name="T2" fmla="*/ 2 w 2902"/>
                <a:gd name="T3" fmla="*/ 75 h 2903"/>
                <a:gd name="T4" fmla="*/ 9 w 2902"/>
                <a:gd name="T5" fmla="*/ 223 h 2903"/>
                <a:gd name="T6" fmla="*/ 23 w 2902"/>
                <a:gd name="T7" fmla="*/ 370 h 2903"/>
                <a:gd name="T8" fmla="*/ 45 w 2902"/>
                <a:gd name="T9" fmla="*/ 515 h 2903"/>
                <a:gd name="T10" fmla="*/ 75 w 2902"/>
                <a:gd name="T11" fmla="*/ 656 h 2903"/>
                <a:gd name="T12" fmla="*/ 110 w 2902"/>
                <a:gd name="T13" fmla="*/ 795 h 2903"/>
                <a:gd name="T14" fmla="*/ 152 w 2902"/>
                <a:gd name="T15" fmla="*/ 930 h 2903"/>
                <a:gd name="T16" fmla="*/ 201 w 2902"/>
                <a:gd name="T17" fmla="*/ 1064 h 2903"/>
                <a:gd name="T18" fmla="*/ 256 w 2902"/>
                <a:gd name="T19" fmla="*/ 1194 h 2903"/>
                <a:gd name="T20" fmla="*/ 316 w 2902"/>
                <a:gd name="T21" fmla="*/ 1322 h 2903"/>
                <a:gd name="T22" fmla="*/ 384 w 2902"/>
                <a:gd name="T23" fmla="*/ 1445 h 2903"/>
                <a:gd name="T24" fmla="*/ 457 w 2902"/>
                <a:gd name="T25" fmla="*/ 1564 h 2903"/>
                <a:gd name="T26" fmla="*/ 534 w 2902"/>
                <a:gd name="T27" fmla="*/ 1681 h 2903"/>
                <a:gd name="T28" fmla="*/ 619 w 2902"/>
                <a:gd name="T29" fmla="*/ 1793 h 2903"/>
                <a:gd name="T30" fmla="*/ 708 w 2902"/>
                <a:gd name="T31" fmla="*/ 1899 h 2903"/>
                <a:gd name="T32" fmla="*/ 802 w 2902"/>
                <a:gd name="T33" fmla="*/ 2004 h 2903"/>
                <a:gd name="T34" fmla="*/ 901 w 2902"/>
                <a:gd name="T35" fmla="*/ 2103 h 2903"/>
                <a:gd name="T36" fmla="*/ 1003 w 2902"/>
                <a:gd name="T37" fmla="*/ 2196 h 2903"/>
                <a:gd name="T38" fmla="*/ 1111 w 2902"/>
                <a:gd name="T39" fmla="*/ 2284 h 2903"/>
                <a:gd name="T40" fmla="*/ 1223 w 2902"/>
                <a:gd name="T41" fmla="*/ 2368 h 2903"/>
                <a:gd name="T42" fmla="*/ 1338 w 2902"/>
                <a:gd name="T43" fmla="*/ 2447 h 2903"/>
                <a:gd name="T44" fmla="*/ 1457 w 2902"/>
                <a:gd name="T45" fmla="*/ 2518 h 2903"/>
                <a:gd name="T46" fmla="*/ 1582 w 2902"/>
                <a:gd name="T47" fmla="*/ 2586 h 2903"/>
                <a:gd name="T48" fmla="*/ 1708 w 2902"/>
                <a:gd name="T49" fmla="*/ 2647 h 2903"/>
                <a:gd name="T50" fmla="*/ 1838 w 2902"/>
                <a:gd name="T51" fmla="*/ 2702 h 2903"/>
                <a:gd name="T52" fmla="*/ 1972 w 2902"/>
                <a:gd name="T53" fmla="*/ 2751 h 2903"/>
                <a:gd name="T54" fmla="*/ 2107 w 2902"/>
                <a:gd name="T55" fmla="*/ 2793 h 2903"/>
                <a:gd name="T56" fmla="*/ 2247 w 2902"/>
                <a:gd name="T57" fmla="*/ 2830 h 2903"/>
                <a:gd name="T58" fmla="*/ 2390 w 2902"/>
                <a:gd name="T59" fmla="*/ 2859 h 2903"/>
                <a:gd name="T60" fmla="*/ 2532 w 2902"/>
                <a:gd name="T61" fmla="*/ 2881 h 2903"/>
                <a:gd name="T62" fmla="*/ 2679 w 2902"/>
                <a:gd name="T63" fmla="*/ 2896 h 2903"/>
                <a:gd name="T64" fmla="*/ 2827 w 2902"/>
                <a:gd name="T65" fmla="*/ 2903 h 2903"/>
                <a:gd name="T66" fmla="*/ 2902 w 2902"/>
                <a:gd name="T67" fmla="*/ 1161 h 2903"/>
                <a:gd name="T68" fmla="*/ 2844 w 2902"/>
                <a:gd name="T69" fmla="*/ 1159 h 2903"/>
                <a:gd name="T70" fmla="*/ 2726 w 2902"/>
                <a:gd name="T71" fmla="*/ 1148 h 2903"/>
                <a:gd name="T72" fmla="*/ 2613 w 2902"/>
                <a:gd name="T73" fmla="*/ 1125 h 2903"/>
                <a:gd name="T74" fmla="*/ 2503 w 2902"/>
                <a:gd name="T75" fmla="*/ 1092 h 2903"/>
                <a:gd name="T76" fmla="*/ 2399 w 2902"/>
                <a:gd name="T77" fmla="*/ 1048 h 2903"/>
                <a:gd name="T78" fmla="*/ 2300 w 2902"/>
                <a:gd name="T79" fmla="*/ 993 h 2903"/>
                <a:gd name="T80" fmla="*/ 2208 w 2902"/>
                <a:gd name="T81" fmla="*/ 930 h 2903"/>
                <a:gd name="T82" fmla="*/ 2122 w 2902"/>
                <a:gd name="T83" fmla="*/ 859 h 2903"/>
                <a:gd name="T84" fmla="*/ 2043 w 2902"/>
                <a:gd name="T85" fmla="*/ 780 h 2903"/>
                <a:gd name="T86" fmla="*/ 1972 w 2902"/>
                <a:gd name="T87" fmla="*/ 694 h 2903"/>
                <a:gd name="T88" fmla="*/ 1910 w 2902"/>
                <a:gd name="T89" fmla="*/ 603 h 2903"/>
                <a:gd name="T90" fmla="*/ 1857 w 2902"/>
                <a:gd name="T91" fmla="*/ 504 h 2903"/>
                <a:gd name="T92" fmla="*/ 1813 w 2902"/>
                <a:gd name="T93" fmla="*/ 399 h 2903"/>
                <a:gd name="T94" fmla="*/ 1778 w 2902"/>
                <a:gd name="T95" fmla="*/ 289 h 2903"/>
                <a:gd name="T96" fmla="*/ 1754 w 2902"/>
                <a:gd name="T97" fmla="*/ 178 h 2903"/>
                <a:gd name="T98" fmla="*/ 1743 w 2902"/>
                <a:gd name="T99" fmla="*/ 60 h 2903"/>
                <a:gd name="T100" fmla="*/ 1741 w 2902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2" h="2903">
                  <a:moveTo>
                    <a:pt x="174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3" y="150"/>
                  </a:lnTo>
                  <a:lnTo>
                    <a:pt x="9" y="223"/>
                  </a:lnTo>
                  <a:lnTo>
                    <a:pt x="14" y="297"/>
                  </a:lnTo>
                  <a:lnTo>
                    <a:pt x="23" y="370"/>
                  </a:lnTo>
                  <a:lnTo>
                    <a:pt x="33" y="441"/>
                  </a:lnTo>
                  <a:lnTo>
                    <a:pt x="45" y="515"/>
                  </a:lnTo>
                  <a:lnTo>
                    <a:pt x="58" y="584"/>
                  </a:lnTo>
                  <a:lnTo>
                    <a:pt x="75" y="656"/>
                  </a:lnTo>
                  <a:lnTo>
                    <a:pt x="91" y="725"/>
                  </a:lnTo>
                  <a:lnTo>
                    <a:pt x="110" y="795"/>
                  </a:lnTo>
                  <a:lnTo>
                    <a:pt x="130" y="863"/>
                  </a:lnTo>
                  <a:lnTo>
                    <a:pt x="152" y="930"/>
                  </a:lnTo>
                  <a:lnTo>
                    <a:pt x="175" y="998"/>
                  </a:lnTo>
                  <a:lnTo>
                    <a:pt x="201" y="1064"/>
                  </a:lnTo>
                  <a:lnTo>
                    <a:pt x="229" y="1130"/>
                  </a:lnTo>
                  <a:lnTo>
                    <a:pt x="256" y="1194"/>
                  </a:lnTo>
                  <a:lnTo>
                    <a:pt x="285" y="1258"/>
                  </a:lnTo>
                  <a:lnTo>
                    <a:pt x="316" y="1322"/>
                  </a:lnTo>
                  <a:lnTo>
                    <a:pt x="349" y="1385"/>
                  </a:lnTo>
                  <a:lnTo>
                    <a:pt x="384" y="1445"/>
                  </a:lnTo>
                  <a:lnTo>
                    <a:pt x="421" y="1506"/>
                  </a:lnTo>
                  <a:lnTo>
                    <a:pt x="457" y="1564"/>
                  </a:lnTo>
                  <a:lnTo>
                    <a:pt x="496" y="1623"/>
                  </a:lnTo>
                  <a:lnTo>
                    <a:pt x="534" y="1681"/>
                  </a:lnTo>
                  <a:lnTo>
                    <a:pt x="577" y="1738"/>
                  </a:lnTo>
                  <a:lnTo>
                    <a:pt x="619" y="1793"/>
                  </a:lnTo>
                  <a:lnTo>
                    <a:pt x="663" y="1846"/>
                  </a:lnTo>
                  <a:lnTo>
                    <a:pt x="708" y="1899"/>
                  </a:lnTo>
                  <a:lnTo>
                    <a:pt x="754" y="1952"/>
                  </a:lnTo>
                  <a:lnTo>
                    <a:pt x="802" y="2004"/>
                  </a:lnTo>
                  <a:lnTo>
                    <a:pt x="849" y="2053"/>
                  </a:lnTo>
                  <a:lnTo>
                    <a:pt x="901" y="2103"/>
                  </a:lnTo>
                  <a:lnTo>
                    <a:pt x="950" y="2148"/>
                  </a:lnTo>
                  <a:lnTo>
                    <a:pt x="1003" y="2196"/>
                  </a:lnTo>
                  <a:lnTo>
                    <a:pt x="1056" y="2240"/>
                  </a:lnTo>
                  <a:lnTo>
                    <a:pt x="1111" y="2284"/>
                  </a:lnTo>
                  <a:lnTo>
                    <a:pt x="1166" y="2326"/>
                  </a:lnTo>
                  <a:lnTo>
                    <a:pt x="1223" y="2368"/>
                  </a:lnTo>
                  <a:lnTo>
                    <a:pt x="1280" y="2408"/>
                  </a:lnTo>
                  <a:lnTo>
                    <a:pt x="1338" y="2447"/>
                  </a:lnTo>
                  <a:lnTo>
                    <a:pt x="1397" y="2484"/>
                  </a:lnTo>
                  <a:lnTo>
                    <a:pt x="1457" y="2518"/>
                  </a:lnTo>
                  <a:lnTo>
                    <a:pt x="1520" y="2553"/>
                  </a:lnTo>
                  <a:lnTo>
                    <a:pt x="1582" y="2586"/>
                  </a:lnTo>
                  <a:lnTo>
                    <a:pt x="1644" y="2617"/>
                  </a:lnTo>
                  <a:lnTo>
                    <a:pt x="1708" y="2647"/>
                  </a:lnTo>
                  <a:lnTo>
                    <a:pt x="1772" y="2676"/>
                  </a:lnTo>
                  <a:lnTo>
                    <a:pt x="1838" y="2702"/>
                  </a:lnTo>
                  <a:lnTo>
                    <a:pt x="1904" y="2727"/>
                  </a:lnTo>
                  <a:lnTo>
                    <a:pt x="1972" y="2751"/>
                  </a:lnTo>
                  <a:lnTo>
                    <a:pt x="2040" y="2773"/>
                  </a:lnTo>
                  <a:lnTo>
                    <a:pt x="2107" y="2793"/>
                  </a:lnTo>
                  <a:lnTo>
                    <a:pt x="2177" y="2811"/>
                  </a:lnTo>
                  <a:lnTo>
                    <a:pt x="2247" y="2830"/>
                  </a:lnTo>
                  <a:lnTo>
                    <a:pt x="2318" y="2844"/>
                  </a:lnTo>
                  <a:lnTo>
                    <a:pt x="2390" y="2859"/>
                  </a:lnTo>
                  <a:lnTo>
                    <a:pt x="2461" y="2870"/>
                  </a:lnTo>
                  <a:lnTo>
                    <a:pt x="2532" y="2881"/>
                  </a:lnTo>
                  <a:lnTo>
                    <a:pt x="2606" y="2888"/>
                  </a:lnTo>
                  <a:lnTo>
                    <a:pt x="2679" y="2896"/>
                  </a:lnTo>
                  <a:lnTo>
                    <a:pt x="2754" y="2899"/>
                  </a:lnTo>
                  <a:lnTo>
                    <a:pt x="2827" y="2903"/>
                  </a:lnTo>
                  <a:lnTo>
                    <a:pt x="2902" y="2903"/>
                  </a:lnTo>
                  <a:lnTo>
                    <a:pt x="2902" y="1161"/>
                  </a:lnTo>
                  <a:lnTo>
                    <a:pt x="2902" y="1161"/>
                  </a:lnTo>
                  <a:lnTo>
                    <a:pt x="2844" y="1159"/>
                  </a:lnTo>
                  <a:lnTo>
                    <a:pt x="2783" y="1156"/>
                  </a:lnTo>
                  <a:lnTo>
                    <a:pt x="2726" y="1148"/>
                  </a:lnTo>
                  <a:lnTo>
                    <a:pt x="2670" y="1137"/>
                  </a:lnTo>
                  <a:lnTo>
                    <a:pt x="2613" y="1125"/>
                  </a:lnTo>
                  <a:lnTo>
                    <a:pt x="2558" y="1110"/>
                  </a:lnTo>
                  <a:lnTo>
                    <a:pt x="2503" y="1092"/>
                  </a:lnTo>
                  <a:lnTo>
                    <a:pt x="2450" y="1070"/>
                  </a:lnTo>
                  <a:lnTo>
                    <a:pt x="2399" y="1048"/>
                  </a:lnTo>
                  <a:lnTo>
                    <a:pt x="2349" y="1022"/>
                  </a:lnTo>
                  <a:lnTo>
                    <a:pt x="2300" y="993"/>
                  </a:lnTo>
                  <a:lnTo>
                    <a:pt x="2254" y="963"/>
                  </a:lnTo>
                  <a:lnTo>
                    <a:pt x="2208" y="930"/>
                  </a:lnTo>
                  <a:lnTo>
                    <a:pt x="2164" y="896"/>
                  </a:lnTo>
                  <a:lnTo>
                    <a:pt x="2122" y="859"/>
                  </a:lnTo>
                  <a:lnTo>
                    <a:pt x="2082" y="821"/>
                  </a:lnTo>
                  <a:lnTo>
                    <a:pt x="2043" y="780"/>
                  </a:lnTo>
                  <a:lnTo>
                    <a:pt x="2007" y="738"/>
                  </a:lnTo>
                  <a:lnTo>
                    <a:pt x="1972" y="694"/>
                  </a:lnTo>
                  <a:lnTo>
                    <a:pt x="1939" y="650"/>
                  </a:lnTo>
                  <a:lnTo>
                    <a:pt x="1910" y="603"/>
                  </a:lnTo>
                  <a:lnTo>
                    <a:pt x="1882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4" y="346"/>
                  </a:lnTo>
                  <a:lnTo>
                    <a:pt x="1778" y="289"/>
                  </a:lnTo>
                  <a:lnTo>
                    <a:pt x="1765" y="234"/>
                  </a:lnTo>
                  <a:lnTo>
                    <a:pt x="1754" y="178"/>
                  </a:lnTo>
                  <a:lnTo>
                    <a:pt x="1747" y="119"/>
                  </a:lnTo>
                  <a:lnTo>
                    <a:pt x="1743" y="60"/>
                  </a:lnTo>
                  <a:lnTo>
                    <a:pt x="1741" y="0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2" name="Freeform: Shape 19"/>
            <p:cNvSpPr/>
            <p:nvPr/>
          </p:nvSpPr>
          <p:spPr bwMode="auto">
            <a:xfrm>
              <a:off x="5625502" y="3744762"/>
              <a:ext cx="1575298" cy="1574212"/>
            </a:xfrm>
            <a:custGeom>
              <a:avLst/>
              <a:gdLst>
                <a:gd name="T0" fmla="*/ 0 w 2905"/>
                <a:gd name="T1" fmla="*/ 0 h 2903"/>
                <a:gd name="T2" fmla="*/ 2 w 2905"/>
                <a:gd name="T3" fmla="*/ 75 h 2903"/>
                <a:gd name="T4" fmla="*/ 9 w 2905"/>
                <a:gd name="T5" fmla="*/ 223 h 2903"/>
                <a:gd name="T6" fmla="*/ 24 w 2905"/>
                <a:gd name="T7" fmla="*/ 370 h 2903"/>
                <a:gd name="T8" fmla="*/ 46 w 2905"/>
                <a:gd name="T9" fmla="*/ 515 h 2903"/>
                <a:gd name="T10" fmla="*/ 75 w 2905"/>
                <a:gd name="T11" fmla="*/ 656 h 2903"/>
                <a:gd name="T12" fmla="*/ 112 w 2905"/>
                <a:gd name="T13" fmla="*/ 795 h 2903"/>
                <a:gd name="T14" fmla="*/ 154 w 2905"/>
                <a:gd name="T15" fmla="*/ 930 h 2903"/>
                <a:gd name="T16" fmla="*/ 202 w 2905"/>
                <a:gd name="T17" fmla="*/ 1064 h 2903"/>
                <a:gd name="T18" fmla="*/ 257 w 2905"/>
                <a:gd name="T19" fmla="*/ 1194 h 2903"/>
                <a:gd name="T20" fmla="*/ 319 w 2905"/>
                <a:gd name="T21" fmla="*/ 1322 h 2903"/>
                <a:gd name="T22" fmla="*/ 385 w 2905"/>
                <a:gd name="T23" fmla="*/ 1445 h 2903"/>
                <a:gd name="T24" fmla="*/ 458 w 2905"/>
                <a:gd name="T25" fmla="*/ 1564 h 2903"/>
                <a:gd name="T26" fmla="*/ 537 w 2905"/>
                <a:gd name="T27" fmla="*/ 1681 h 2903"/>
                <a:gd name="T28" fmla="*/ 621 w 2905"/>
                <a:gd name="T29" fmla="*/ 1793 h 2903"/>
                <a:gd name="T30" fmla="*/ 709 w 2905"/>
                <a:gd name="T31" fmla="*/ 1899 h 2903"/>
                <a:gd name="T32" fmla="*/ 802 w 2905"/>
                <a:gd name="T33" fmla="*/ 2004 h 2903"/>
                <a:gd name="T34" fmla="*/ 901 w 2905"/>
                <a:gd name="T35" fmla="*/ 2103 h 2903"/>
                <a:gd name="T36" fmla="*/ 1004 w 2905"/>
                <a:gd name="T37" fmla="*/ 2196 h 2903"/>
                <a:gd name="T38" fmla="*/ 1112 w 2905"/>
                <a:gd name="T39" fmla="*/ 2284 h 2903"/>
                <a:gd name="T40" fmla="*/ 1224 w 2905"/>
                <a:gd name="T41" fmla="*/ 2368 h 2903"/>
                <a:gd name="T42" fmla="*/ 1339 w 2905"/>
                <a:gd name="T43" fmla="*/ 2447 h 2903"/>
                <a:gd name="T44" fmla="*/ 1460 w 2905"/>
                <a:gd name="T45" fmla="*/ 2518 h 2903"/>
                <a:gd name="T46" fmla="*/ 1583 w 2905"/>
                <a:gd name="T47" fmla="*/ 2586 h 2903"/>
                <a:gd name="T48" fmla="*/ 1709 w 2905"/>
                <a:gd name="T49" fmla="*/ 2647 h 2903"/>
                <a:gd name="T50" fmla="*/ 1839 w 2905"/>
                <a:gd name="T51" fmla="*/ 2702 h 2903"/>
                <a:gd name="T52" fmla="*/ 1973 w 2905"/>
                <a:gd name="T53" fmla="*/ 2751 h 2903"/>
                <a:gd name="T54" fmla="*/ 2110 w 2905"/>
                <a:gd name="T55" fmla="*/ 2793 h 2903"/>
                <a:gd name="T56" fmla="*/ 2249 w 2905"/>
                <a:gd name="T57" fmla="*/ 2830 h 2903"/>
                <a:gd name="T58" fmla="*/ 2390 w 2905"/>
                <a:gd name="T59" fmla="*/ 2859 h 2903"/>
                <a:gd name="T60" fmla="*/ 2535 w 2905"/>
                <a:gd name="T61" fmla="*/ 2881 h 2903"/>
                <a:gd name="T62" fmla="*/ 2681 w 2905"/>
                <a:gd name="T63" fmla="*/ 2896 h 2903"/>
                <a:gd name="T64" fmla="*/ 2830 w 2905"/>
                <a:gd name="T65" fmla="*/ 2903 h 2903"/>
                <a:gd name="T66" fmla="*/ 2905 w 2905"/>
                <a:gd name="T67" fmla="*/ 1161 h 2903"/>
                <a:gd name="T68" fmla="*/ 2844 w 2905"/>
                <a:gd name="T69" fmla="*/ 1159 h 2903"/>
                <a:gd name="T70" fmla="*/ 2727 w 2905"/>
                <a:gd name="T71" fmla="*/ 1148 h 2903"/>
                <a:gd name="T72" fmla="*/ 2614 w 2905"/>
                <a:gd name="T73" fmla="*/ 1125 h 2903"/>
                <a:gd name="T74" fmla="*/ 2506 w 2905"/>
                <a:gd name="T75" fmla="*/ 1092 h 2903"/>
                <a:gd name="T76" fmla="*/ 2401 w 2905"/>
                <a:gd name="T77" fmla="*/ 1048 h 2903"/>
                <a:gd name="T78" fmla="*/ 2302 w 2905"/>
                <a:gd name="T79" fmla="*/ 993 h 2903"/>
                <a:gd name="T80" fmla="*/ 2209 w 2905"/>
                <a:gd name="T81" fmla="*/ 930 h 2903"/>
                <a:gd name="T82" fmla="*/ 2123 w 2905"/>
                <a:gd name="T83" fmla="*/ 859 h 2903"/>
                <a:gd name="T84" fmla="*/ 2044 w 2905"/>
                <a:gd name="T85" fmla="*/ 780 h 2903"/>
                <a:gd name="T86" fmla="*/ 1974 w 2905"/>
                <a:gd name="T87" fmla="*/ 694 h 2903"/>
                <a:gd name="T88" fmla="*/ 1910 w 2905"/>
                <a:gd name="T89" fmla="*/ 603 h 2903"/>
                <a:gd name="T90" fmla="*/ 1857 w 2905"/>
                <a:gd name="T91" fmla="*/ 504 h 2903"/>
                <a:gd name="T92" fmla="*/ 1813 w 2905"/>
                <a:gd name="T93" fmla="*/ 399 h 2903"/>
                <a:gd name="T94" fmla="*/ 1780 w 2905"/>
                <a:gd name="T95" fmla="*/ 289 h 2903"/>
                <a:gd name="T96" fmla="*/ 1757 w 2905"/>
                <a:gd name="T97" fmla="*/ 178 h 2903"/>
                <a:gd name="T98" fmla="*/ 1744 w 2905"/>
                <a:gd name="T99" fmla="*/ 60 h 2903"/>
                <a:gd name="T100" fmla="*/ 1744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174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4" y="150"/>
                  </a:lnTo>
                  <a:lnTo>
                    <a:pt x="9" y="223"/>
                  </a:lnTo>
                  <a:lnTo>
                    <a:pt x="17" y="297"/>
                  </a:lnTo>
                  <a:lnTo>
                    <a:pt x="24" y="370"/>
                  </a:lnTo>
                  <a:lnTo>
                    <a:pt x="35" y="441"/>
                  </a:lnTo>
                  <a:lnTo>
                    <a:pt x="46" y="515"/>
                  </a:lnTo>
                  <a:lnTo>
                    <a:pt x="61" y="584"/>
                  </a:lnTo>
                  <a:lnTo>
                    <a:pt x="75" y="656"/>
                  </a:lnTo>
                  <a:lnTo>
                    <a:pt x="92" y="725"/>
                  </a:lnTo>
                  <a:lnTo>
                    <a:pt x="112" y="795"/>
                  </a:lnTo>
                  <a:lnTo>
                    <a:pt x="132" y="863"/>
                  </a:lnTo>
                  <a:lnTo>
                    <a:pt x="154" y="930"/>
                  </a:lnTo>
                  <a:lnTo>
                    <a:pt x="178" y="998"/>
                  </a:lnTo>
                  <a:lnTo>
                    <a:pt x="202" y="1064"/>
                  </a:lnTo>
                  <a:lnTo>
                    <a:pt x="229" y="1130"/>
                  </a:lnTo>
                  <a:lnTo>
                    <a:pt x="257" y="1194"/>
                  </a:lnTo>
                  <a:lnTo>
                    <a:pt x="288" y="1258"/>
                  </a:lnTo>
                  <a:lnTo>
                    <a:pt x="319" y="1322"/>
                  </a:lnTo>
                  <a:lnTo>
                    <a:pt x="352" y="1385"/>
                  </a:lnTo>
                  <a:lnTo>
                    <a:pt x="385" y="1445"/>
                  </a:lnTo>
                  <a:lnTo>
                    <a:pt x="422" y="1506"/>
                  </a:lnTo>
                  <a:lnTo>
                    <a:pt x="458" y="1564"/>
                  </a:lnTo>
                  <a:lnTo>
                    <a:pt x="497" y="1623"/>
                  </a:lnTo>
                  <a:lnTo>
                    <a:pt x="537" y="1681"/>
                  </a:lnTo>
                  <a:lnTo>
                    <a:pt x="577" y="1738"/>
                  </a:lnTo>
                  <a:lnTo>
                    <a:pt x="621" y="1793"/>
                  </a:lnTo>
                  <a:lnTo>
                    <a:pt x="663" y="1846"/>
                  </a:lnTo>
                  <a:lnTo>
                    <a:pt x="709" y="1899"/>
                  </a:lnTo>
                  <a:lnTo>
                    <a:pt x="755" y="1952"/>
                  </a:lnTo>
                  <a:lnTo>
                    <a:pt x="802" y="2004"/>
                  </a:lnTo>
                  <a:lnTo>
                    <a:pt x="852" y="2053"/>
                  </a:lnTo>
                  <a:lnTo>
                    <a:pt x="901" y="2103"/>
                  </a:lnTo>
                  <a:lnTo>
                    <a:pt x="953" y="2148"/>
                  </a:lnTo>
                  <a:lnTo>
                    <a:pt x="1004" y="2196"/>
                  </a:lnTo>
                  <a:lnTo>
                    <a:pt x="1057" y="2240"/>
                  </a:lnTo>
                  <a:lnTo>
                    <a:pt x="1112" y="2284"/>
                  </a:lnTo>
                  <a:lnTo>
                    <a:pt x="1167" y="2326"/>
                  </a:lnTo>
                  <a:lnTo>
                    <a:pt x="1224" y="2368"/>
                  </a:lnTo>
                  <a:lnTo>
                    <a:pt x="1280" y="2408"/>
                  </a:lnTo>
                  <a:lnTo>
                    <a:pt x="1339" y="2447"/>
                  </a:lnTo>
                  <a:lnTo>
                    <a:pt x="1399" y="2484"/>
                  </a:lnTo>
                  <a:lnTo>
                    <a:pt x="1460" y="2518"/>
                  </a:lnTo>
                  <a:lnTo>
                    <a:pt x="1520" y="2553"/>
                  </a:lnTo>
                  <a:lnTo>
                    <a:pt x="1583" y="2586"/>
                  </a:lnTo>
                  <a:lnTo>
                    <a:pt x="1645" y="2617"/>
                  </a:lnTo>
                  <a:lnTo>
                    <a:pt x="1709" y="2647"/>
                  </a:lnTo>
                  <a:lnTo>
                    <a:pt x="1775" y="2676"/>
                  </a:lnTo>
                  <a:lnTo>
                    <a:pt x="1839" y="2702"/>
                  </a:lnTo>
                  <a:lnTo>
                    <a:pt x="1907" y="2727"/>
                  </a:lnTo>
                  <a:lnTo>
                    <a:pt x="1973" y="2751"/>
                  </a:lnTo>
                  <a:lnTo>
                    <a:pt x="2040" y="2773"/>
                  </a:lnTo>
                  <a:lnTo>
                    <a:pt x="2110" y="2793"/>
                  </a:lnTo>
                  <a:lnTo>
                    <a:pt x="2180" y="2811"/>
                  </a:lnTo>
                  <a:lnTo>
                    <a:pt x="2249" y="2830"/>
                  </a:lnTo>
                  <a:lnTo>
                    <a:pt x="2319" y="2844"/>
                  </a:lnTo>
                  <a:lnTo>
                    <a:pt x="2390" y="2859"/>
                  </a:lnTo>
                  <a:lnTo>
                    <a:pt x="2462" y="2870"/>
                  </a:lnTo>
                  <a:lnTo>
                    <a:pt x="2535" y="2881"/>
                  </a:lnTo>
                  <a:lnTo>
                    <a:pt x="2608" y="2888"/>
                  </a:lnTo>
                  <a:lnTo>
                    <a:pt x="2681" y="2896"/>
                  </a:lnTo>
                  <a:lnTo>
                    <a:pt x="2755" y="2899"/>
                  </a:lnTo>
                  <a:lnTo>
                    <a:pt x="2830" y="2903"/>
                  </a:lnTo>
                  <a:lnTo>
                    <a:pt x="2905" y="2903"/>
                  </a:lnTo>
                  <a:lnTo>
                    <a:pt x="2905" y="1161"/>
                  </a:lnTo>
                  <a:lnTo>
                    <a:pt x="2905" y="1161"/>
                  </a:lnTo>
                  <a:lnTo>
                    <a:pt x="2844" y="1159"/>
                  </a:lnTo>
                  <a:lnTo>
                    <a:pt x="2786" y="1156"/>
                  </a:lnTo>
                  <a:lnTo>
                    <a:pt x="2727" y="1148"/>
                  </a:lnTo>
                  <a:lnTo>
                    <a:pt x="2670" y="1137"/>
                  </a:lnTo>
                  <a:lnTo>
                    <a:pt x="2614" y="1125"/>
                  </a:lnTo>
                  <a:lnTo>
                    <a:pt x="2559" y="1110"/>
                  </a:lnTo>
                  <a:lnTo>
                    <a:pt x="2506" y="1092"/>
                  </a:lnTo>
                  <a:lnTo>
                    <a:pt x="2452" y="1070"/>
                  </a:lnTo>
                  <a:lnTo>
                    <a:pt x="2401" y="1048"/>
                  </a:lnTo>
                  <a:lnTo>
                    <a:pt x="2350" y="1022"/>
                  </a:lnTo>
                  <a:lnTo>
                    <a:pt x="2302" y="993"/>
                  </a:lnTo>
                  <a:lnTo>
                    <a:pt x="2255" y="963"/>
                  </a:lnTo>
                  <a:lnTo>
                    <a:pt x="2209" y="930"/>
                  </a:lnTo>
                  <a:lnTo>
                    <a:pt x="2165" y="896"/>
                  </a:lnTo>
                  <a:lnTo>
                    <a:pt x="2123" y="859"/>
                  </a:lnTo>
                  <a:lnTo>
                    <a:pt x="2082" y="821"/>
                  </a:lnTo>
                  <a:lnTo>
                    <a:pt x="2044" y="780"/>
                  </a:lnTo>
                  <a:lnTo>
                    <a:pt x="2007" y="738"/>
                  </a:lnTo>
                  <a:lnTo>
                    <a:pt x="1974" y="694"/>
                  </a:lnTo>
                  <a:lnTo>
                    <a:pt x="1941" y="650"/>
                  </a:lnTo>
                  <a:lnTo>
                    <a:pt x="1910" y="603"/>
                  </a:lnTo>
                  <a:lnTo>
                    <a:pt x="1883" y="553"/>
                  </a:lnTo>
                  <a:lnTo>
                    <a:pt x="1857" y="504"/>
                  </a:lnTo>
                  <a:lnTo>
                    <a:pt x="1833" y="452"/>
                  </a:lnTo>
                  <a:lnTo>
                    <a:pt x="1813" y="399"/>
                  </a:lnTo>
                  <a:lnTo>
                    <a:pt x="1795" y="346"/>
                  </a:lnTo>
                  <a:lnTo>
                    <a:pt x="1780" y="289"/>
                  </a:lnTo>
                  <a:lnTo>
                    <a:pt x="1766" y="234"/>
                  </a:lnTo>
                  <a:lnTo>
                    <a:pt x="1757" y="178"/>
                  </a:lnTo>
                  <a:lnTo>
                    <a:pt x="1749" y="119"/>
                  </a:lnTo>
                  <a:lnTo>
                    <a:pt x="1744" y="60"/>
                  </a:lnTo>
                  <a:lnTo>
                    <a:pt x="1744" y="0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3" name="Freeform: Shape 20"/>
            <p:cNvSpPr/>
            <p:nvPr/>
          </p:nvSpPr>
          <p:spPr bwMode="auto">
            <a:xfrm>
              <a:off x="3213034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6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6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4" name="Freeform: Shape 23"/>
            <p:cNvSpPr/>
            <p:nvPr/>
          </p:nvSpPr>
          <p:spPr bwMode="auto">
            <a:xfrm>
              <a:off x="7623216" y="3691698"/>
              <a:ext cx="1360802" cy="510803"/>
            </a:xfrm>
            <a:custGeom>
              <a:avLst/>
              <a:gdLst>
                <a:gd name="T0" fmla="*/ 0 w 2031"/>
                <a:gd name="T1" fmla="*/ 0 h 762"/>
                <a:gd name="T2" fmla="*/ 1015 w 2031"/>
                <a:gd name="T3" fmla="*/ 762 h 762"/>
                <a:gd name="T4" fmla="*/ 2031 w 2031"/>
                <a:gd name="T5" fmla="*/ 0 h 762"/>
                <a:gd name="T6" fmla="*/ 0 w 2031"/>
                <a:gd name="T7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1" h="762">
                  <a:moveTo>
                    <a:pt x="0" y="0"/>
                  </a:moveTo>
                  <a:lnTo>
                    <a:pt x="1015" y="762"/>
                  </a:lnTo>
                  <a:lnTo>
                    <a:pt x="2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5" name="Freeform: Shape 25"/>
            <p:cNvSpPr/>
            <p:nvPr/>
          </p:nvSpPr>
          <p:spPr bwMode="auto">
            <a:xfrm>
              <a:off x="4996251" y="2169467"/>
              <a:ext cx="1575297" cy="1575295"/>
            </a:xfrm>
            <a:custGeom>
              <a:avLst/>
              <a:gdLst>
                <a:gd name="T0" fmla="*/ 0 w 2905"/>
                <a:gd name="T1" fmla="*/ 1742 h 2903"/>
                <a:gd name="T2" fmla="*/ 61 w 2905"/>
                <a:gd name="T3" fmla="*/ 1744 h 2903"/>
                <a:gd name="T4" fmla="*/ 178 w 2905"/>
                <a:gd name="T5" fmla="*/ 1755 h 2903"/>
                <a:gd name="T6" fmla="*/ 291 w 2905"/>
                <a:gd name="T7" fmla="*/ 1778 h 2903"/>
                <a:gd name="T8" fmla="*/ 399 w 2905"/>
                <a:gd name="T9" fmla="*/ 1811 h 2903"/>
                <a:gd name="T10" fmla="*/ 504 w 2905"/>
                <a:gd name="T11" fmla="*/ 1855 h 2903"/>
                <a:gd name="T12" fmla="*/ 603 w 2905"/>
                <a:gd name="T13" fmla="*/ 1910 h 2903"/>
                <a:gd name="T14" fmla="*/ 696 w 2905"/>
                <a:gd name="T15" fmla="*/ 1973 h 2903"/>
                <a:gd name="T16" fmla="*/ 782 w 2905"/>
                <a:gd name="T17" fmla="*/ 2044 h 2903"/>
                <a:gd name="T18" fmla="*/ 861 w 2905"/>
                <a:gd name="T19" fmla="*/ 2123 h 2903"/>
                <a:gd name="T20" fmla="*/ 931 w 2905"/>
                <a:gd name="T21" fmla="*/ 2209 h 2903"/>
                <a:gd name="T22" fmla="*/ 995 w 2905"/>
                <a:gd name="T23" fmla="*/ 2300 h 2903"/>
                <a:gd name="T24" fmla="*/ 1048 w 2905"/>
                <a:gd name="T25" fmla="*/ 2399 h 2903"/>
                <a:gd name="T26" fmla="*/ 1092 w 2905"/>
                <a:gd name="T27" fmla="*/ 2504 h 2903"/>
                <a:gd name="T28" fmla="*/ 1125 w 2905"/>
                <a:gd name="T29" fmla="*/ 2614 h 2903"/>
                <a:gd name="T30" fmla="*/ 1148 w 2905"/>
                <a:gd name="T31" fmla="*/ 2725 h 2903"/>
                <a:gd name="T32" fmla="*/ 1161 w 2905"/>
                <a:gd name="T33" fmla="*/ 2843 h 2903"/>
                <a:gd name="T34" fmla="*/ 2905 w 2905"/>
                <a:gd name="T35" fmla="*/ 2903 h 2903"/>
                <a:gd name="T36" fmla="*/ 2903 w 2905"/>
                <a:gd name="T37" fmla="*/ 2828 h 2903"/>
                <a:gd name="T38" fmla="*/ 2896 w 2905"/>
                <a:gd name="T39" fmla="*/ 2680 h 2903"/>
                <a:gd name="T40" fmla="*/ 2881 w 2905"/>
                <a:gd name="T41" fmla="*/ 2533 h 2903"/>
                <a:gd name="T42" fmla="*/ 2859 w 2905"/>
                <a:gd name="T43" fmla="*/ 2388 h 2903"/>
                <a:gd name="T44" fmla="*/ 2830 w 2905"/>
                <a:gd name="T45" fmla="*/ 2247 h 2903"/>
                <a:gd name="T46" fmla="*/ 2793 w 2905"/>
                <a:gd name="T47" fmla="*/ 2108 h 2903"/>
                <a:gd name="T48" fmla="*/ 2751 w 2905"/>
                <a:gd name="T49" fmla="*/ 1973 h 2903"/>
                <a:gd name="T50" fmla="*/ 2703 w 2905"/>
                <a:gd name="T51" fmla="*/ 1839 h 2903"/>
                <a:gd name="T52" fmla="*/ 2648 w 2905"/>
                <a:gd name="T53" fmla="*/ 1709 h 2903"/>
                <a:gd name="T54" fmla="*/ 2586 w 2905"/>
                <a:gd name="T55" fmla="*/ 1581 h 2903"/>
                <a:gd name="T56" fmla="*/ 2520 w 2905"/>
                <a:gd name="T57" fmla="*/ 1458 h 2903"/>
                <a:gd name="T58" fmla="*/ 2447 w 2905"/>
                <a:gd name="T59" fmla="*/ 1339 h 2903"/>
                <a:gd name="T60" fmla="*/ 2368 w 2905"/>
                <a:gd name="T61" fmla="*/ 1222 h 2903"/>
                <a:gd name="T62" fmla="*/ 2284 w 2905"/>
                <a:gd name="T63" fmla="*/ 1110 h 2903"/>
                <a:gd name="T64" fmla="*/ 2196 w 2905"/>
                <a:gd name="T65" fmla="*/ 1004 h 2903"/>
                <a:gd name="T66" fmla="*/ 2103 w 2905"/>
                <a:gd name="T67" fmla="*/ 899 h 2903"/>
                <a:gd name="T68" fmla="*/ 2004 w 2905"/>
                <a:gd name="T69" fmla="*/ 800 h 2903"/>
                <a:gd name="T70" fmla="*/ 1901 w 2905"/>
                <a:gd name="T71" fmla="*/ 707 h 2903"/>
                <a:gd name="T72" fmla="*/ 1793 w 2905"/>
                <a:gd name="T73" fmla="*/ 619 h 2903"/>
                <a:gd name="T74" fmla="*/ 1681 w 2905"/>
                <a:gd name="T75" fmla="*/ 535 h 2903"/>
                <a:gd name="T76" fmla="*/ 1566 w 2905"/>
                <a:gd name="T77" fmla="*/ 456 h 2903"/>
                <a:gd name="T78" fmla="*/ 1445 w 2905"/>
                <a:gd name="T79" fmla="*/ 385 h 2903"/>
                <a:gd name="T80" fmla="*/ 1322 w 2905"/>
                <a:gd name="T81" fmla="*/ 317 h 2903"/>
                <a:gd name="T82" fmla="*/ 1196 w 2905"/>
                <a:gd name="T83" fmla="*/ 256 h 2903"/>
                <a:gd name="T84" fmla="*/ 1066 w 2905"/>
                <a:gd name="T85" fmla="*/ 201 h 2903"/>
                <a:gd name="T86" fmla="*/ 932 w 2905"/>
                <a:gd name="T87" fmla="*/ 152 h 2903"/>
                <a:gd name="T88" fmla="*/ 795 w 2905"/>
                <a:gd name="T89" fmla="*/ 110 h 2903"/>
                <a:gd name="T90" fmla="*/ 656 w 2905"/>
                <a:gd name="T91" fmla="*/ 73 h 2903"/>
                <a:gd name="T92" fmla="*/ 515 w 2905"/>
                <a:gd name="T93" fmla="*/ 44 h 2903"/>
                <a:gd name="T94" fmla="*/ 370 w 2905"/>
                <a:gd name="T95" fmla="*/ 22 h 2903"/>
                <a:gd name="T96" fmla="*/ 224 w 2905"/>
                <a:gd name="T97" fmla="*/ 7 h 2903"/>
                <a:gd name="T98" fmla="*/ 75 w 2905"/>
                <a:gd name="T99" fmla="*/ 0 h 2903"/>
                <a:gd name="T100" fmla="*/ 0 w 2905"/>
                <a:gd name="T101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05" h="2903">
                  <a:moveTo>
                    <a:pt x="0" y="0"/>
                  </a:moveTo>
                  <a:lnTo>
                    <a:pt x="0" y="1742"/>
                  </a:lnTo>
                  <a:lnTo>
                    <a:pt x="0" y="1742"/>
                  </a:lnTo>
                  <a:lnTo>
                    <a:pt x="61" y="1744"/>
                  </a:lnTo>
                  <a:lnTo>
                    <a:pt x="119" y="1747"/>
                  </a:lnTo>
                  <a:lnTo>
                    <a:pt x="178" y="1755"/>
                  </a:lnTo>
                  <a:lnTo>
                    <a:pt x="235" y="1766"/>
                  </a:lnTo>
                  <a:lnTo>
                    <a:pt x="291" y="1778"/>
                  </a:lnTo>
                  <a:lnTo>
                    <a:pt x="346" y="1793"/>
                  </a:lnTo>
                  <a:lnTo>
                    <a:pt x="399" y="1811"/>
                  </a:lnTo>
                  <a:lnTo>
                    <a:pt x="453" y="1833"/>
                  </a:lnTo>
                  <a:lnTo>
                    <a:pt x="504" y="1855"/>
                  </a:lnTo>
                  <a:lnTo>
                    <a:pt x="555" y="1881"/>
                  </a:lnTo>
                  <a:lnTo>
                    <a:pt x="603" y="1910"/>
                  </a:lnTo>
                  <a:lnTo>
                    <a:pt x="650" y="1940"/>
                  </a:lnTo>
                  <a:lnTo>
                    <a:pt x="696" y="1973"/>
                  </a:lnTo>
                  <a:lnTo>
                    <a:pt x="740" y="2007"/>
                  </a:lnTo>
                  <a:lnTo>
                    <a:pt x="782" y="2044"/>
                  </a:lnTo>
                  <a:lnTo>
                    <a:pt x="823" y="2082"/>
                  </a:lnTo>
                  <a:lnTo>
                    <a:pt x="861" y="2123"/>
                  </a:lnTo>
                  <a:lnTo>
                    <a:pt x="898" y="2165"/>
                  </a:lnTo>
                  <a:lnTo>
                    <a:pt x="931" y="2209"/>
                  </a:lnTo>
                  <a:lnTo>
                    <a:pt x="964" y="2253"/>
                  </a:lnTo>
                  <a:lnTo>
                    <a:pt x="995" y="2300"/>
                  </a:lnTo>
                  <a:lnTo>
                    <a:pt x="1022" y="2350"/>
                  </a:lnTo>
                  <a:lnTo>
                    <a:pt x="1048" y="2399"/>
                  </a:lnTo>
                  <a:lnTo>
                    <a:pt x="1072" y="2451"/>
                  </a:lnTo>
                  <a:lnTo>
                    <a:pt x="1092" y="2504"/>
                  </a:lnTo>
                  <a:lnTo>
                    <a:pt x="1110" y="2557"/>
                  </a:lnTo>
                  <a:lnTo>
                    <a:pt x="1125" y="2614"/>
                  </a:lnTo>
                  <a:lnTo>
                    <a:pt x="1139" y="2669"/>
                  </a:lnTo>
                  <a:lnTo>
                    <a:pt x="1148" y="2725"/>
                  </a:lnTo>
                  <a:lnTo>
                    <a:pt x="1156" y="2784"/>
                  </a:lnTo>
                  <a:lnTo>
                    <a:pt x="1161" y="2843"/>
                  </a:lnTo>
                  <a:lnTo>
                    <a:pt x="1161" y="2903"/>
                  </a:lnTo>
                  <a:lnTo>
                    <a:pt x="2905" y="2903"/>
                  </a:lnTo>
                  <a:lnTo>
                    <a:pt x="2905" y="2903"/>
                  </a:lnTo>
                  <a:lnTo>
                    <a:pt x="2903" y="2828"/>
                  </a:lnTo>
                  <a:lnTo>
                    <a:pt x="2901" y="2753"/>
                  </a:lnTo>
                  <a:lnTo>
                    <a:pt x="2896" y="2680"/>
                  </a:lnTo>
                  <a:lnTo>
                    <a:pt x="2888" y="2606"/>
                  </a:lnTo>
                  <a:lnTo>
                    <a:pt x="2881" y="2533"/>
                  </a:lnTo>
                  <a:lnTo>
                    <a:pt x="2870" y="2462"/>
                  </a:lnTo>
                  <a:lnTo>
                    <a:pt x="2859" y="2388"/>
                  </a:lnTo>
                  <a:lnTo>
                    <a:pt x="2844" y="2319"/>
                  </a:lnTo>
                  <a:lnTo>
                    <a:pt x="2830" y="2247"/>
                  </a:lnTo>
                  <a:lnTo>
                    <a:pt x="2813" y="2178"/>
                  </a:lnTo>
                  <a:lnTo>
                    <a:pt x="2793" y="2108"/>
                  </a:lnTo>
                  <a:lnTo>
                    <a:pt x="2773" y="2040"/>
                  </a:lnTo>
                  <a:lnTo>
                    <a:pt x="2751" y="1973"/>
                  </a:lnTo>
                  <a:lnTo>
                    <a:pt x="2727" y="1905"/>
                  </a:lnTo>
                  <a:lnTo>
                    <a:pt x="2703" y="1839"/>
                  </a:lnTo>
                  <a:lnTo>
                    <a:pt x="2676" y="1773"/>
                  </a:lnTo>
                  <a:lnTo>
                    <a:pt x="2648" y="1709"/>
                  </a:lnTo>
                  <a:lnTo>
                    <a:pt x="2617" y="1645"/>
                  </a:lnTo>
                  <a:lnTo>
                    <a:pt x="2586" y="1581"/>
                  </a:lnTo>
                  <a:lnTo>
                    <a:pt x="2553" y="1518"/>
                  </a:lnTo>
                  <a:lnTo>
                    <a:pt x="2520" y="1458"/>
                  </a:lnTo>
                  <a:lnTo>
                    <a:pt x="2483" y="1397"/>
                  </a:lnTo>
                  <a:lnTo>
                    <a:pt x="2447" y="1339"/>
                  </a:lnTo>
                  <a:lnTo>
                    <a:pt x="2408" y="1280"/>
                  </a:lnTo>
                  <a:lnTo>
                    <a:pt x="2368" y="1222"/>
                  </a:lnTo>
                  <a:lnTo>
                    <a:pt x="2328" y="1165"/>
                  </a:lnTo>
                  <a:lnTo>
                    <a:pt x="2284" y="1110"/>
                  </a:lnTo>
                  <a:lnTo>
                    <a:pt x="2242" y="1057"/>
                  </a:lnTo>
                  <a:lnTo>
                    <a:pt x="2196" y="1004"/>
                  </a:lnTo>
                  <a:lnTo>
                    <a:pt x="2150" y="951"/>
                  </a:lnTo>
                  <a:lnTo>
                    <a:pt x="2103" y="899"/>
                  </a:lnTo>
                  <a:lnTo>
                    <a:pt x="2053" y="850"/>
                  </a:lnTo>
                  <a:lnTo>
                    <a:pt x="2004" y="800"/>
                  </a:lnTo>
                  <a:lnTo>
                    <a:pt x="1952" y="755"/>
                  </a:lnTo>
                  <a:lnTo>
                    <a:pt x="1901" y="707"/>
                  </a:lnTo>
                  <a:lnTo>
                    <a:pt x="1848" y="663"/>
                  </a:lnTo>
                  <a:lnTo>
                    <a:pt x="1793" y="619"/>
                  </a:lnTo>
                  <a:lnTo>
                    <a:pt x="1738" y="577"/>
                  </a:lnTo>
                  <a:lnTo>
                    <a:pt x="1681" y="535"/>
                  </a:lnTo>
                  <a:lnTo>
                    <a:pt x="1625" y="495"/>
                  </a:lnTo>
                  <a:lnTo>
                    <a:pt x="1566" y="456"/>
                  </a:lnTo>
                  <a:lnTo>
                    <a:pt x="1506" y="419"/>
                  </a:lnTo>
                  <a:lnTo>
                    <a:pt x="1445" y="385"/>
                  </a:lnTo>
                  <a:lnTo>
                    <a:pt x="1385" y="350"/>
                  </a:lnTo>
                  <a:lnTo>
                    <a:pt x="1322" y="317"/>
                  </a:lnTo>
                  <a:lnTo>
                    <a:pt x="1260" y="286"/>
                  </a:lnTo>
                  <a:lnTo>
                    <a:pt x="1196" y="256"/>
                  </a:lnTo>
                  <a:lnTo>
                    <a:pt x="1130" y="227"/>
                  </a:lnTo>
                  <a:lnTo>
                    <a:pt x="1066" y="201"/>
                  </a:lnTo>
                  <a:lnTo>
                    <a:pt x="998" y="176"/>
                  </a:lnTo>
                  <a:lnTo>
                    <a:pt x="932" y="152"/>
                  </a:lnTo>
                  <a:lnTo>
                    <a:pt x="865" y="130"/>
                  </a:lnTo>
                  <a:lnTo>
                    <a:pt x="795" y="110"/>
                  </a:lnTo>
                  <a:lnTo>
                    <a:pt x="725" y="92"/>
                  </a:lnTo>
                  <a:lnTo>
                    <a:pt x="656" y="73"/>
                  </a:lnTo>
                  <a:lnTo>
                    <a:pt x="586" y="59"/>
                  </a:lnTo>
                  <a:lnTo>
                    <a:pt x="515" y="44"/>
                  </a:lnTo>
                  <a:lnTo>
                    <a:pt x="443" y="33"/>
                  </a:lnTo>
                  <a:lnTo>
                    <a:pt x="370" y="22"/>
                  </a:lnTo>
                  <a:lnTo>
                    <a:pt x="297" y="15"/>
                  </a:lnTo>
                  <a:lnTo>
                    <a:pt x="224" y="7"/>
                  </a:lnTo>
                  <a:lnTo>
                    <a:pt x="150" y="4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6" name="Freeform: Shape 26"/>
            <p:cNvSpPr/>
            <p:nvPr/>
          </p:nvSpPr>
          <p:spPr bwMode="auto">
            <a:xfrm>
              <a:off x="5417452" y="3285940"/>
              <a:ext cx="1362143" cy="510803"/>
            </a:xfrm>
            <a:custGeom>
              <a:avLst/>
              <a:gdLst>
                <a:gd name="T0" fmla="*/ 2032 w 2032"/>
                <a:gd name="T1" fmla="*/ 762 h 762"/>
                <a:gd name="T2" fmla="*/ 1016 w 2032"/>
                <a:gd name="T3" fmla="*/ 0 h 762"/>
                <a:gd name="T4" fmla="*/ 0 w 2032"/>
                <a:gd name="T5" fmla="*/ 762 h 762"/>
                <a:gd name="T6" fmla="*/ 2032 w 2032"/>
                <a:gd name="T7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2" h="762">
                  <a:moveTo>
                    <a:pt x="2032" y="762"/>
                  </a:moveTo>
                  <a:lnTo>
                    <a:pt x="1016" y="0"/>
                  </a:lnTo>
                  <a:lnTo>
                    <a:pt x="0" y="762"/>
                  </a:lnTo>
                  <a:lnTo>
                    <a:pt x="2032" y="7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289368" y="2326388"/>
            <a:ext cx="2085109" cy="1199959"/>
            <a:chOff x="1289368" y="2326388"/>
            <a:chExt cx="2085109" cy="1199959"/>
          </a:xfrm>
        </p:grpSpPr>
        <p:sp>
          <p:nvSpPr>
            <p:cNvPr id="58" name="TextBox 60"/>
            <p:cNvSpPr txBox="1"/>
            <p:nvPr/>
          </p:nvSpPr>
          <p:spPr>
            <a:xfrm>
              <a:off x="1289368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/>
                <a:t>标题内容</a:t>
              </a:r>
              <a:endParaRPr lang="zh-CN" altLang="en-US" dirty="0"/>
            </a:p>
          </p:txBody>
        </p:sp>
        <p:sp>
          <p:nvSpPr>
            <p:cNvPr id="59" name="TextBox 61"/>
            <p:cNvSpPr txBox="1"/>
            <p:nvPr/>
          </p:nvSpPr>
          <p:spPr>
            <a:xfrm>
              <a:off x="1289368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60" name="Group 24"/>
          <p:cNvGrpSpPr/>
          <p:nvPr/>
        </p:nvGrpSpPr>
        <p:grpSpPr>
          <a:xfrm>
            <a:off x="4750718" y="3506369"/>
            <a:ext cx="472674" cy="483666"/>
            <a:chOff x="2308225" y="2935287"/>
            <a:chExt cx="273050" cy="279400"/>
          </a:xfrm>
          <a:solidFill>
            <a:schemeClr val="accent1"/>
          </a:solidFill>
        </p:grpSpPr>
        <p:sp>
          <p:nvSpPr>
            <p:cNvPr id="61" name="Freeform 294"/>
            <p:cNvSpPr/>
            <p:nvPr/>
          </p:nvSpPr>
          <p:spPr bwMode="auto">
            <a:xfrm>
              <a:off x="2308225" y="2935287"/>
              <a:ext cx="246062" cy="279400"/>
            </a:xfrm>
            <a:custGeom>
              <a:avLst/>
              <a:gdLst/>
              <a:ahLst/>
              <a:cxnLst>
                <a:cxn ang="0">
                  <a:pos x="66" y="97"/>
                </a:cxn>
                <a:cxn ang="0">
                  <a:pos x="95" y="68"/>
                </a:cxn>
                <a:cxn ang="0">
                  <a:pos x="103" y="69"/>
                </a:cxn>
                <a:cxn ang="0">
                  <a:pos x="105" y="67"/>
                </a:cxn>
                <a:cxn ang="0">
                  <a:pos x="107" y="55"/>
                </a:cxn>
                <a:cxn ang="0">
                  <a:pos x="107" y="20"/>
                </a:cxn>
                <a:cxn ang="0">
                  <a:pos x="104" y="17"/>
                </a:cxn>
                <a:cxn ang="0">
                  <a:pos x="85" y="15"/>
                </a:cxn>
                <a:cxn ang="0">
                  <a:pos x="53" y="0"/>
                </a:cxn>
                <a:cxn ang="0">
                  <a:pos x="26" y="15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55"/>
                </a:cxn>
                <a:cxn ang="0">
                  <a:pos x="53" y="122"/>
                </a:cxn>
                <a:cxn ang="0">
                  <a:pos x="70" y="114"/>
                </a:cxn>
                <a:cxn ang="0">
                  <a:pos x="70" y="112"/>
                </a:cxn>
                <a:cxn ang="0">
                  <a:pos x="66" y="97"/>
                </a:cxn>
              </a:cxnLst>
              <a:rect l="0" t="0" r="r" b="b"/>
              <a:pathLst>
                <a:path w="107" h="122">
                  <a:moveTo>
                    <a:pt x="66" y="97"/>
                  </a:moveTo>
                  <a:cubicBezTo>
                    <a:pt x="66" y="81"/>
                    <a:pt x="79" y="68"/>
                    <a:pt x="95" y="68"/>
                  </a:cubicBezTo>
                  <a:cubicBezTo>
                    <a:pt x="98" y="68"/>
                    <a:pt x="101" y="68"/>
                    <a:pt x="103" y="69"/>
                  </a:cubicBezTo>
                  <a:cubicBezTo>
                    <a:pt x="104" y="69"/>
                    <a:pt x="105" y="68"/>
                    <a:pt x="105" y="67"/>
                  </a:cubicBezTo>
                  <a:cubicBezTo>
                    <a:pt x="106" y="63"/>
                    <a:pt x="107" y="59"/>
                    <a:pt x="107" y="55"/>
                  </a:cubicBezTo>
                  <a:cubicBezTo>
                    <a:pt x="107" y="55"/>
                    <a:pt x="107" y="20"/>
                    <a:pt x="107" y="20"/>
                  </a:cubicBezTo>
                  <a:cubicBezTo>
                    <a:pt x="107" y="17"/>
                    <a:pt x="105" y="17"/>
                    <a:pt x="104" y="17"/>
                  </a:cubicBezTo>
                  <a:cubicBezTo>
                    <a:pt x="98" y="17"/>
                    <a:pt x="91" y="17"/>
                    <a:pt x="85" y="15"/>
                  </a:cubicBezTo>
                  <a:cubicBezTo>
                    <a:pt x="71" y="11"/>
                    <a:pt x="58" y="0"/>
                    <a:pt x="53" y="0"/>
                  </a:cubicBezTo>
                  <a:cubicBezTo>
                    <a:pt x="49" y="0"/>
                    <a:pt x="40" y="11"/>
                    <a:pt x="26" y="15"/>
                  </a:cubicBezTo>
                  <a:cubicBezTo>
                    <a:pt x="18" y="17"/>
                    <a:pt x="10" y="17"/>
                    <a:pt x="3" y="16"/>
                  </a:cubicBezTo>
                  <a:cubicBezTo>
                    <a:pt x="2" y="16"/>
                    <a:pt x="1" y="16"/>
                    <a:pt x="1" y="19"/>
                  </a:cubicBezTo>
                  <a:cubicBezTo>
                    <a:pt x="1" y="20"/>
                    <a:pt x="0" y="55"/>
                    <a:pt x="0" y="55"/>
                  </a:cubicBezTo>
                  <a:cubicBezTo>
                    <a:pt x="0" y="90"/>
                    <a:pt x="43" y="122"/>
                    <a:pt x="53" y="122"/>
                  </a:cubicBezTo>
                  <a:cubicBezTo>
                    <a:pt x="57" y="122"/>
                    <a:pt x="62" y="120"/>
                    <a:pt x="70" y="114"/>
                  </a:cubicBezTo>
                  <a:cubicBezTo>
                    <a:pt x="71" y="113"/>
                    <a:pt x="70" y="113"/>
                    <a:pt x="70" y="112"/>
                  </a:cubicBezTo>
                  <a:cubicBezTo>
                    <a:pt x="67" y="108"/>
                    <a:pt x="66" y="102"/>
                    <a:pt x="66" y="9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295"/>
            <p:cNvSpPr/>
            <p:nvPr/>
          </p:nvSpPr>
          <p:spPr bwMode="auto">
            <a:xfrm>
              <a:off x="2471738" y="3121024"/>
              <a:ext cx="109537" cy="73025"/>
            </a:xfrm>
            <a:custGeom>
              <a:avLst/>
              <a:gdLst/>
              <a:ahLst/>
              <a:cxnLst>
                <a:cxn ang="0">
                  <a:pos x="24" y="31"/>
                </a:cxn>
                <a:cxn ang="0">
                  <a:pos x="20" y="3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19" y="19"/>
                </a:cxn>
                <a:cxn ang="0">
                  <a:pos x="23" y="18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7" y="3"/>
                </a:cxn>
                <a:cxn ang="0">
                  <a:pos x="47" y="7"/>
                </a:cxn>
                <a:cxn ang="0">
                  <a:pos x="24" y="31"/>
                </a:cxn>
              </a:cxnLst>
              <a:rect l="0" t="0" r="r" b="b"/>
              <a:pathLst>
                <a:path w="48" h="32">
                  <a:moveTo>
                    <a:pt x="24" y="31"/>
                  </a:moveTo>
                  <a:cubicBezTo>
                    <a:pt x="23" y="32"/>
                    <a:pt x="21" y="32"/>
                    <a:pt x="20" y="3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6" y="9"/>
                    <a:pt x="7" y="1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2" y="20"/>
                    <a:pt x="23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6"/>
                    <a:pt x="47" y="7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3" name="Group 27"/>
          <p:cNvGrpSpPr/>
          <p:nvPr/>
        </p:nvGrpSpPr>
        <p:grpSpPr>
          <a:xfrm>
            <a:off x="6932283" y="3486151"/>
            <a:ext cx="521076" cy="524104"/>
            <a:chOff x="2308226" y="1865311"/>
            <a:chExt cx="273050" cy="274638"/>
          </a:xfrm>
          <a:solidFill>
            <a:schemeClr val="accent3"/>
          </a:solidFill>
        </p:grpSpPr>
        <p:sp>
          <p:nvSpPr>
            <p:cNvPr id="64" name="Freeform 147"/>
            <p:cNvSpPr/>
            <p:nvPr/>
          </p:nvSpPr>
          <p:spPr bwMode="auto">
            <a:xfrm>
              <a:off x="2354263" y="1914524"/>
              <a:ext cx="180975" cy="92075"/>
            </a:xfrm>
            <a:custGeom>
              <a:avLst/>
              <a:gdLst/>
              <a:ahLst/>
              <a:cxnLst>
                <a:cxn ang="0">
                  <a:pos x="79" y="2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37" y="12"/>
                </a:cxn>
                <a:cxn ang="0">
                  <a:pos x="34" y="12"/>
                </a:cxn>
                <a:cxn ang="0">
                  <a:pos x="30" y="14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3" y="33"/>
                </a:cxn>
                <a:cxn ang="0">
                  <a:pos x="0" y="36"/>
                </a:cxn>
                <a:cxn ang="0">
                  <a:pos x="3" y="40"/>
                </a:cxn>
                <a:cxn ang="0">
                  <a:pos x="17" y="40"/>
                </a:cxn>
                <a:cxn ang="0">
                  <a:pos x="22" y="37"/>
                </a:cxn>
                <a:cxn ang="0">
                  <a:pos x="35" y="18"/>
                </a:cxn>
                <a:cxn ang="0">
                  <a:pos x="35" y="18"/>
                </a:cxn>
                <a:cxn ang="0">
                  <a:pos x="54" y="29"/>
                </a:cxn>
                <a:cxn ang="0">
                  <a:pos x="57" y="29"/>
                </a:cxn>
                <a:cxn ang="0">
                  <a:pos x="61" y="27"/>
                </a:cxn>
                <a:cxn ang="0">
                  <a:pos x="78" y="5"/>
                </a:cxn>
                <a:cxn ang="0">
                  <a:pos x="79" y="2"/>
                </a:cxn>
              </a:cxnLst>
              <a:rect l="0" t="0" r="r" b="b"/>
              <a:pathLst>
                <a:path w="79" h="40">
                  <a:moveTo>
                    <a:pt x="79" y="2"/>
                  </a:moveTo>
                  <a:cubicBezTo>
                    <a:pt x="78" y="2"/>
                    <a:pt x="78" y="1"/>
                    <a:pt x="77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3" y="0"/>
                    <a:pt x="73" y="1"/>
                  </a:cubicBezTo>
                  <a:cubicBezTo>
                    <a:pt x="73" y="1"/>
                    <a:pt x="60" y="17"/>
                    <a:pt x="56" y="22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1" y="12"/>
                    <a:pt x="30" y="1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5"/>
                    <a:pt x="0" y="36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32" y="23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9"/>
                    <a:pt x="57" y="29"/>
                  </a:cubicBezTo>
                  <a:cubicBezTo>
                    <a:pt x="58" y="29"/>
                    <a:pt x="60" y="29"/>
                    <a:pt x="61" y="27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9" y="3"/>
                    <a:pt x="79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5" name="Freeform 148"/>
            <p:cNvSpPr>
              <a:spLocks noEditPoints="1"/>
            </p:cNvSpPr>
            <p:nvPr/>
          </p:nvSpPr>
          <p:spPr bwMode="auto">
            <a:xfrm>
              <a:off x="2308226" y="1865311"/>
              <a:ext cx="273050" cy="193675"/>
            </a:xfrm>
            <a:custGeom>
              <a:avLst/>
              <a:gdLst/>
              <a:ahLst/>
              <a:cxnLst>
                <a:cxn ang="0">
                  <a:pos x="109" y="74"/>
                </a:cxn>
                <a:cxn ang="0">
                  <a:pos x="108" y="75"/>
                </a:cxn>
                <a:cxn ang="0">
                  <a:pos x="11" y="75"/>
                </a:cxn>
                <a:cxn ang="0">
                  <a:pos x="10" y="74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07" y="10"/>
                </a:cxn>
                <a:cxn ang="0">
                  <a:pos x="109" y="11"/>
                </a:cxn>
                <a:cxn ang="0">
                  <a:pos x="109" y="74"/>
                </a:cxn>
                <a:cxn ang="0">
                  <a:pos x="119" y="6"/>
                </a:cxn>
                <a:cxn ang="0">
                  <a:pos x="119" y="4"/>
                </a:cxn>
                <a:cxn ang="0">
                  <a:pos x="11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75"/>
                </a:cxn>
                <a:cxn ang="0">
                  <a:pos x="3" y="75"/>
                </a:cxn>
                <a:cxn ang="0">
                  <a:pos x="0" y="79"/>
                </a:cxn>
                <a:cxn ang="0">
                  <a:pos x="0" y="82"/>
                </a:cxn>
                <a:cxn ang="0">
                  <a:pos x="4" y="85"/>
                </a:cxn>
                <a:cxn ang="0">
                  <a:pos x="115" y="85"/>
                </a:cxn>
                <a:cxn ang="0">
                  <a:pos x="119" y="82"/>
                </a:cxn>
                <a:cxn ang="0">
                  <a:pos x="119" y="79"/>
                </a:cxn>
                <a:cxn ang="0">
                  <a:pos x="116" y="75"/>
                </a:cxn>
                <a:cxn ang="0">
                  <a:pos x="115" y="75"/>
                </a:cxn>
                <a:cxn ang="0">
                  <a:pos x="115" y="11"/>
                </a:cxn>
                <a:cxn ang="0">
                  <a:pos x="116" y="10"/>
                </a:cxn>
                <a:cxn ang="0">
                  <a:pos x="119" y="6"/>
                </a:cxn>
              </a:cxnLst>
              <a:rect l="0" t="0" r="r" b="b"/>
              <a:pathLst>
                <a:path w="119" h="85">
                  <a:moveTo>
                    <a:pt x="109" y="74"/>
                  </a:moveTo>
                  <a:cubicBezTo>
                    <a:pt x="109" y="75"/>
                    <a:pt x="108" y="75"/>
                    <a:pt x="108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75"/>
                    <a:pt x="10" y="75"/>
                    <a:pt x="10" y="7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10"/>
                    <a:pt x="109" y="10"/>
                    <a:pt x="109" y="11"/>
                  </a:cubicBezTo>
                  <a:lnTo>
                    <a:pt x="109" y="74"/>
                  </a:lnTo>
                  <a:close/>
                  <a:moveTo>
                    <a:pt x="119" y="6"/>
                  </a:moveTo>
                  <a:cubicBezTo>
                    <a:pt x="119" y="4"/>
                    <a:pt x="119" y="4"/>
                    <a:pt x="119" y="4"/>
                  </a:cubicBezTo>
                  <a:cubicBezTo>
                    <a:pt x="119" y="1"/>
                    <a:pt x="117" y="0"/>
                    <a:pt x="1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5"/>
                    <a:pt x="3" y="75"/>
                  </a:cubicBezTo>
                  <a:cubicBezTo>
                    <a:pt x="1" y="76"/>
                    <a:pt x="0" y="77"/>
                    <a:pt x="0" y="7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2" y="85"/>
                    <a:pt x="4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7" y="85"/>
                    <a:pt x="119" y="84"/>
                    <a:pt x="119" y="82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7"/>
                    <a:pt x="117" y="76"/>
                    <a:pt x="116" y="75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0"/>
                    <a:pt x="116" y="10"/>
                    <a:pt x="116" y="10"/>
                  </a:cubicBezTo>
                  <a:cubicBezTo>
                    <a:pt x="118" y="9"/>
                    <a:pt x="119" y="8"/>
                    <a:pt x="119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Freeform 149"/>
            <p:cNvSpPr/>
            <p:nvPr/>
          </p:nvSpPr>
          <p:spPr bwMode="auto">
            <a:xfrm>
              <a:off x="2382838" y="2073274"/>
              <a:ext cx="125413" cy="66675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2"/>
                </a:cxn>
                <a:cxn ang="0">
                  <a:pos x="24" y="7"/>
                </a:cxn>
                <a:cxn ang="0">
                  <a:pos x="23" y="8"/>
                </a:cxn>
                <a:cxn ang="0">
                  <a:pos x="2" y="23"/>
                </a:cxn>
                <a:cxn ang="0">
                  <a:pos x="1" y="28"/>
                </a:cxn>
                <a:cxn ang="0">
                  <a:pos x="4" y="29"/>
                </a:cxn>
                <a:cxn ang="0">
                  <a:pos x="5" y="29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6"/>
                </a:cxn>
                <a:cxn ang="0">
                  <a:pos x="27" y="29"/>
                </a:cxn>
                <a:cxn ang="0">
                  <a:pos x="31" y="2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49" y="29"/>
                </a:cxn>
                <a:cxn ang="0">
                  <a:pos x="51" y="29"/>
                </a:cxn>
                <a:cxn ang="0">
                  <a:pos x="54" y="28"/>
                </a:cxn>
                <a:cxn ang="0">
                  <a:pos x="53" y="23"/>
                </a:cxn>
              </a:cxnLst>
              <a:rect l="0" t="0" r="r" b="b"/>
              <a:pathLst>
                <a:path w="55" h="29">
                  <a:moveTo>
                    <a:pt x="53" y="23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7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5" y="0"/>
                    <a:pt x="24" y="0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1" y="29"/>
                    <a:pt x="2" y="29"/>
                    <a:pt x="4" y="29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8"/>
                    <a:pt x="25" y="29"/>
                    <a:pt x="27" y="29"/>
                  </a:cubicBezTo>
                  <a:cubicBezTo>
                    <a:pt x="29" y="29"/>
                    <a:pt x="31" y="28"/>
                    <a:pt x="31" y="2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1" y="29"/>
                  </a:cubicBezTo>
                  <a:cubicBezTo>
                    <a:pt x="52" y="29"/>
                    <a:pt x="53" y="29"/>
                    <a:pt x="54" y="28"/>
                  </a:cubicBezTo>
                  <a:cubicBezTo>
                    <a:pt x="55" y="26"/>
                    <a:pt x="55" y="24"/>
                    <a:pt x="53" y="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980171" y="2326388"/>
            <a:ext cx="2085109" cy="1199959"/>
            <a:chOff x="8980171" y="2326388"/>
            <a:chExt cx="2085109" cy="1199959"/>
          </a:xfrm>
        </p:grpSpPr>
        <p:sp>
          <p:nvSpPr>
            <p:cNvPr id="68" name="TextBox 54"/>
            <p:cNvSpPr txBox="1"/>
            <p:nvPr/>
          </p:nvSpPr>
          <p:spPr>
            <a:xfrm>
              <a:off x="8984019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4"/>
                  </a:solidFill>
                </a:rPr>
                <a:t>标题内容</a:t>
              </a:r>
              <a:endParaRPr lang="zh-CN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69" name="TextBox 61"/>
            <p:cNvSpPr txBox="1"/>
            <p:nvPr/>
          </p:nvSpPr>
          <p:spPr>
            <a:xfrm>
              <a:off x="8980171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289368" y="4246099"/>
            <a:ext cx="2085109" cy="1201882"/>
            <a:chOff x="1289368" y="4246099"/>
            <a:chExt cx="2085109" cy="1201882"/>
          </a:xfrm>
        </p:grpSpPr>
        <p:sp>
          <p:nvSpPr>
            <p:cNvPr id="71" name="TextBox 51"/>
            <p:cNvSpPr txBox="1"/>
            <p:nvPr/>
          </p:nvSpPr>
          <p:spPr>
            <a:xfrm>
              <a:off x="1289368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2"/>
                  </a:solidFill>
                </a:rPr>
                <a:t>标题内容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72" name="TextBox 61"/>
            <p:cNvSpPr txBox="1"/>
            <p:nvPr/>
          </p:nvSpPr>
          <p:spPr>
            <a:xfrm>
              <a:off x="1289368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980171" y="4246099"/>
            <a:ext cx="2085109" cy="1201882"/>
            <a:chOff x="8980171" y="4246099"/>
            <a:chExt cx="2085109" cy="1201882"/>
          </a:xfrm>
        </p:grpSpPr>
        <p:sp>
          <p:nvSpPr>
            <p:cNvPr id="74" name="TextBox 57"/>
            <p:cNvSpPr txBox="1"/>
            <p:nvPr/>
          </p:nvSpPr>
          <p:spPr>
            <a:xfrm>
              <a:off x="8984019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3"/>
                  </a:solidFill>
                </a:rPr>
                <a:t>标题内容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75" name="TextBox 61"/>
            <p:cNvSpPr txBox="1"/>
            <p:nvPr/>
          </p:nvSpPr>
          <p:spPr>
            <a:xfrm>
              <a:off x="8980171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3139 3.33333E-6 " pathEditMode="relative" rAng="0" ptsTypes="AA">
                                      <p:cBhvr>
                                        <p:cTn id="28" dur="1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3139 3.33333E-6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3139 3.33333E-6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3139 3.33333E-6 " pathEditMode="relative" rAng="0" ptsTypes="AA">
                                      <p:cBhvr>
                                        <p:cTn id="46" dur="1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163638" y="2068789"/>
            <a:ext cx="2232705" cy="3813135"/>
            <a:chOff x="1108288" y="2186627"/>
            <a:chExt cx="2523949" cy="4310537"/>
          </a:xfrm>
        </p:grpSpPr>
        <p:sp>
          <p:nvSpPr>
            <p:cNvPr id="50" name="任意多边形 6"/>
            <p:cNvSpPr/>
            <p:nvPr/>
          </p:nvSpPr>
          <p:spPr>
            <a:xfrm>
              <a:off x="1108288" y="2186627"/>
              <a:ext cx="2523949" cy="4310537"/>
            </a:xfrm>
            <a:custGeom>
              <a:avLst/>
              <a:gdLst>
                <a:gd name="connsiteX0" fmla="*/ 113408 w 2523949"/>
                <a:gd name="connsiteY0" fmla="*/ 1709102 h 4310537"/>
                <a:gd name="connsiteX1" fmla="*/ 113408 w 2523949"/>
                <a:gd name="connsiteY1" fmla="*/ 1934122 h 4310537"/>
                <a:gd name="connsiteX2" fmla="*/ 113408 w 2523949"/>
                <a:gd name="connsiteY2" fmla="*/ 1949425 h 4310537"/>
                <a:gd name="connsiteX3" fmla="*/ 113408 w 2523949"/>
                <a:gd name="connsiteY3" fmla="*/ 1956221 h 4310537"/>
                <a:gd name="connsiteX4" fmla="*/ 113408 w 2523949"/>
                <a:gd name="connsiteY4" fmla="*/ 2124622 h 4310537"/>
                <a:gd name="connsiteX5" fmla="*/ 113408 w 2523949"/>
                <a:gd name="connsiteY5" fmla="*/ 2139925 h 4310537"/>
                <a:gd name="connsiteX6" fmla="*/ 113408 w 2523949"/>
                <a:gd name="connsiteY6" fmla="*/ 2146721 h 4310537"/>
                <a:gd name="connsiteX7" fmla="*/ 113408 w 2523949"/>
                <a:gd name="connsiteY7" fmla="*/ 2989710 h 4310537"/>
                <a:gd name="connsiteX8" fmla="*/ 113408 w 2523949"/>
                <a:gd name="connsiteY8" fmla="*/ 2996506 h 4310537"/>
                <a:gd name="connsiteX9" fmla="*/ 113408 w 2523949"/>
                <a:gd name="connsiteY9" fmla="*/ 3011809 h 4310537"/>
                <a:gd name="connsiteX10" fmla="*/ 113408 w 2523949"/>
                <a:gd name="connsiteY10" fmla="*/ 3180210 h 4310537"/>
                <a:gd name="connsiteX11" fmla="*/ 113408 w 2523949"/>
                <a:gd name="connsiteY11" fmla="*/ 3187006 h 4310537"/>
                <a:gd name="connsiteX12" fmla="*/ 113408 w 2523949"/>
                <a:gd name="connsiteY12" fmla="*/ 3202309 h 4310537"/>
                <a:gd name="connsiteX13" fmla="*/ 113408 w 2523949"/>
                <a:gd name="connsiteY13" fmla="*/ 3402691 h 4310537"/>
                <a:gd name="connsiteX14" fmla="*/ 113407 w 2523949"/>
                <a:gd name="connsiteY14" fmla="*/ 3402691 h 4310537"/>
                <a:gd name="connsiteX15" fmla="*/ 113407 w 2523949"/>
                <a:gd name="connsiteY15" fmla="*/ 3415286 h 4310537"/>
                <a:gd name="connsiteX16" fmla="*/ 230338 w 2523949"/>
                <a:gd name="connsiteY16" fmla="*/ 3618864 h 4310537"/>
                <a:gd name="connsiteX17" fmla="*/ 1145042 w 2523949"/>
                <a:gd name="connsiteY17" fmla="*/ 4146658 h 4310537"/>
                <a:gd name="connsiteX18" fmla="*/ 1378905 w 2523949"/>
                <a:gd name="connsiteY18" fmla="*/ 4146658 h 4310537"/>
                <a:gd name="connsiteX19" fmla="*/ 2293609 w 2523949"/>
                <a:gd name="connsiteY19" fmla="*/ 3618864 h 4310537"/>
                <a:gd name="connsiteX20" fmla="*/ 2410541 w 2523949"/>
                <a:gd name="connsiteY20" fmla="*/ 3415286 h 4310537"/>
                <a:gd name="connsiteX21" fmla="*/ 2410541 w 2523949"/>
                <a:gd name="connsiteY21" fmla="*/ 3306564 h 4310537"/>
                <a:gd name="connsiteX22" fmla="*/ 2410541 w 2523949"/>
                <a:gd name="connsiteY22" fmla="*/ 3224786 h 4310537"/>
                <a:gd name="connsiteX23" fmla="*/ 2410541 w 2523949"/>
                <a:gd name="connsiteY23" fmla="*/ 3223087 h 4310537"/>
                <a:gd name="connsiteX24" fmla="*/ 2410541 w 2523949"/>
                <a:gd name="connsiteY24" fmla="*/ 3211196 h 4310537"/>
                <a:gd name="connsiteX25" fmla="*/ 2410541 w 2523949"/>
                <a:gd name="connsiteY25" fmla="*/ 3202938 h 4310537"/>
                <a:gd name="connsiteX26" fmla="*/ 2410541 w 2523949"/>
                <a:gd name="connsiteY26" fmla="*/ 3178919 h 4310537"/>
                <a:gd name="connsiteX27" fmla="*/ 2410541 w 2523949"/>
                <a:gd name="connsiteY27" fmla="*/ 3116064 h 4310537"/>
                <a:gd name="connsiteX28" fmla="*/ 2410541 w 2523949"/>
                <a:gd name="connsiteY28" fmla="*/ 3048349 h 4310537"/>
                <a:gd name="connsiteX29" fmla="*/ 2410541 w 2523949"/>
                <a:gd name="connsiteY29" fmla="*/ 3012438 h 4310537"/>
                <a:gd name="connsiteX30" fmla="*/ 2410541 w 2523949"/>
                <a:gd name="connsiteY30" fmla="*/ 2948758 h 4310537"/>
                <a:gd name="connsiteX31" fmla="*/ 2410541 w 2523949"/>
                <a:gd name="connsiteY31" fmla="*/ 2884161 h 4310537"/>
                <a:gd name="connsiteX32" fmla="*/ 2410542 w 2523949"/>
                <a:gd name="connsiteY32" fmla="*/ 2884161 h 4310537"/>
                <a:gd name="connsiteX33" fmla="*/ 2410542 w 2523949"/>
                <a:gd name="connsiteY33" fmla="*/ 2879860 h 4310537"/>
                <a:gd name="connsiteX34" fmla="*/ 2410542 w 2523949"/>
                <a:gd name="connsiteY34" fmla="*/ 2859294 h 4310537"/>
                <a:gd name="connsiteX35" fmla="*/ 2410542 w 2523949"/>
                <a:gd name="connsiteY35" fmla="*/ 2857762 h 4310537"/>
                <a:gd name="connsiteX36" fmla="*/ 2410542 w 2523949"/>
                <a:gd name="connsiteY36" fmla="*/ 2837195 h 4310537"/>
                <a:gd name="connsiteX37" fmla="*/ 2410542 w 2523949"/>
                <a:gd name="connsiteY37" fmla="*/ 2823937 h 4310537"/>
                <a:gd name="connsiteX38" fmla="*/ 2410542 w 2523949"/>
                <a:gd name="connsiteY38" fmla="*/ 2801838 h 4310537"/>
                <a:gd name="connsiteX39" fmla="*/ 2410542 w 2523949"/>
                <a:gd name="connsiteY39" fmla="*/ 2756982 h 4310537"/>
                <a:gd name="connsiteX40" fmla="*/ 2410542 w 2523949"/>
                <a:gd name="connsiteY40" fmla="*/ 2754097 h 4310537"/>
                <a:gd name="connsiteX41" fmla="*/ 2410542 w 2523949"/>
                <a:gd name="connsiteY41" fmla="*/ 2734884 h 4310537"/>
                <a:gd name="connsiteX42" fmla="*/ 2410542 w 2523949"/>
                <a:gd name="connsiteY42" fmla="*/ 2731998 h 4310537"/>
                <a:gd name="connsiteX43" fmla="*/ 2410542 w 2523949"/>
                <a:gd name="connsiteY43" fmla="*/ 2668794 h 4310537"/>
                <a:gd name="connsiteX44" fmla="*/ 2410542 w 2523949"/>
                <a:gd name="connsiteY44" fmla="*/ 2646695 h 4310537"/>
                <a:gd name="connsiteX45" fmla="*/ 2410542 w 2523949"/>
                <a:gd name="connsiteY45" fmla="*/ 2636115 h 4310537"/>
                <a:gd name="connsiteX46" fmla="*/ 2410542 w 2523949"/>
                <a:gd name="connsiteY46" fmla="*/ 2614017 h 4310537"/>
                <a:gd name="connsiteX47" fmla="*/ 2410542 w 2523949"/>
                <a:gd name="connsiteY47" fmla="*/ 2566482 h 4310537"/>
                <a:gd name="connsiteX48" fmla="*/ 2410542 w 2523949"/>
                <a:gd name="connsiteY48" fmla="*/ 2544384 h 4310537"/>
                <a:gd name="connsiteX49" fmla="*/ 2410542 w 2523949"/>
                <a:gd name="connsiteY49" fmla="*/ 2495147 h 4310537"/>
                <a:gd name="connsiteX50" fmla="*/ 2410542 w 2523949"/>
                <a:gd name="connsiteY50" fmla="*/ 2473049 h 4310537"/>
                <a:gd name="connsiteX51" fmla="*/ 2410542 w 2523949"/>
                <a:gd name="connsiteY51" fmla="*/ 2445615 h 4310537"/>
                <a:gd name="connsiteX52" fmla="*/ 2410542 w 2523949"/>
                <a:gd name="connsiteY52" fmla="*/ 2423517 h 4310537"/>
                <a:gd name="connsiteX53" fmla="*/ 2410542 w 2523949"/>
                <a:gd name="connsiteY53" fmla="*/ 2332532 h 4310537"/>
                <a:gd name="connsiteX54" fmla="*/ 2410542 w 2523949"/>
                <a:gd name="connsiteY54" fmla="*/ 2310433 h 4310537"/>
                <a:gd name="connsiteX55" fmla="*/ 2410542 w 2523949"/>
                <a:gd name="connsiteY55" fmla="*/ 2304647 h 4310537"/>
                <a:gd name="connsiteX56" fmla="*/ 2410542 w 2523949"/>
                <a:gd name="connsiteY56" fmla="*/ 2282549 h 4310537"/>
                <a:gd name="connsiteX57" fmla="*/ 2410542 w 2523949"/>
                <a:gd name="connsiteY57" fmla="*/ 2146721 h 4310537"/>
                <a:gd name="connsiteX58" fmla="*/ 2410542 w 2523949"/>
                <a:gd name="connsiteY58" fmla="*/ 2142032 h 4310537"/>
                <a:gd name="connsiteX59" fmla="*/ 2410542 w 2523949"/>
                <a:gd name="connsiteY59" fmla="*/ 2139925 h 4310537"/>
                <a:gd name="connsiteX60" fmla="*/ 2410542 w 2523949"/>
                <a:gd name="connsiteY60" fmla="*/ 2137864 h 4310537"/>
                <a:gd name="connsiteX61" fmla="*/ 2410542 w 2523949"/>
                <a:gd name="connsiteY61" fmla="*/ 2124622 h 4310537"/>
                <a:gd name="connsiteX62" fmla="*/ 2410542 w 2523949"/>
                <a:gd name="connsiteY62" fmla="*/ 2123432 h 4310537"/>
                <a:gd name="connsiteX63" fmla="*/ 2410542 w 2523949"/>
                <a:gd name="connsiteY63" fmla="*/ 2119933 h 4310537"/>
                <a:gd name="connsiteX64" fmla="*/ 2410542 w 2523949"/>
                <a:gd name="connsiteY64" fmla="*/ 2097049 h 4310537"/>
                <a:gd name="connsiteX65" fmla="*/ 2410542 w 2523949"/>
                <a:gd name="connsiteY65" fmla="*/ 1981658 h 4310537"/>
                <a:gd name="connsiteX66" fmla="*/ 2410542 w 2523949"/>
                <a:gd name="connsiteY66" fmla="*/ 1956221 h 4310537"/>
                <a:gd name="connsiteX67" fmla="*/ 2410542 w 2523949"/>
                <a:gd name="connsiteY67" fmla="*/ 1949425 h 4310537"/>
                <a:gd name="connsiteX68" fmla="*/ 2410542 w 2523949"/>
                <a:gd name="connsiteY68" fmla="*/ 1947364 h 4310537"/>
                <a:gd name="connsiteX69" fmla="*/ 2410542 w 2523949"/>
                <a:gd name="connsiteY69" fmla="*/ 1934122 h 4310537"/>
                <a:gd name="connsiteX70" fmla="*/ 2410542 w 2523949"/>
                <a:gd name="connsiteY70" fmla="*/ 1932932 h 4310537"/>
                <a:gd name="connsiteX71" fmla="*/ 2410542 w 2523949"/>
                <a:gd name="connsiteY71" fmla="*/ 1906549 h 4310537"/>
                <a:gd name="connsiteX72" fmla="*/ 2410542 w 2523949"/>
                <a:gd name="connsiteY72" fmla="*/ 1882214 h 4310537"/>
                <a:gd name="connsiteX73" fmla="*/ 2410542 w 2523949"/>
                <a:gd name="connsiteY73" fmla="*/ 1861030 h 4310537"/>
                <a:gd name="connsiteX74" fmla="*/ 2410542 w 2523949"/>
                <a:gd name="connsiteY74" fmla="*/ 1791158 h 4310537"/>
                <a:gd name="connsiteX75" fmla="*/ 2410542 w 2523949"/>
                <a:gd name="connsiteY75" fmla="*/ 1747978 h 4310537"/>
                <a:gd name="connsiteX76" fmla="*/ 2410542 w 2523949"/>
                <a:gd name="connsiteY76" fmla="*/ 1709102 h 4310537"/>
                <a:gd name="connsiteX77" fmla="*/ 1261975 w 2523949"/>
                <a:gd name="connsiteY77" fmla="*/ 135606 h 4310537"/>
                <a:gd name="connsiteX78" fmla="*/ 1145043 w 2523949"/>
                <a:gd name="connsiteY78" fmla="*/ 162467 h 4310537"/>
                <a:gd name="connsiteX79" fmla="*/ 230339 w 2523949"/>
                <a:gd name="connsiteY79" fmla="*/ 690261 h 4310537"/>
                <a:gd name="connsiteX80" fmla="*/ 113408 w 2523949"/>
                <a:gd name="connsiteY80" fmla="*/ 893838 h 4310537"/>
                <a:gd name="connsiteX81" fmla="*/ 113408 w 2523949"/>
                <a:gd name="connsiteY81" fmla="*/ 1082390 h 4310537"/>
                <a:gd name="connsiteX82" fmla="*/ 2410542 w 2523949"/>
                <a:gd name="connsiteY82" fmla="*/ 1082390 h 4310537"/>
                <a:gd name="connsiteX83" fmla="*/ 2410542 w 2523949"/>
                <a:gd name="connsiteY83" fmla="*/ 893838 h 4310537"/>
                <a:gd name="connsiteX84" fmla="*/ 2293610 w 2523949"/>
                <a:gd name="connsiteY84" fmla="*/ 690261 h 4310537"/>
                <a:gd name="connsiteX85" fmla="*/ 1378906 w 2523949"/>
                <a:gd name="connsiteY85" fmla="*/ 162467 h 4310537"/>
                <a:gd name="connsiteX86" fmla="*/ 1261975 w 2523949"/>
                <a:gd name="connsiteY86" fmla="*/ 135606 h 4310537"/>
                <a:gd name="connsiteX87" fmla="*/ 1261975 w 2523949"/>
                <a:gd name="connsiteY87" fmla="*/ 0 h 4310537"/>
                <a:gd name="connsiteX88" fmla="*/ 1390452 w 2523949"/>
                <a:gd name="connsiteY88" fmla="*/ 29513 h 4310537"/>
                <a:gd name="connsiteX89" fmla="*/ 2395472 w 2523949"/>
                <a:gd name="connsiteY89" fmla="*/ 609420 h 4310537"/>
                <a:gd name="connsiteX90" fmla="*/ 2523949 w 2523949"/>
                <a:gd name="connsiteY90" fmla="*/ 833098 h 4310537"/>
                <a:gd name="connsiteX91" fmla="*/ 2523949 w 2523949"/>
                <a:gd name="connsiteY91" fmla="*/ 1974790 h 4310537"/>
                <a:gd name="connsiteX92" fmla="*/ 2523949 w 2523949"/>
                <a:gd name="connsiteY92" fmla="*/ 1976098 h 4310537"/>
                <a:gd name="connsiteX93" fmla="*/ 2523949 w 2523949"/>
                <a:gd name="connsiteY93" fmla="*/ 1990647 h 4310537"/>
                <a:gd name="connsiteX94" fmla="*/ 2523949 w 2523949"/>
                <a:gd name="connsiteY94" fmla="*/ 1992912 h 4310537"/>
                <a:gd name="connsiteX95" fmla="*/ 2523949 w 2523949"/>
                <a:gd name="connsiteY95" fmla="*/ 2000379 h 4310537"/>
                <a:gd name="connsiteX96" fmla="*/ 2523949 w 2523949"/>
                <a:gd name="connsiteY96" fmla="*/ 2180255 h 4310537"/>
                <a:gd name="connsiteX97" fmla="*/ 2523949 w 2523949"/>
                <a:gd name="connsiteY97" fmla="*/ 2204536 h 4310537"/>
                <a:gd name="connsiteX98" fmla="*/ 2523949 w 2523949"/>
                <a:gd name="connsiteY98" fmla="*/ 2358928 h 4310537"/>
                <a:gd name="connsiteX99" fmla="*/ 2523949 w 2523949"/>
                <a:gd name="connsiteY99" fmla="*/ 2383208 h 4310537"/>
                <a:gd name="connsiteX100" fmla="*/ 2523949 w 2523949"/>
                <a:gd name="connsiteY100" fmla="*/ 2513815 h 4310537"/>
                <a:gd name="connsiteX101" fmla="*/ 2523949 w 2523949"/>
                <a:gd name="connsiteY101" fmla="*/ 2538095 h 4310537"/>
                <a:gd name="connsiteX102" fmla="*/ 2523949 w 2523949"/>
                <a:gd name="connsiteY102" fmla="*/ 2646616 h 4310537"/>
                <a:gd name="connsiteX103" fmla="*/ 2523949 w 2523949"/>
                <a:gd name="connsiteY103" fmla="*/ 2670896 h 4310537"/>
                <a:gd name="connsiteX104" fmla="*/ 2523949 w 2523949"/>
                <a:gd name="connsiteY104" fmla="*/ 2759029 h 4310537"/>
                <a:gd name="connsiteX105" fmla="*/ 2523949 w 2523949"/>
                <a:gd name="connsiteY105" fmla="*/ 2783310 h 4310537"/>
                <a:gd name="connsiteX106" fmla="*/ 2523949 w 2523949"/>
                <a:gd name="connsiteY106" fmla="*/ 2852754 h 4310537"/>
                <a:gd name="connsiteX107" fmla="*/ 2523949 w 2523949"/>
                <a:gd name="connsiteY107" fmla="*/ 2877035 h 4310537"/>
                <a:gd name="connsiteX108" fmla="*/ 2523949 w 2523949"/>
                <a:gd name="connsiteY108" fmla="*/ 2929490 h 4310537"/>
                <a:gd name="connsiteX109" fmla="*/ 2523949 w 2523949"/>
                <a:gd name="connsiteY109" fmla="*/ 2953771 h 4310537"/>
                <a:gd name="connsiteX110" fmla="*/ 2523949 w 2523949"/>
                <a:gd name="connsiteY110" fmla="*/ 2990936 h 4310537"/>
                <a:gd name="connsiteX111" fmla="*/ 2523949 w 2523949"/>
                <a:gd name="connsiteY111" fmla="*/ 3015216 h 4310537"/>
                <a:gd name="connsiteX112" fmla="*/ 2523949 w 2523949"/>
                <a:gd name="connsiteY112" fmla="*/ 3074750 h 4310537"/>
                <a:gd name="connsiteX113" fmla="*/ 2523949 w 2523949"/>
                <a:gd name="connsiteY113" fmla="*/ 3099031 h 4310537"/>
                <a:gd name="connsiteX114" fmla="*/ 2523949 w 2523949"/>
                <a:gd name="connsiteY114" fmla="*/ 3117790 h 4310537"/>
                <a:gd name="connsiteX115" fmla="*/ 2523949 w 2523949"/>
                <a:gd name="connsiteY115" fmla="*/ 3135912 h 4310537"/>
                <a:gd name="connsiteX116" fmla="*/ 2523949 w 2523949"/>
                <a:gd name="connsiteY116" fmla="*/ 3142071 h 4310537"/>
                <a:gd name="connsiteX117" fmla="*/ 2523949 w 2523949"/>
                <a:gd name="connsiteY117" fmla="*/ 3143379 h 4310537"/>
                <a:gd name="connsiteX118" fmla="*/ 2523949 w 2523949"/>
                <a:gd name="connsiteY118" fmla="*/ 3157927 h 4310537"/>
                <a:gd name="connsiteX119" fmla="*/ 2523949 w 2523949"/>
                <a:gd name="connsiteY119" fmla="*/ 3160193 h 4310537"/>
                <a:gd name="connsiteX120" fmla="*/ 2523949 w 2523949"/>
                <a:gd name="connsiteY120" fmla="*/ 3347536 h 4310537"/>
                <a:gd name="connsiteX121" fmla="*/ 2523949 w 2523949"/>
                <a:gd name="connsiteY121" fmla="*/ 3402691 h 4310537"/>
                <a:gd name="connsiteX122" fmla="*/ 2523948 w 2523949"/>
                <a:gd name="connsiteY122" fmla="*/ 3402691 h 4310537"/>
                <a:gd name="connsiteX123" fmla="*/ 2523948 w 2523949"/>
                <a:gd name="connsiteY123" fmla="*/ 3411812 h 4310537"/>
                <a:gd name="connsiteX124" fmla="*/ 2523948 w 2523949"/>
                <a:gd name="connsiteY124" fmla="*/ 3475886 h 4310537"/>
                <a:gd name="connsiteX125" fmla="*/ 2395471 w 2523949"/>
                <a:gd name="connsiteY125" fmla="*/ 3699565 h 4310537"/>
                <a:gd name="connsiteX126" fmla="*/ 1390451 w 2523949"/>
                <a:gd name="connsiteY126" fmla="*/ 4279472 h 4310537"/>
                <a:gd name="connsiteX127" fmla="*/ 1133497 w 2523949"/>
                <a:gd name="connsiteY127" fmla="*/ 4279472 h 4310537"/>
                <a:gd name="connsiteX128" fmla="*/ 128477 w 2523949"/>
                <a:gd name="connsiteY128" fmla="*/ 3699565 h 4310537"/>
                <a:gd name="connsiteX129" fmla="*/ 0 w 2523949"/>
                <a:gd name="connsiteY129" fmla="*/ 3475886 h 4310537"/>
                <a:gd name="connsiteX130" fmla="*/ 0 w 2523949"/>
                <a:gd name="connsiteY130" fmla="*/ 2884161 h 4310537"/>
                <a:gd name="connsiteX131" fmla="*/ 1 w 2523949"/>
                <a:gd name="connsiteY131" fmla="*/ 2884161 h 4310537"/>
                <a:gd name="connsiteX132" fmla="*/ 1 w 2523949"/>
                <a:gd name="connsiteY132" fmla="*/ 2000379 h 4310537"/>
                <a:gd name="connsiteX133" fmla="*/ 1 w 2523949"/>
                <a:gd name="connsiteY133" fmla="*/ 1992912 h 4310537"/>
                <a:gd name="connsiteX134" fmla="*/ 1 w 2523949"/>
                <a:gd name="connsiteY134" fmla="*/ 1976098 h 4310537"/>
                <a:gd name="connsiteX135" fmla="*/ 1 w 2523949"/>
                <a:gd name="connsiteY135" fmla="*/ 833098 h 4310537"/>
                <a:gd name="connsiteX136" fmla="*/ 128478 w 2523949"/>
                <a:gd name="connsiteY136" fmla="*/ 609420 h 4310537"/>
                <a:gd name="connsiteX137" fmla="*/ 1133498 w 2523949"/>
                <a:gd name="connsiteY137" fmla="*/ 29513 h 4310537"/>
                <a:gd name="connsiteX138" fmla="*/ 1261975 w 2523949"/>
                <a:gd name="connsiteY138" fmla="*/ 0 h 43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23949" h="4310537">
                  <a:moveTo>
                    <a:pt x="113408" y="1709102"/>
                  </a:moveTo>
                  <a:lnTo>
                    <a:pt x="113408" y="1934122"/>
                  </a:lnTo>
                  <a:lnTo>
                    <a:pt x="113408" y="1949425"/>
                  </a:lnTo>
                  <a:lnTo>
                    <a:pt x="113408" y="1956221"/>
                  </a:lnTo>
                  <a:lnTo>
                    <a:pt x="113408" y="2124622"/>
                  </a:lnTo>
                  <a:lnTo>
                    <a:pt x="113408" y="2139925"/>
                  </a:lnTo>
                  <a:lnTo>
                    <a:pt x="113408" y="2146721"/>
                  </a:lnTo>
                  <a:lnTo>
                    <a:pt x="113408" y="2989710"/>
                  </a:lnTo>
                  <a:lnTo>
                    <a:pt x="113408" y="2996506"/>
                  </a:lnTo>
                  <a:lnTo>
                    <a:pt x="113408" y="3011809"/>
                  </a:lnTo>
                  <a:lnTo>
                    <a:pt x="113408" y="3180210"/>
                  </a:lnTo>
                  <a:lnTo>
                    <a:pt x="113408" y="3187006"/>
                  </a:lnTo>
                  <a:lnTo>
                    <a:pt x="113408" y="3202309"/>
                  </a:lnTo>
                  <a:lnTo>
                    <a:pt x="113408" y="3402691"/>
                  </a:lnTo>
                  <a:lnTo>
                    <a:pt x="113407" y="3402691"/>
                  </a:lnTo>
                  <a:lnTo>
                    <a:pt x="113407" y="3415286"/>
                  </a:lnTo>
                  <a:cubicBezTo>
                    <a:pt x="113407" y="3490685"/>
                    <a:pt x="166215" y="3581164"/>
                    <a:pt x="230338" y="3618864"/>
                  </a:cubicBezTo>
                  <a:cubicBezTo>
                    <a:pt x="230338" y="3618864"/>
                    <a:pt x="230338" y="3618864"/>
                    <a:pt x="1145042" y="4146658"/>
                  </a:cubicBezTo>
                  <a:cubicBezTo>
                    <a:pt x="1209166" y="4184357"/>
                    <a:pt x="1314782" y="4184357"/>
                    <a:pt x="1378905" y="4146658"/>
                  </a:cubicBezTo>
                  <a:cubicBezTo>
                    <a:pt x="1378905" y="4146658"/>
                    <a:pt x="1378905" y="4146658"/>
                    <a:pt x="2293609" y="3618864"/>
                  </a:cubicBezTo>
                  <a:cubicBezTo>
                    <a:pt x="2357733" y="3581164"/>
                    <a:pt x="2410541" y="3490685"/>
                    <a:pt x="2410541" y="3415286"/>
                  </a:cubicBezTo>
                  <a:cubicBezTo>
                    <a:pt x="2410541" y="3415286"/>
                    <a:pt x="2410541" y="3415286"/>
                    <a:pt x="2410541" y="3306564"/>
                  </a:cubicBezTo>
                  <a:lnTo>
                    <a:pt x="2410541" y="3224786"/>
                  </a:lnTo>
                  <a:lnTo>
                    <a:pt x="2410541" y="3223087"/>
                  </a:lnTo>
                  <a:lnTo>
                    <a:pt x="2410541" y="3211196"/>
                  </a:lnTo>
                  <a:lnTo>
                    <a:pt x="2410541" y="3202938"/>
                  </a:lnTo>
                  <a:lnTo>
                    <a:pt x="2410541" y="3178919"/>
                  </a:lnTo>
                  <a:lnTo>
                    <a:pt x="2410541" y="3116064"/>
                  </a:lnTo>
                  <a:lnTo>
                    <a:pt x="2410541" y="3048349"/>
                  </a:lnTo>
                  <a:lnTo>
                    <a:pt x="2410541" y="3012438"/>
                  </a:lnTo>
                  <a:lnTo>
                    <a:pt x="2410541" y="2948758"/>
                  </a:lnTo>
                  <a:lnTo>
                    <a:pt x="2410541" y="2884161"/>
                  </a:lnTo>
                  <a:lnTo>
                    <a:pt x="2410542" y="2884161"/>
                  </a:lnTo>
                  <a:lnTo>
                    <a:pt x="2410542" y="2879860"/>
                  </a:lnTo>
                  <a:lnTo>
                    <a:pt x="2410542" y="2859294"/>
                  </a:lnTo>
                  <a:lnTo>
                    <a:pt x="2410542" y="2857762"/>
                  </a:lnTo>
                  <a:lnTo>
                    <a:pt x="2410542" y="2837195"/>
                  </a:lnTo>
                  <a:lnTo>
                    <a:pt x="2410542" y="2823937"/>
                  </a:lnTo>
                  <a:lnTo>
                    <a:pt x="2410542" y="2801838"/>
                  </a:lnTo>
                  <a:lnTo>
                    <a:pt x="2410542" y="2756982"/>
                  </a:lnTo>
                  <a:lnTo>
                    <a:pt x="2410542" y="2754097"/>
                  </a:lnTo>
                  <a:lnTo>
                    <a:pt x="2410542" y="2734884"/>
                  </a:lnTo>
                  <a:lnTo>
                    <a:pt x="2410542" y="2731998"/>
                  </a:lnTo>
                  <a:lnTo>
                    <a:pt x="2410542" y="2668794"/>
                  </a:lnTo>
                  <a:lnTo>
                    <a:pt x="2410542" y="2646695"/>
                  </a:lnTo>
                  <a:lnTo>
                    <a:pt x="2410542" y="2636115"/>
                  </a:lnTo>
                  <a:lnTo>
                    <a:pt x="2410542" y="2614017"/>
                  </a:lnTo>
                  <a:lnTo>
                    <a:pt x="2410542" y="2566482"/>
                  </a:lnTo>
                  <a:lnTo>
                    <a:pt x="2410542" y="2544384"/>
                  </a:lnTo>
                  <a:lnTo>
                    <a:pt x="2410542" y="2495147"/>
                  </a:lnTo>
                  <a:lnTo>
                    <a:pt x="2410542" y="2473049"/>
                  </a:lnTo>
                  <a:lnTo>
                    <a:pt x="2410542" y="2445615"/>
                  </a:lnTo>
                  <a:lnTo>
                    <a:pt x="2410542" y="2423517"/>
                  </a:lnTo>
                  <a:lnTo>
                    <a:pt x="2410542" y="2332532"/>
                  </a:lnTo>
                  <a:lnTo>
                    <a:pt x="2410542" y="2310433"/>
                  </a:lnTo>
                  <a:lnTo>
                    <a:pt x="2410542" y="2304647"/>
                  </a:lnTo>
                  <a:lnTo>
                    <a:pt x="2410542" y="2282549"/>
                  </a:lnTo>
                  <a:lnTo>
                    <a:pt x="2410542" y="2146721"/>
                  </a:lnTo>
                  <a:lnTo>
                    <a:pt x="2410542" y="2142032"/>
                  </a:lnTo>
                  <a:lnTo>
                    <a:pt x="2410542" y="2139925"/>
                  </a:lnTo>
                  <a:lnTo>
                    <a:pt x="2410542" y="2137864"/>
                  </a:lnTo>
                  <a:lnTo>
                    <a:pt x="2410542" y="2124622"/>
                  </a:lnTo>
                  <a:lnTo>
                    <a:pt x="2410542" y="2123432"/>
                  </a:lnTo>
                  <a:lnTo>
                    <a:pt x="2410542" y="2119933"/>
                  </a:lnTo>
                  <a:lnTo>
                    <a:pt x="2410542" y="2097049"/>
                  </a:lnTo>
                  <a:cubicBezTo>
                    <a:pt x="2410542" y="2073661"/>
                    <a:pt x="2410542" y="2037517"/>
                    <a:pt x="2410542" y="1981658"/>
                  </a:cubicBezTo>
                  <a:lnTo>
                    <a:pt x="2410542" y="1956221"/>
                  </a:lnTo>
                  <a:lnTo>
                    <a:pt x="2410542" y="1949425"/>
                  </a:lnTo>
                  <a:lnTo>
                    <a:pt x="2410542" y="1947364"/>
                  </a:lnTo>
                  <a:lnTo>
                    <a:pt x="2410542" y="1934122"/>
                  </a:lnTo>
                  <a:lnTo>
                    <a:pt x="2410542" y="1932932"/>
                  </a:lnTo>
                  <a:lnTo>
                    <a:pt x="2410542" y="1906549"/>
                  </a:lnTo>
                  <a:lnTo>
                    <a:pt x="2410542" y="1882214"/>
                  </a:lnTo>
                  <a:lnTo>
                    <a:pt x="2410542" y="1861030"/>
                  </a:lnTo>
                  <a:lnTo>
                    <a:pt x="2410542" y="1791158"/>
                  </a:lnTo>
                  <a:lnTo>
                    <a:pt x="2410542" y="1747978"/>
                  </a:lnTo>
                  <a:lnTo>
                    <a:pt x="2410542" y="1709102"/>
                  </a:lnTo>
                  <a:close/>
                  <a:moveTo>
                    <a:pt x="1261975" y="135606"/>
                  </a:moveTo>
                  <a:cubicBezTo>
                    <a:pt x="1219540" y="135606"/>
                    <a:pt x="1177106" y="144559"/>
                    <a:pt x="1145043" y="162467"/>
                  </a:cubicBezTo>
                  <a:cubicBezTo>
                    <a:pt x="1145043" y="162467"/>
                    <a:pt x="1145043" y="162467"/>
                    <a:pt x="230339" y="690261"/>
                  </a:cubicBezTo>
                  <a:cubicBezTo>
                    <a:pt x="166216" y="727960"/>
                    <a:pt x="113408" y="820324"/>
                    <a:pt x="113408" y="893838"/>
                  </a:cubicBezTo>
                  <a:lnTo>
                    <a:pt x="113408" y="1082390"/>
                  </a:lnTo>
                  <a:lnTo>
                    <a:pt x="2410542" y="1082390"/>
                  </a:lnTo>
                  <a:lnTo>
                    <a:pt x="2410542" y="893838"/>
                  </a:lnTo>
                  <a:cubicBezTo>
                    <a:pt x="2410542" y="820324"/>
                    <a:pt x="2357734" y="727960"/>
                    <a:pt x="2293610" y="690261"/>
                  </a:cubicBezTo>
                  <a:cubicBezTo>
                    <a:pt x="2293610" y="690261"/>
                    <a:pt x="2293610" y="690261"/>
                    <a:pt x="1378906" y="162467"/>
                  </a:cubicBezTo>
                  <a:cubicBezTo>
                    <a:pt x="1346844" y="144559"/>
                    <a:pt x="1304410" y="135606"/>
                    <a:pt x="1261975" y="135606"/>
                  </a:cubicBezTo>
                  <a:close/>
                  <a:moveTo>
                    <a:pt x="1261975" y="0"/>
                  </a:moveTo>
                  <a:cubicBezTo>
                    <a:pt x="1308600" y="0"/>
                    <a:pt x="1355224" y="9837"/>
                    <a:pt x="1390452" y="29513"/>
                  </a:cubicBezTo>
                  <a:cubicBezTo>
                    <a:pt x="2395472" y="609420"/>
                    <a:pt x="2395472" y="609420"/>
                    <a:pt x="2395472" y="609420"/>
                  </a:cubicBezTo>
                  <a:cubicBezTo>
                    <a:pt x="2465927" y="650842"/>
                    <a:pt x="2523949" y="752325"/>
                    <a:pt x="2523949" y="833098"/>
                  </a:cubicBezTo>
                  <a:cubicBezTo>
                    <a:pt x="2523949" y="1702959"/>
                    <a:pt x="2523949" y="1920424"/>
                    <a:pt x="2523949" y="1974790"/>
                  </a:cubicBezTo>
                  <a:lnTo>
                    <a:pt x="2523949" y="1976098"/>
                  </a:lnTo>
                  <a:lnTo>
                    <a:pt x="2523949" y="1990647"/>
                  </a:lnTo>
                  <a:lnTo>
                    <a:pt x="2523949" y="1992912"/>
                  </a:lnTo>
                  <a:lnTo>
                    <a:pt x="2523949" y="2000379"/>
                  </a:lnTo>
                  <a:lnTo>
                    <a:pt x="2523949" y="2180255"/>
                  </a:lnTo>
                  <a:lnTo>
                    <a:pt x="2523949" y="2204536"/>
                  </a:lnTo>
                  <a:lnTo>
                    <a:pt x="2523949" y="2358928"/>
                  </a:lnTo>
                  <a:lnTo>
                    <a:pt x="2523949" y="2383208"/>
                  </a:lnTo>
                  <a:lnTo>
                    <a:pt x="2523949" y="2513815"/>
                  </a:lnTo>
                  <a:lnTo>
                    <a:pt x="2523949" y="2538095"/>
                  </a:lnTo>
                  <a:lnTo>
                    <a:pt x="2523949" y="2646616"/>
                  </a:lnTo>
                  <a:lnTo>
                    <a:pt x="2523949" y="2670896"/>
                  </a:lnTo>
                  <a:lnTo>
                    <a:pt x="2523949" y="2759029"/>
                  </a:lnTo>
                  <a:lnTo>
                    <a:pt x="2523949" y="2783310"/>
                  </a:lnTo>
                  <a:lnTo>
                    <a:pt x="2523949" y="2852754"/>
                  </a:lnTo>
                  <a:lnTo>
                    <a:pt x="2523949" y="2877035"/>
                  </a:lnTo>
                  <a:lnTo>
                    <a:pt x="2523949" y="2929490"/>
                  </a:lnTo>
                  <a:lnTo>
                    <a:pt x="2523949" y="2953771"/>
                  </a:lnTo>
                  <a:lnTo>
                    <a:pt x="2523949" y="2990936"/>
                  </a:lnTo>
                  <a:lnTo>
                    <a:pt x="2523949" y="3015216"/>
                  </a:lnTo>
                  <a:lnTo>
                    <a:pt x="2523949" y="3074750"/>
                  </a:lnTo>
                  <a:lnTo>
                    <a:pt x="2523949" y="3099031"/>
                  </a:lnTo>
                  <a:lnTo>
                    <a:pt x="2523949" y="3117790"/>
                  </a:lnTo>
                  <a:cubicBezTo>
                    <a:pt x="2523949" y="3135912"/>
                    <a:pt x="2523949" y="3135912"/>
                    <a:pt x="2523949" y="3135912"/>
                  </a:cubicBezTo>
                  <a:lnTo>
                    <a:pt x="2523949" y="3142071"/>
                  </a:lnTo>
                  <a:lnTo>
                    <a:pt x="2523949" y="3143379"/>
                  </a:lnTo>
                  <a:lnTo>
                    <a:pt x="2523949" y="3157927"/>
                  </a:lnTo>
                  <a:lnTo>
                    <a:pt x="2523949" y="3160193"/>
                  </a:lnTo>
                  <a:lnTo>
                    <a:pt x="2523949" y="3347536"/>
                  </a:lnTo>
                  <a:lnTo>
                    <a:pt x="2523949" y="3402691"/>
                  </a:lnTo>
                  <a:lnTo>
                    <a:pt x="2523948" y="3402691"/>
                  </a:lnTo>
                  <a:lnTo>
                    <a:pt x="2523948" y="3411812"/>
                  </a:lnTo>
                  <a:cubicBezTo>
                    <a:pt x="2523948" y="3475886"/>
                    <a:pt x="2523948" y="3475886"/>
                    <a:pt x="2523948" y="3475886"/>
                  </a:cubicBezTo>
                  <a:cubicBezTo>
                    <a:pt x="2523948" y="3558730"/>
                    <a:pt x="2465926" y="3658142"/>
                    <a:pt x="2395471" y="3699565"/>
                  </a:cubicBezTo>
                  <a:cubicBezTo>
                    <a:pt x="1390451" y="4279472"/>
                    <a:pt x="1390451" y="4279472"/>
                    <a:pt x="1390451" y="4279472"/>
                  </a:cubicBezTo>
                  <a:cubicBezTo>
                    <a:pt x="1319996" y="4320893"/>
                    <a:pt x="1203952" y="4320893"/>
                    <a:pt x="1133497" y="4279472"/>
                  </a:cubicBezTo>
                  <a:cubicBezTo>
                    <a:pt x="128477" y="3699565"/>
                    <a:pt x="128477" y="3699565"/>
                    <a:pt x="128477" y="3699565"/>
                  </a:cubicBezTo>
                  <a:cubicBezTo>
                    <a:pt x="58022" y="3658142"/>
                    <a:pt x="0" y="3558730"/>
                    <a:pt x="0" y="3475886"/>
                  </a:cubicBezTo>
                  <a:lnTo>
                    <a:pt x="0" y="2884161"/>
                  </a:lnTo>
                  <a:lnTo>
                    <a:pt x="1" y="2884161"/>
                  </a:lnTo>
                  <a:lnTo>
                    <a:pt x="1" y="2000379"/>
                  </a:lnTo>
                  <a:lnTo>
                    <a:pt x="1" y="1992912"/>
                  </a:lnTo>
                  <a:lnTo>
                    <a:pt x="1" y="1976098"/>
                  </a:lnTo>
                  <a:lnTo>
                    <a:pt x="1" y="833098"/>
                  </a:lnTo>
                  <a:cubicBezTo>
                    <a:pt x="1" y="752325"/>
                    <a:pt x="58023" y="650842"/>
                    <a:pt x="128478" y="609420"/>
                  </a:cubicBezTo>
                  <a:cubicBezTo>
                    <a:pt x="1133498" y="29513"/>
                    <a:pt x="1133498" y="29513"/>
                    <a:pt x="1133498" y="29513"/>
                  </a:cubicBezTo>
                  <a:cubicBezTo>
                    <a:pt x="1168726" y="9837"/>
                    <a:pt x="1215350" y="0"/>
                    <a:pt x="1261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51" name="TextBox 29"/>
            <p:cNvSpPr txBox="1"/>
            <p:nvPr/>
          </p:nvSpPr>
          <p:spPr>
            <a:xfrm>
              <a:off x="1527139" y="4283315"/>
              <a:ext cx="1686244" cy="14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2" name="TextBox 30"/>
            <p:cNvSpPr txBox="1"/>
            <p:nvPr/>
          </p:nvSpPr>
          <p:spPr>
            <a:xfrm>
              <a:off x="1262175" y="3399744"/>
              <a:ext cx="2216171" cy="34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TextBox 20"/>
            <p:cNvSpPr txBox="1"/>
            <p:nvPr/>
          </p:nvSpPr>
          <p:spPr>
            <a:xfrm>
              <a:off x="2185427" y="2551571"/>
              <a:ext cx="369670" cy="695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accent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4000" dirty="0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707645" y="2068789"/>
            <a:ext cx="2232705" cy="3813135"/>
            <a:chOff x="1108288" y="2186627"/>
            <a:chExt cx="2523949" cy="4310537"/>
          </a:xfrm>
        </p:grpSpPr>
        <p:sp>
          <p:nvSpPr>
            <p:cNvPr id="55" name="任意多边形 6"/>
            <p:cNvSpPr/>
            <p:nvPr/>
          </p:nvSpPr>
          <p:spPr>
            <a:xfrm>
              <a:off x="1108288" y="2186627"/>
              <a:ext cx="2523949" cy="4310537"/>
            </a:xfrm>
            <a:custGeom>
              <a:avLst/>
              <a:gdLst>
                <a:gd name="connsiteX0" fmla="*/ 113408 w 2523949"/>
                <a:gd name="connsiteY0" fmla="*/ 1709102 h 4310537"/>
                <a:gd name="connsiteX1" fmla="*/ 113408 w 2523949"/>
                <a:gd name="connsiteY1" fmla="*/ 1934122 h 4310537"/>
                <a:gd name="connsiteX2" fmla="*/ 113408 w 2523949"/>
                <a:gd name="connsiteY2" fmla="*/ 1949425 h 4310537"/>
                <a:gd name="connsiteX3" fmla="*/ 113408 w 2523949"/>
                <a:gd name="connsiteY3" fmla="*/ 1956221 h 4310537"/>
                <a:gd name="connsiteX4" fmla="*/ 113408 w 2523949"/>
                <a:gd name="connsiteY4" fmla="*/ 2124622 h 4310537"/>
                <a:gd name="connsiteX5" fmla="*/ 113408 w 2523949"/>
                <a:gd name="connsiteY5" fmla="*/ 2139925 h 4310537"/>
                <a:gd name="connsiteX6" fmla="*/ 113408 w 2523949"/>
                <a:gd name="connsiteY6" fmla="*/ 2146721 h 4310537"/>
                <a:gd name="connsiteX7" fmla="*/ 113408 w 2523949"/>
                <a:gd name="connsiteY7" fmla="*/ 2989710 h 4310537"/>
                <a:gd name="connsiteX8" fmla="*/ 113408 w 2523949"/>
                <a:gd name="connsiteY8" fmla="*/ 2996506 h 4310537"/>
                <a:gd name="connsiteX9" fmla="*/ 113408 w 2523949"/>
                <a:gd name="connsiteY9" fmla="*/ 3011809 h 4310537"/>
                <a:gd name="connsiteX10" fmla="*/ 113408 w 2523949"/>
                <a:gd name="connsiteY10" fmla="*/ 3180210 h 4310537"/>
                <a:gd name="connsiteX11" fmla="*/ 113408 w 2523949"/>
                <a:gd name="connsiteY11" fmla="*/ 3187006 h 4310537"/>
                <a:gd name="connsiteX12" fmla="*/ 113408 w 2523949"/>
                <a:gd name="connsiteY12" fmla="*/ 3202309 h 4310537"/>
                <a:gd name="connsiteX13" fmla="*/ 113408 w 2523949"/>
                <a:gd name="connsiteY13" fmla="*/ 3402691 h 4310537"/>
                <a:gd name="connsiteX14" fmla="*/ 113407 w 2523949"/>
                <a:gd name="connsiteY14" fmla="*/ 3402691 h 4310537"/>
                <a:gd name="connsiteX15" fmla="*/ 113407 w 2523949"/>
                <a:gd name="connsiteY15" fmla="*/ 3415286 h 4310537"/>
                <a:gd name="connsiteX16" fmla="*/ 230338 w 2523949"/>
                <a:gd name="connsiteY16" fmla="*/ 3618864 h 4310537"/>
                <a:gd name="connsiteX17" fmla="*/ 1145042 w 2523949"/>
                <a:gd name="connsiteY17" fmla="*/ 4146658 h 4310537"/>
                <a:gd name="connsiteX18" fmla="*/ 1378905 w 2523949"/>
                <a:gd name="connsiteY18" fmla="*/ 4146658 h 4310537"/>
                <a:gd name="connsiteX19" fmla="*/ 2293609 w 2523949"/>
                <a:gd name="connsiteY19" fmla="*/ 3618864 h 4310537"/>
                <a:gd name="connsiteX20" fmla="*/ 2410541 w 2523949"/>
                <a:gd name="connsiteY20" fmla="*/ 3415286 h 4310537"/>
                <a:gd name="connsiteX21" fmla="*/ 2410541 w 2523949"/>
                <a:gd name="connsiteY21" fmla="*/ 3306564 h 4310537"/>
                <a:gd name="connsiteX22" fmla="*/ 2410541 w 2523949"/>
                <a:gd name="connsiteY22" fmla="*/ 3224786 h 4310537"/>
                <a:gd name="connsiteX23" fmla="*/ 2410541 w 2523949"/>
                <a:gd name="connsiteY23" fmla="*/ 3223087 h 4310537"/>
                <a:gd name="connsiteX24" fmla="*/ 2410541 w 2523949"/>
                <a:gd name="connsiteY24" fmla="*/ 3211196 h 4310537"/>
                <a:gd name="connsiteX25" fmla="*/ 2410541 w 2523949"/>
                <a:gd name="connsiteY25" fmla="*/ 3202938 h 4310537"/>
                <a:gd name="connsiteX26" fmla="*/ 2410541 w 2523949"/>
                <a:gd name="connsiteY26" fmla="*/ 3178919 h 4310537"/>
                <a:gd name="connsiteX27" fmla="*/ 2410541 w 2523949"/>
                <a:gd name="connsiteY27" fmla="*/ 3116064 h 4310537"/>
                <a:gd name="connsiteX28" fmla="*/ 2410541 w 2523949"/>
                <a:gd name="connsiteY28" fmla="*/ 3048349 h 4310537"/>
                <a:gd name="connsiteX29" fmla="*/ 2410541 w 2523949"/>
                <a:gd name="connsiteY29" fmla="*/ 3012438 h 4310537"/>
                <a:gd name="connsiteX30" fmla="*/ 2410541 w 2523949"/>
                <a:gd name="connsiteY30" fmla="*/ 2948758 h 4310537"/>
                <a:gd name="connsiteX31" fmla="*/ 2410541 w 2523949"/>
                <a:gd name="connsiteY31" fmla="*/ 2884161 h 4310537"/>
                <a:gd name="connsiteX32" fmla="*/ 2410542 w 2523949"/>
                <a:gd name="connsiteY32" fmla="*/ 2884161 h 4310537"/>
                <a:gd name="connsiteX33" fmla="*/ 2410542 w 2523949"/>
                <a:gd name="connsiteY33" fmla="*/ 2879860 h 4310537"/>
                <a:gd name="connsiteX34" fmla="*/ 2410542 w 2523949"/>
                <a:gd name="connsiteY34" fmla="*/ 2859294 h 4310537"/>
                <a:gd name="connsiteX35" fmla="*/ 2410542 w 2523949"/>
                <a:gd name="connsiteY35" fmla="*/ 2857762 h 4310537"/>
                <a:gd name="connsiteX36" fmla="*/ 2410542 w 2523949"/>
                <a:gd name="connsiteY36" fmla="*/ 2837195 h 4310537"/>
                <a:gd name="connsiteX37" fmla="*/ 2410542 w 2523949"/>
                <a:gd name="connsiteY37" fmla="*/ 2823937 h 4310537"/>
                <a:gd name="connsiteX38" fmla="*/ 2410542 w 2523949"/>
                <a:gd name="connsiteY38" fmla="*/ 2801838 h 4310537"/>
                <a:gd name="connsiteX39" fmla="*/ 2410542 w 2523949"/>
                <a:gd name="connsiteY39" fmla="*/ 2756982 h 4310537"/>
                <a:gd name="connsiteX40" fmla="*/ 2410542 w 2523949"/>
                <a:gd name="connsiteY40" fmla="*/ 2754097 h 4310537"/>
                <a:gd name="connsiteX41" fmla="*/ 2410542 w 2523949"/>
                <a:gd name="connsiteY41" fmla="*/ 2734884 h 4310537"/>
                <a:gd name="connsiteX42" fmla="*/ 2410542 w 2523949"/>
                <a:gd name="connsiteY42" fmla="*/ 2731998 h 4310537"/>
                <a:gd name="connsiteX43" fmla="*/ 2410542 w 2523949"/>
                <a:gd name="connsiteY43" fmla="*/ 2668794 h 4310537"/>
                <a:gd name="connsiteX44" fmla="*/ 2410542 w 2523949"/>
                <a:gd name="connsiteY44" fmla="*/ 2646695 h 4310537"/>
                <a:gd name="connsiteX45" fmla="*/ 2410542 w 2523949"/>
                <a:gd name="connsiteY45" fmla="*/ 2636115 h 4310537"/>
                <a:gd name="connsiteX46" fmla="*/ 2410542 w 2523949"/>
                <a:gd name="connsiteY46" fmla="*/ 2614017 h 4310537"/>
                <a:gd name="connsiteX47" fmla="*/ 2410542 w 2523949"/>
                <a:gd name="connsiteY47" fmla="*/ 2566482 h 4310537"/>
                <a:gd name="connsiteX48" fmla="*/ 2410542 w 2523949"/>
                <a:gd name="connsiteY48" fmla="*/ 2544384 h 4310537"/>
                <a:gd name="connsiteX49" fmla="*/ 2410542 w 2523949"/>
                <a:gd name="connsiteY49" fmla="*/ 2495147 h 4310537"/>
                <a:gd name="connsiteX50" fmla="*/ 2410542 w 2523949"/>
                <a:gd name="connsiteY50" fmla="*/ 2473049 h 4310537"/>
                <a:gd name="connsiteX51" fmla="*/ 2410542 w 2523949"/>
                <a:gd name="connsiteY51" fmla="*/ 2445615 h 4310537"/>
                <a:gd name="connsiteX52" fmla="*/ 2410542 w 2523949"/>
                <a:gd name="connsiteY52" fmla="*/ 2423517 h 4310537"/>
                <a:gd name="connsiteX53" fmla="*/ 2410542 w 2523949"/>
                <a:gd name="connsiteY53" fmla="*/ 2332532 h 4310537"/>
                <a:gd name="connsiteX54" fmla="*/ 2410542 w 2523949"/>
                <a:gd name="connsiteY54" fmla="*/ 2310433 h 4310537"/>
                <a:gd name="connsiteX55" fmla="*/ 2410542 w 2523949"/>
                <a:gd name="connsiteY55" fmla="*/ 2304647 h 4310537"/>
                <a:gd name="connsiteX56" fmla="*/ 2410542 w 2523949"/>
                <a:gd name="connsiteY56" fmla="*/ 2282549 h 4310537"/>
                <a:gd name="connsiteX57" fmla="*/ 2410542 w 2523949"/>
                <a:gd name="connsiteY57" fmla="*/ 2146721 h 4310537"/>
                <a:gd name="connsiteX58" fmla="*/ 2410542 w 2523949"/>
                <a:gd name="connsiteY58" fmla="*/ 2142032 h 4310537"/>
                <a:gd name="connsiteX59" fmla="*/ 2410542 w 2523949"/>
                <a:gd name="connsiteY59" fmla="*/ 2139925 h 4310537"/>
                <a:gd name="connsiteX60" fmla="*/ 2410542 w 2523949"/>
                <a:gd name="connsiteY60" fmla="*/ 2137864 h 4310537"/>
                <a:gd name="connsiteX61" fmla="*/ 2410542 w 2523949"/>
                <a:gd name="connsiteY61" fmla="*/ 2124622 h 4310537"/>
                <a:gd name="connsiteX62" fmla="*/ 2410542 w 2523949"/>
                <a:gd name="connsiteY62" fmla="*/ 2123432 h 4310537"/>
                <a:gd name="connsiteX63" fmla="*/ 2410542 w 2523949"/>
                <a:gd name="connsiteY63" fmla="*/ 2119933 h 4310537"/>
                <a:gd name="connsiteX64" fmla="*/ 2410542 w 2523949"/>
                <a:gd name="connsiteY64" fmla="*/ 2097049 h 4310537"/>
                <a:gd name="connsiteX65" fmla="*/ 2410542 w 2523949"/>
                <a:gd name="connsiteY65" fmla="*/ 1981658 h 4310537"/>
                <a:gd name="connsiteX66" fmla="*/ 2410542 w 2523949"/>
                <a:gd name="connsiteY66" fmla="*/ 1956221 h 4310537"/>
                <a:gd name="connsiteX67" fmla="*/ 2410542 w 2523949"/>
                <a:gd name="connsiteY67" fmla="*/ 1949425 h 4310537"/>
                <a:gd name="connsiteX68" fmla="*/ 2410542 w 2523949"/>
                <a:gd name="connsiteY68" fmla="*/ 1947364 h 4310537"/>
                <a:gd name="connsiteX69" fmla="*/ 2410542 w 2523949"/>
                <a:gd name="connsiteY69" fmla="*/ 1934122 h 4310537"/>
                <a:gd name="connsiteX70" fmla="*/ 2410542 w 2523949"/>
                <a:gd name="connsiteY70" fmla="*/ 1932932 h 4310537"/>
                <a:gd name="connsiteX71" fmla="*/ 2410542 w 2523949"/>
                <a:gd name="connsiteY71" fmla="*/ 1906549 h 4310537"/>
                <a:gd name="connsiteX72" fmla="*/ 2410542 w 2523949"/>
                <a:gd name="connsiteY72" fmla="*/ 1882214 h 4310537"/>
                <a:gd name="connsiteX73" fmla="*/ 2410542 w 2523949"/>
                <a:gd name="connsiteY73" fmla="*/ 1861030 h 4310537"/>
                <a:gd name="connsiteX74" fmla="*/ 2410542 w 2523949"/>
                <a:gd name="connsiteY74" fmla="*/ 1791158 h 4310537"/>
                <a:gd name="connsiteX75" fmla="*/ 2410542 w 2523949"/>
                <a:gd name="connsiteY75" fmla="*/ 1747978 h 4310537"/>
                <a:gd name="connsiteX76" fmla="*/ 2410542 w 2523949"/>
                <a:gd name="connsiteY76" fmla="*/ 1709102 h 4310537"/>
                <a:gd name="connsiteX77" fmla="*/ 1261975 w 2523949"/>
                <a:gd name="connsiteY77" fmla="*/ 135606 h 4310537"/>
                <a:gd name="connsiteX78" fmla="*/ 1145043 w 2523949"/>
                <a:gd name="connsiteY78" fmla="*/ 162467 h 4310537"/>
                <a:gd name="connsiteX79" fmla="*/ 230339 w 2523949"/>
                <a:gd name="connsiteY79" fmla="*/ 690261 h 4310537"/>
                <a:gd name="connsiteX80" fmla="*/ 113408 w 2523949"/>
                <a:gd name="connsiteY80" fmla="*/ 893838 h 4310537"/>
                <a:gd name="connsiteX81" fmla="*/ 113408 w 2523949"/>
                <a:gd name="connsiteY81" fmla="*/ 1082390 h 4310537"/>
                <a:gd name="connsiteX82" fmla="*/ 2410542 w 2523949"/>
                <a:gd name="connsiteY82" fmla="*/ 1082390 h 4310537"/>
                <a:gd name="connsiteX83" fmla="*/ 2410542 w 2523949"/>
                <a:gd name="connsiteY83" fmla="*/ 893838 h 4310537"/>
                <a:gd name="connsiteX84" fmla="*/ 2293610 w 2523949"/>
                <a:gd name="connsiteY84" fmla="*/ 690261 h 4310537"/>
                <a:gd name="connsiteX85" fmla="*/ 1378906 w 2523949"/>
                <a:gd name="connsiteY85" fmla="*/ 162467 h 4310537"/>
                <a:gd name="connsiteX86" fmla="*/ 1261975 w 2523949"/>
                <a:gd name="connsiteY86" fmla="*/ 135606 h 4310537"/>
                <a:gd name="connsiteX87" fmla="*/ 1261975 w 2523949"/>
                <a:gd name="connsiteY87" fmla="*/ 0 h 4310537"/>
                <a:gd name="connsiteX88" fmla="*/ 1390452 w 2523949"/>
                <a:gd name="connsiteY88" fmla="*/ 29513 h 4310537"/>
                <a:gd name="connsiteX89" fmla="*/ 2395472 w 2523949"/>
                <a:gd name="connsiteY89" fmla="*/ 609420 h 4310537"/>
                <a:gd name="connsiteX90" fmla="*/ 2523949 w 2523949"/>
                <a:gd name="connsiteY90" fmla="*/ 833098 h 4310537"/>
                <a:gd name="connsiteX91" fmla="*/ 2523949 w 2523949"/>
                <a:gd name="connsiteY91" fmla="*/ 1974790 h 4310537"/>
                <a:gd name="connsiteX92" fmla="*/ 2523949 w 2523949"/>
                <a:gd name="connsiteY92" fmla="*/ 1976098 h 4310537"/>
                <a:gd name="connsiteX93" fmla="*/ 2523949 w 2523949"/>
                <a:gd name="connsiteY93" fmla="*/ 1990647 h 4310537"/>
                <a:gd name="connsiteX94" fmla="*/ 2523949 w 2523949"/>
                <a:gd name="connsiteY94" fmla="*/ 1992912 h 4310537"/>
                <a:gd name="connsiteX95" fmla="*/ 2523949 w 2523949"/>
                <a:gd name="connsiteY95" fmla="*/ 2000379 h 4310537"/>
                <a:gd name="connsiteX96" fmla="*/ 2523949 w 2523949"/>
                <a:gd name="connsiteY96" fmla="*/ 2180255 h 4310537"/>
                <a:gd name="connsiteX97" fmla="*/ 2523949 w 2523949"/>
                <a:gd name="connsiteY97" fmla="*/ 2204536 h 4310537"/>
                <a:gd name="connsiteX98" fmla="*/ 2523949 w 2523949"/>
                <a:gd name="connsiteY98" fmla="*/ 2358928 h 4310537"/>
                <a:gd name="connsiteX99" fmla="*/ 2523949 w 2523949"/>
                <a:gd name="connsiteY99" fmla="*/ 2383208 h 4310537"/>
                <a:gd name="connsiteX100" fmla="*/ 2523949 w 2523949"/>
                <a:gd name="connsiteY100" fmla="*/ 2513815 h 4310537"/>
                <a:gd name="connsiteX101" fmla="*/ 2523949 w 2523949"/>
                <a:gd name="connsiteY101" fmla="*/ 2538095 h 4310537"/>
                <a:gd name="connsiteX102" fmla="*/ 2523949 w 2523949"/>
                <a:gd name="connsiteY102" fmla="*/ 2646616 h 4310537"/>
                <a:gd name="connsiteX103" fmla="*/ 2523949 w 2523949"/>
                <a:gd name="connsiteY103" fmla="*/ 2670896 h 4310537"/>
                <a:gd name="connsiteX104" fmla="*/ 2523949 w 2523949"/>
                <a:gd name="connsiteY104" fmla="*/ 2759029 h 4310537"/>
                <a:gd name="connsiteX105" fmla="*/ 2523949 w 2523949"/>
                <a:gd name="connsiteY105" fmla="*/ 2783310 h 4310537"/>
                <a:gd name="connsiteX106" fmla="*/ 2523949 w 2523949"/>
                <a:gd name="connsiteY106" fmla="*/ 2852754 h 4310537"/>
                <a:gd name="connsiteX107" fmla="*/ 2523949 w 2523949"/>
                <a:gd name="connsiteY107" fmla="*/ 2877035 h 4310537"/>
                <a:gd name="connsiteX108" fmla="*/ 2523949 w 2523949"/>
                <a:gd name="connsiteY108" fmla="*/ 2929490 h 4310537"/>
                <a:gd name="connsiteX109" fmla="*/ 2523949 w 2523949"/>
                <a:gd name="connsiteY109" fmla="*/ 2953771 h 4310537"/>
                <a:gd name="connsiteX110" fmla="*/ 2523949 w 2523949"/>
                <a:gd name="connsiteY110" fmla="*/ 2990936 h 4310537"/>
                <a:gd name="connsiteX111" fmla="*/ 2523949 w 2523949"/>
                <a:gd name="connsiteY111" fmla="*/ 3015216 h 4310537"/>
                <a:gd name="connsiteX112" fmla="*/ 2523949 w 2523949"/>
                <a:gd name="connsiteY112" fmla="*/ 3074750 h 4310537"/>
                <a:gd name="connsiteX113" fmla="*/ 2523949 w 2523949"/>
                <a:gd name="connsiteY113" fmla="*/ 3099031 h 4310537"/>
                <a:gd name="connsiteX114" fmla="*/ 2523949 w 2523949"/>
                <a:gd name="connsiteY114" fmla="*/ 3117790 h 4310537"/>
                <a:gd name="connsiteX115" fmla="*/ 2523949 w 2523949"/>
                <a:gd name="connsiteY115" fmla="*/ 3135912 h 4310537"/>
                <a:gd name="connsiteX116" fmla="*/ 2523949 w 2523949"/>
                <a:gd name="connsiteY116" fmla="*/ 3142071 h 4310537"/>
                <a:gd name="connsiteX117" fmla="*/ 2523949 w 2523949"/>
                <a:gd name="connsiteY117" fmla="*/ 3143379 h 4310537"/>
                <a:gd name="connsiteX118" fmla="*/ 2523949 w 2523949"/>
                <a:gd name="connsiteY118" fmla="*/ 3157927 h 4310537"/>
                <a:gd name="connsiteX119" fmla="*/ 2523949 w 2523949"/>
                <a:gd name="connsiteY119" fmla="*/ 3160193 h 4310537"/>
                <a:gd name="connsiteX120" fmla="*/ 2523949 w 2523949"/>
                <a:gd name="connsiteY120" fmla="*/ 3347536 h 4310537"/>
                <a:gd name="connsiteX121" fmla="*/ 2523949 w 2523949"/>
                <a:gd name="connsiteY121" fmla="*/ 3402691 h 4310537"/>
                <a:gd name="connsiteX122" fmla="*/ 2523948 w 2523949"/>
                <a:gd name="connsiteY122" fmla="*/ 3402691 h 4310537"/>
                <a:gd name="connsiteX123" fmla="*/ 2523948 w 2523949"/>
                <a:gd name="connsiteY123" fmla="*/ 3411812 h 4310537"/>
                <a:gd name="connsiteX124" fmla="*/ 2523948 w 2523949"/>
                <a:gd name="connsiteY124" fmla="*/ 3475886 h 4310537"/>
                <a:gd name="connsiteX125" fmla="*/ 2395471 w 2523949"/>
                <a:gd name="connsiteY125" fmla="*/ 3699565 h 4310537"/>
                <a:gd name="connsiteX126" fmla="*/ 1390451 w 2523949"/>
                <a:gd name="connsiteY126" fmla="*/ 4279472 h 4310537"/>
                <a:gd name="connsiteX127" fmla="*/ 1133497 w 2523949"/>
                <a:gd name="connsiteY127" fmla="*/ 4279472 h 4310537"/>
                <a:gd name="connsiteX128" fmla="*/ 128477 w 2523949"/>
                <a:gd name="connsiteY128" fmla="*/ 3699565 h 4310537"/>
                <a:gd name="connsiteX129" fmla="*/ 0 w 2523949"/>
                <a:gd name="connsiteY129" fmla="*/ 3475886 h 4310537"/>
                <a:gd name="connsiteX130" fmla="*/ 0 w 2523949"/>
                <a:gd name="connsiteY130" fmla="*/ 2884161 h 4310537"/>
                <a:gd name="connsiteX131" fmla="*/ 1 w 2523949"/>
                <a:gd name="connsiteY131" fmla="*/ 2884161 h 4310537"/>
                <a:gd name="connsiteX132" fmla="*/ 1 w 2523949"/>
                <a:gd name="connsiteY132" fmla="*/ 2000379 h 4310537"/>
                <a:gd name="connsiteX133" fmla="*/ 1 w 2523949"/>
                <a:gd name="connsiteY133" fmla="*/ 1992912 h 4310537"/>
                <a:gd name="connsiteX134" fmla="*/ 1 w 2523949"/>
                <a:gd name="connsiteY134" fmla="*/ 1976098 h 4310537"/>
                <a:gd name="connsiteX135" fmla="*/ 1 w 2523949"/>
                <a:gd name="connsiteY135" fmla="*/ 833098 h 4310537"/>
                <a:gd name="connsiteX136" fmla="*/ 128478 w 2523949"/>
                <a:gd name="connsiteY136" fmla="*/ 609420 h 4310537"/>
                <a:gd name="connsiteX137" fmla="*/ 1133498 w 2523949"/>
                <a:gd name="connsiteY137" fmla="*/ 29513 h 4310537"/>
                <a:gd name="connsiteX138" fmla="*/ 1261975 w 2523949"/>
                <a:gd name="connsiteY138" fmla="*/ 0 h 43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23949" h="4310537">
                  <a:moveTo>
                    <a:pt x="113408" y="1709102"/>
                  </a:moveTo>
                  <a:lnTo>
                    <a:pt x="113408" y="1934122"/>
                  </a:lnTo>
                  <a:lnTo>
                    <a:pt x="113408" y="1949425"/>
                  </a:lnTo>
                  <a:lnTo>
                    <a:pt x="113408" y="1956221"/>
                  </a:lnTo>
                  <a:lnTo>
                    <a:pt x="113408" y="2124622"/>
                  </a:lnTo>
                  <a:lnTo>
                    <a:pt x="113408" y="2139925"/>
                  </a:lnTo>
                  <a:lnTo>
                    <a:pt x="113408" y="2146721"/>
                  </a:lnTo>
                  <a:lnTo>
                    <a:pt x="113408" y="2989710"/>
                  </a:lnTo>
                  <a:lnTo>
                    <a:pt x="113408" y="2996506"/>
                  </a:lnTo>
                  <a:lnTo>
                    <a:pt x="113408" y="3011809"/>
                  </a:lnTo>
                  <a:lnTo>
                    <a:pt x="113408" y="3180210"/>
                  </a:lnTo>
                  <a:lnTo>
                    <a:pt x="113408" y="3187006"/>
                  </a:lnTo>
                  <a:lnTo>
                    <a:pt x="113408" y="3202309"/>
                  </a:lnTo>
                  <a:lnTo>
                    <a:pt x="113408" y="3402691"/>
                  </a:lnTo>
                  <a:lnTo>
                    <a:pt x="113407" y="3402691"/>
                  </a:lnTo>
                  <a:lnTo>
                    <a:pt x="113407" y="3415286"/>
                  </a:lnTo>
                  <a:cubicBezTo>
                    <a:pt x="113407" y="3490685"/>
                    <a:pt x="166215" y="3581164"/>
                    <a:pt x="230338" y="3618864"/>
                  </a:cubicBezTo>
                  <a:cubicBezTo>
                    <a:pt x="230338" y="3618864"/>
                    <a:pt x="230338" y="3618864"/>
                    <a:pt x="1145042" y="4146658"/>
                  </a:cubicBezTo>
                  <a:cubicBezTo>
                    <a:pt x="1209166" y="4184357"/>
                    <a:pt x="1314782" y="4184357"/>
                    <a:pt x="1378905" y="4146658"/>
                  </a:cubicBezTo>
                  <a:cubicBezTo>
                    <a:pt x="1378905" y="4146658"/>
                    <a:pt x="1378905" y="4146658"/>
                    <a:pt x="2293609" y="3618864"/>
                  </a:cubicBezTo>
                  <a:cubicBezTo>
                    <a:pt x="2357733" y="3581164"/>
                    <a:pt x="2410541" y="3490685"/>
                    <a:pt x="2410541" y="3415286"/>
                  </a:cubicBezTo>
                  <a:cubicBezTo>
                    <a:pt x="2410541" y="3415286"/>
                    <a:pt x="2410541" y="3415286"/>
                    <a:pt x="2410541" y="3306564"/>
                  </a:cubicBezTo>
                  <a:lnTo>
                    <a:pt x="2410541" y="3224786"/>
                  </a:lnTo>
                  <a:lnTo>
                    <a:pt x="2410541" y="3223087"/>
                  </a:lnTo>
                  <a:lnTo>
                    <a:pt x="2410541" y="3211196"/>
                  </a:lnTo>
                  <a:lnTo>
                    <a:pt x="2410541" y="3202938"/>
                  </a:lnTo>
                  <a:lnTo>
                    <a:pt x="2410541" y="3178919"/>
                  </a:lnTo>
                  <a:lnTo>
                    <a:pt x="2410541" y="3116064"/>
                  </a:lnTo>
                  <a:lnTo>
                    <a:pt x="2410541" y="3048349"/>
                  </a:lnTo>
                  <a:lnTo>
                    <a:pt x="2410541" y="3012438"/>
                  </a:lnTo>
                  <a:lnTo>
                    <a:pt x="2410541" y="2948758"/>
                  </a:lnTo>
                  <a:lnTo>
                    <a:pt x="2410541" y="2884161"/>
                  </a:lnTo>
                  <a:lnTo>
                    <a:pt x="2410542" y="2884161"/>
                  </a:lnTo>
                  <a:lnTo>
                    <a:pt x="2410542" y="2879860"/>
                  </a:lnTo>
                  <a:lnTo>
                    <a:pt x="2410542" y="2859294"/>
                  </a:lnTo>
                  <a:lnTo>
                    <a:pt x="2410542" y="2857762"/>
                  </a:lnTo>
                  <a:lnTo>
                    <a:pt x="2410542" y="2837195"/>
                  </a:lnTo>
                  <a:lnTo>
                    <a:pt x="2410542" y="2823937"/>
                  </a:lnTo>
                  <a:lnTo>
                    <a:pt x="2410542" y="2801838"/>
                  </a:lnTo>
                  <a:lnTo>
                    <a:pt x="2410542" y="2756982"/>
                  </a:lnTo>
                  <a:lnTo>
                    <a:pt x="2410542" y="2754097"/>
                  </a:lnTo>
                  <a:lnTo>
                    <a:pt x="2410542" y="2734884"/>
                  </a:lnTo>
                  <a:lnTo>
                    <a:pt x="2410542" y="2731998"/>
                  </a:lnTo>
                  <a:lnTo>
                    <a:pt x="2410542" y="2668794"/>
                  </a:lnTo>
                  <a:lnTo>
                    <a:pt x="2410542" y="2646695"/>
                  </a:lnTo>
                  <a:lnTo>
                    <a:pt x="2410542" y="2636115"/>
                  </a:lnTo>
                  <a:lnTo>
                    <a:pt x="2410542" y="2614017"/>
                  </a:lnTo>
                  <a:lnTo>
                    <a:pt x="2410542" y="2566482"/>
                  </a:lnTo>
                  <a:lnTo>
                    <a:pt x="2410542" y="2544384"/>
                  </a:lnTo>
                  <a:lnTo>
                    <a:pt x="2410542" y="2495147"/>
                  </a:lnTo>
                  <a:lnTo>
                    <a:pt x="2410542" y="2473049"/>
                  </a:lnTo>
                  <a:lnTo>
                    <a:pt x="2410542" y="2445615"/>
                  </a:lnTo>
                  <a:lnTo>
                    <a:pt x="2410542" y="2423517"/>
                  </a:lnTo>
                  <a:lnTo>
                    <a:pt x="2410542" y="2332532"/>
                  </a:lnTo>
                  <a:lnTo>
                    <a:pt x="2410542" y="2310433"/>
                  </a:lnTo>
                  <a:lnTo>
                    <a:pt x="2410542" y="2304647"/>
                  </a:lnTo>
                  <a:lnTo>
                    <a:pt x="2410542" y="2282549"/>
                  </a:lnTo>
                  <a:lnTo>
                    <a:pt x="2410542" y="2146721"/>
                  </a:lnTo>
                  <a:lnTo>
                    <a:pt x="2410542" y="2142032"/>
                  </a:lnTo>
                  <a:lnTo>
                    <a:pt x="2410542" y="2139925"/>
                  </a:lnTo>
                  <a:lnTo>
                    <a:pt x="2410542" y="2137864"/>
                  </a:lnTo>
                  <a:lnTo>
                    <a:pt x="2410542" y="2124622"/>
                  </a:lnTo>
                  <a:lnTo>
                    <a:pt x="2410542" y="2123432"/>
                  </a:lnTo>
                  <a:lnTo>
                    <a:pt x="2410542" y="2119933"/>
                  </a:lnTo>
                  <a:lnTo>
                    <a:pt x="2410542" y="2097049"/>
                  </a:lnTo>
                  <a:cubicBezTo>
                    <a:pt x="2410542" y="2073661"/>
                    <a:pt x="2410542" y="2037517"/>
                    <a:pt x="2410542" y="1981658"/>
                  </a:cubicBezTo>
                  <a:lnTo>
                    <a:pt x="2410542" y="1956221"/>
                  </a:lnTo>
                  <a:lnTo>
                    <a:pt x="2410542" y="1949425"/>
                  </a:lnTo>
                  <a:lnTo>
                    <a:pt x="2410542" y="1947364"/>
                  </a:lnTo>
                  <a:lnTo>
                    <a:pt x="2410542" y="1934122"/>
                  </a:lnTo>
                  <a:lnTo>
                    <a:pt x="2410542" y="1932932"/>
                  </a:lnTo>
                  <a:lnTo>
                    <a:pt x="2410542" y="1906549"/>
                  </a:lnTo>
                  <a:lnTo>
                    <a:pt x="2410542" y="1882214"/>
                  </a:lnTo>
                  <a:lnTo>
                    <a:pt x="2410542" y="1861030"/>
                  </a:lnTo>
                  <a:lnTo>
                    <a:pt x="2410542" y="1791158"/>
                  </a:lnTo>
                  <a:lnTo>
                    <a:pt x="2410542" y="1747978"/>
                  </a:lnTo>
                  <a:lnTo>
                    <a:pt x="2410542" y="1709102"/>
                  </a:lnTo>
                  <a:close/>
                  <a:moveTo>
                    <a:pt x="1261975" y="135606"/>
                  </a:moveTo>
                  <a:cubicBezTo>
                    <a:pt x="1219540" y="135606"/>
                    <a:pt x="1177106" y="144559"/>
                    <a:pt x="1145043" y="162467"/>
                  </a:cubicBezTo>
                  <a:cubicBezTo>
                    <a:pt x="1145043" y="162467"/>
                    <a:pt x="1145043" y="162467"/>
                    <a:pt x="230339" y="690261"/>
                  </a:cubicBezTo>
                  <a:cubicBezTo>
                    <a:pt x="166216" y="727960"/>
                    <a:pt x="113408" y="820324"/>
                    <a:pt x="113408" y="893838"/>
                  </a:cubicBezTo>
                  <a:lnTo>
                    <a:pt x="113408" y="1082390"/>
                  </a:lnTo>
                  <a:lnTo>
                    <a:pt x="2410542" y="1082390"/>
                  </a:lnTo>
                  <a:lnTo>
                    <a:pt x="2410542" y="893838"/>
                  </a:lnTo>
                  <a:cubicBezTo>
                    <a:pt x="2410542" y="820324"/>
                    <a:pt x="2357734" y="727960"/>
                    <a:pt x="2293610" y="690261"/>
                  </a:cubicBezTo>
                  <a:cubicBezTo>
                    <a:pt x="2293610" y="690261"/>
                    <a:pt x="2293610" y="690261"/>
                    <a:pt x="1378906" y="162467"/>
                  </a:cubicBezTo>
                  <a:cubicBezTo>
                    <a:pt x="1346844" y="144559"/>
                    <a:pt x="1304410" y="135606"/>
                    <a:pt x="1261975" y="135606"/>
                  </a:cubicBezTo>
                  <a:close/>
                  <a:moveTo>
                    <a:pt x="1261975" y="0"/>
                  </a:moveTo>
                  <a:cubicBezTo>
                    <a:pt x="1308600" y="0"/>
                    <a:pt x="1355224" y="9837"/>
                    <a:pt x="1390452" y="29513"/>
                  </a:cubicBezTo>
                  <a:cubicBezTo>
                    <a:pt x="2395472" y="609420"/>
                    <a:pt x="2395472" y="609420"/>
                    <a:pt x="2395472" y="609420"/>
                  </a:cubicBezTo>
                  <a:cubicBezTo>
                    <a:pt x="2465927" y="650842"/>
                    <a:pt x="2523949" y="752325"/>
                    <a:pt x="2523949" y="833098"/>
                  </a:cubicBezTo>
                  <a:cubicBezTo>
                    <a:pt x="2523949" y="1702959"/>
                    <a:pt x="2523949" y="1920424"/>
                    <a:pt x="2523949" y="1974790"/>
                  </a:cubicBezTo>
                  <a:lnTo>
                    <a:pt x="2523949" y="1976098"/>
                  </a:lnTo>
                  <a:lnTo>
                    <a:pt x="2523949" y="1990647"/>
                  </a:lnTo>
                  <a:lnTo>
                    <a:pt x="2523949" y="1992912"/>
                  </a:lnTo>
                  <a:lnTo>
                    <a:pt x="2523949" y="2000379"/>
                  </a:lnTo>
                  <a:lnTo>
                    <a:pt x="2523949" y="2180255"/>
                  </a:lnTo>
                  <a:lnTo>
                    <a:pt x="2523949" y="2204536"/>
                  </a:lnTo>
                  <a:lnTo>
                    <a:pt x="2523949" y="2358928"/>
                  </a:lnTo>
                  <a:lnTo>
                    <a:pt x="2523949" y="2383208"/>
                  </a:lnTo>
                  <a:lnTo>
                    <a:pt x="2523949" y="2513815"/>
                  </a:lnTo>
                  <a:lnTo>
                    <a:pt x="2523949" y="2538095"/>
                  </a:lnTo>
                  <a:lnTo>
                    <a:pt x="2523949" y="2646616"/>
                  </a:lnTo>
                  <a:lnTo>
                    <a:pt x="2523949" y="2670896"/>
                  </a:lnTo>
                  <a:lnTo>
                    <a:pt x="2523949" y="2759029"/>
                  </a:lnTo>
                  <a:lnTo>
                    <a:pt x="2523949" y="2783310"/>
                  </a:lnTo>
                  <a:lnTo>
                    <a:pt x="2523949" y="2852754"/>
                  </a:lnTo>
                  <a:lnTo>
                    <a:pt x="2523949" y="2877035"/>
                  </a:lnTo>
                  <a:lnTo>
                    <a:pt x="2523949" y="2929490"/>
                  </a:lnTo>
                  <a:lnTo>
                    <a:pt x="2523949" y="2953771"/>
                  </a:lnTo>
                  <a:lnTo>
                    <a:pt x="2523949" y="2990936"/>
                  </a:lnTo>
                  <a:lnTo>
                    <a:pt x="2523949" y="3015216"/>
                  </a:lnTo>
                  <a:lnTo>
                    <a:pt x="2523949" y="3074750"/>
                  </a:lnTo>
                  <a:lnTo>
                    <a:pt x="2523949" y="3099031"/>
                  </a:lnTo>
                  <a:lnTo>
                    <a:pt x="2523949" y="3117790"/>
                  </a:lnTo>
                  <a:cubicBezTo>
                    <a:pt x="2523949" y="3135912"/>
                    <a:pt x="2523949" y="3135912"/>
                    <a:pt x="2523949" y="3135912"/>
                  </a:cubicBezTo>
                  <a:lnTo>
                    <a:pt x="2523949" y="3142071"/>
                  </a:lnTo>
                  <a:lnTo>
                    <a:pt x="2523949" y="3143379"/>
                  </a:lnTo>
                  <a:lnTo>
                    <a:pt x="2523949" y="3157927"/>
                  </a:lnTo>
                  <a:lnTo>
                    <a:pt x="2523949" y="3160193"/>
                  </a:lnTo>
                  <a:lnTo>
                    <a:pt x="2523949" y="3347536"/>
                  </a:lnTo>
                  <a:lnTo>
                    <a:pt x="2523949" y="3402691"/>
                  </a:lnTo>
                  <a:lnTo>
                    <a:pt x="2523948" y="3402691"/>
                  </a:lnTo>
                  <a:lnTo>
                    <a:pt x="2523948" y="3411812"/>
                  </a:lnTo>
                  <a:cubicBezTo>
                    <a:pt x="2523948" y="3475886"/>
                    <a:pt x="2523948" y="3475886"/>
                    <a:pt x="2523948" y="3475886"/>
                  </a:cubicBezTo>
                  <a:cubicBezTo>
                    <a:pt x="2523948" y="3558730"/>
                    <a:pt x="2465926" y="3658142"/>
                    <a:pt x="2395471" y="3699565"/>
                  </a:cubicBezTo>
                  <a:cubicBezTo>
                    <a:pt x="1390451" y="4279472"/>
                    <a:pt x="1390451" y="4279472"/>
                    <a:pt x="1390451" y="4279472"/>
                  </a:cubicBezTo>
                  <a:cubicBezTo>
                    <a:pt x="1319996" y="4320893"/>
                    <a:pt x="1203952" y="4320893"/>
                    <a:pt x="1133497" y="4279472"/>
                  </a:cubicBezTo>
                  <a:cubicBezTo>
                    <a:pt x="128477" y="3699565"/>
                    <a:pt x="128477" y="3699565"/>
                    <a:pt x="128477" y="3699565"/>
                  </a:cubicBezTo>
                  <a:cubicBezTo>
                    <a:pt x="58022" y="3658142"/>
                    <a:pt x="0" y="3558730"/>
                    <a:pt x="0" y="3475886"/>
                  </a:cubicBezTo>
                  <a:lnTo>
                    <a:pt x="0" y="2884161"/>
                  </a:lnTo>
                  <a:lnTo>
                    <a:pt x="1" y="2884161"/>
                  </a:lnTo>
                  <a:lnTo>
                    <a:pt x="1" y="2000379"/>
                  </a:lnTo>
                  <a:lnTo>
                    <a:pt x="1" y="1992912"/>
                  </a:lnTo>
                  <a:lnTo>
                    <a:pt x="1" y="1976098"/>
                  </a:lnTo>
                  <a:lnTo>
                    <a:pt x="1" y="833098"/>
                  </a:lnTo>
                  <a:cubicBezTo>
                    <a:pt x="1" y="752325"/>
                    <a:pt x="58023" y="650842"/>
                    <a:pt x="128478" y="609420"/>
                  </a:cubicBezTo>
                  <a:cubicBezTo>
                    <a:pt x="1133498" y="29513"/>
                    <a:pt x="1133498" y="29513"/>
                    <a:pt x="1133498" y="29513"/>
                  </a:cubicBezTo>
                  <a:cubicBezTo>
                    <a:pt x="1168726" y="9837"/>
                    <a:pt x="1215350" y="0"/>
                    <a:pt x="1261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56" name="TextBox 29"/>
            <p:cNvSpPr txBox="1"/>
            <p:nvPr/>
          </p:nvSpPr>
          <p:spPr>
            <a:xfrm>
              <a:off x="1527139" y="4283315"/>
              <a:ext cx="1686244" cy="14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7" name="TextBox 30"/>
            <p:cNvSpPr txBox="1"/>
            <p:nvPr/>
          </p:nvSpPr>
          <p:spPr>
            <a:xfrm>
              <a:off x="1262175" y="3399744"/>
              <a:ext cx="2216171" cy="34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2131064" y="2551571"/>
              <a:ext cx="478396" cy="695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accent2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4000" dirty="0">
                <a:solidFill>
                  <a:schemeClr val="accent2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251652" y="2068789"/>
            <a:ext cx="2232705" cy="3813135"/>
            <a:chOff x="1108288" y="2186627"/>
            <a:chExt cx="2523949" cy="4310537"/>
          </a:xfrm>
        </p:grpSpPr>
        <p:sp>
          <p:nvSpPr>
            <p:cNvPr id="60" name="任意多边形 6"/>
            <p:cNvSpPr/>
            <p:nvPr/>
          </p:nvSpPr>
          <p:spPr>
            <a:xfrm>
              <a:off x="1108288" y="2186627"/>
              <a:ext cx="2523949" cy="4310537"/>
            </a:xfrm>
            <a:custGeom>
              <a:avLst/>
              <a:gdLst>
                <a:gd name="connsiteX0" fmla="*/ 113408 w 2523949"/>
                <a:gd name="connsiteY0" fmla="*/ 1709102 h 4310537"/>
                <a:gd name="connsiteX1" fmla="*/ 113408 w 2523949"/>
                <a:gd name="connsiteY1" fmla="*/ 1934122 h 4310537"/>
                <a:gd name="connsiteX2" fmla="*/ 113408 w 2523949"/>
                <a:gd name="connsiteY2" fmla="*/ 1949425 h 4310537"/>
                <a:gd name="connsiteX3" fmla="*/ 113408 w 2523949"/>
                <a:gd name="connsiteY3" fmla="*/ 1956221 h 4310537"/>
                <a:gd name="connsiteX4" fmla="*/ 113408 w 2523949"/>
                <a:gd name="connsiteY4" fmla="*/ 2124622 h 4310537"/>
                <a:gd name="connsiteX5" fmla="*/ 113408 w 2523949"/>
                <a:gd name="connsiteY5" fmla="*/ 2139925 h 4310537"/>
                <a:gd name="connsiteX6" fmla="*/ 113408 w 2523949"/>
                <a:gd name="connsiteY6" fmla="*/ 2146721 h 4310537"/>
                <a:gd name="connsiteX7" fmla="*/ 113408 w 2523949"/>
                <a:gd name="connsiteY7" fmla="*/ 2989710 h 4310537"/>
                <a:gd name="connsiteX8" fmla="*/ 113408 w 2523949"/>
                <a:gd name="connsiteY8" fmla="*/ 2996506 h 4310537"/>
                <a:gd name="connsiteX9" fmla="*/ 113408 w 2523949"/>
                <a:gd name="connsiteY9" fmla="*/ 3011809 h 4310537"/>
                <a:gd name="connsiteX10" fmla="*/ 113408 w 2523949"/>
                <a:gd name="connsiteY10" fmla="*/ 3180210 h 4310537"/>
                <a:gd name="connsiteX11" fmla="*/ 113408 w 2523949"/>
                <a:gd name="connsiteY11" fmla="*/ 3187006 h 4310537"/>
                <a:gd name="connsiteX12" fmla="*/ 113408 w 2523949"/>
                <a:gd name="connsiteY12" fmla="*/ 3202309 h 4310537"/>
                <a:gd name="connsiteX13" fmla="*/ 113408 w 2523949"/>
                <a:gd name="connsiteY13" fmla="*/ 3402691 h 4310537"/>
                <a:gd name="connsiteX14" fmla="*/ 113407 w 2523949"/>
                <a:gd name="connsiteY14" fmla="*/ 3402691 h 4310537"/>
                <a:gd name="connsiteX15" fmla="*/ 113407 w 2523949"/>
                <a:gd name="connsiteY15" fmla="*/ 3415286 h 4310537"/>
                <a:gd name="connsiteX16" fmla="*/ 230338 w 2523949"/>
                <a:gd name="connsiteY16" fmla="*/ 3618864 h 4310537"/>
                <a:gd name="connsiteX17" fmla="*/ 1145042 w 2523949"/>
                <a:gd name="connsiteY17" fmla="*/ 4146658 h 4310537"/>
                <a:gd name="connsiteX18" fmla="*/ 1378905 w 2523949"/>
                <a:gd name="connsiteY18" fmla="*/ 4146658 h 4310537"/>
                <a:gd name="connsiteX19" fmla="*/ 2293609 w 2523949"/>
                <a:gd name="connsiteY19" fmla="*/ 3618864 h 4310537"/>
                <a:gd name="connsiteX20" fmla="*/ 2410541 w 2523949"/>
                <a:gd name="connsiteY20" fmla="*/ 3415286 h 4310537"/>
                <a:gd name="connsiteX21" fmla="*/ 2410541 w 2523949"/>
                <a:gd name="connsiteY21" fmla="*/ 3306564 h 4310537"/>
                <a:gd name="connsiteX22" fmla="*/ 2410541 w 2523949"/>
                <a:gd name="connsiteY22" fmla="*/ 3224786 h 4310537"/>
                <a:gd name="connsiteX23" fmla="*/ 2410541 w 2523949"/>
                <a:gd name="connsiteY23" fmla="*/ 3223087 h 4310537"/>
                <a:gd name="connsiteX24" fmla="*/ 2410541 w 2523949"/>
                <a:gd name="connsiteY24" fmla="*/ 3211196 h 4310537"/>
                <a:gd name="connsiteX25" fmla="*/ 2410541 w 2523949"/>
                <a:gd name="connsiteY25" fmla="*/ 3202938 h 4310537"/>
                <a:gd name="connsiteX26" fmla="*/ 2410541 w 2523949"/>
                <a:gd name="connsiteY26" fmla="*/ 3178919 h 4310537"/>
                <a:gd name="connsiteX27" fmla="*/ 2410541 w 2523949"/>
                <a:gd name="connsiteY27" fmla="*/ 3116064 h 4310537"/>
                <a:gd name="connsiteX28" fmla="*/ 2410541 w 2523949"/>
                <a:gd name="connsiteY28" fmla="*/ 3048349 h 4310537"/>
                <a:gd name="connsiteX29" fmla="*/ 2410541 w 2523949"/>
                <a:gd name="connsiteY29" fmla="*/ 3012438 h 4310537"/>
                <a:gd name="connsiteX30" fmla="*/ 2410541 w 2523949"/>
                <a:gd name="connsiteY30" fmla="*/ 2948758 h 4310537"/>
                <a:gd name="connsiteX31" fmla="*/ 2410541 w 2523949"/>
                <a:gd name="connsiteY31" fmla="*/ 2884161 h 4310537"/>
                <a:gd name="connsiteX32" fmla="*/ 2410542 w 2523949"/>
                <a:gd name="connsiteY32" fmla="*/ 2884161 h 4310537"/>
                <a:gd name="connsiteX33" fmla="*/ 2410542 w 2523949"/>
                <a:gd name="connsiteY33" fmla="*/ 2879860 h 4310537"/>
                <a:gd name="connsiteX34" fmla="*/ 2410542 w 2523949"/>
                <a:gd name="connsiteY34" fmla="*/ 2859294 h 4310537"/>
                <a:gd name="connsiteX35" fmla="*/ 2410542 w 2523949"/>
                <a:gd name="connsiteY35" fmla="*/ 2857762 h 4310537"/>
                <a:gd name="connsiteX36" fmla="*/ 2410542 w 2523949"/>
                <a:gd name="connsiteY36" fmla="*/ 2837195 h 4310537"/>
                <a:gd name="connsiteX37" fmla="*/ 2410542 w 2523949"/>
                <a:gd name="connsiteY37" fmla="*/ 2823937 h 4310537"/>
                <a:gd name="connsiteX38" fmla="*/ 2410542 w 2523949"/>
                <a:gd name="connsiteY38" fmla="*/ 2801838 h 4310537"/>
                <a:gd name="connsiteX39" fmla="*/ 2410542 w 2523949"/>
                <a:gd name="connsiteY39" fmla="*/ 2756982 h 4310537"/>
                <a:gd name="connsiteX40" fmla="*/ 2410542 w 2523949"/>
                <a:gd name="connsiteY40" fmla="*/ 2754097 h 4310537"/>
                <a:gd name="connsiteX41" fmla="*/ 2410542 w 2523949"/>
                <a:gd name="connsiteY41" fmla="*/ 2734884 h 4310537"/>
                <a:gd name="connsiteX42" fmla="*/ 2410542 w 2523949"/>
                <a:gd name="connsiteY42" fmla="*/ 2731998 h 4310537"/>
                <a:gd name="connsiteX43" fmla="*/ 2410542 w 2523949"/>
                <a:gd name="connsiteY43" fmla="*/ 2668794 h 4310537"/>
                <a:gd name="connsiteX44" fmla="*/ 2410542 w 2523949"/>
                <a:gd name="connsiteY44" fmla="*/ 2646695 h 4310537"/>
                <a:gd name="connsiteX45" fmla="*/ 2410542 w 2523949"/>
                <a:gd name="connsiteY45" fmla="*/ 2636115 h 4310537"/>
                <a:gd name="connsiteX46" fmla="*/ 2410542 w 2523949"/>
                <a:gd name="connsiteY46" fmla="*/ 2614017 h 4310537"/>
                <a:gd name="connsiteX47" fmla="*/ 2410542 w 2523949"/>
                <a:gd name="connsiteY47" fmla="*/ 2566482 h 4310537"/>
                <a:gd name="connsiteX48" fmla="*/ 2410542 w 2523949"/>
                <a:gd name="connsiteY48" fmla="*/ 2544384 h 4310537"/>
                <a:gd name="connsiteX49" fmla="*/ 2410542 w 2523949"/>
                <a:gd name="connsiteY49" fmla="*/ 2495147 h 4310537"/>
                <a:gd name="connsiteX50" fmla="*/ 2410542 w 2523949"/>
                <a:gd name="connsiteY50" fmla="*/ 2473049 h 4310537"/>
                <a:gd name="connsiteX51" fmla="*/ 2410542 w 2523949"/>
                <a:gd name="connsiteY51" fmla="*/ 2445615 h 4310537"/>
                <a:gd name="connsiteX52" fmla="*/ 2410542 w 2523949"/>
                <a:gd name="connsiteY52" fmla="*/ 2423517 h 4310537"/>
                <a:gd name="connsiteX53" fmla="*/ 2410542 w 2523949"/>
                <a:gd name="connsiteY53" fmla="*/ 2332532 h 4310537"/>
                <a:gd name="connsiteX54" fmla="*/ 2410542 w 2523949"/>
                <a:gd name="connsiteY54" fmla="*/ 2310433 h 4310537"/>
                <a:gd name="connsiteX55" fmla="*/ 2410542 w 2523949"/>
                <a:gd name="connsiteY55" fmla="*/ 2304647 h 4310537"/>
                <a:gd name="connsiteX56" fmla="*/ 2410542 w 2523949"/>
                <a:gd name="connsiteY56" fmla="*/ 2282549 h 4310537"/>
                <a:gd name="connsiteX57" fmla="*/ 2410542 w 2523949"/>
                <a:gd name="connsiteY57" fmla="*/ 2146721 h 4310537"/>
                <a:gd name="connsiteX58" fmla="*/ 2410542 w 2523949"/>
                <a:gd name="connsiteY58" fmla="*/ 2142032 h 4310537"/>
                <a:gd name="connsiteX59" fmla="*/ 2410542 w 2523949"/>
                <a:gd name="connsiteY59" fmla="*/ 2139925 h 4310537"/>
                <a:gd name="connsiteX60" fmla="*/ 2410542 w 2523949"/>
                <a:gd name="connsiteY60" fmla="*/ 2137864 h 4310537"/>
                <a:gd name="connsiteX61" fmla="*/ 2410542 w 2523949"/>
                <a:gd name="connsiteY61" fmla="*/ 2124622 h 4310537"/>
                <a:gd name="connsiteX62" fmla="*/ 2410542 w 2523949"/>
                <a:gd name="connsiteY62" fmla="*/ 2123432 h 4310537"/>
                <a:gd name="connsiteX63" fmla="*/ 2410542 w 2523949"/>
                <a:gd name="connsiteY63" fmla="*/ 2119933 h 4310537"/>
                <a:gd name="connsiteX64" fmla="*/ 2410542 w 2523949"/>
                <a:gd name="connsiteY64" fmla="*/ 2097049 h 4310537"/>
                <a:gd name="connsiteX65" fmla="*/ 2410542 w 2523949"/>
                <a:gd name="connsiteY65" fmla="*/ 1981658 h 4310537"/>
                <a:gd name="connsiteX66" fmla="*/ 2410542 w 2523949"/>
                <a:gd name="connsiteY66" fmla="*/ 1956221 h 4310537"/>
                <a:gd name="connsiteX67" fmla="*/ 2410542 w 2523949"/>
                <a:gd name="connsiteY67" fmla="*/ 1949425 h 4310537"/>
                <a:gd name="connsiteX68" fmla="*/ 2410542 w 2523949"/>
                <a:gd name="connsiteY68" fmla="*/ 1947364 h 4310537"/>
                <a:gd name="connsiteX69" fmla="*/ 2410542 w 2523949"/>
                <a:gd name="connsiteY69" fmla="*/ 1934122 h 4310537"/>
                <a:gd name="connsiteX70" fmla="*/ 2410542 w 2523949"/>
                <a:gd name="connsiteY70" fmla="*/ 1932932 h 4310537"/>
                <a:gd name="connsiteX71" fmla="*/ 2410542 w 2523949"/>
                <a:gd name="connsiteY71" fmla="*/ 1906549 h 4310537"/>
                <a:gd name="connsiteX72" fmla="*/ 2410542 w 2523949"/>
                <a:gd name="connsiteY72" fmla="*/ 1882214 h 4310537"/>
                <a:gd name="connsiteX73" fmla="*/ 2410542 w 2523949"/>
                <a:gd name="connsiteY73" fmla="*/ 1861030 h 4310537"/>
                <a:gd name="connsiteX74" fmla="*/ 2410542 w 2523949"/>
                <a:gd name="connsiteY74" fmla="*/ 1791158 h 4310537"/>
                <a:gd name="connsiteX75" fmla="*/ 2410542 w 2523949"/>
                <a:gd name="connsiteY75" fmla="*/ 1747978 h 4310537"/>
                <a:gd name="connsiteX76" fmla="*/ 2410542 w 2523949"/>
                <a:gd name="connsiteY76" fmla="*/ 1709102 h 4310537"/>
                <a:gd name="connsiteX77" fmla="*/ 1261975 w 2523949"/>
                <a:gd name="connsiteY77" fmla="*/ 135606 h 4310537"/>
                <a:gd name="connsiteX78" fmla="*/ 1145043 w 2523949"/>
                <a:gd name="connsiteY78" fmla="*/ 162467 h 4310537"/>
                <a:gd name="connsiteX79" fmla="*/ 230339 w 2523949"/>
                <a:gd name="connsiteY79" fmla="*/ 690261 h 4310537"/>
                <a:gd name="connsiteX80" fmla="*/ 113408 w 2523949"/>
                <a:gd name="connsiteY80" fmla="*/ 893838 h 4310537"/>
                <a:gd name="connsiteX81" fmla="*/ 113408 w 2523949"/>
                <a:gd name="connsiteY81" fmla="*/ 1082390 h 4310537"/>
                <a:gd name="connsiteX82" fmla="*/ 2410542 w 2523949"/>
                <a:gd name="connsiteY82" fmla="*/ 1082390 h 4310537"/>
                <a:gd name="connsiteX83" fmla="*/ 2410542 w 2523949"/>
                <a:gd name="connsiteY83" fmla="*/ 893838 h 4310537"/>
                <a:gd name="connsiteX84" fmla="*/ 2293610 w 2523949"/>
                <a:gd name="connsiteY84" fmla="*/ 690261 h 4310537"/>
                <a:gd name="connsiteX85" fmla="*/ 1378906 w 2523949"/>
                <a:gd name="connsiteY85" fmla="*/ 162467 h 4310537"/>
                <a:gd name="connsiteX86" fmla="*/ 1261975 w 2523949"/>
                <a:gd name="connsiteY86" fmla="*/ 135606 h 4310537"/>
                <a:gd name="connsiteX87" fmla="*/ 1261975 w 2523949"/>
                <a:gd name="connsiteY87" fmla="*/ 0 h 4310537"/>
                <a:gd name="connsiteX88" fmla="*/ 1390452 w 2523949"/>
                <a:gd name="connsiteY88" fmla="*/ 29513 h 4310537"/>
                <a:gd name="connsiteX89" fmla="*/ 2395472 w 2523949"/>
                <a:gd name="connsiteY89" fmla="*/ 609420 h 4310537"/>
                <a:gd name="connsiteX90" fmla="*/ 2523949 w 2523949"/>
                <a:gd name="connsiteY90" fmla="*/ 833098 h 4310537"/>
                <a:gd name="connsiteX91" fmla="*/ 2523949 w 2523949"/>
                <a:gd name="connsiteY91" fmla="*/ 1974790 h 4310537"/>
                <a:gd name="connsiteX92" fmla="*/ 2523949 w 2523949"/>
                <a:gd name="connsiteY92" fmla="*/ 1976098 h 4310537"/>
                <a:gd name="connsiteX93" fmla="*/ 2523949 w 2523949"/>
                <a:gd name="connsiteY93" fmla="*/ 1990647 h 4310537"/>
                <a:gd name="connsiteX94" fmla="*/ 2523949 w 2523949"/>
                <a:gd name="connsiteY94" fmla="*/ 1992912 h 4310537"/>
                <a:gd name="connsiteX95" fmla="*/ 2523949 w 2523949"/>
                <a:gd name="connsiteY95" fmla="*/ 2000379 h 4310537"/>
                <a:gd name="connsiteX96" fmla="*/ 2523949 w 2523949"/>
                <a:gd name="connsiteY96" fmla="*/ 2180255 h 4310537"/>
                <a:gd name="connsiteX97" fmla="*/ 2523949 w 2523949"/>
                <a:gd name="connsiteY97" fmla="*/ 2204536 h 4310537"/>
                <a:gd name="connsiteX98" fmla="*/ 2523949 w 2523949"/>
                <a:gd name="connsiteY98" fmla="*/ 2358928 h 4310537"/>
                <a:gd name="connsiteX99" fmla="*/ 2523949 w 2523949"/>
                <a:gd name="connsiteY99" fmla="*/ 2383208 h 4310537"/>
                <a:gd name="connsiteX100" fmla="*/ 2523949 w 2523949"/>
                <a:gd name="connsiteY100" fmla="*/ 2513815 h 4310537"/>
                <a:gd name="connsiteX101" fmla="*/ 2523949 w 2523949"/>
                <a:gd name="connsiteY101" fmla="*/ 2538095 h 4310537"/>
                <a:gd name="connsiteX102" fmla="*/ 2523949 w 2523949"/>
                <a:gd name="connsiteY102" fmla="*/ 2646616 h 4310537"/>
                <a:gd name="connsiteX103" fmla="*/ 2523949 w 2523949"/>
                <a:gd name="connsiteY103" fmla="*/ 2670896 h 4310537"/>
                <a:gd name="connsiteX104" fmla="*/ 2523949 w 2523949"/>
                <a:gd name="connsiteY104" fmla="*/ 2759029 h 4310537"/>
                <a:gd name="connsiteX105" fmla="*/ 2523949 w 2523949"/>
                <a:gd name="connsiteY105" fmla="*/ 2783310 h 4310537"/>
                <a:gd name="connsiteX106" fmla="*/ 2523949 w 2523949"/>
                <a:gd name="connsiteY106" fmla="*/ 2852754 h 4310537"/>
                <a:gd name="connsiteX107" fmla="*/ 2523949 w 2523949"/>
                <a:gd name="connsiteY107" fmla="*/ 2877035 h 4310537"/>
                <a:gd name="connsiteX108" fmla="*/ 2523949 w 2523949"/>
                <a:gd name="connsiteY108" fmla="*/ 2929490 h 4310537"/>
                <a:gd name="connsiteX109" fmla="*/ 2523949 w 2523949"/>
                <a:gd name="connsiteY109" fmla="*/ 2953771 h 4310537"/>
                <a:gd name="connsiteX110" fmla="*/ 2523949 w 2523949"/>
                <a:gd name="connsiteY110" fmla="*/ 2990936 h 4310537"/>
                <a:gd name="connsiteX111" fmla="*/ 2523949 w 2523949"/>
                <a:gd name="connsiteY111" fmla="*/ 3015216 h 4310537"/>
                <a:gd name="connsiteX112" fmla="*/ 2523949 w 2523949"/>
                <a:gd name="connsiteY112" fmla="*/ 3074750 h 4310537"/>
                <a:gd name="connsiteX113" fmla="*/ 2523949 w 2523949"/>
                <a:gd name="connsiteY113" fmla="*/ 3099031 h 4310537"/>
                <a:gd name="connsiteX114" fmla="*/ 2523949 w 2523949"/>
                <a:gd name="connsiteY114" fmla="*/ 3117790 h 4310537"/>
                <a:gd name="connsiteX115" fmla="*/ 2523949 w 2523949"/>
                <a:gd name="connsiteY115" fmla="*/ 3135912 h 4310537"/>
                <a:gd name="connsiteX116" fmla="*/ 2523949 w 2523949"/>
                <a:gd name="connsiteY116" fmla="*/ 3142071 h 4310537"/>
                <a:gd name="connsiteX117" fmla="*/ 2523949 w 2523949"/>
                <a:gd name="connsiteY117" fmla="*/ 3143379 h 4310537"/>
                <a:gd name="connsiteX118" fmla="*/ 2523949 w 2523949"/>
                <a:gd name="connsiteY118" fmla="*/ 3157927 h 4310537"/>
                <a:gd name="connsiteX119" fmla="*/ 2523949 w 2523949"/>
                <a:gd name="connsiteY119" fmla="*/ 3160193 h 4310537"/>
                <a:gd name="connsiteX120" fmla="*/ 2523949 w 2523949"/>
                <a:gd name="connsiteY120" fmla="*/ 3347536 h 4310537"/>
                <a:gd name="connsiteX121" fmla="*/ 2523949 w 2523949"/>
                <a:gd name="connsiteY121" fmla="*/ 3402691 h 4310537"/>
                <a:gd name="connsiteX122" fmla="*/ 2523948 w 2523949"/>
                <a:gd name="connsiteY122" fmla="*/ 3402691 h 4310537"/>
                <a:gd name="connsiteX123" fmla="*/ 2523948 w 2523949"/>
                <a:gd name="connsiteY123" fmla="*/ 3411812 h 4310537"/>
                <a:gd name="connsiteX124" fmla="*/ 2523948 w 2523949"/>
                <a:gd name="connsiteY124" fmla="*/ 3475886 h 4310537"/>
                <a:gd name="connsiteX125" fmla="*/ 2395471 w 2523949"/>
                <a:gd name="connsiteY125" fmla="*/ 3699565 h 4310537"/>
                <a:gd name="connsiteX126" fmla="*/ 1390451 w 2523949"/>
                <a:gd name="connsiteY126" fmla="*/ 4279472 h 4310537"/>
                <a:gd name="connsiteX127" fmla="*/ 1133497 w 2523949"/>
                <a:gd name="connsiteY127" fmla="*/ 4279472 h 4310537"/>
                <a:gd name="connsiteX128" fmla="*/ 128477 w 2523949"/>
                <a:gd name="connsiteY128" fmla="*/ 3699565 h 4310537"/>
                <a:gd name="connsiteX129" fmla="*/ 0 w 2523949"/>
                <a:gd name="connsiteY129" fmla="*/ 3475886 h 4310537"/>
                <a:gd name="connsiteX130" fmla="*/ 0 w 2523949"/>
                <a:gd name="connsiteY130" fmla="*/ 2884161 h 4310537"/>
                <a:gd name="connsiteX131" fmla="*/ 1 w 2523949"/>
                <a:gd name="connsiteY131" fmla="*/ 2884161 h 4310537"/>
                <a:gd name="connsiteX132" fmla="*/ 1 w 2523949"/>
                <a:gd name="connsiteY132" fmla="*/ 2000379 h 4310537"/>
                <a:gd name="connsiteX133" fmla="*/ 1 w 2523949"/>
                <a:gd name="connsiteY133" fmla="*/ 1992912 h 4310537"/>
                <a:gd name="connsiteX134" fmla="*/ 1 w 2523949"/>
                <a:gd name="connsiteY134" fmla="*/ 1976098 h 4310537"/>
                <a:gd name="connsiteX135" fmla="*/ 1 w 2523949"/>
                <a:gd name="connsiteY135" fmla="*/ 833098 h 4310537"/>
                <a:gd name="connsiteX136" fmla="*/ 128478 w 2523949"/>
                <a:gd name="connsiteY136" fmla="*/ 609420 h 4310537"/>
                <a:gd name="connsiteX137" fmla="*/ 1133498 w 2523949"/>
                <a:gd name="connsiteY137" fmla="*/ 29513 h 4310537"/>
                <a:gd name="connsiteX138" fmla="*/ 1261975 w 2523949"/>
                <a:gd name="connsiteY138" fmla="*/ 0 h 43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23949" h="4310537">
                  <a:moveTo>
                    <a:pt x="113408" y="1709102"/>
                  </a:moveTo>
                  <a:lnTo>
                    <a:pt x="113408" y="1934122"/>
                  </a:lnTo>
                  <a:lnTo>
                    <a:pt x="113408" y="1949425"/>
                  </a:lnTo>
                  <a:lnTo>
                    <a:pt x="113408" y="1956221"/>
                  </a:lnTo>
                  <a:lnTo>
                    <a:pt x="113408" y="2124622"/>
                  </a:lnTo>
                  <a:lnTo>
                    <a:pt x="113408" y="2139925"/>
                  </a:lnTo>
                  <a:lnTo>
                    <a:pt x="113408" y="2146721"/>
                  </a:lnTo>
                  <a:lnTo>
                    <a:pt x="113408" y="2989710"/>
                  </a:lnTo>
                  <a:lnTo>
                    <a:pt x="113408" y="2996506"/>
                  </a:lnTo>
                  <a:lnTo>
                    <a:pt x="113408" y="3011809"/>
                  </a:lnTo>
                  <a:lnTo>
                    <a:pt x="113408" y="3180210"/>
                  </a:lnTo>
                  <a:lnTo>
                    <a:pt x="113408" y="3187006"/>
                  </a:lnTo>
                  <a:lnTo>
                    <a:pt x="113408" y="3202309"/>
                  </a:lnTo>
                  <a:lnTo>
                    <a:pt x="113408" y="3402691"/>
                  </a:lnTo>
                  <a:lnTo>
                    <a:pt x="113407" y="3402691"/>
                  </a:lnTo>
                  <a:lnTo>
                    <a:pt x="113407" y="3415286"/>
                  </a:lnTo>
                  <a:cubicBezTo>
                    <a:pt x="113407" y="3490685"/>
                    <a:pt x="166215" y="3581164"/>
                    <a:pt x="230338" y="3618864"/>
                  </a:cubicBezTo>
                  <a:cubicBezTo>
                    <a:pt x="230338" y="3618864"/>
                    <a:pt x="230338" y="3618864"/>
                    <a:pt x="1145042" y="4146658"/>
                  </a:cubicBezTo>
                  <a:cubicBezTo>
                    <a:pt x="1209166" y="4184357"/>
                    <a:pt x="1314782" y="4184357"/>
                    <a:pt x="1378905" y="4146658"/>
                  </a:cubicBezTo>
                  <a:cubicBezTo>
                    <a:pt x="1378905" y="4146658"/>
                    <a:pt x="1378905" y="4146658"/>
                    <a:pt x="2293609" y="3618864"/>
                  </a:cubicBezTo>
                  <a:cubicBezTo>
                    <a:pt x="2357733" y="3581164"/>
                    <a:pt x="2410541" y="3490685"/>
                    <a:pt x="2410541" y="3415286"/>
                  </a:cubicBezTo>
                  <a:cubicBezTo>
                    <a:pt x="2410541" y="3415286"/>
                    <a:pt x="2410541" y="3415286"/>
                    <a:pt x="2410541" y="3306564"/>
                  </a:cubicBezTo>
                  <a:lnTo>
                    <a:pt x="2410541" y="3224786"/>
                  </a:lnTo>
                  <a:lnTo>
                    <a:pt x="2410541" y="3223087"/>
                  </a:lnTo>
                  <a:lnTo>
                    <a:pt x="2410541" y="3211196"/>
                  </a:lnTo>
                  <a:lnTo>
                    <a:pt x="2410541" y="3202938"/>
                  </a:lnTo>
                  <a:lnTo>
                    <a:pt x="2410541" y="3178919"/>
                  </a:lnTo>
                  <a:lnTo>
                    <a:pt x="2410541" y="3116064"/>
                  </a:lnTo>
                  <a:lnTo>
                    <a:pt x="2410541" y="3048349"/>
                  </a:lnTo>
                  <a:lnTo>
                    <a:pt x="2410541" y="3012438"/>
                  </a:lnTo>
                  <a:lnTo>
                    <a:pt x="2410541" y="2948758"/>
                  </a:lnTo>
                  <a:lnTo>
                    <a:pt x="2410541" y="2884161"/>
                  </a:lnTo>
                  <a:lnTo>
                    <a:pt x="2410542" y="2884161"/>
                  </a:lnTo>
                  <a:lnTo>
                    <a:pt x="2410542" y="2879860"/>
                  </a:lnTo>
                  <a:lnTo>
                    <a:pt x="2410542" y="2859294"/>
                  </a:lnTo>
                  <a:lnTo>
                    <a:pt x="2410542" y="2857762"/>
                  </a:lnTo>
                  <a:lnTo>
                    <a:pt x="2410542" y="2837195"/>
                  </a:lnTo>
                  <a:lnTo>
                    <a:pt x="2410542" y="2823937"/>
                  </a:lnTo>
                  <a:lnTo>
                    <a:pt x="2410542" y="2801838"/>
                  </a:lnTo>
                  <a:lnTo>
                    <a:pt x="2410542" y="2756982"/>
                  </a:lnTo>
                  <a:lnTo>
                    <a:pt x="2410542" y="2754097"/>
                  </a:lnTo>
                  <a:lnTo>
                    <a:pt x="2410542" y="2734884"/>
                  </a:lnTo>
                  <a:lnTo>
                    <a:pt x="2410542" y="2731998"/>
                  </a:lnTo>
                  <a:lnTo>
                    <a:pt x="2410542" y="2668794"/>
                  </a:lnTo>
                  <a:lnTo>
                    <a:pt x="2410542" y="2646695"/>
                  </a:lnTo>
                  <a:lnTo>
                    <a:pt x="2410542" y="2636115"/>
                  </a:lnTo>
                  <a:lnTo>
                    <a:pt x="2410542" y="2614017"/>
                  </a:lnTo>
                  <a:lnTo>
                    <a:pt x="2410542" y="2566482"/>
                  </a:lnTo>
                  <a:lnTo>
                    <a:pt x="2410542" y="2544384"/>
                  </a:lnTo>
                  <a:lnTo>
                    <a:pt x="2410542" y="2495147"/>
                  </a:lnTo>
                  <a:lnTo>
                    <a:pt x="2410542" y="2473049"/>
                  </a:lnTo>
                  <a:lnTo>
                    <a:pt x="2410542" y="2445615"/>
                  </a:lnTo>
                  <a:lnTo>
                    <a:pt x="2410542" y="2423517"/>
                  </a:lnTo>
                  <a:lnTo>
                    <a:pt x="2410542" y="2332532"/>
                  </a:lnTo>
                  <a:lnTo>
                    <a:pt x="2410542" y="2310433"/>
                  </a:lnTo>
                  <a:lnTo>
                    <a:pt x="2410542" y="2304647"/>
                  </a:lnTo>
                  <a:lnTo>
                    <a:pt x="2410542" y="2282549"/>
                  </a:lnTo>
                  <a:lnTo>
                    <a:pt x="2410542" y="2146721"/>
                  </a:lnTo>
                  <a:lnTo>
                    <a:pt x="2410542" y="2142032"/>
                  </a:lnTo>
                  <a:lnTo>
                    <a:pt x="2410542" y="2139925"/>
                  </a:lnTo>
                  <a:lnTo>
                    <a:pt x="2410542" y="2137864"/>
                  </a:lnTo>
                  <a:lnTo>
                    <a:pt x="2410542" y="2124622"/>
                  </a:lnTo>
                  <a:lnTo>
                    <a:pt x="2410542" y="2123432"/>
                  </a:lnTo>
                  <a:lnTo>
                    <a:pt x="2410542" y="2119933"/>
                  </a:lnTo>
                  <a:lnTo>
                    <a:pt x="2410542" y="2097049"/>
                  </a:lnTo>
                  <a:cubicBezTo>
                    <a:pt x="2410542" y="2073661"/>
                    <a:pt x="2410542" y="2037517"/>
                    <a:pt x="2410542" y="1981658"/>
                  </a:cubicBezTo>
                  <a:lnTo>
                    <a:pt x="2410542" y="1956221"/>
                  </a:lnTo>
                  <a:lnTo>
                    <a:pt x="2410542" y="1949425"/>
                  </a:lnTo>
                  <a:lnTo>
                    <a:pt x="2410542" y="1947364"/>
                  </a:lnTo>
                  <a:lnTo>
                    <a:pt x="2410542" y="1934122"/>
                  </a:lnTo>
                  <a:lnTo>
                    <a:pt x="2410542" y="1932932"/>
                  </a:lnTo>
                  <a:lnTo>
                    <a:pt x="2410542" y="1906549"/>
                  </a:lnTo>
                  <a:lnTo>
                    <a:pt x="2410542" y="1882214"/>
                  </a:lnTo>
                  <a:lnTo>
                    <a:pt x="2410542" y="1861030"/>
                  </a:lnTo>
                  <a:lnTo>
                    <a:pt x="2410542" y="1791158"/>
                  </a:lnTo>
                  <a:lnTo>
                    <a:pt x="2410542" y="1747978"/>
                  </a:lnTo>
                  <a:lnTo>
                    <a:pt x="2410542" y="1709102"/>
                  </a:lnTo>
                  <a:close/>
                  <a:moveTo>
                    <a:pt x="1261975" y="135606"/>
                  </a:moveTo>
                  <a:cubicBezTo>
                    <a:pt x="1219540" y="135606"/>
                    <a:pt x="1177106" y="144559"/>
                    <a:pt x="1145043" y="162467"/>
                  </a:cubicBezTo>
                  <a:cubicBezTo>
                    <a:pt x="1145043" y="162467"/>
                    <a:pt x="1145043" y="162467"/>
                    <a:pt x="230339" y="690261"/>
                  </a:cubicBezTo>
                  <a:cubicBezTo>
                    <a:pt x="166216" y="727960"/>
                    <a:pt x="113408" y="820324"/>
                    <a:pt x="113408" y="893838"/>
                  </a:cubicBezTo>
                  <a:lnTo>
                    <a:pt x="113408" y="1082390"/>
                  </a:lnTo>
                  <a:lnTo>
                    <a:pt x="2410542" y="1082390"/>
                  </a:lnTo>
                  <a:lnTo>
                    <a:pt x="2410542" y="893838"/>
                  </a:lnTo>
                  <a:cubicBezTo>
                    <a:pt x="2410542" y="820324"/>
                    <a:pt x="2357734" y="727960"/>
                    <a:pt x="2293610" y="690261"/>
                  </a:cubicBezTo>
                  <a:cubicBezTo>
                    <a:pt x="2293610" y="690261"/>
                    <a:pt x="2293610" y="690261"/>
                    <a:pt x="1378906" y="162467"/>
                  </a:cubicBezTo>
                  <a:cubicBezTo>
                    <a:pt x="1346844" y="144559"/>
                    <a:pt x="1304410" y="135606"/>
                    <a:pt x="1261975" y="135606"/>
                  </a:cubicBezTo>
                  <a:close/>
                  <a:moveTo>
                    <a:pt x="1261975" y="0"/>
                  </a:moveTo>
                  <a:cubicBezTo>
                    <a:pt x="1308600" y="0"/>
                    <a:pt x="1355224" y="9837"/>
                    <a:pt x="1390452" y="29513"/>
                  </a:cubicBezTo>
                  <a:cubicBezTo>
                    <a:pt x="2395472" y="609420"/>
                    <a:pt x="2395472" y="609420"/>
                    <a:pt x="2395472" y="609420"/>
                  </a:cubicBezTo>
                  <a:cubicBezTo>
                    <a:pt x="2465927" y="650842"/>
                    <a:pt x="2523949" y="752325"/>
                    <a:pt x="2523949" y="833098"/>
                  </a:cubicBezTo>
                  <a:cubicBezTo>
                    <a:pt x="2523949" y="1702959"/>
                    <a:pt x="2523949" y="1920424"/>
                    <a:pt x="2523949" y="1974790"/>
                  </a:cubicBezTo>
                  <a:lnTo>
                    <a:pt x="2523949" y="1976098"/>
                  </a:lnTo>
                  <a:lnTo>
                    <a:pt x="2523949" y="1990647"/>
                  </a:lnTo>
                  <a:lnTo>
                    <a:pt x="2523949" y="1992912"/>
                  </a:lnTo>
                  <a:lnTo>
                    <a:pt x="2523949" y="2000379"/>
                  </a:lnTo>
                  <a:lnTo>
                    <a:pt x="2523949" y="2180255"/>
                  </a:lnTo>
                  <a:lnTo>
                    <a:pt x="2523949" y="2204536"/>
                  </a:lnTo>
                  <a:lnTo>
                    <a:pt x="2523949" y="2358928"/>
                  </a:lnTo>
                  <a:lnTo>
                    <a:pt x="2523949" y="2383208"/>
                  </a:lnTo>
                  <a:lnTo>
                    <a:pt x="2523949" y="2513815"/>
                  </a:lnTo>
                  <a:lnTo>
                    <a:pt x="2523949" y="2538095"/>
                  </a:lnTo>
                  <a:lnTo>
                    <a:pt x="2523949" y="2646616"/>
                  </a:lnTo>
                  <a:lnTo>
                    <a:pt x="2523949" y="2670896"/>
                  </a:lnTo>
                  <a:lnTo>
                    <a:pt x="2523949" y="2759029"/>
                  </a:lnTo>
                  <a:lnTo>
                    <a:pt x="2523949" y="2783310"/>
                  </a:lnTo>
                  <a:lnTo>
                    <a:pt x="2523949" y="2852754"/>
                  </a:lnTo>
                  <a:lnTo>
                    <a:pt x="2523949" y="2877035"/>
                  </a:lnTo>
                  <a:lnTo>
                    <a:pt x="2523949" y="2929490"/>
                  </a:lnTo>
                  <a:lnTo>
                    <a:pt x="2523949" y="2953771"/>
                  </a:lnTo>
                  <a:lnTo>
                    <a:pt x="2523949" y="2990936"/>
                  </a:lnTo>
                  <a:lnTo>
                    <a:pt x="2523949" y="3015216"/>
                  </a:lnTo>
                  <a:lnTo>
                    <a:pt x="2523949" y="3074750"/>
                  </a:lnTo>
                  <a:lnTo>
                    <a:pt x="2523949" y="3099031"/>
                  </a:lnTo>
                  <a:lnTo>
                    <a:pt x="2523949" y="3117790"/>
                  </a:lnTo>
                  <a:cubicBezTo>
                    <a:pt x="2523949" y="3135912"/>
                    <a:pt x="2523949" y="3135912"/>
                    <a:pt x="2523949" y="3135912"/>
                  </a:cubicBezTo>
                  <a:lnTo>
                    <a:pt x="2523949" y="3142071"/>
                  </a:lnTo>
                  <a:lnTo>
                    <a:pt x="2523949" y="3143379"/>
                  </a:lnTo>
                  <a:lnTo>
                    <a:pt x="2523949" y="3157927"/>
                  </a:lnTo>
                  <a:lnTo>
                    <a:pt x="2523949" y="3160193"/>
                  </a:lnTo>
                  <a:lnTo>
                    <a:pt x="2523949" y="3347536"/>
                  </a:lnTo>
                  <a:lnTo>
                    <a:pt x="2523949" y="3402691"/>
                  </a:lnTo>
                  <a:lnTo>
                    <a:pt x="2523948" y="3402691"/>
                  </a:lnTo>
                  <a:lnTo>
                    <a:pt x="2523948" y="3411812"/>
                  </a:lnTo>
                  <a:cubicBezTo>
                    <a:pt x="2523948" y="3475886"/>
                    <a:pt x="2523948" y="3475886"/>
                    <a:pt x="2523948" y="3475886"/>
                  </a:cubicBezTo>
                  <a:cubicBezTo>
                    <a:pt x="2523948" y="3558730"/>
                    <a:pt x="2465926" y="3658142"/>
                    <a:pt x="2395471" y="3699565"/>
                  </a:cubicBezTo>
                  <a:cubicBezTo>
                    <a:pt x="1390451" y="4279472"/>
                    <a:pt x="1390451" y="4279472"/>
                    <a:pt x="1390451" y="4279472"/>
                  </a:cubicBezTo>
                  <a:cubicBezTo>
                    <a:pt x="1319996" y="4320893"/>
                    <a:pt x="1203952" y="4320893"/>
                    <a:pt x="1133497" y="4279472"/>
                  </a:cubicBezTo>
                  <a:cubicBezTo>
                    <a:pt x="128477" y="3699565"/>
                    <a:pt x="128477" y="3699565"/>
                    <a:pt x="128477" y="3699565"/>
                  </a:cubicBezTo>
                  <a:cubicBezTo>
                    <a:pt x="58022" y="3658142"/>
                    <a:pt x="0" y="3558730"/>
                    <a:pt x="0" y="3475886"/>
                  </a:cubicBezTo>
                  <a:lnTo>
                    <a:pt x="0" y="2884161"/>
                  </a:lnTo>
                  <a:lnTo>
                    <a:pt x="1" y="2884161"/>
                  </a:lnTo>
                  <a:lnTo>
                    <a:pt x="1" y="2000379"/>
                  </a:lnTo>
                  <a:lnTo>
                    <a:pt x="1" y="1992912"/>
                  </a:lnTo>
                  <a:lnTo>
                    <a:pt x="1" y="1976098"/>
                  </a:lnTo>
                  <a:lnTo>
                    <a:pt x="1" y="833098"/>
                  </a:lnTo>
                  <a:cubicBezTo>
                    <a:pt x="1" y="752325"/>
                    <a:pt x="58023" y="650842"/>
                    <a:pt x="128478" y="609420"/>
                  </a:cubicBezTo>
                  <a:cubicBezTo>
                    <a:pt x="1133498" y="29513"/>
                    <a:pt x="1133498" y="29513"/>
                    <a:pt x="1133498" y="29513"/>
                  </a:cubicBezTo>
                  <a:cubicBezTo>
                    <a:pt x="1168726" y="9837"/>
                    <a:pt x="1215350" y="0"/>
                    <a:pt x="1261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61" name="TextBox 29"/>
            <p:cNvSpPr txBox="1"/>
            <p:nvPr/>
          </p:nvSpPr>
          <p:spPr>
            <a:xfrm>
              <a:off x="1527139" y="4283315"/>
              <a:ext cx="1686244" cy="14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2" name="TextBox 30"/>
            <p:cNvSpPr txBox="1"/>
            <p:nvPr/>
          </p:nvSpPr>
          <p:spPr>
            <a:xfrm>
              <a:off x="1262175" y="3399744"/>
              <a:ext cx="2216171" cy="34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" name="TextBox 20"/>
            <p:cNvSpPr txBox="1"/>
            <p:nvPr/>
          </p:nvSpPr>
          <p:spPr>
            <a:xfrm>
              <a:off x="2122004" y="2551571"/>
              <a:ext cx="496517" cy="695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accent3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4000" dirty="0">
                <a:solidFill>
                  <a:schemeClr val="accent3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795658" y="2068789"/>
            <a:ext cx="2232705" cy="3813135"/>
            <a:chOff x="1108288" y="2186627"/>
            <a:chExt cx="2523949" cy="4310537"/>
          </a:xfrm>
        </p:grpSpPr>
        <p:sp>
          <p:nvSpPr>
            <p:cNvPr id="65" name="任意多边形 6"/>
            <p:cNvSpPr/>
            <p:nvPr/>
          </p:nvSpPr>
          <p:spPr>
            <a:xfrm>
              <a:off x="1108288" y="2186627"/>
              <a:ext cx="2523949" cy="4310537"/>
            </a:xfrm>
            <a:custGeom>
              <a:avLst/>
              <a:gdLst>
                <a:gd name="connsiteX0" fmla="*/ 113408 w 2523949"/>
                <a:gd name="connsiteY0" fmla="*/ 1709102 h 4310537"/>
                <a:gd name="connsiteX1" fmla="*/ 113408 w 2523949"/>
                <a:gd name="connsiteY1" fmla="*/ 1934122 h 4310537"/>
                <a:gd name="connsiteX2" fmla="*/ 113408 w 2523949"/>
                <a:gd name="connsiteY2" fmla="*/ 1949425 h 4310537"/>
                <a:gd name="connsiteX3" fmla="*/ 113408 w 2523949"/>
                <a:gd name="connsiteY3" fmla="*/ 1956221 h 4310537"/>
                <a:gd name="connsiteX4" fmla="*/ 113408 w 2523949"/>
                <a:gd name="connsiteY4" fmla="*/ 2124622 h 4310537"/>
                <a:gd name="connsiteX5" fmla="*/ 113408 w 2523949"/>
                <a:gd name="connsiteY5" fmla="*/ 2139925 h 4310537"/>
                <a:gd name="connsiteX6" fmla="*/ 113408 w 2523949"/>
                <a:gd name="connsiteY6" fmla="*/ 2146721 h 4310537"/>
                <a:gd name="connsiteX7" fmla="*/ 113408 w 2523949"/>
                <a:gd name="connsiteY7" fmla="*/ 2989710 h 4310537"/>
                <a:gd name="connsiteX8" fmla="*/ 113408 w 2523949"/>
                <a:gd name="connsiteY8" fmla="*/ 2996506 h 4310537"/>
                <a:gd name="connsiteX9" fmla="*/ 113408 w 2523949"/>
                <a:gd name="connsiteY9" fmla="*/ 3011809 h 4310537"/>
                <a:gd name="connsiteX10" fmla="*/ 113408 w 2523949"/>
                <a:gd name="connsiteY10" fmla="*/ 3180210 h 4310537"/>
                <a:gd name="connsiteX11" fmla="*/ 113408 w 2523949"/>
                <a:gd name="connsiteY11" fmla="*/ 3187006 h 4310537"/>
                <a:gd name="connsiteX12" fmla="*/ 113408 w 2523949"/>
                <a:gd name="connsiteY12" fmla="*/ 3202309 h 4310537"/>
                <a:gd name="connsiteX13" fmla="*/ 113408 w 2523949"/>
                <a:gd name="connsiteY13" fmla="*/ 3402691 h 4310537"/>
                <a:gd name="connsiteX14" fmla="*/ 113407 w 2523949"/>
                <a:gd name="connsiteY14" fmla="*/ 3402691 h 4310537"/>
                <a:gd name="connsiteX15" fmla="*/ 113407 w 2523949"/>
                <a:gd name="connsiteY15" fmla="*/ 3415286 h 4310537"/>
                <a:gd name="connsiteX16" fmla="*/ 230338 w 2523949"/>
                <a:gd name="connsiteY16" fmla="*/ 3618864 h 4310537"/>
                <a:gd name="connsiteX17" fmla="*/ 1145042 w 2523949"/>
                <a:gd name="connsiteY17" fmla="*/ 4146658 h 4310537"/>
                <a:gd name="connsiteX18" fmla="*/ 1378905 w 2523949"/>
                <a:gd name="connsiteY18" fmla="*/ 4146658 h 4310537"/>
                <a:gd name="connsiteX19" fmla="*/ 2293609 w 2523949"/>
                <a:gd name="connsiteY19" fmla="*/ 3618864 h 4310537"/>
                <a:gd name="connsiteX20" fmla="*/ 2410541 w 2523949"/>
                <a:gd name="connsiteY20" fmla="*/ 3415286 h 4310537"/>
                <a:gd name="connsiteX21" fmla="*/ 2410541 w 2523949"/>
                <a:gd name="connsiteY21" fmla="*/ 3306564 h 4310537"/>
                <a:gd name="connsiteX22" fmla="*/ 2410541 w 2523949"/>
                <a:gd name="connsiteY22" fmla="*/ 3224786 h 4310537"/>
                <a:gd name="connsiteX23" fmla="*/ 2410541 w 2523949"/>
                <a:gd name="connsiteY23" fmla="*/ 3223087 h 4310537"/>
                <a:gd name="connsiteX24" fmla="*/ 2410541 w 2523949"/>
                <a:gd name="connsiteY24" fmla="*/ 3211196 h 4310537"/>
                <a:gd name="connsiteX25" fmla="*/ 2410541 w 2523949"/>
                <a:gd name="connsiteY25" fmla="*/ 3202938 h 4310537"/>
                <a:gd name="connsiteX26" fmla="*/ 2410541 w 2523949"/>
                <a:gd name="connsiteY26" fmla="*/ 3178919 h 4310537"/>
                <a:gd name="connsiteX27" fmla="*/ 2410541 w 2523949"/>
                <a:gd name="connsiteY27" fmla="*/ 3116064 h 4310537"/>
                <a:gd name="connsiteX28" fmla="*/ 2410541 w 2523949"/>
                <a:gd name="connsiteY28" fmla="*/ 3048349 h 4310537"/>
                <a:gd name="connsiteX29" fmla="*/ 2410541 w 2523949"/>
                <a:gd name="connsiteY29" fmla="*/ 3012438 h 4310537"/>
                <a:gd name="connsiteX30" fmla="*/ 2410541 w 2523949"/>
                <a:gd name="connsiteY30" fmla="*/ 2948758 h 4310537"/>
                <a:gd name="connsiteX31" fmla="*/ 2410541 w 2523949"/>
                <a:gd name="connsiteY31" fmla="*/ 2884161 h 4310537"/>
                <a:gd name="connsiteX32" fmla="*/ 2410542 w 2523949"/>
                <a:gd name="connsiteY32" fmla="*/ 2884161 h 4310537"/>
                <a:gd name="connsiteX33" fmla="*/ 2410542 w 2523949"/>
                <a:gd name="connsiteY33" fmla="*/ 2879860 h 4310537"/>
                <a:gd name="connsiteX34" fmla="*/ 2410542 w 2523949"/>
                <a:gd name="connsiteY34" fmla="*/ 2859294 h 4310537"/>
                <a:gd name="connsiteX35" fmla="*/ 2410542 w 2523949"/>
                <a:gd name="connsiteY35" fmla="*/ 2857762 h 4310537"/>
                <a:gd name="connsiteX36" fmla="*/ 2410542 w 2523949"/>
                <a:gd name="connsiteY36" fmla="*/ 2837195 h 4310537"/>
                <a:gd name="connsiteX37" fmla="*/ 2410542 w 2523949"/>
                <a:gd name="connsiteY37" fmla="*/ 2823937 h 4310537"/>
                <a:gd name="connsiteX38" fmla="*/ 2410542 w 2523949"/>
                <a:gd name="connsiteY38" fmla="*/ 2801838 h 4310537"/>
                <a:gd name="connsiteX39" fmla="*/ 2410542 w 2523949"/>
                <a:gd name="connsiteY39" fmla="*/ 2756982 h 4310537"/>
                <a:gd name="connsiteX40" fmla="*/ 2410542 w 2523949"/>
                <a:gd name="connsiteY40" fmla="*/ 2754097 h 4310537"/>
                <a:gd name="connsiteX41" fmla="*/ 2410542 w 2523949"/>
                <a:gd name="connsiteY41" fmla="*/ 2734884 h 4310537"/>
                <a:gd name="connsiteX42" fmla="*/ 2410542 w 2523949"/>
                <a:gd name="connsiteY42" fmla="*/ 2731998 h 4310537"/>
                <a:gd name="connsiteX43" fmla="*/ 2410542 w 2523949"/>
                <a:gd name="connsiteY43" fmla="*/ 2668794 h 4310537"/>
                <a:gd name="connsiteX44" fmla="*/ 2410542 w 2523949"/>
                <a:gd name="connsiteY44" fmla="*/ 2646695 h 4310537"/>
                <a:gd name="connsiteX45" fmla="*/ 2410542 w 2523949"/>
                <a:gd name="connsiteY45" fmla="*/ 2636115 h 4310537"/>
                <a:gd name="connsiteX46" fmla="*/ 2410542 w 2523949"/>
                <a:gd name="connsiteY46" fmla="*/ 2614017 h 4310537"/>
                <a:gd name="connsiteX47" fmla="*/ 2410542 w 2523949"/>
                <a:gd name="connsiteY47" fmla="*/ 2566482 h 4310537"/>
                <a:gd name="connsiteX48" fmla="*/ 2410542 w 2523949"/>
                <a:gd name="connsiteY48" fmla="*/ 2544384 h 4310537"/>
                <a:gd name="connsiteX49" fmla="*/ 2410542 w 2523949"/>
                <a:gd name="connsiteY49" fmla="*/ 2495147 h 4310537"/>
                <a:gd name="connsiteX50" fmla="*/ 2410542 w 2523949"/>
                <a:gd name="connsiteY50" fmla="*/ 2473049 h 4310537"/>
                <a:gd name="connsiteX51" fmla="*/ 2410542 w 2523949"/>
                <a:gd name="connsiteY51" fmla="*/ 2445615 h 4310537"/>
                <a:gd name="connsiteX52" fmla="*/ 2410542 w 2523949"/>
                <a:gd name="connsiteY52" fmla="*/ 2423517 h 4310537"/>
                <a:gd name="connsiteX53" fmla="*/ 2410542 w 2523949"/>
                <a:gd name="connsiteY53" fmla="*/ 2332532 h 4310537"/>
                <a:gd name="connsiteX54" fmla="*/ 2410542 w 2523949"/>
                <a:gd name="connsiteY54" fmla="*/ 2310433 h 4310537"/>
                <a:gd name="connsiteX55" fmla="*/ 2410542 w 2523949"/>
                <a:gd name="connsiteY55" fmla="*/ 2304647 h 4310537"/>
                <a:gd name="connsiteX56" fmla="*/ 2410542 w 2523949"/>
                <a:gd name="connsiteY56" fmla="*/ 2282549 h 4310537"/>
                <a:gd name="connsiteX57" fmla="*/ 2410542 w 2523949"/>
                <a:gd name="connsiteY57" fmla="*/ 2146721 h 4310537"/>
                <a:gd name="connsiteX58" fmla="*/ 2410542 w 2523949"/>
                <a:gd name="connsiteY58" fmla="*/ 2142032 h 4310537"/>
                <a:gd name="connsiteX59" fmla="*/ 2410542 w 2523949"/>
                <a:gd name="connsiteY59" fmla="*/ 2139925 h 4310537"/>
                <a:gd name="connsiteX60" fmla="*/ 2410542 w 2523949"/>
                <a:gd name="connsiteY60" fmla="*/ 2137864 h 4310537"/>
                <a:gd name="connsiteX61" fmla="*/ 2410542 w 2523949"/>
                <a:gd name="connsiteY61" fmla="*/ 2124622 h 4310537"/>
                <a:gd name="connsiteX62" fmla="*/ 2410542 w 2523949"/>
                <a:gd name="connsiteY62" fmla="*/ 2123432 h 4310537"/>
                <a:gd name="connsiteX63" fmla="*/ 2410542 w 2523949"/>
                <a:gd name="connsiteY63" fmla="*/ 2119933 h 4310537"/>
                <a:gd name="connsiteX64" fmla="*/ 2410542 w 2523949"/>
                <a:gd name="connsiteY64" fmla="*/ 2097049 h 4310537"/>
                <a:gd name="connsiteX65" fmla="*/ 2410542 w 2523949"/>
                <a:gd name="connsiteY65" fmla="*/ 1981658 h 4310537"/>
                <a:gd name="connsiteX66" fmla="*/ 2410542 w 2523949"/>
                <a:gd name="connsiteY66" fmla="*/ 1956221 h 4310537"/>
                <a:gd name="connsiteX67" fmla="*/ 2410542 w 2523949"/>
                <a:gd name="connsiteY67" fmla="*/ 1949425 h 4310537"/>
                <a:gd name="connsiteX68" fmla="*/ 2410542 w 2523949"/>
                <a:gd name="connsiteY68" fmla="*/ 1947364 h 4310537"/>
                <a:gd name="connsiteX69" fmla="*/ 2410542 w 2523949"/>
                <a:gd name="connsiteY69" fmla="*/ 1934122 h 4310537"/>
                <a:gd name="connsiteX70" fmla="*/ 2410542 w 2523949"/>
                <a:gd name="connsiteY70" fmla="*/ 1932932 h 4310537"/>
                <a:gd name="connsiteX71" fmla="*/ 2410542 w 2523949"/>
                <a:gd name="connsiteY71" fmla="*/ 1906549 h 4310537"/>
                <a:gd name="connsiteX72" fmla="*/ 2410542 w 2523949"/>
                <a:gd name="connsiteY72" fmla="*/ 1882214 h 4310537"/>
                <a:gd name="connsiteX73" fmla="*/ 2410542 w 2523949"/>
                <a:gd name="connsiteY73" fmla="*/ 1861030 h 4310537"/>
                <a:gd name="connsiteX74" fmla="*/ 2410542 w 2523949"/>
                <a:gd name="connsiteY74" fmla="*/ 1791158 h 4310537"/>
                <a:gd name="connsiteX75" fmla="*/ 2410542 w 2523949"/>
                <a:gd name="connsiteY75" fmla="*/ 1747978 h 4310537"/>
                <a:gd name="connsiteX76" fmla="*/ 2410542 w 2523949"/>
                <a:gd name="connsiteY76" fmla="*/ 1709102 h 4310537"/>
                <a:gd name="connsiteX77" fmla="*/ 1261975 w 2523949"/>
                <a:gd name="connsiteY77" fmla="*/ 135606 h 4310537"/>
                <a:gd name="connsiteX78" fmla="*/ 1145043 w 2523949"/>
                <a:gd name="connsiteY78" fmla="*/ 162467 h 4310537"/>
                <a:gd name="connsiteX79" fmla="*/ 230339 w 2523949"/>
                <a:gd name="connsiteY79" fmla="*/ 690261 h 4310537"/>
                <a:gd name="connsiteX80" fmla="*/ 113408 w 2523949"/>
                <a:gd name="connsiteY80" fmla="*/ 893838 h 4310537"/>
                <a:gd name="connsiteX81" fmla="*/ 113408 w 2523949"/>
                <a:gd name="connsiteY81" fmla="*/ 1082390 h 4310537"/>
                <a:gd name="connsiteX82" fmla="*/ 2410542 w 2523949"/>
                <a:gd name="connsiteY82" fmla="*/ 1082390 h 4310537"/>
                <a:gd name="connsiteX83" fmla="*/ 2410542 w 2523949"/>
                <a:gd name="connsiteY83" fmla="*/ 893838 h 4310537"/>
                <a:gd name="connsiteX84" fmla="*/ 2293610 w 2523949"/>
                <a:gd name="connsiteY84" fmla="*/ 690261 h 4310537"/>
                <a:gd name="connsiteX85" fmla="*/ 1378906 w 2523949"/>
                <a:gd name="connsiteY85" fmla="*/ 162467 h 4310537"/>
                <a:gd name="connsiteX86" fmla="*/ 1261975 w 2523949"/>
                <a:gd name="connsiteY86" fmla="*/ 135606 h 4310537"/>
                <a:gd name="connsiteX87" fmla="*/ 1261975 w 2523949"/>
                <a:gd name="connsiteY87" fmla="*/ 0 h 4310537"/>
                <a:gd name="connsiteX88" fmla="*/ 1390452 w 2523949"/>
                <a:gd name="connsiteY88" fmla="*/ 29513 h 4310537"/>
                <a:gd name="connsiteX89" fmla="*/ 2395472 w 2523949"/>
                <a:gd name="connsiteY89" fmla="*/ 609420 h 4310537"/>
                <a:gd name="connsiteX90" fmla="*/ 2523949 w 2523949"/>
                <a:gd name="connsiteY90" fmla="*/ 833098 h 4310537"/>
                <a:gd name="connsiteX91" fmla="*/ 2523949 w 2523949"/>
                <a:gd name="connsiteY91" fmla="*/ 1974790 h 4310537"/>
                <a:gd name="connsiteX92" fmla="*/ 2523949 w 2523949"/>
                <a:gd name="connsiteY92" fmla="*/ 1976098 h 4310537"/>
                <a:gd name="connsiteX93" fmla="*/ 2523949 w 2523949"/>
                <a:gd name="connsiteY93" fmla="*/ 1990647 h 4310537"/>
                <a:gd name="connsiteX94" fmla="*/ 2523949 w 2523949"/>
                <a:gd name="connsiteY94" fmla="*/ 1992912 h 4310537"/>
                <a:gd name="connsiteX95" fmla="*/ 2523949 w 2523949"/>
                <a:gd name="connsiteY95" fmla="*/ 2000379 h 4310537"/>
                <a:gd name="connsiteX96" fmla="*/ 2523949 w 2523949"/>
                <a:gd name="connsiteY96" fmla="*/ 2180255 h 4310537"/>
                <a:gd name="connsiteX97" fmla="*/ 2523949 w 2523949"/>
                <a:gd name="connsiteY97" fmla="*/ 2204536 h 4310537"/>
                <a:gd name="connsiteX98" fmla="*/ 2523949 w 2523949"/>
                <a:gd name="connsiteY98" fmla="*/ 2358928 h 4310537"/>
                <a:gd name="connsiteX99" fmla="*/ 2523949 w 2523949"/>
                <a:gd name="connsiteY99" fmla="*/ 2383208 h 4310537"/>
                <a:gd name="connsiteX100" fmla="*/ 2523949 w 2523949"/>
                <a:gd name="connsiteY100" fmla="*/ 2513815 h 4310537"/>
                <a:gd name="connsiteX101" fmla="*/ 2523949 w 2523949"/>
                <a:gd name="connsiteY101" fmla="*/ 2538095 h 4310537"/>
                <a:gd name="connsiteX102" fmla="*/ 2523949 w 2523949"/>
                <a:gd name="connsiteY102" fmla="*/ 2646616 h 4310537"/>
                <a:gd name="connsiteX103" fmla="*/ 2523949 w 2523949"/>
                <a:gd name="connsiteY103" fmla="*/ 2670896 h 4310537"/>
                <a:gd name="connsiteX104" fmla="*/ 2523949 w 2523949"/>
                <a:gd name="connsiteY104" fmla="*/ 2759029 h 4310537"/>
                <a:gd name="connsiteX105" fmla="*/ 2523949 w 2523949"/>
                <a:gd name="connsiteY105" fmla="*/ 2783310 h 4310537"/>
                <a:gd name="connsiteX106" fmla="*/ 2523949 w 2523949"/>
                <a:gd name="connsiteY106" fmla="*/ 2852754 h 4310537"/>
                <a:gd name="connsiteX107" fmla="*/ 2523949 w 2523949"/>
                <a:gd name="connsiteY107" fmla="*/ 2877035 h 4310537"/>
                <a:gd name="connsiteX108" fmla="*/ 2523949 w 2523949"/>
                <a:gd name="connsiteY108" fmla="*/ 2929490 h 4310537"/>
                <a:gd name="connsiteX109" fmla="*/ 2523949 w 2523949"/>
                <a:gd name="connsiteY109" fmla="*/ 2953771 h 4310537"/>
                <a:gd name="connsiteX110" fmla="*/ 2523949 w 2523949"/>
                <a:gd name="connsiteY110" fmla="*/ 2990936 h 4310537"/>
                <a:gd name="connsiteX111" fmla="*/ 2523949 w 2523949"/>
                <a:gd name="connsiteY111" fmla="*/ 3015216 h 4310537"/>
                <a:gd name="connsiteX112" fmla="*/ 2523949 w 2523949"/>
                <a:gd name="connsiteY112" fmla="*/ 3074750 h 4310537"/>
                <a:gd name="connsiteX113" fmla="*/ 2523949 w 2523949"/>
                <a:gd name="connsiteY113" fmla="*/ 3099031 h 4310537"/>
                <a:gd name="connsiteX114" fmla="*/ 2523949 w 2523949"/>
                <a:gd name="connsiteY114" fmla="*/ 3117790 h 4310537"/>
                <a:gd name="connsiteX115" fmla="*/ 2523949 w 2523949"/>
                <a:gd name="connsiteY115" fmla="*/ 3135912 h 4310537"/>
                <a:gd name="connsiteX116" fmla="*/ 2523949 w 2523949"/>
                <a:gd name="connsiteY116" fmla="*/ 3142071 h 4310537"/>
                <a:gd name="connsiteX117" fmla="*/ 2523949 w 2523949"/>
                <a:gd name="connsiteY117" fmla="*/ 3143379 h 4310537"/>
                <a:gd name="connsiteX118" fmla="*/ 2523949 w 2523949"/>
                <a:gd name="connsiteY118" fmla="*/ 3157927 h 4310537"/>
                <a:gd name="connsiteX119" fmla="*/ 2523949 w 2523949"/>
                <a:gd name="connsiteY119" fmla="*/ 3160193 h 4310537"/>
                <a:gd name="connsiteX120" fmla="*/ 2523949 w 2523949"/>
                <a:gd name="connsiteY120" fmla="*/ 3347536 h 4310537"/>
                <a:gd name="connsiteX121" fmla="*/ 2523949 w 2523949"/>
                <a:gd name="connsiteY121" fmla="*/ 3402691 h 4310537"/>
                <a:gd name="connsiteX122" fmla="*/ 2523948 w 2523949"/>
                <a:gd name="connsiteY122" fmla="*/ 3402691 h 4310537"/>
                <a:gd name="connsiteX123" fmla="*/ 2523948 w 2523949"/>
                <a:gd name="connsiteY123" fmla="*/ 3411812 h 4310537"/>
                <a:gd name="connsiteX124" fmla="*/ 2523948 w 2523949"/>
                <a:gd name="connsiteY124" fmla="*/ 3475886 h 4310537"/>
                <a:gd name="connsiteX125" fmla="*/ 2395471 w 2523949"/>
                <a:gd name="connsiteY125" fmla="*/ 3699565 h 4310537"/>
                <a:gd name="connsiteX126" fmla="*/ 1390451 w 2523949"/>
                <a:gd name="connsiteY126" fmla="*/ 4279472 h 4310537"/>
                <a:gd name="connsiteX127" fmla="*/ 1133497 w 2523949"/>
                <a:gd name="connsiteY127" fmla="*/ 4279472 h 4310537"/>
                <a:gd name="connsiteX128" fmla="*/ 128477 w 2523949"/>
                <a:gd name="connsiteY128" fmla="*/ 3699565 h 4310537"/>
                <a:gd name="connsiteX129" fmla="*/ 0 w 2523949"/>
                <a:gd name="connsiteY129" fmla="*/ 3475886 h 4310537"/>
                <a:gd name="connsiteX130" fmla="*/ 0 w 2523949"/>
                <a:gd name="connsiteY130" fmla="*/ 2884161 h 4310537"/>
                <a:gd name="connsiteX131" fmla="*/ 1 w 2523949"/>
                <a:gd name="connsiteY131" fmla="*/ 2884161 h 4310537"/>
                <a:gd name="connsiteX132" fmla="*/ 1 w 2523949"/>
                <a:gd name="connsiteY132" fmla="*/ 2000379 h 4310537"/>
                <a:gd name="connsiteX133" fmla="*/ 1 w 2523949"/>
                <a:gd name="connsiteY133" fmla="*/ 1992912 h 4310537"/>
                <a:gd name="connsiteX134" fmla="*/ 1 w 2523949"/>
                <a:gd name="connsiteY134" fmla="*/ 1976098 h 4310537"/>
                <a:gd name="connsiteX135" fmla="*/ 1 w 2523949"/>
                <a:gd name="connsiteY135" fmla="*/ 833098 h 4310537"/>
                <a:gd name="connsiteX136" fmla="*/ 128478 w 2523949"/>
                <a:gd name="connsiteY136" fmla="*/ 609420 h 4310537"/>
                <a:gd name="connsiteX137" fmla="*/ 1133498 w 2523949"/>
                <a:gd name="connsiteY137" fmla="*/ 29513 h 4310537"/>
                <a:gd name="connsiteX138" fmla="*/ 1261975 w 2523949"/>
                <a:gd name="connsiteY138" fmla="*/ 0 h 43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23949" h="4310537">
                  <a:moveTo>
                    <a:pt x="113408" y="1709102"/>
                  </a:moveTo>
                  <a:lnTo>
                    <a:pt x="113408" y="1934122"/>
                  </a:lnTo>
                  <a:lnTo>
                    <a:pt x="113408" y="1949425"/>
                  </a:lnTo>
                  <a:lnTo>
                    <a:pt x="113408" y="1956221"/>
                  </a:lnTo>
                  <a:lnTo>
                    <a:pt x="113408" y="2124622"/>
                  </a:lnTo>
                  <a:lnTo>
                    <a:pt x="113408" y="2139925"/>
                  </a:lnTo>
                  <a:lnTo>
                    <a:pt x="113408" y="2146721"/>
                  </a:lnTo>
                  <a:lnTo>
                    <a:pt x="113408" y="2989710"/>
                  </a:lnTo>
                  <a:lnTo>
                    <a:pt x="113408" y="2996506"/>
                  </a:lnTo>
                  <a:lnTo>
                    <a:pt x="113408" y="3011809"/>
                  </a:lnTo>
                  <a:lnTo>
                    <a:pt x="113408" y="3180210"/>
                  </a:lnTo>
                  <a:lnTo>
                    <a:pt x="113408" y="3187006"/>
                  </a:lnTo>
                  <a:lnTo>
                    <a:pt x="113408" y="3202309"/>
                  </a:lnTo>
                  <a:lnTo>
                    <a:pt x="113408" y="3402691"/>
                  </a:lnTo>
                  <a:lnTo>
                    <a:pt x="113407" y="3402691"/>
                  </a:lnTo>
                  <a:lnTo>
                    <a:pt x="113407" y="3415286"/>
                  </a:lnTo>
                  <a:cubicBezTo>
                    <a:pt x="113407" y="3490685"/>
                    <a:pt x="166215" y="3581164"/>
                    <a:pt x="230338" y="3618864"/>
                  </a:cubicBezTo>
                  <a:cubicBezTo>
                    <a:pt x="230338" y="3618864"/>
                    <a:pt x="230338" y="3618864"/>
                    <a:pt x="1145042" y="4146658"/>
                  </a:cubicBezTo>
                  <a:cubicBezTo>
                    <a:pt x="1209166" y="4184357"/>
                    <a:pt x="1314782" y="4184357"/>
                    <a:pt x="1378905" y="4146658"/>
                  </a:cubicBezTo>
                  <a:cubicBezTo>
                    <a:pt x="1378905" y="4146658"/>
                    <a:pt x="1378905" y="4146658"/>
                    <a:pt x="2293609" y="3618864"/>
                  </a:cubicBezTo>
                  <a:cubicBezTo>
                    <a:pt x="2357733" y="3581164"/>
                    <a:pt x="2410541" y="3490685"/>
                    <a:pt x="2410541" y="3415286"/>
                  </a:cubicBezTo>
                  <a:cubicBezTo>
                    <a:pt x="2410541" y="3415286"/>
                    <a:pt x="2410541" y="3415286"/>
                    <a:pt x="2410541" y="3306564"/>
                  </a:cubicBezTo>
                  <a:lnTo>
                    <a:pt x="2410541" y="3224786"/>
                  </a:lnTo>
                  <a:lnTo>
                    <a:pt x="2410541" y="3223087"/>
                  </a:lnTo>
                  <a:lnTo>
                    <a:pt x="2410541" y="3211196"/>
                  </a:lnTo>
                  <a:lnTo>
                    <a:pt x="2410541" y="3202938"/>
                  </a:lnTo>
                  <a:lnTo>
                    <a:pt x="2410541" y="3178919"/>
                  </a:lnTo>
                  <a:lnTo>
                    <a:pt x="2410541" y="3116064"/>
                  </a:lnTo>
                  <a:lnTo>
                    <a:pt x="2410541" y="3048349"/>
                  </a:lnTo>
                  <a:lnTo>
                    <a:pt x="2410541" y="3012438"/>
                  </a:lnTo>
                  <a:lnTo>
                    <a:pt x="2410541" y="2948758"/>
                  </a:lnTo>
                  <a:lnTo>
                    <a:pt x="2410541" y="2884161"/>
                  </a:lnTo>
                  <a:lnTo>
                    <a:pt x="2410542" y="2884161"/>
                  </a:lnTo>
                  <a:lnTo>
                    <a:pt x="2410542" y="2879860"/>
                  </a:lnTo>
                  <a:lnTo>
                    <a:pt x="2410542" y="2859294"/>
                  </a:lnTo>
                  <a:lnTo>
                    <a:pt x="2410542" y="2857762"/>
                  </a:lnTo>
                  <a:lnTo>
                    <a:pt x="2410542" y="2837195"/>
                  </a:lnTo>
                  <a:lnTo>
                    <a:pt x="2410542" y="2823937"/>
                  </a:lnTo>
                  <a:lnTo>
                    <a:pt x="2410542" y="2801838"/>
                  </a:lnTo>
                  <a:lnTo>
                    <a:pt x="2410542" y="2756982"/>
                  </a:lnTo>
                  <a:lnTo>
                    <a:pt x="2410542" y="2754097"/>
                  </a:lnTo>
                  <a:lnTo>
                    <a:pt x="2410542" y="2734884"/>
                  </a:lnTo>
                  <a:lnTo>
                    <a:pt x="2410542" y="2731998"/>
                  </a:lnTo>
                  <a:lnTo>
                    <a:pt x="2410542" y="2668794"/>
                  </a:lnTo>
                  <a:lnTo>
                    <a:pt x="2410542" y="2646695"/>
                  </a:lnTo>
                  <a:lnTo>
                    <a:pt x="2410542" y="2636115"/>
                  </a:lnTo>
                  <a:lnTo>
                    <a:pt x="2410542" y="2614017"/>
                  </a:lnTo>
                  <a:lnTo>
                    <a:pt x="2410542" y="2566482"/>
                  </a:lnTo>
                  <a:lnTo>
                    <a:pt x="2410542" y="2544384"/>
                  </a:lnTo>
                  <a:lnTo>
                    <a:pt x="2410542" y="2495147"/>
                  </a:lnTo>
                  <a:lnTo>
                    <a:pt x="2410542" y="2473049"/>
                  </a:lnTo>
                  <a:lnTo>
                    <a:pt x="2410542" y="2445615"/>
                  </a:lnTo>
                  <a:lnTo>
                    <a:pt x="2410542" y="2423517"/>
                  </a:lnTo>
                  <a:lnTo>
                    <a:pt x="2410542" y="2332532"/>
                  </a:lnTo>
                  <a:lnTo>
                    <a:pt x="2410542" y="2310433"/>
                  </a:lnTo>
                  <a:lnTo>
                    <a:pt x="2410542" y="2304647"/>
                  </a:lnTo>
                  <a:lnTo>
                    <a:pt x="2410542" y="2282549"/>
                  </a:lnTo>
                  <a:lnTo>
                    <a:pt x="2410542" y="2146721"/>
                  </a:lnTo>
                  <a:lnTo>
                    <a:pt x="2410542" y="2142032"/>
                  </a:lnTo>
                  <a:lnTo>
                    <a:pt x="2410542" y="2139925"/>
                  </a:lnTo>
                  <a:lnTo>
                    <a:pt x="2410542" y="2137864"/>
                  </a:lnTo>
                  <a:lnTo>
                    <a:pt x="2410542" y="2124622"/>
                  </a:lnTo>
                  <a:lnTo>
                    <a:pt x="2410542" y="2123432"/>
                  </a:lnTo>
                  <a:lnTo>
                    <a:pt x="2410542" y="2119933"/>
                  </a:lnTo>
                  <a:lnTo>
                    <a:pt x="2410542" y="2097049"/>
                  </a:lnTo>
                  <a:cubicBezTo>
                    <a:pt x="2410542" y="2073661"/>
                    <a:pt x="2410542" y="2037517"/>
                    <a:pt x="2410542" y="1981658"/>
                  </a:cubicBezTo>
                  <a:lnTo>
                    <a:pt x="2410542" y="1956221"/>
                  </a:lnTo>
                  <a:lnTo>
                    <a:pt x="2410542" y="1949425"/>
                  </a:lnTo>
                  <a:lnTo>
                    <a:pt x="2410542" y="1947364"/>
                  </a:lnTo>
                  <a:lnTo>
                    <a:pt x="2410542" y="1934122"/>
                  </a:lnTo>
                  <a:lnTo>
                    <a:pt x="2410542" y="1932932"/>
                  </a:lnTo>
                  <a:lnTo>
                    <a:pt x="2410542" y="1906549"/>
                  </a:lnTo>
                  <a:lnTo>
                    <a:pt x="2410542" y="1882214"/>
                  </a:lnTo>
                  <a:lnTo>
                    <a:pt x="2410542" y="1861030"/>
                  </a:lnTo>
                  <a:lnTo>
                    <a:pt x="2410542" y="1791158"/>
                  </a:lnTo>
                  <a:lnTo>
                    <a:pt x="2410542" y="1747978"/>
                  </a:lnTo>
                  <a:lnTo>
                    <a:pt x="2410542" y="1709102"/>
                  </a:lnTo>
                  <a:close/>
                  <a:moveTo>
                    <a:pt x="1261975" y="135606"/>
                  </a:moveTo>
                  <a:cubicBezTo>
                    <a:pt x="1219540" y="135606"/>
                    <a:pt x="1177106" y="144559"/>
                    <a:pt x="1145043" y="162467"/>
                  </a:cubicBezTo>
                  <a:cubicBezTo>
                    <a:pt x="1145043" y="162467"/>
                    <a:pt x="1145043" y="162467"/>
                    <a:pt x="230339" y="690261"/>
                  </a:cubicBezTo>
                  <a:cubicBezTo>
                    <a:pt x="166216" y="727960"/>
                    <a:pt x="113408" y="820324"/>
                    <a:pt x="113408" y="893838"/>
                  </a:cubicBezTo>
                  <a:lnTo>
                    <a:pt x="113408" y="1082390"/>
                  </a:lnTo>
                  <a:lnTo>
                    <a:pt x="2410542" y="1082390"/>
                  </a:lnTo>
                  <a:lnTo>
                    <a:pt x="2410542" y="893838"/>
                  </a:lnTo>
                  <a:cubicBezTo>
                    <a:pt x="2410542" y="820324"/>
                    <a:pt x="2357734" y="727960"/>
                    <a:pt x="2293610" y="690261"/>
                  </a:cubicBezTo>
                  <a:cubicBezTo>
                    <a:pt x="2293610" y="690261"/>
                    <a:pt x="2293610" y="690261"/>
                    <a:pt x="1378906" y="162467"/>
                  </a:cubicBezTo>
                  <a:cubicBezTo>
                    <a:pt x="1346844" y="144559"/>
                    <a:pt x="1304410" y="135606"/>
                    <a:pt x="1261975" y="135606"/>
                  </a:cubicBezTo>
                  <a:close/>
                  <a:moveTo>
                    <a:pt x="1261975" y="0"/>
                  </a:moveTo>
                  <a:cubicBezTo>
                    <a:pt x="1308600" y="0"/>
                    <a:pt x="1355224" y="9837"/>
                    <a:pt x="1390452" y="29513"/>
                  </a:cubicBezTo>
                  <a:cubicBezTo>
                    <a:pt x="2395472" y="609420"/>
                    <a:pt x="2395472" y="609420"/>
                    <a:pt x="2395472" y="609420"/>
                  </a:cubicBezTo>
                  <a:cubicBezTo>
                    <a:pt x="2465927" y="650842"/>
                    <a:pt x="2523949" y="752325"/>
                    <a:pt x="2523949" y="833098"/>
                  </a:cubicBezTo>
                  <a:cubicBezTo>
                    <a:pt x="2523949" y="1702959"/>
                    <a:pt x="2523949" y="1920424"/>
                    <a:pt x="2523949" y="1974790"/>
                  </a:cubicBezTo>
                  <a:lnTo>
                    <a:pt x="2523949" y="1976098"/>
                  </a:lnTo>
                  <a:lnTo>
                    <a:pt x="2523949" y="1990647"/>
                  </a:lnTo>
                  <a:lnTo>
                    <a:pt x="2523949" y="1992912"/>
                  </a:lnTo>
                  <a:lnTo>
                    <a:pt x="2523949" y="2000379"/>
                  </a:lnTo>
                  <a:lnTo>
                    <a:pt x="2523949" y="2180255"/>
                  </a:lnTo>
                  <a:lnTo>
                    <a:pt x="2523949" y="2204536"/>
                  </a:lnTo>
                  <a:lnTo>
                    <a:pt x="2523949" y="2358928"/>
                  </a:lnTo>
                  <a:lnTo>
                    <a:pt x="2523949" y="2383208"/>
                  </a:lnTo>
                  <a:lnTo>
                    <a:pt x="2523949" y="2513815"/>
                  </a:lnTo>
                  <a:lnTo>
                    <a:pt x="2523949" y="2538095"/>
                  </a:lnTo>
                  <a:lnTo>
                    <a:pt x="2523949" y="2646616"/>
                  </a:lnTo>
                  <a:lnTo>
                    <a:pt x="2523949" y="2670896"/>
                  </a:lnTo>
                  <a:lnTo>
                    <a:pt x="2523949" y="2759029"/>
                  </a:lnTo>
                  <a:lnTo>
                    <a:pt x="2523949" y="2783310"/>
                  </a:lnTo>
                  <a:lnTo>
                    <a:pt x="2523949" y="2852754"/>
                  </a:lnTo>
                  <a:lnTo>
                    <a:pt x="2523949" y="2877035"/>
                  </a:lnTo>
                  <a:lnTo>
                    <a:pt x="2523949" y="2929490"/>
                  </a:lnTo>
                  <a:lnTo>
                    <a:pt x="2523949" y="2953771"/>
                  </a:lnTo>
                  <a:lnTo>
                    <a:pt x="2523949" y="2990936"/>
                  </a:lnTo>
                  <a:lnTo>
                    <a:pt x="2523949" y="3015216"/>
                  </a:lnTo>
                  <a:lnTo>
                    <a:pt x="2523949" y="3074750"/>
                  </a:lnTo>
                  <a:lnTo>
                    <a:pt x="2523949" y="3099031"/>
                  </a:lnTo>
                  <a:lnTo>
                    <a:pt x="2523949" y="3117790"/>
                  </a:lnTo>
                  <a:cubicBezTo>
                    <a:pt x="2523949" y="3135912"/>
                    <a:pt x="2523949" y="3135912"/>
                    <a:pt x="2523949" y="3135912"/>
                  </a:cubicBezTo>
                  <a:lnTo>
                    <a:pt x="2523949" y="3142071"/>
                  </a:lnTo>
                  <a:lnTo>
                    <a:pt x="2523949" y="3143379"/>
                  </a:lnTo>
                  <a:lnTo>
                    <a:pt x="2523949" y="3157927"/>
                  </a:lnTo>
                  <a:lnTo>
                    <a:pt x="2523949" y="3160193"/>
                  </a:lnTo>
                  <a:lnTo>
                    <a:pt x="2523949" y="3347536"/>
                  </a:lnTo>
                  <a:lnTo>
                    <a:pt x="2523949" y="3402691"/>
                  </a:lnTo>
                  <a:lnTo>
                    <a:pt x="2523948" y="3402691"/>
                  </a:lnTo>
                  <a:lnTo>
                    <a:pt x="2523948" y="3411812"/>
                  </a:lnTo>
                  <a:cubicBezTo>
                    <a:pt x="2523948" y="3475886"/>
                    <a:pt x="2523948" y="3475886"/>
                    <a:pt x="2523948" y="3475886"/>
                  </a:cubicBezTo>
                  <a:cubicBezTo>
                    <a:pt x="2523948" y="3558730"/>
                    <a:pt x="2465926" y="3658142"/>
                    <a:pt x="2395471" y="3699565"/>
                  </a:cubicBezTo>
                  <a:cubicBezTo>
                    <a:pt x="1390451" y="4279472"/>
                    <a:pt x="1390451" y="4279472"/>
                    <a:pt x="1390451" y="4279472"/>
                  </a:cubicBezTo>
                  <a:cubicBezTo>
                    <a:pt x="1319996" y="4320893"/>
                    <a:pt x="1203952" y="4320893"/>
                    <a:pt x="1133497" y="4279472"/>
                  </a:cubicBezTo>
                  <a:cubicBezTo>
                    <a:pt x="128477" y="3699565"/>
                    <a:pt x="128477" y="3699565"/>
                    <a:pt x="128477" y="3699565"/>
                  </a:cubicBezTo>
                  <a:cubicBezTo>
                    <a:pt x="58022" y="3658142"/>
                    <a:pt x="0" y="3558730"/>
                    <a:pt x="0" y="3475886"/>
                  </a:cubicBezTo>
                  <a:lnTo>
                    <a:pt x="0" y="2884161"/>
                  </a:lnTo>
                  <a:lnTo>
                    <a:pt x="1" y="2884161"/>
                  </a:lnTo>
                  <a:lnTo>
                    <a:pt x="1" y="2000379"/>
                  </a:lnTo>
                  <a:lnTo>
                    <a:pt x="1" y="1992912"/>
                  </a:lnTo>
                  <a:lnTo>
                    <a:pt x="1" y="1976098"/>
                  </a:lnTo>
                  <a:lnTo>
                    <a:pt x="1" y="833098"/>
                  </a:lnTo>
                  <a:cubicBezTo>
                    <a:pt x="1" y="752325"/>
                    <a:pt x="58023" y="650842"/>
                    <a:pt x="128478" y="609420"/>
                  </a:cubicBezTo>
                  <a:cubicBezTo>
                    <a:pt x="1133498" y="29513"/>
                    <a:pt x="1133498" y="29513"/>
                    <a:pt x="1133498" y="29513"/>
                  </a:cubicBezTo>
                  <a:cubicBezTo>
                    <a:pt x="1168726" y="9837"/>
                    <a:pt x="1215350" y="0"/>
                    <a:pt x="12619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66" name="TextBox 29"/>
            <p:cNvSpPr txBox="1"/>
            <p:nvPr/>
          </p:nvSpPr>
          <p:spPr>
            <a:xfrm>
              <a:off x="1527139" y="4283315"/>
              <a:ext cx="1686244" cy="14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7" name="TextBox 30"/>
            <p:cNvSpPr txBox="1"/>
            <p:nvPr/>
          </p:nvSpPr>
          <p:spPr>
            <a:xfrm>
              <a:off x="1262175" y="3399744"/>
              <a:ext cx="2216171" cy="34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8" name="TextBox 20"/>
            <p:cNvSpPr txBox="1"/>
            <p:nvPr/>
          </p:nvSpPr>
          <p:spPr>
            <a:xfrm>
              <a:off x="2132877" y="2551571"/>
              <a:ext cx="474772" cy="6958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accent4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4000" dirty="0">
                <a:solidFill>
                  <a:schemeClr val="accent4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1230524" y="2570650"/>
            <a:ext cx="6249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rPr>
              <a:t>第三章标题内容</a:t>
            </a:r>
            <a:endParaRPr lang="zh-CN" altLang="en-US" sz="5400" dirty="0">
              <a:solidFill>
                <a:schemeClr val="accent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1230525" y="3661080"/>
            <a:ext cx="54573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industry. Lorem Ipsum has been the industry's standard dummy text ever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since</a:t>
            </a:r>
            <a:r>
              <a:rPr lang="en-US" altLang="zh-CN" sz="1000" b="1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</a:t>
            </a: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</a:t>
            </a:r>
            <a:endParaRPr lang="en-US" altLang="zh-CN" sz="1000" dirty="0">
              <a:solidFill>
                <a:schemeClr val="bg2">
                  <a:lumMod val="75000"/>
                </a:schemeClr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30" name="Group 16"/>
          <p:cNvGrpSpPr/>
          <p:nvPr/>
        </p:nvGrpSpPr>
        <p:grpSpPr bwMode="auto">
          <a:xfrm>
            <a:off x="3278443" y="4924570"/>
            <a:ext cx="386867" cy="386867"/>
            <a:chOff x="0" y="0"/>
            <a:chExt cx="965499" cy="965499"/>
          </a:xfrm>
          <a:solidFill>
            <a:schemeClr val="bg1"/>
          </a:solidFill>
          <a:effectLst/>
        </p:grpSpPr>
        <p:sp>
          <p:nvSpPr>
            <p:cNvPr id="31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2" name="AutoShape 18"/>
            <p:cNvSpPr/>
            <p:nvPr/>
          </p:nvSpPr>
          <p:spPr bwMode="auto">
            <a:xfrm>
              <a:off x="293778" y="265194"/>
              <a:ext cx="393822" cy="393822"/>
            </a:xfrm>
            <a:custGeom>
              <a:avLst/>
              <a:gdLst>
                <a:gd name="T0" fmla="*/ 196911 w 21600"/>
                <a:gd name="T1" fmla="*/ 196911 h 21600"/>
                <a:gd name="T2" fmla="*/ 196911 w 21600"/>
                <a:gd name="T3" fmla="*/ 196911 h 21600"/>
                <a:gd name="T4" fmla="*/ 196911 w 21600"/>
                <a:gd name="T5" fmla="*/ 196911 h 21600"/>
                <a:gd name="T6" fmla="*/ 196911 w 21600"/>
                <a:gd name="T7" fmla="*/ 19691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>
                <a:defRPr/>
              </a:pPr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33939" y="4924570"/>
            <a:ext cx="386867" cy="386867"/>
            <a:chOff x="6316398" y="415834"/>
            <a:chExt cx="482600" cy="482600"/>
          </a:xfrm>
          <a:solidFill>
            <a:schemeClr val="bg1"/>
          </a:solidFill>
          <a:effectLst/>
        </p:grpSpPr>
        <p:sp>
          <p:nvSpPr>
            <p:cNvPr id="34" name="AutoShape 8" descr="tile_paper_medgray.jpeg"/>
            <p:cNvSpPr/>
            <p:nvPr/>
          </p:nvSpPr>
          <p:spPr bwMode="auto">
            <a:xfrm>
              <a:off x="6316398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5" name="AutoShape 82"/>
            <p:cNvSpPr/>
            <p:nvPr/>
          </p:nvSpPr>
          <p:spPr bwMode="auto">
            <a:xfrm>
              <a:off x="6457131" y="556567"/>
              <a:ext cx="201134" cy="201134"/>
            </a:xfrm>
            <a:custGeom>
              <a:avLst/>
              <a:gdLst>
                <a:gd name="T0" fmla="*/ 198438 w 21600"/>
                <a:gd name="T1" fmla="*/ 198438 h 21600"/>
                <a:gd name="T2" fmla="*/ 198438 w 21600"/>
                <a:gd name="T3" fmla="*/ 198438 h 21600"/>
                <a:gd name="T4" fmla="*/ 198438 w 21600"/>
                <a:gd name="T5" fmla="*/ 198438 h 21600"/>
                <a:gd name="T6" fmla="*/ 198438 w 21600"/>
                <a:gd name="T7" fmla="*/ 198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982107" y="4924570"/>
            <a:ext cx="386867" cy="386867"/>
            <a:chOff x="7068981" y="415834"/>
            <a:chExt cx="482600" cy="482600"/>
          </a:xfrm>
          <a:solidFill>
            <a:schemeClr val="bg1"/>
          </a:solidFill>
          <a:effectLst/>
        </p:grpSpPr>
        <p:sp>
          <p:nvSpPr>
            <p:cNvPr id="37" name="AutoShape 8" descr="tile_paper_medgray.jpeg"/>
            <p:cNvSpPr/>
            <p:nvPr/>
          </p:nvSpPr>
          <p:spPr bwMode="auto">
            <a:xfrm>
              <a:off x="7068981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8" name="AutoShape 18"/>
            <p:cNvSpPr/>
            <p:nvPr/>
          </p:nvSpPr>
          <p:spPr bwMode="auto">
            <a:xfrm>
              <a:off x="7209714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1152"/>
                  </a:moveTo>
                  <a:lnTo>
                    <a:pt x="0" y="5936"/>
                  </a:lnTo>
                  <a:cubicBezTo>
                    <a:pt x="0" y="5498"/>
                    <a:pt x="132" y="5116"/>
                    <a:pt x="396" y="4796"/>
                  </a:cubicBezTo>
                  <a:cubicBezTo>
                    <a:pt x="663" y="4479"/>
                    <a:pt x="979" y="4317"/>
                    <a:pt x="1346" y="4317"/>
                  </a:cubicBezTo>
                  <a:lnTo>
                    <a:pt x="6316" y="4317"/>
                  </a:lnTo>
                  <a:lnTo>
                    <a:pt x="6316" y="1072"/>
                  </a:lnTo>
                  <a:cubicBezTo>
                    <a:pt x="6316" y="781"/>
                    <a:pt x="6399" y="528"/>
                    <a:pt x="6568" y="320"/>
                  </a:cubicBezTo>
                  <a:cubicBezTo>
                    <a:pt x="6737" y="108"/>
                    <a:pt x="6945" y="0"/>
                    <a:pt x="7195" y="0"/>
                  </a:cubicBezTo>
                  <a:lnTo>
                    <a:pt x="14402" y="0"/>
                  </a:lnTo>
                  <a:cubicBezTo>
                    <a:pt x="14661" y="0"/>
                    <a:pt x="14877" y="108"/>
                    <a:pt x="15053" y="320"/>
                  </a:cubicBezTo>
                  <a:cubicBezTo>
                    <a:pt x="15227" y="528"/>
                    <a:pt x="15318" y="781"/>
                    <a:pt x="15318" y="1072"/>
                  </a:cubicBezTo>
                  <a:lnTo>
                    <a:pt x="15318" y="4317"/>
                  </a:lnTo>
                  <a:lnTo>
                    <a:pt x="20263" y="4317"/>
                  </a:lnTo>
                  <a:cubicBezTo>
                    <a:pt x="20630" y="4317"/>
                    <a:pt x="20943" y="4479"/>
                    <a:pt x="21205" y="4796"/>
                  </a:cubicBezTo>
                  <a:cubicBezTo>
                    <a:pt x="21467" y="5116"/>
                    <a:pt x="21599" y="5498"/>
                    <a:pt x="21599" y="5936"/>
                  </a:cubicBezTo>
                  <a:lnTo>
                    <a:pt x="21599" y="11152"/>
                  </a:lnTo>
                  <a:lnTo>
                    <a:pt x="0" y="11152"/>
                  </a:lnTo>
                  <a:close/>
                  <a:moveTo>
                    <a:pt x="21599" y="12782"/>
                  </a:moveTo>
                  <a:lnTo>
                    <a:pt x="21599" y="19981"/>
                  </a:lnTo>
                  <a:cubicBezTo>
                    <a:pt x="21599" y="20425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21"/>
                  </a:cubicBezTo>
                  <a:cubicBezTo>
                    <a:pt x="132" y="20801"/>
                    <a:pt x="0" y="20425"/>
                    <a:pt x="0" y="19981"/>
                  </a:cubicBezTo>
                  <a:lnTo>
                    <a:pt x="0" y="12782"/>
                  </a:lnTo>
                  <a:lnTo>
                    <a:pt x="8355" y="12782"/>
                  </a:lnTo>
                  <a:cubicBezTo>
                    <a:pt x="8340" y="12841"/>
                    <a:pt x="8333" y="12929"/>
                    <a:pt x="8333" y="13052"/>
                  </a:cubicBezTo>
                  <a:lnTo>
                    <a:pt x="8333" y="15199"/>
                  </a:lnTo>
                  <a:cubicBezTo>
                    <a:pt x="8333" y="15713"/>
                    <a:pt x="8482" y="16160"/>
                    <a:pt x="8783" y="16542"/>
                  </a:cubicBezTo>
                  <a:cubicBezTo>
                    <a:pt x="9085" y="16921"/>
                    <a:pt x="9462" y="17112"/>
                    <a:pt x="9914" y="17112"/>
                  </a:cubicBezTo>
                  <a:lnTo>
                    <a:pt x="11707" y="17112"/>
                  </a:lnTo>
                  <a:cubicBezTo>
                    <a:pt x="12137" y="17112"/>
                    <a:pt x="12507" y="16924"/>
                    <a:pt x="12816" y="16548"/>
                  </a:cubicBezTo>
                  <a:cubicBezTo>
                    <a:pt x="13124" y="16175"/>
                    <a:pt x="13278" y="15725"/>
                    <a:pt x="13278" y="15199"/>
                  </a:cubicBezTo>
                  <a:lnTo>
                    <a:pt x="13278" y="13052"/>
                  </a:lnTo>
                  <a:cubicBezTo>
                    <a:pt x="13278" y="12938"/>
                    <a:pt x="13266" y="12847"/>
                    <a:pt x="13242" y="12782"/>
                  </a:cubicBezTo>
                  <a:lnTo>
                    <a:pt x="21599" y="12782"/>
                  </a:lnTo>
                  <a:close/>
                  <a:moveTo>
                    <a:pt x="8108" y="4320"/>
                  </a:moveTo>
                  <a:lnTo>
                    <a:pt x="13511" y="4320"/>
                  </a:lnTo>
                  <a:lnTo>
                    <a:pt x="13511" y="2170"/>
                  </a:lnTo>
                  <a:lnTo>
                    <a:pt x="8108" y="2170"/>
                  </a:lnTo>
                  <a:lnTo>
                    <a:pt x="8108" y="4320"/>
                  </a:lnTo>
                  <a:close/>
                  <a:moveTo>
                    <a:pt x="11707" y="12782"/>
                  </a:moveTo>
                  <a:cubicBezTo>
                    <a:pt x="11849" y="12782"/>
                    <a:pt x="11922" y="12873"/>
                    <a:pt x="11929" y="13052"/>
                  </a:cubicBezTo>
                  <a:lnTo>
                    <a:pt x="11929" y="15199"/>
                  </a:lnTo>
                  <a:cubicBezTo>
                    <a:pt x="11929" y="15367"/>
                    <a:pt x="11856" y="15455"/>
                    <a:pt x="11707" y="15467"/>
                  </a:cubicBezTo>
                  <a:lnTo>
                    <a:pt x="9914" y="15467"/>
                  </a:lnTo>
                  <a:cubicBezTo>
                    <a:pt x="9758" y="15467"/>
                    <a:pt x="9675" y="15379"/>
                    <a:pt x="9667" y="15199"/>
                  </a:cubicBezTo>
                  <a:lnTo>
                    <a:pt x="9667" y="13052"/>
                  </a:lnTo>
                  <a:cubicBezTo>
                    <a:pt x="9667" y="12882"/>
                    <a:pt x="9750" y="12794"/>
                    <a:pt x="9914" y="12782"/>
                  </a:cubicBezTo>
                  <a:lnTo>
                    <a:pt x="11707" y="1278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30275" y="4924570"/>
            <a:ext cx="386867" cy="386867"/>
            <a:chOff x="7821564" y="415834"/>
            <a:chExt cx="482600" cy="482600"/>
          </a:xfrm>
          <a:solidFill>
            <a:schemeClr val="bg1"/>
          </a:solidFill>
          <a:effectLst/>
        </p:grpSpPr>
        <p:sp>
          <p:nvSpPr>
            <p:cNvPr id="40" name="AutoShape 8" descr="tile_paper_medgray.jpeg"/>
            <p:cNvSpPr/>
            <p:nvPr/>
          </p:nvSpPr>
          <p:spPr bwMode="auto">
            <a:xfrm>
              <a:off x="7821564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7962297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599"/>
                    <a:pt x="19987" y="21599"/>
                  </a:cubicBezTo>
                  <a:lnTo>
                    <a:pt x="1612" y="21599"/>
                  </a:lnTo>
                  <a:cubicBezTo>
                    <a:pt x="1180" y="21599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5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1713456" y="1898489"/>
            <a:ext cx="4343632" cy="112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9" name="Straight Connector 9"/>
          <p:cNvCxnSpPr/>
          <p:nvPr/>
        </p:nvCxnSpPr>
        <p:spPr>
          <a:xfrm>
            <a:off x="3062982" y="2018055"/>
            <a:ext cx="0" cy="8890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282484" y="2117632"/>
            <a:ext cx="2155478" cy="654724"/>
            <a:chOff x="798971" y="1704791"/>
            <a:chExt cx="924873" cy="636324"/>
          </a:xfrm>
        </p:grpSpPr>
        <p:sp>
          <p:nvSpPr>
            <p:cNvPr id="31" name="Text Placeholder 3"/>
            <p:cNvSpPr txBox="1"/>
            <p:nvPr/>
          </p:nvSpPr>
          <p:spPr>
            <a:xfrm>
              <a:off x="798971" y="1704791"/>
              <a:ext cx="396183" cy="269214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/>
              <a:r>
                <a:rPr lang="zh-CN" altLang="en-US" sz="18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Text Placeholder 3"/>
            <p:cNvSpPr txBox="1"/>
            <p:nvPr/>
          </p:nvSpPr>
          <p:spPr>
            <a:xfrm>
              <a:off x="798971" y="2018058"/>
              <a:ext cx="924873" cy="32305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9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3" name="Text Placeholder 3"/>
          <p:cNvSpPr txBox="1"/>
          <p:nvPr/>
        </p:nvSpPr>
        <p:spPr>
          <a:xfrm>
            <a:off x="2193452" y="2109304"/>
            <a:ext cx="766235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000" b="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20%</a:t>
            </a:r>
            <a:endParaRPr lang="en-US" sz="4000" b="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Rectangle 22"/>
          <p:cNvSpPr/>
          <p:nvPr/>
        </p:nvSpPr>
        <p:spPr>
          <a:xfrm>
            <a:off x="1713456" y="3223636"/>
            <a:ext cx="4343632" cy="112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5" name="Straight Connector 24"/>
          <p:cNvCxnSpPr/>
          <p:nvPr/>
        </p:nvCxnSpPr>
        <p:spPr>
          <a:xfrm>
            <a:off x="3062982" y="3342198"/>
            <a:ext cx="0" cy="8890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29"/>
          <p:cNvGrpSpPr/>
          <p:nvPr/>
        </p:nvGrpSpPr>
        <p:grpSpPr>
          <a:xfrm>
            <a:off x="3282481" y="3442785"/>
            <a:ext cx="2155480" cy="657656"/>
            <a:chOff x="798970" y="1704791"/>
            <a:chExt cx="924874" cy="639171"/>
          </a:xfrm>
        </p:grpSpPr>
        <p:sp>
          <p:nvSpPr>
            <p:cNvPr id="37" name="Text Placeholder 3"/>
            <p:cNvSpPr txBox="1"/>
            <p:nvPr/>
          </p:nvSpPr>
          <p:spPr>
            <a:xfrm>
              <a:off x="798970" y="1704791"/>
              <a:ext cx="396183" cy="26921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/>
              <a:r>
                <a:rPr lang="zh-CN" altLang="en-US" sz="18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Text Placeholder 3"/>
            <p:cNvSpPr txBox="1"/>
            <p:nvPr/>
          </p:nvSpPr>
          <p:spPr>
            <a:xfrm>
              <a:off x="798971" y="2020906"/>
              <a:ext cx="924873" cy="32305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9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9" name="Text Placeholder 3"/>
          <p:cNvSpPr txBox="1"/>
          <p:nvPr/>
        </p:nvSpPr>
        <p:spPr>
          <a:xfrm>
            <a:off x="2185438" y="3434445"/>
            <a:ext cx="782265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000" b="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30%</a:t>
            </a:r>
            <a:endParaRPr lang="en-US" sz="4000" b="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Rectangle 44"/>
          <p:cNvSpPr/>
          <p:nvPr/>
        </p:nvSpPr>
        <p:spPr>
          <a:xfrm>
            <a:off x="1713456" y="4565766"/>
            <a:ext cx="4343632" cy="11261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Straight Connector 46"/>
          <p:cNvCxnSpPr/>
          <p:nvPr/>
        </p:nvCxnSpPr>
        <p:spPr>
          <a:xfrm>
            <a:off x="3062982" y="4684328"/>
            <a:ext cx="0" cy="8890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29"/>
          <p:cNvGrpSpPr/>
          <p:nvPr/>
        </p:nvGrpSpPr>
        <p:grpSpPr>
          <a:xfrm>
            <a:off x="3282481" y="4784919"/>
            <a:ext cx="2155480" cy="664788"/>
            <a:chOff x="798970" y="1704791"/>
            <a:chExt cx="924874" cy="646102"/>
          </a:xfrm>
        </p:grpSpPr>
        <p:sp>
          <p:nvSpPr>
            <p:cNvPr id="43" name="Text Placeholder 3"/>
            <p:cNvSpPr txBox="1"/>
            <p:nvPr/>
          </p:nvSpPr>
          <p:spPr>
            <a:xfrm>
              <a:off x="798970" y="1704791"/>
              <a:ext cx="396183" cy="26921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/>
              <a:r>
                <a:rPr lang="zh-CN" altLang="en-US" sz="18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zh-CN" altLang="en-US"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Text Placeholder 3"/>
            <p:cNvSpPr txBox="1"/>
            <p:nvPr/>
          </p:nvSpPr>
          <p:spPr>
            <a:xfrm>
              <a:off x="798971" y="2027837"/>
              <a:ext cx="924873" cy="32305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9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9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45" name="Text Placeholder 3"/>
          <p:cNvSpPr txBox="1"/>
          <p:nvPr/>
        </p:nvSpPr>
        <p:spPr>
          <a:xfrm>
            <a:off x="2187841" y="4776580"/>
            <a:ext cx="777457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000" b="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US" sz="4000" b="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46" name="Chart 60"/>
          <p:cNvGraphicFramePr/>
          <p:nvPr/>
        </p:nvGraphicFramePr>
        <p:xfrm>
          <a:off x="6388100" y="1809579"/>
          <a:ext cx="4344292" cy="219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7" name="TextBox 61"/>
          <p:cNvSpPr txBox="1"/>
          <p:nvPr/>
        </p:nvSpPr>
        <p:spPr>
          <a:xfrm>
            <a:off x="6945277" y="4270139"/>
            <a:ext cx="3787115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9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8" name="Flowchart: Off-page Connector 63"/>
          <p:cNvSpPr/>
          <p:nvPr/>
        </p:nvSpPr>
        <p:spPr>
          <a:xfrm rot="16200000">
            <a:off x="6629062" y="4247963"/>
            <a:ext cx="248448" cy="325517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64"/>
          <p:cNvSpPr txBox="1"/>
          <p:nvPr/>
        </p:nvSpPr>
        <p:spPr>
          <a:xfrm>
            <a:off x="6945287" y="4830322"/>
            <a:ext cx="3787114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9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0" name="Flowchart: Off-page Connector 65"/>
          <p:cNvSpPr/>
          <p:nvPr/>
        </p:nvSpPr>
        <p:spPr>
          <a:xfrm rot="16200000">
            <a:off x="6629062" y="4813827"/>
            <a:ext cx="248448" cy="325517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66"/>
          <p:cNvSpPr txBox="1"/>
          <p:nvPr/>
        </p:nvSpPr>
        <p:spPr>
          <a:xfrm>
            <a:off x="6945287" y="5421164"/>
            <a:ext cx="3787114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9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2" name="Flowchart: Off-page Connector 67"/>
          <p:cNvSpPr/>
          <p:nvPr/>
        </p:nvSpPr>
        <p:spPr>
          <a:xfrm rot="16200000">
            <a:off x="6629062" y="5399904"/>
            <a:ext cx="248448" cy="325517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05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180016" y="3342193"/>
            <a:ext cx="946291" cy="889092"/>
            <a:chOff x="1218928" y="3342193"/>
            <a:chExt cx="946291" cy="889092"/>
          </a:xfrm>
        </p:grpSpPr>
        <p:sp>
          <p:nvSpPr>
            <p:cNvPr id="54" name="Pentagon 23"/>
            <p:cNvSpPr/>
            <p:nvPr/>
          </p:nvSpPr>
          <p:spPr>
            <a:xfrm>
              <a:off x="1218928" y="3342193"/>
              <a:ext cx="946291" cy="889092"/>
            </a:xfrm>
            <a:prstGeom prst="homePlate">
              <a:avLst>
                <a:gd name="adj" fmla="val 3573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5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474211" y="3680214"/>
              <a:ext cx="213866" cy="213052"/>
              <a:chOff x="10458985" y="2125015"/>
              <a:chExt cx="366530" cy="365137"/>
            </a:xfrm>
            <a:solidFill>
              <a:schemeClr val="bg1"/>
            </a:solidFill>
          </p:grpSpPr>
          <p:sp>
            <p:nvSpPr>
              <p:cNvPr id="56" name="Freeform 48"/>
              <p:cNvSpPr>
                <a:spLocks noEditPoints="1"/>
              </p:cNvSpPr>
              <p:nvPr/>
            </p:nvSpPr>
            <p:spPr bwMode="auto">
              <a:xfrm>
                <a:off x="10458985" y="2125015"/>
                <a:ext cx="366530" cy="365137"/>
              </a:xfrm>
              <a:custGeom>
                <a:avLst/>
                <a:gdLst>
                  <a:gd name="T0" fmla="*/ 133 w 140"/>
                  <a:gd name="T1" fmla="*/ 39 h 140"/>
                  <a:gd name="T2" fmla="*/ 13 w 140"/>
                  <a:gd name="T3" fmla="*/ 29 h 140"/>
                  <a:gd name="T4" fmla="*/ 2 w 140"/>
                  <a:gd name="T5" fmla="*/ 88 h 140"/>
                  <a:gd name="T6" fmla="*/ 70 w 140"/>
                  <a:gd name="T7" fmla="*/ 140 h 140"/>
                  <a:gd name="T8" fmla="*/ 140 w 140"/>
                  <a:gd name="T9" fmla="*/ 73 h 140"/>
                  <a:gd name="T10" fmla="*/ 123 w 140"/>
                  <a:gd name="T11" fmla="*/ 54 h 140"/>
                  <a:gd name="T12" fmla="*/ 128 w 140"/>
                  <a:gd name="T13" fmla="*/ 61 h 140"/>
                  <a:gd name="T14" fmla="*/ 125 w 140"/>
                  <a:gd name="T15" fmla="*/ 57 h 140"/>
                  <a:gd name="T16" fmla="*/ 123 w 140"/>
                  <a:gd name="T17" fmla="*/ 95 h 140"/>
                  <a:gd name="T18" fmla="*/ 95 w 140"/>
                  <a:gd name="T19" fmla="*/ 123 h 140"/>
                  <a:gd name="T20" fmla="*/ 79 w 140"/>
                  <a:gd name="T21" fmla="*/ 128 h 140"/>
                  <a:gd name="T22" fmla="*/ 18 w 140"/>
                  <a:gd name="T23" fmla="*/ 98 h 140"/>
                  <a:gd name="T24" fmla="*/ 11 w 140"/>
                  <a:gd name="T25" fmla="*/ 70 h 140"/>
                  <a:gd name="T26" fmla="*/ 14 w 140"/>
                  <a:gd name="T27" fmla="*/ 68 h 140"/>
                  <a:gd name="T28" fmla="*/ 33 w 140"/>
                  <a:gd name="T29" fmla="*/ 77 h 140"/>
                  <a:gd name="T30" fmla="*/ 32 w 140"/>
                  <a:gd name="T31" fmla="*/ 86 h 140"/>
                  <a:gd name="T32" fmla="*/ 25 w 140"/>
                  <a:gd name="T33" fmla="*/ 97 h 140"/>
                  <a:gd name="T34" fmla="*/ 33 w 140"/>
                  <a:gd name="T35" fmla="*/ 106 h 140"/>
                  <a:gd name="T36" fmla="*/ 39 w 140"/>
                  <a:gd name="T37" fmla="*/ 109 h 140"/>
                  <a:gd name="T38" fmla="*/ 49 w 140"/>
                  <a:gd name="T39" fmla="*/ 123 h 140"/>
                  <a:gd name="T40" fmla="*/ 51 w 140"/>
                  <a:gd name="T41" fmla="*/ 104 h 140"/>
                  <a:gd name="T42" fmla="*/ 54 w 140"/>
                  <a:gd name="T43" fmla="*/ 91 h 140"/>
                  <a:gd name="T44" fmla="*/ 41 w 140"/>
                  <a:gd name="T45" fmla="*/ 79 h 140"/>
                  <a:gd name="T46" fmla="*/ 38 w 140"/>
                  <a:gd name="T47" fmla="*/ 68 h 140"/>
                  <a:gd name="T48" fmla="*/ 41 w 140"/>
                  <a:gd name="T49" fmla="*/ 61 h 140"/>
                  <a:gd name="T50" fmla="*/ 47 w 140"/>
                  <a:gd name="T51" fmla="*/ 64 h 140"/>
                  <a:gd name="T52" fmla="*/ 53 w 140"/>
                  <a:gd name="T53" fmla="*/ 55 h 140"/>
                  <a:gd name="T54" fmla="*/ 58 w 140"/>
                  <a:gd name="T55" fmla="*/ 34 h 140"/>
                  <a:gd name="T56" fmla="*/ 51 w 140"/>
                  <a:gd name="T57" fmla="*/ 27 h 140"/>
                  <a:gd name="T58" fmla="*/ 35 w 140"/>
                  <a:gd name="T59" fmla="*/ 25 h 140"/>
                  <a:gd name="T60" fmla="*/ 45 w 140"/>
                  <a:gd name="T61" fmla="*/ 17 h 140"/>
                  <a:gd name="T62" fmla="*/ 105 w 140"/>
                  <a:gd name="T63" fmla="*/ 34 h 140"/>
                  <a:gd name="T64" fmla="*/ 94 w 140"/>
                  <a:gd name="T65" fmla="*/ 43 h 140"/>
                  <a:gd name="T66" fmla="*/ 86 w 140"/>
                  <a:gd name="T67" fmla="*/ 56 h 140"/>
                  <a:gd name="T68" fmla="*/ 89 w 140"/>
                  <a:gd name="T69" fmla="*/ 60 h 140"/>
                  <a:gd name="T70" fmla="*/ 101 w 140"/>
                  <a:gd name="T71" fmla="*/ 61 h 140"/>
                  <a:gd name="T72" fmla="*/ 96 w 140"/>
                  <a:gd name="T73" fmla="*/ 70 h 140"/>
                  <a:gd name="T74" fmla="*/ 84 w 140"/>
                  <a:gd name="T75" fmla="*/ 74 h 140"/>
                  <a:gd name="T76" fmla="*/ 83 w 140"/>
                  <a:gd name="T77" fmla="*/ 84 h 140"/>
                  <a:gd name="T78" fmla="*/ 88 w 140"/>
                  <a:gd name="T79" fmla="*/ 91 h 140"/>
                  <a:gd name="T80" fmla="*/ 93 w 140"/>
                  <a:gd name="T81" fmla="*/ 112 h 140"/>
                  <a:gd name="T82" fmla="*/ 101 w 140"/>
                  <a:gd name="T83" fmla="*/ 109 h 140"/>
                  <a:gd name="T84" fmla="*/ 107 w 140"/>
                  <a:gd name="T85" fmla="*/ 97 h 140"/>
                  <a:gd name="T86" fmla="*/ 113 w 140"/>
                  <a:gd name="T87" fmla="*/ 89 h 140"/>
                  <a:gd name="T88" fmla="*/ 121 w 140"/>
                  <a:gd name="T89" fmla="*/ 79 h 140"/>
                  <a:gd name="T90" fmla="*/ 123 w 140"/>
                  <a:gd name="T91" fmla="*/ 75 h 140"/>
                  <a:gd name="T92" fmla="*/ 115 w 140"/>
                  <a:gd name="T93" fmla="*/ 74 h 140"/>
                  <a:gd name="T94" fmla="*/ 115 w 140"/>
                  <a:gd name="T95" fmla="*/ 70 h 140"/>
                  <a:gd name="T96" fmla="*/ 123 w 140"/>
                  <a:gd name="T97" fmla="*/ 72 h 140"/>
                  <a:gd name="T98" fmla="*/ 129 w 140"/>
                  <a:gd name="T99" fmla="*/ 6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0" h="140">
                    <a:moveTo>
                      <a:pt x="140" y="66"/>
                    </a:moveTo>
                    <a:cubicBezTo>
                      <a:pt x="140" y="64"/>
                      <a:pt x="140" y="61"/>
                      <a:pt x="139" y="59"/>
                    </a:cubicBezTo>
                    <a:cubicBezTo>
                      <a:pt x="138" y="52"/>
                      <a:pt x="136" y="45"/>
                      <a:pt x="133" y="39"/>
                    </a:cubicBezTo>
                    <a:cubicBezTo>
                      <a:pt x="121" y="15"/>
                      <a:pt x="97" y="0"/>
                      <a:pt x="70" y="0"/>
                    </a:cubicBezTo>
                    <a:cubicBezTo>
                      <a:pt x="53" y="0"/>
                      <a:pt x="37" y="6"/>
                      <a:pt x="25" y="17"/>
                    </a:cubicBezTo>
                    <a:cubicBezTo>
                      <a:pt x="20" y="20"/>
                      <a:pt x="16" y="25"/>
                      <a:pt x="13" y="29"/>
                    </a:cubicBezTo>
                    <a:cubicBezTo>
                      <a:pt x="8" y="36"/>
                      <a:pt x="4" y="44"/>
                      <a:pt x="2" y="53"/>
                    </a:cubicBezTo>
                    <a:cubicBezTo>
                      <a:pt x="1" y="59"/>
                      <a:pt x="0" y="64"/>
                      <a:pt x="0" y="70"/>
                    </a:cubicBezTo>
                    <a:cubicBezTo>
                      <a:pt x="0" y="76"/>
                      <a:pt x="1" y="82"/>
                      <a:pt x="2" y="88"/>
                    </a:cubicBezTo>
                    <a:cubicBezTo>
                      <a:pt x="4" y="95"/>
                      <a:pt x="7" y="101"/>
                      <a:pt x="11" y="107"/>
                    </a:cubicBezTo>
                    <a:cubicBezTo>
                      <a:pt x="17" y="117"/>
                      <a:pt x="25" y="125"/>
                      <a:pt x="35" y="130"/>
                    </a:cubicBezTo>
                    <a:cubicBezTo>
                      <a:pt x="45" y="137"/>
                      <a:pt x="57" y="140"/>
                      <a:pt x="70" y="140"/>
                    </a:cubicBezTo>
                    <a:cubicBezTo>
                      <a:pt x="73" y="140"/>
                      <a:pt x="76" y="140"/>
                      <a:pt x="79" y="139"/>
                    </a:cubicBezTo>
                    <a:cubicBezTo>
                      <a:pt x="91" y="138"/>
                      <a:pt x="102" y="133"/>
                      <a:pt x="111" y="127"/>
                    </a:cubicBezTo>
                    <a:cubicBezTo>
                      <a:pt x="128" y="115"/>
                      <a:pt x="139" y="95"/>
                      <a:pt x="140" y="73"/>
                    </a:cubicBezTo>
                    <a:cubicBezTo>
                      <a:pt x="140" y="72"/>
                      <a:pt x="140" y="71"/>
                      <a:pt x="140" y="70"/>
                    </a:cubicBezTo>
                    <a:cubicBezTo>
                      <a:pt x="140" y="69"/>
                      <a:pt x="140" y="67"/>
                      <a:pt x="140" y="66"/>
                    </a:cubicBezTo>
                    <a:close/>
                    <a:moveTo>
                      <a:pt x="123" y="54"/>
                    </a:moveTo>
                    <a:cubicBezTo>
                      <a:pt x="123" y="53"/>
                      <a:pt x="125" y="53"/>
                      <a:pt x="126" y="54"/>
                    </a:cubicBezTo>
                    <a:cubicBezTo>
                      <a:pt x="126" y="54"/>
                      <a:pt x="127" y="54"/>
                      <a:pt x="127" y="54"/>
                    </a:cubicBezTo>
                    <a:cubicBezTo>
                      <a:pt x="127" y="56"/>
                      <a:pt x="128" y="59"/>
                      <a:pt x="128" y="61"/>
                    </a:cubicBezTo>
                    <a:cubicBezTo>
                      <a:pt x="128" y="61"/>
                      <a:pt x="128" y="61"/>
                      <a:pt x="128" y="62"/>
                    </a:cubicBezTo>
                    <a:cubicBezTo>
                      <a:pt x="128" y="61"/>
                      <a:pt x="127" y="60"/>
                      <a:pt x="127" y="59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3" y="56"/>
                      <a:pt x="123" y="54"/>
                      <a:pt x="123" y="54"/>
                    </a:cubicBezTo>
                    <a:close/>
                    <a:moveTo>
                      <a:pt x="129" y="72"/>
                    </a:moveTo>
                    <a:cubicBezTo>
                      <a:pt x="129" y="80"/>
                      <a:pt x="127" y="88"/>
                      <a:pt x="123" y="95"/>
                    </a:cubicBezTo>
                    <a:cubicBezTo>
                      <a:pt x="119" y="105"/>
                      <a:pt x="112" y="113"/>
                      <a:pt x="103" y="119"/>
                    </a:cubicBezTo>
                    <a:cubicBezTo>
                      <a:pt x="101" y="121"/>
                      <a:pt x="98" y="122"/>
                      <a:pt x="95" y="123"/>
                    </a:cubicBezTo>
                    <a:cubicBezTo>
                      <a:pt x="95" y="123"/>
                      <a:pt x="95" y="123"/>
                      <a:pt x="95" y="123"/>
                    </a:cubicBezTo>
                    <a:cubicBezTo>
                      <a:pt x="93" y="124"/>
                      <a:pt x="91" y="125"/>
                      <a:pt x="90" y="126"/>
                    </a:cubicBezTo>
                    <a:cubicBezTo>
                      <a:pt x="87" y="127"/>
                      <a:pt x="84" y="127"/>
                      <a:pt x="81" y="128"/>
                    </a:cubicBezTo>
                    <a:cubicBezTo>
                      <a:pt x="80" y="128"/>
                      <a:pt x="80" y="128"/>
                      <a:pt x="79" y="128"/>
                    </a:cubicBezTo>
                    <a:cubicBezTo>
                      <a:pt x="76" y="129"/>
                      <a:pt x="73" y="129"/>
                      <a:pt x="70" y="129"/>
                    </a:cubicBezTo>
                    <a:cubicBezTo>
                      <a:pt x="58" y="129"/>
                      <a:pt x="46" y="125"/>
                      <a:pt x="36" y="119"/>
                    </a:cubicBezTo>
                    <a:cubicBezTo>
                      <a:pt x="29" y="113"/>
                      <a:pt x="22" y="106"/>
                      <a:pt x="18" y="98"/>
                    </a:cubicBezTo>
                    <a:cubicBezTo>
                      <a:pt x="17" y="96"/>
                      <a:pt x="16" y="93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2" y="84"/>
                      <a:pt x="11" y="77"/>
                      <a:pt x="11" y="70"/>
                    </a:cubicBezTo>
                    <a:cubicBezTo>
                      <a:pt x="11" y="67"/>
                      <a:pt x="11" y="64"/>
                      <a:pt x="12" y="61"/>
                    </a:cubicBezTo>
                    <a:cubicBezTo>
                      <a:pt x="12" y="61"/>
                      <a:pt x="12" y="61"/>
                      <a:pt x="12" y="6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5" y="70"/>
                      <a:pt x="17" y="72"/>
                      <a:pt x="18" y="7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30" y="74"/>
                      <a:pt x="32" y="75"/>
                      <a:pt x="33" y="77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34" y="82"/>
                      <a:pt x="34" y="85"/>
                      <a:pt x="32" y="86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29" y="88"/>
                      <a:pt x="27" y="91"/>
                      <a:pt x="26" y="92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4" y="101"/>
                      <a:pt x="25" y="103"/>
                      <a:pt x="27" y="104"/>
                    </a:cubicBezTo>
                    <a:cubicBezTo>
                      <a:pt x="29" y="105"/>
                      <a:pt x="32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5" y="106"/>
                      <a:pt x="37" y="107"/>
                      <a:pt x="38" y="109"/>
                    </a:cubicBezTo>
                    <a:cubicBezTo>
                      <a:pt x="38" y="109"/>
                      <a:pt x="38" y="109"/>
                      <a:pt x="39" y="109"/>
                    </a:cubicBezTo>
                    <a:cubicBezTo>
                      <a:pt x="39" y="111"/>
                      <a:pt x="41" y="113"/>
                      <a:pt x="41" y="114"/>
                    </a:cubicBezTo>
                    <a:cubicBezTo>
                      <a:pt x="45" y="120"/>
                      <a:pt x="45" y="120"/>
                      <a:pt x="45" y="120"/>
                    </a:cubicBezTo>
                    <a:cubicBezTo>
                      <a:pt x="45" y="122"/>
                      <a:pt x="47" y="123"/>
                      <a:pt x="49" y="123"/>
                    </a:cubicBezTo>
                    <a:cubicBezTo>
                      <a:pt x="51" y="123"/>
                      <a:pt x="52" y="122"/>
                      <a:pt x="52" y="120"/>
                    </a:cubicBezTo>
                    <a:cubicBezTo>
                      <a:pt x="50" y="111"/>
                      <a:pt x="50" y="111"/>
                      <a:pt x="50" y="111"/>
                    </a:cubicBezTo>
                    <a:cubicBezTo>
                      <a:pt x="50" y="109"/>
                      <a:pt x="50" y="106"/>
                      <a:pt x="51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0"/>
                      <a:pt x="55" y="97"/>
                      <a:pt x="55" y="95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89"/>
                      <a:pt x="53" y="87"/>
                      <a:pt x="51" y="86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3" y="83"/>
                      <a:pt x="41" y="81"/>
                      <a:pt x="41" y="79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39" y="73"/>
                      <a:pt x="38" y="72"/>
                      <a:pt x="38" y="70"/>
                    </a:cubicBezTo>
                    <a:cubicBezTo>
                      <a:pt x="38" y="69"/>
                      <a:pt x="38" y="68"/>
                      <a:pt x="38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6"/>
                      <a:pt x="39" y="63"/>
                      <a:pt x="40" y="62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2" y="60"/>
                      <a:pt x="42" y="60"/>
                      <a:pt x="43" y="60"/>
                    </a:cubicBezTo>
                    <a:cubicBezTo>
                      <a:pt x="43" y="60"/>
                      <a:pt x="44" y="60"/>
                      <a:pt x="44" y="61"/>
                    </a:cubicBezTo>
                    <a:cubicBezTo>
                      <a:pt x="45" y="63"/>
                      <a:pt x="46" y="64"/>
                      <a:pt x="47" y="64"/>
                    </a:cubicBezTo>
                    <a:cubicBezTo>
                      <a:pt x="48" y="63"/>
                      <a:pt x="49" y="62"/>
                      <a:pt x="49" y="60"/>
                    </a:cubicBezTo>
                    <a:cubicBezTo>
                      <a:pt x="50" y="58"/>
                      <a:pt x="51" y="56"/>
                      <a:pt x="53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5" y="54"/>
                      <a:pt x="57" y="52"/>
                      <a:pt x="57" y="5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8"/>
                      <a:pt x="60" y="35"/>
                      <a:pt x="58" y="34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5" y="31"/>
                      <a:pt x="53" y="29"/>
                      <a:pt x="52" y="28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49" y="26"/>
                      <a:pt x="47" y="25"/>
                      <a:pt x="4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4" y="25"/>
                      <a:pt x="33" y="25"/>
                      <a:pt x="32" y="25"/>
                    </a:cubicBezTo>
                    <a:cubicBezTo>
                      <a:pt x="36" y="22"/>
                      <a:pt x="40" y="19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52" y="13"/>
                      <a:pt x="61" y="11"/>
                      <a:pt x="70" y="11"/>
                    </a:cubicBezTo>
                    <a:cubicBezTo>
                      <a:pt x="90" y="11"/>
                      <a:pt x="107" y="21"/>
                      <a:pt x="118" y="36"/>
                    </a:cubicBezTo>
                    <a:cubicBezTo>
                      <a:pt x="105" y="34"/>
                      <a:pt x="105" y="34"/>
                      <a:pt x="105" y="34"/>
                    </a:cubicBezTo>
                    <a:cubicBezTo>
                      <a:pt x="104" y="34"/>
                      <a:pt x="103" y="34"/>
                      <a:pt x="102" y="35"/>
                    </a:cubicBezTo>
                    <a:cubicBezTo>
                      <a:pt x="101" y="35"/>
                      <a:pt x="100" y="35"/>
                      <a:pt x="100" y="36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7" y="52"/>
                      <a:pt x="86" y="54"/>
                      <a:pt x="86" y="56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63"/>
                      <a:pt x="86" y="63"/>
                      <a:pt x="87" y="62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91" y="59"/>
                      <a:pt x="93" y="58"/>
                      <a:pt x="95" y="58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98" y="58"/>
                      <a:pt x="100" y="59"/>
                      <a:pt x="101" y="61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102" y="64"/>
                      <a:pt x="101" y="67"/>
                      <a:pt x="101" y="68"/>
                    </a:cubicBezTo>
                    <a:cubicBezTo>
                      <a:pt x="100" y="69"/>
                      <a:pt x="98" y="70"/>
                      <a:pt x="96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0" y="69"/>
                      <a:pt x="87" y="70"/>
                      <a:pt x="86" y="72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4"/>
                      <a:pt x="84" y="74"/>
                      <a:pt x="83" y="75"/>
                    </a:cubicBezTo>
                    <a:cubicBezTo>
                      <a:pt x="83" y="76"/>
                      <a:pt x="82" y="78"/>
                      <a:pt x="82" y="79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3" y="85"/>
                      <a:pt x="83" y="85"/>
                      <a:pt x="83" y="86"/>
                    </a:cubicBezTo>
                    <a:cubicBezTo>
                      <a:pt x="84" y="87"/>
                      <a:pt x="85" y="89"/>
                      <a:pt x="86" y="89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90" y="92"/>
                      <a:pt x="91" y="95"/>
                      <a:pt x="91" y="97"/>
                    </a:cubicBezTo>
                    <a:cubicBezTo>
                      <a:pt x="91" y="107"/>
                      <a:pt x="91" y="107"/>
                      <a:pt x="91" y="107"/>
                    </a:cubicBezTo>
                    <a:cubicBezTo>
                      <a:pt x="91" y="109"/>
                      <a:pt x="92" y="111"/>
                      <a:pt x="93" y="112"/>
                    </a:cubicBezTo>
                    <a:cubicBezTo>
                      <a:pt x="93" y="112"/>
                      <a:pt x="93" y="112"/>
                      <a:pt x="94" y="112"/>
                    </a:cubicBezTo>
                    <a:cubicBezTo>
                      <a:pt x="95" y="113"/>
                      <a:pt x="97" y="112"/>
                      <a:pt x="99" y="111"/>
                    </a:cubicBezTo>
                    <a:cubicBezTo>
                      <a:pt x="101" y="109"/>
                      <a:pt x="101" y="109"/>
                      <a:pt x="101" y="109"/>
                    </a:cubicBezTo>
                    <a:cubicBezTo>
                      <a:pt x="102" y="107"/>
                      <a:pt x="104" y="105"/>
                      <a:pt x="104" y="103"/>
                    </a:cubicBezTo>
                    <a:cubicBezTo>
                      <a:pt x="104" y="103"/>
                      <a:pt x="106" y="99"/>
                      <a:pt x="106" y="98"/>
                    </a:cubicBezTo>
                    <a:cubicBezTo>
                      <a:pt x="106" y="98"/>
                      <a:pt x="107" y="97"/>
                      <a:pt x="107" y="97"/>
                    </a:cubicBezTo>
                    <a:cubicBezTo>
                      <a:pt x="109" y="96"/>
                      <a:pt x="111" y="95"/>
                      <a:pt x="111" y="93"/>
                    </a:cubicBezTo>
                    <a:cubicBezTo>
                      <a:pt x="112" y="92"/>
                      <a:pt x="112" y="91"/>
                      <a:pt x="113" y="90"/>
                    </a:cubicBezTo>
                    <a:cubicBezTo>
                      <a:pt x="113" y="89"/>
                      <a:pt x="113" y="89"/>
                      <a:pt x="113" y="89"/>
                    </a:cubicBezTo>
                    <a:cubicBezTo>
                      <a:pt x="114" y="88"/>
                      <a:pt x="115" y="86"/>
                      <a:pt x="117" y="84"/>
                    </a:cubicBezTo>
                    <a:cubicBezTo>
                      <a:pt x="117" y="84"/>
                      <a:pt x="117" y="84"/>
                      <a:pt x="117" y="84"/>
                    </a:cubicBezTo>
                    <a:cubicBezTo>
                      <a:pt x="119" y="83"/>
                      <a:pt x="120" y="81"/>
                      <a:pt x="121" y="79"/>
                    </a:cubicBezTo>
                    <a:cubicBezTo>
                      <a:pt x="123" y="77"/>
                      <a:pt x="123" y="77"/>
                      <a:pt x="123" y="77"/>
                    </a:cubicBezTo>
                    <a:cubicBezTo>
                      <a:pt x="123" y="77"/>
                      <a:pt x="123" y="76"/>
                      <a:pt x="123" y="76"/>
                    </a:cubicBezTo>
                    <a:cubicBezTo>
                      <a:pt x="123" y="76"/>
                      <a:pt x="123" y="76"/>
                      <a:pt x="123" y="75"/>
                    </a:cubicBezTo>
                    <a:cubicBezTo>
                      <a:pt x="123" y="75"/>
                      <a:pt x="122" y="75"/>
                      <a:pt x="121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19" y="75"/>
                      <a:pt x="116" y="75"/>
                      <a:pt x="115" y="74"/>
                    </a:cubicBezTo>
                    <a:cubicBezTo>
                      <a:pt x="113" y="73"/>
                      <a:pt x="113" y="73"/>
                      <a:pt x="113" y="73"/>
                    </a:cubicBezTo>
                    <a:cubicBezTo>
                      <a:pt x="112" y="72"/>
                      <a:pt x="111" y="70"/>
                      <a:pt x="111" y="69"/>
                    </a:cubicBezTo>
                    <a:cubicBezTo>
                      <a:pt x="112" y="69"/>
                      <a:pt x="113" y="69"/>
                      <a:pt x="115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8" y="71"/>
                      <a:pt x="120" y="72"/>
                      <a:pt x="122" y="72"/>
                    </a:cubicBezTo>
                    <a:cubicBezTo>
                      <a:pt x="123" y="72"/>
                      <a:pt x="123" y="72"/>
                      <a:pt x="123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6" y="72"/>
                      <a:pt x="128" y="71"/>
                      <a:pt x="128" y="70"/>
                    </a:cubicBezTo>
                    <a:cubicBezTo>
                      <a:pt x="128" y="69"/>
                      <a:pt x="129" y="68"/>
                      <a:pt x="129" y="67"/>
                    </a:cubicBezTo>
                    <a:cubicBezTo>
                      <a:pt x="129" y="68"/>
                      <a:pt x="129" y="69"/>
                      <a:pt x="129" y="70"/>
                    </a:cubicBezTo>
                    <a:cubicBezTo>
                      <a:pt x="129" y="71"/>
                      <a:pt x="129" y="71"/>
                      <a:pt x="129" y="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10733533" y="2393990"/>
                <a:ext cx="19511" cy="20905"/>
              </a:xfrm>
              <a:custGeom>
                <a:avLst/>
                <a:gdLst>
                  <a:gd name="T0" fmla="*/ 7 w 7"/>
                  <a:gd name="T1" fmla="*/ 2 h 8"/>
                  <a:gd name="T2" fmla="*/ 5 w 7"/>
                  <a:gd name="T3" fmla="*/ 6 h 8"/>
                  <a:gd name="T4" fmla="*/ 3 w 7"/>
                  <a:gd name="T5" fmla="*/ 8 h 8"/>
                  <a:gd name="T6" fmla="*/ 2 w 7"/>
                  <a:gd name="T7" fmla="*/ 8 h 8"/>
                  <a:gd name="T8" fmla="*/ 1 w 7"/>
                  <a:gd name="T9" fmla="*/ 8 h 8"/>
                  <a:gd name="T10" fmla="*/ 1 w 7"/>
                  <a:gd name="T11" fmla="*/ 6 h 8"/>
                  <a:gd name="T12" fmla="*/ 3 w 7"/>
                  <a:gd name="T13" fmla="*/ 2 h 8"/>
                  <a:gd name="T14" fmla="*/ 6 w 7"/>
                  <a:gd name="T15" fmla="*/ 0 h 8"/>
                  <a:gd name="T16" fmla="*/ 6 w 7"/>
                  <a:gd name="T17" fmla="*/ 0 h 8"/>
                  <a:gd name="T18" fmla="*/ 7 w 7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7" y="2"/>
                    </a:moveTo>
                    <a:cubicBezTo>
                      <a:pt x="7" y="3"/>
                      <a:pt x="6" y="5"/>
                      <a:pt x="5" y="6"/>
                    </a:cubicBezTo>
                    <a:cubicBezTo>
                      <a:pt x="5" y="7"/>
                      <a:pt x="3" y="7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0" y="7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2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1180016" y="4684325"/>
            <a:ext cx="946291" cy="889092"/>
            <a:chOff x="1218928" y="4684325"/>
            <a:chExt cx="946291" cy="889092"/>
          </a:xfrm>
        </p:grpSpPr>
        <p:sp>
          <p:nvSpPr>
            <p:cNvPr id="59" name="Pentagon 45"/>
            <p:cNvSpPr/>
            <p:nvPr/>
          </p:nvSpPr>
          <p:spPr>
            <a:xfrm>
              <a:off x="1218928" y="4684325"/>
              <a:ext cx="946291" cy="889092"/>
            </a:xfrm>
            <a:prstGeom prst="homePlate">
              <a:avLst>
                <a:gd name="adj" fmla="val 3573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5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1474212" y="5043489"/>
              <a:ext cx="213864" cy="170766"/>
              <a:chOff x="5289551" y="1363662"/>
              <a:chExt cx="417513" cy="333375"/>
            </a:xfrm>
            <a:solidFill>
              <a:schemeClr val="bg1"/>
            </a:solidFill>
          </p:grpSpPr>
          <p:sp>
            <p:nvSpPr>
              <p:cNvPr id="61" name="Oval 204"/>
              <p:cNvSpPr>
                <a:spLocks noChangeArrowheads="1"/>
              </p:cNvSpPr>
              <p:nvPr/>
            </p:nvSpPr>
            <p:spPr bwMode="auto">
              <a:xfrm>
                <a:off x="5448301" y="1509712"/>
                <a:ext cx="101600" cy="1016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206"/>
              <p:cNvSpPr>
                <a:spLocks noEditPoints="1"/>
              </p:cNvSpPr>
              <p:nvPr/>
            </p:nvSpPr>
            <p:spPr bwMode="auto">
              <a:xfrm>
                <a:off x="5289551" y="1363662"/>
                <a:ext cx="417513" cy="333375"/>
              </a:xfrm>
              <a:custGeom>
                <a:avLst/>
                <a:gdLst>
                  <a:gd name="T0" fmla="*/ 135 w 140"/>
                  <a:gd name="T1" fmla="*/ 20 h 112"/>
                  <a:gd name="T2" fmla="*/ 101 w 140"/>
                  <a:gd name="T3" fmla="*/ 20 h 112"/>
                  <a:gd name="T4" fmla="*/ 96 w 140"/>
                  <a:gd name="T5" fmla="*/ 15 h 112"/>
                  <a:gd name="T6" fmla="*/ 96 w 140"/>
                  <a:gd name="T7" fmla="*/ 6 h 112"/>
                  <a:gd name="T8" fmla="*/ 90 w 140"/>
                  <a:gd name="T9" fmla="*/ 0 h 112"/>
                  <a:gd name="T10" fmla="*/ 50 w 140"/>
                  <a:gd name="T11" fmla="*/ 0 h 112"/>
                  <a:gd name="T12" fmla="*/ 44 w 140"/>
                  <a:gd name="T13" fmla="*/ 6 h 112"/>
                  <a:gd name="T14" fmla="*/ 44 w 140"/>
                  <a:gd name="T15" fmla="*/ 15 h 112"/>
                  <a:gd name="T16" fmla="*/ 39 w 140"/>
                  <a:gd name="T17" fmla="*/ 20 h 112"/>
                  <a:gd name="T18" fmla="*/ 5 w 140"/>
                  <a:gd name="T19" fmla="*/ 20 h 112"/>
                  <a:gd name="T20" fmla="*/ 0 w 140"/>
                  <a:gd name="T21" fmla="*/ 26 h 112"/>
                  <a:gd name="T22" fmla="*/ 0 w 140"/>
                  <a:gd name="T23" fmla="*/ 106 h 112"/>
                  <a:gd name="T24" fmla="*/ 5 w 140"/>
                  <a:gd name="T25" fmla="*/ 112 h 112"/>
                  <a:gd name="T26" fmla="*/ 135 w 140"/>
                  <a:gd name="T27" fmla="*/ 112 h 112"/>
                  <a:gd name="T28" fmla="*/ 140 w 140"/>
                  <a:gd name="T29" fmla="*/ 106 h 112"/>
                  <a:gd name="T30" fmla="*/ 140 w 140"/>
                  <a:gd name="T31" fmla="*/ 26 h 112"/>
                  <a:gd name="T32" fmla="*/ 135 w 140"/>
                  <a:gd name="T33" fmla="*/ 20 h 112"/>
                  <a:gd name="T34" fmla="*/ 70 w 140"/>
                  <a:gd name="T35" fmla="*/ 94 h 112"/>
                  <a:gd name="T36" fmla="*/ 42 w 140"/>
                  <a:gd name="T37" fmla="*/ 66 h 112"/>
                  <a:gd name="T38" fmla="*/ 70 w 140"/>
                  <a:gd name="T39" fmla="*/ 38 h 112"/>
                  <a:gd name="T40" fmla="*/ 98 w 140"/>
                  <a:gd name="T41" fmla="*/ 66 h 112"/>
                  <a:gd name="T42" fmla="*/ 70 w 140"/>
                  <a:gd name="T43" fmla="*/ 94 h 112"/>
                  <a:gd name="T44" fmla="*/ 120 w 140"/>
                  <a:gd name="T45" fmla="*/ 51 h 112"/>
                  <a:gd name="T46" fmla="*/ 113 w 140"/>
                  <a:gd name="T47" fmla="*/ 43 h 112"/>
                  <a:gd name="T48" fmla="*/ 120 w 140"/>
                  <a:gd name="T49" fmla="*/ 36 h 112"/>
                  <a:gd name="T50" fmla="*/ 128 w 140"/>
                  <a:gd name="T51" fmla="*/ 43 h 112"/>
                  <a:gd name="T52" fmla="*/ 120 w 140"/>
                  <a:gd name="T53" fmla="*/ 5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0" h="112">
                    <a:moveTo>
                      <a:pt x="135" y="20"/>
                    </a:moveTo>
                    <a:cubicBezTo>
                      <a:pt x="101" y="20"/>
                      <a:pt x="101" y="20"/>
                      <a:pt x="101" y="20"/>
                    </a:cubicBezTo>
                    <a:cubicBezTo>
                      <a:pt x="98" y="20"/>
                      <a:pt x="96" y="18"/>
                      <a:pt x="96" y="15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96" y="3"/>
                      <a:pt x="93" y="0"/>
                      <a:pt x="9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0"/>
                      <a:pt x="44" y="3"/>
                      <a:pt x="44" y="6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8"/>
                      <a:pt x="42" y="20"/>
                      <a:pt x="39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0"/>
                      <a:pt x="0" y="23"/>
                      <a:pt x="0" y="2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9"/>
                      <a:pt x="2" y="112"/>
                      <a:pt x="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8" y="112"/>
                      <a:pt x="140" y="109"/>
                      <a:pt x="140" y="106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40" y="23"/>
                      <a:pt x="138" y="20"/>
                      <a:pt x="135" y="20"/>
                    </a:cubicBezTo>
                    <a:close/>
                    <a:moveTo>
                      <a:pt x="70" y="94"/>
                    </a:moveTo>
                    <a:cubicBezTo>
                      <a:pt x="55" y="94"/>
                      <a:pt x="42" y="81"/>
                      <a:pt x="42" y="66"/>
                    </a:cubicBezTo>
                    <a:cubicBezTo>
                      <a:pt x="42" y="50"/>
                      <a:pt x="55" y="38"/>
                      <a:pt x="70" y="38"/>
                    </a:cubicBezTo>
                    <a:cubicBezTo>
                      <a:pt x="85" y="38"/>
                      <a:pt x="98" y="50"/>
                      <a:pt x="98" y="66"/>
                    </a:cubicBezTo>
                    <a:cubicBezTo>
                      <a:pt x="98" y="81"/>
                      <a:pt x="85" y="94"/>
                      <a:pt x="70" y="94"/>
                    </a:cubicBezTo>
                    <a:close/>
                    <a:moveTo>
                      <a:pt x="120" y="51"/>
                    </a:moveTo>
                    <a:cubicBezTo>
                      <a:pt x="116" y="51"/>
                      <a:pt x="113" y="47"/>
                      <a:pt x="113" y="43"/>
                    </a:cubicBezTo>
                    <a:cubicBezTo>
                      <a:pt x="113" y="39"/>
                      <a:pt x="116" y="36"/>
                      <a:pt x="120" y="36"/>
                    </a:cubicBezTo>
                    <a:cubicBezTo>
                      <a:pt x="124" y="36"/>
                      <a:pt x="128" y="39"/>
                      <a:pt x="128" y="43"/>
                    </a:cubicBezTo>
                    <a:cubicBezTo>
                      <a:pt x="128" y="47"/>
                      <a:pt x="124" y="51"/>
                      <a:pt x="12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207"/>
              <p:cNvSpPr/>
              <p:nvPr/>
            </p:nvSpPr>
            <p:spPr bwMode="auto">
              <a:xfrm>
                <a:off x="5316538" y="1406525"/>
                <a:ext cx="47625" cy="28575"/>
              </a:xfrm>
              <a:custGeom>
                <a:avLst/>
                <a:gdLst>
                  <a:gd name="T0" fmla="*/ 16 w 16"/>
                  <a:gd name="T1" fmla="*/ 5 h 10"/>
                  <a:gd name="T2" fmla="*/ 10 w 16"/>
                  <a:gd name="T3" fmla="*/ 10 h 10"/>
                  <a:gd name="T4" fmla="*/ 5 w 16"/>
                  <a:gd name="T5" fmla="*/ 10 h 10"/>
                  <a:gd name="T6" fmla="*/ 0 w 16"/>
                  <a:gd name="T7" fmla="*/ 5 h 10"/>
                  <a:gd name="T8" fmla="*/ 5 w 16"/>
                  <a:gd name="T9" fmla="*/ 0 h 10"/>
                  <a:gd name="T10" fmla="*/ 10 w 16"/>
                  <a:gd name="T11" fmla="*/ 0 h 10"/>
                  <a:gd name="T12" fmla="*/ 16 w 16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0">
                    <a:moveTo>
                      <a:pt x="16" y="5"/>
                    </a:moveTo>
                    <a:cubicBezTo>
                      <a:pt x="16" y="8"/>
                      <a:pt x="13" y="10"/>
                      <a:pt x="10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3" y="0"/>
                      <a:pt x="16" y="2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208"/>
              <p:cNvSpPr/>
              <p:nvPr/>
            </p:nvSpPr>
            <p:spPr bwMode="auto">
              <a:xfrm>
                <a:off x="5373688" y="1406525"/>
                <a:ext cx="31750" cy="31750"/>
              </a:xfrm>
              <a:custGeom>
                <a:avLst/>
                <a:gdLst>
                  <a:gd name="T0" fmla="*/ 11 w 11"/>
                  <a:gd name="T1" fmla="*/ 5 h 11"/>
                  <a:gd name="T2" fmla="*/ 6 w 11"/>
                  <a:gd name="T3" fmla="*/ 11 h 11"/>
                  <a:gd name="T4" fmla="*/ 5 w 11"/>
                  <a:gd name="T5" fmla="*/ 11 h 11"/>
                  <a:gd name="T6" fmla="*/ 0 w 11"/>
                  <a:gd name="T7" fmla="*/ 5 h 11"/>
                  <a:gd name="T8" fmla="*/ 5 w 11"/>
                  <a:gd name="T9" fmla="*/ 0 h 11"/>
                  <a:gd name="T10" fmla="*/ 6 w 11"/>
                  <a:gd name="T11" fmla="*/ 0 h 11"/>
                  <a:gd name="T12" fmla="*/ 11 w 11"/>
                  <a:gd name="T1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1" y="5"/>
                    </a:moveTo>
                    <a:cubicBezTo>
                      <a:pt x="11" y="8"/>
                      <a:pt x="9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1180016" y="2018050"/>
            <a:ext cx="946291" cy="889092"/>
            <a:chOff x="1218928" y="2018050"/>
            <a:chExt cx="946291" cy="889092"/>
          </a:xfrm>
        </p:grpSpPr>
        <p:sp>
          <p:nvSpPr>
            <p:cNvPr id="66" name="Pentagon 5"/>
            <p:cNvSpPr/>
            <p:nvPr/>
          </p:nvSpPr>
          <p:spPr>
            <a:xfrm>
              <a:off x="1218928" y="2018050"/>
              <a:ext cx="946291" cy="889092"/>
            </a:xfrm>
            <a:prstGeom prst="homePlate">
              <a:avLst>
                <a:gd name="adj" fmla="val 3573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5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Freeform 214"/>
            <p:cNvSpPr>
              <a:spLocks noEditPoints="1"/>
            </p:cNvSpPr>
            <p:nvPr/>
          </p:nvSpPr>
          <p:spPr bwMode="auto">
            <a:xfrm>
              <a:off x="1504706" y="2355071"/>
              <a:ext cx="152878" cy="213052"/>
            </a:xfrm>
            <a:custGeom>
              <a:avLst/>
              <a:gdLst>
                <a:gd name="T0" fmla="*/ 93 w 100"/>
                <a:gd name="T1" fmla="*/ 33 h 140"/>
                <a:gd name="T2" fmla="*/ 93 w 100"/>
                <a:gd name="T3" fmla="*/ 23 h 140"/>
                <a:gd name="T4" fmla="*/ 100 w 100"/>
                <a:gd name="T5" fmla="*/ 23 h 140"/>
                <a:gd name="T6" fmla="*/ 100 w 100"/>
                <a:gd name="T7" fmla="*/ 0 h 140"/>
                <a:gd name="T8" fmla="*/ 0 w 100"/>
                <a:gd name="T9" fmla="*/ 0 h 140"/>
                <a:gd name="T10" fmla="*/ 0 w 100"/>
                <a:gd name="T11" fmla="*/ 23 h 140"/>
                <a:gd name="T12" fmla="*/ 7 w 100"/>
                <a:gd name="T13" fmla="*/ 23 h 140"/>
                <a:gd name="T14" fmla="*/ 7 w 100"/>
                <a:gd name="T15" fmla="*/ 33 h 140"/>
                <a:gd name="T16" fmla="*/ 28 w 100"/>
                <a:gd name="T17" fmla="*/ 70 h 140"/>
                <a:gd name="T18" fmla="*/ 7 w 100"/>
                <a:gd name="T19" fmla="*/ 107 h 140"/>
                <a:gd name="T20" fmla="*/ 7 w 100"/>
                <a:gd name="T21" fmla="*/ 117 h 140"/>
                <a:gd name="T22" fmla="*/ 0 w 100"/>
                <a:gd name="T23" fmla="*/ 117 h 140"/>
                <a:gd name="T24" fmla="*/ 0 w 100"/>
                <a:gd name="T25" fmla="*/ 140 h 140"/>
                <a:gd name="T26" fmla="*/ 100 w 100"/>
                <a:gd name="T27" fmla="*/ 140 h 140"/>
                <a:gd name="T28" fmla="*/ 100 w 100"/>
                <a:gd name="T29" fmla="*/ 117 h 140"/>
                <a:gd name="T30" fmla="*/ 93 w 100"/>
                <a:gd name="T31" fmla="*/ 117 h 140"/>
                <a:gd name="T32" fmla="*/ 93 w 100"/>
                <a:gd name="T33" fmla="*/ 107 h 140"/>
                <a:gd name="T34" fmla="*/ 72 w 100"/>
                <a:gd name="T35" fmla="*/ 70 h 140"/>
                <a:gd name="T36" fmla="*/ 93 w 100"/>
                <a:gd name="T37" fmla="*/ 33 h 140"/>
                <a:gd name="T38" fmla="*/ 81 w 100"/>
                <a:gd name="T39" fmla="*/ 107 h 140"/>
                <a:gd name="T40" fmla="*/ 81 w 100"/>
                <a:gd name="T41" fmla="*/ 117 h 140"/>
                <a:gd name="T42" fmla="*/ 19 w 100"/>
                <a:gd name="T43" fmla="*/ 117 h 140"/>
                <a:gd name="T44" fmla="*/ 19 w 100"/>
                <a:gd name="T45" fmla="*/ 107 h 140"/>
                <a:gd name="T46" fmla="*/ 50 w 100"/>
                <a:gd name="T47" fmla="*/ 76 h 140"/>
                <a:gd name="T48" fmla="*/ 81 w 100"/>
                <a:gd name="T49" fmla="*/ 107 h 140"/>
                <a:gd name="T50" fmla="*/ 50 w 100"/>
                <a:gd name="T51" fmla="*/ 64 h 140"/>
                <a:gd name="T52" fmla="*/ 19 w 100"/>
                <a:gd name="T53" fmla="*/ 33 h 140"/>
                <a:gd name="T54" fmla="*/ 19 w 100"/>
                <a:gd name="T55" fmla="*/ 23 h 140"/>
                <a:gd name="T56" fmla="*/ 81 w 100"/>
                <a:gd name="T57" fmla="*/ 23 h 140"/>
                <a:gd name="T58" fmla="*/ 81 w 100"/>
                <a:gd name="T59" fmla="*/ 33 h 140"/>
                <a:gd name="T60" fmla="*/ 50 w 100"/>
                <a:gd name="T61" fmla="*/ 6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" h="140">
                  <a:moveTo>
                    <a:pt x="93" y="33"/>
                  </a:moveTo>
                  <a:cubicBezTo>
                    <a:pt x="93" y="23"/>
                    <a:pt x="93" y="23"/>
                    <a:pt x="93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49"/>
                    <a:pt x="15" y="62"/>
                    <a:pt x="28" y="70"/>
                  </a:cubicBezTo>
                  <a:cubicBezTo>
                    <a:pt x="15" y="78"/>
                    <a:pt x="7" y="91"/>
                    <a:pt x="7" y="107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91"/>
                    <a:pt x="85" y="78"/>
                    <a:pt x="72" y="70"/>
                  </a:cubicBezTo>
                  <a:cubicBezTo>
                    <a:pt x="85" y="62"/>
                    <a:pt x="93" y="49"/>
                    <a:pt x="93" y="33"/>
                  </a:cubicBezTo>
                  <a:close/>
                  <a:moveTo>
                    <a:pt x="81" y="107"/>
                  </a:moveTo>
                  <a:cubicBezTo>
                    <a:pt x="81" y="117"/>
                    <a:pt x="81" y="117"/>
                    <a:pt x="81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90"/>
                    <a:pt x="33" y="76"/>
                    <a:pt x="50" y="76"/>
                  </a:cubicBezTo>
                  <a:cubicBezTo>
                    <a:pt x="67" y="76"/>
                    <a:pt x="81" y="90"/>
                    <a:pt x="81" y="107"/>
                  </a:cubicBezTo>
                  <a:close/>
                  <a:moveTo>
                    <a:pt x="50" y="64"/>
                  </a:moveTo>
                  <a:cubicBezTo>
                    <a:pt x="33" y="64"/>
                    <a:pt x="19" y="50"/>
                    <a:pt x="19" y="3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1" y="50"/>
                    <a:pt x="67" y="64"/>
                    <a:pt x="50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10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10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10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4" grpId="0" animBg="1"/>
      <p:bldP spid="39" grpId="0"/>
      <p:bldP spid="40" grpId="0" animBg="1"/>
      <p:bldP spid="45" grpId="0"/>
      <p:bldGraphic spid="46" grpId="0" uiExpand="1">
        <p:bldSub>
          <a:bldChart bld="series"/>
        </p:bldSub>
      </p:bldGraphic>
      <p:bldP spid="47" grpId="0"/>
      <p:bldP spid="48" grpId="0" animBg="1"/>
      <p:bldP spid="49" grpId="0"/>
      <p:bldP spid="50" grpId="0" animBg="1"/>
      <p:bldP spid="51" grpId="0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1392930" y="1966157"/>
            <a:ext cx="9406142" cy="3709815"/>
          </a:xfrm>
          <a:prstGeom prst="rect">
            <a:avLst/>
          </a:prstGeom>
          <a:solidFill>
            <a:srgbClr val="FFFFFF">
              <a:alpha val="57647"/>
            </a:srgbClr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2" tIns="60941" rIns="121882" bIns="60941" numCol="1" rtlCol="0" anchor="t" anchorCtr="0" compatLnSpc="1"/>
          <a:lstStyle/>
          <a:p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5" name="TextBox 84"/>
          <p:cNvSpPr txBox="1"/>
          <p:nvPr/>
        </p:nvSpPr>
        <p:spPr>
          <a:xfrm>
            <a:off x="1886562" y="2813920"/>
            <a:ext cx="8418877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我们长期为客户提供专业的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策划、设计制作等全程服务。</a:t>
            </a:r>
            <a:endParaRPr lang="en-US" altLang="zh-CN" sz="1600" dirty="0">
              <a:solidFill>
                <a:srgbClr val="000000">
                  <a:lumMod val="95000"/>
                  <a:lumOff val="5000"/>
                </a:srgbClr>
              </a:solidFill>
              <a:latin typeface="+mn-ea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rgbClr val="000000">
                  <a:lumMod val="95000"/>
                  <a:lumOff val="5000"/>
                </a:srgbClr>
              </a:solidFill>
              <a:latin typeface="+mn-ea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我们长期为客户提供业的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+mn-ea"/>
              </a:rPr>
              <a:t>服务，助你演绎精彩人生。</a:t>
            </a:r>
            <a:endParaRPr lang="zh-CN" altLang="en-US" sz="1600" dirty="0">
              <a:solidFill>
                <a:srgbClr val="000000">
                  <a:lumMod val="95000"/>
                  <a:lumOff val="5000"/>
                </a:srgbClr>
              </a:solidFill>
              <a:latin typeface="+mn-ea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>
                  <a:lumMod val="95000"/>
                  <a:lumOff val="5000"/>
                </a:srgb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84113" y="1213523"/>
            <a:ext cx="1086687" cy="10866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5493466" y="2092337"/>
            <a:ext cx="278044" cy="27804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493686" y="1204821"/>
            <a:ext cx="1086687" cy="10866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08532" y="1213523"/>
            <a:ext cx="1086687" cy="10866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272361" y="1204821"/>
            <a:ext cx="1086687" cy="10866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089471" y="2230706"/>
            <a:ext cx="358644" cy="3586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52961" y="2440470"/>
            <a:ext cx="219623" cy="2196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TextBox 1"/>
          <p:cNvSpPr txBox="1"/>
          <p:nvPr/>
        </p:nvSpPr>
        <p:spPr>
          <a:xfrm>
            <a:off x="1905508" y="1419968"/>
            <a:ext cx="3167534" cy="6563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  言  介  绍</a:t>
            </a:r>
            <a:endParaRPr lang="zh-CN" altLang="en-US" sz="42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13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40" dur="8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49" dur="1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58" dur="11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84656E-6 L -0.8033 -0.22044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74" y="-11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9" grpId="1" animBg="1"/>
      <p:bldP spid="9" grpId="2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83631" y="2012428"/>
            <a:ext cx="3090070" cy="3940792"/>
            <a:chOff x="1183631" y="2012428"/>
            <a:chExt cx="3090070" cy="3940792"/>
          </a:xfrm>
        </p:grpSpPr>
        <p:sp>
          <p:nvSpPr>
            <p:cNvPr id="26" name="矩形 25"/>
            <p:cNvSpPr/>
            <p:nvPr/>
          </p:nvSpPr>
          <p:spPr>
            <a:xfrm>
              <a:off x="1183632" y="2012428"/>
              <a:ext cx="3090069" cy="253776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7" name="矩形 26"/>
            <p:cNvSpPr/>
            <p:nvPr/>
          </p:nvSpPr>
          <p:spPr>
            <a:xfrm>
              <a:off x="1183631" y="4550189"/>
              <a:ext cx="3090070" cy="1403031"/>
            </a:xfrm>
            <a:prstGeom prst="rect">
              <a:avLst/>
            </a:prstGeom>
            <a:blipFill dpi="0" rotWithShape="1">
              <a:blip r:embed="rId1" cstate="email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213389" y="1751551"/>
            <a:ext cx="1030552" cy="921861"/>
            <a:chOff x="1183631" y="2012427"/>
            <a:chExt cx="1030552" cy="921861"/>
          </a:xfrm>
        </p:grpSpPr>
        <p:sp>
          <p:nvSpPr>
            <p:cNvPr id="29" name="矩形 28"/>
            <p:cNvSpPr/>
            <p:nvPr/>
          </p:nvSpPr>
          <p:spPr>
            <a:xfrm>
              <a:off x="1183631" y="2012427"/>
              <a:ext cx="1030552" cy="9218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0" name="任意多边形: 形状 29"/>
            <p:cNvSpPr>
              <a:spLocks noChangeAspect="1"/>
            </p:cNvSpPr>
            <p:nvPr/>
          </p:nvSpPr>
          <p:spPr bwMode="auto">
            <a:xfrm>
              <a:off x="1451551" y="2226002"/>
              <a:ext cx="494712" cy="494712"/>
            </a:xfrm>
            <a:custGeom>
              <a:avLst/>
              <a:gdLst>
                <a:gd name="connsiteX0" fmla="*/ 304145 w 508000"/>
                <a:gd name="connsiteY0" fmla="*/ 402460 h 508000"/>
                <a:gd name="connsiteX1" fmla="*/ 321059 w 508000"/>
                <a:gd name="connsiteY1" fmla="*/ 426292 h 508000"/>
                <a:gd name="connsiteX2" fmla="*/ 361651 w 508000"/>
                <a:gd name="connsiteY2" fmla="*/ 480764 h 508000"/>
                <a:gd name="connsiteX3" fmla="*/ 253405 w 508000"/>
                <a:gd name="connsiteY3" fmla="*/ 508000 h 508000"/>
                <a:gd name="connsiteX4" fmla="*/ 185751 w 508000"/>
                <a:gd name="connsiteY4" fmla="*/ 497787 h 508000"/>
                <a:gd name="connsiteX5" fmla="*/ 304145 w 508000"/>
                <a:gd name="connsiteY5" fmla="*/ 402460 h 508000"/>
                <a:gd name="connsiteX6" fmla="*/ 291291 w 508000"/>
                <a:gd name="connsiteY6" fmla="*/ 348986 h 508000"/>
                <a:gd name="connsiteX7" fmla="*/ 308378 w 508000"/>
                <a:gd name="connsiteY7" fmla="*/ 348986 h 508000"/>
                <a:gd name="connsiteX8" fmla="*/ 315213 w 508000"/>
                <a:gd name="connsiteY8" fmla="*/ 358837 h 508000"/>
                <a:gd name="connsiteX9" fmla="*/ 304961 w 508000"/>
                <a:gd name="connsiteY9" fmla="*/ 368687 h 508000"/>
                <a:gd name="connsiteX10" fmla="*/ 291291 w 508000"/>
                <a:gd name="connsiteY10" fmla="*/ 348986 h 508000"/>
                <a:gd name="connsiteX11" fmla="*/ 223414 w 508000"/>
                <a:gd name="connsiteY11" fmla="*/ 348986 h 508000"/>
                <a:gd name="connsiteX12" fmla="*/ 250565 w 508000"/>
                <a:gd name="connsiteY12" fmla="*/ 348986 h 508000"/>
                <a:gd name="connsiteX13" fmla="*/ 253959 w 508000"/>
                <a:gd name="connsiteY13" fmla="*/ 348986 h 508000"/>
                <a:gd name="connsiteX14" fmla="*/ 264140 w 508000"/>
                <a:gd name="connsiteY14" fmla="*/ 348986 h 508000"/>
                <a:gd name="connsiteX15" fmla="*/ 291291 w 508000"/>
                <a:gd name="connsiteY15" fmla="*/ 385985 h 508000"/>
                <a:gd name="connsiteX16" fmla="*/ 158931 w 508000"/>
                <a:gd name="connsiteY16" fmla="*/ 486892 h 508000"/>
                <a:gd name="connsiteX17" fmla="*/ 118205 w 508000"/>
                <a:gd name="connsiteY17" fmla="*/ 466711 h 508000"/>
                <a:gd name="connsiteX18" fmla="*/ 172506 w 508000"/>
                <a:gd name="connsiteY18" fmla="*/ 372531 h 508000"/>
                <a:gd name="connsiteX19" fmla="*/ 186082 w 508000"/>
                <a:gd name="connsiteY19" fmla="*/ 375895 h 508000"/>
                <a:gd name="connsiteX20" fmla="*/ 223414 w 508000"/>
                <a:gd name="connsiteY20" fmla="*/ 348986 h 508000"/>
                <a:gd name="connsiteX21" fmla="*/ 493928 w 508000"/>
                <a:gd name="connsiteY21" fmla="*/ 332100 h 508000"/>
                <a:gd name="connsiteX22" fmla="*/ 382299 w 508000"/>
                <a:gd name="connsiteY22" fmla="*/ 470006 h 508000"/>
                <a:gd name="connsiteX23" fmla="*/ 318028 w 508000"/>
                <a:gd name="connsiteY23" fmla="*/ 385917 h 508000"/>
                <a:gd name="connsiteX24" fmla="*/ 334941 w 508000"/>
                <a:gd name="connsiteY24" fmla="*/ 372463 h 508000"/>
                <a:gd name="connsiteX25" fmla="*/ 348472 w 508000"/>
                <a:gd name="connsiteY25" fmla="*/ 375826 h 508000"/>
                <a:gd name="connsiteX26" fmla="*/ 389065 w 508000"/>
                <a:gd name="connsiteY26" fmla="*/ 342191 h 508000"/>
                <a:gd name="connsiteX27" fmla="*/ 493928 w 508000"/>
                <a:gd name="connsiteY27" fmla="*/ 332100 h 508000"/>
                <a:gd name="connsiteX28" fmla="*/ 2814 w 508000"/>
                <a:gd name="connsiteY28" fmla="*/ 301141 h 508000"/>
                <a:gd name="connsiteX29" fmla="*/ 145973 w 508000"/>
                <a:gd name="connsiteY29" fmla="*/ 338291 h 508000"/>
                <a:gd name="connsiteX30" fmla="*/ 156199 w 508000"/>
                <a:gd name="connsiteY30" fmla="*/ 358555 h 508000"/>
                <a:gd name="connsiteX31" fmla="*/ 98254 w 508000"/>
                <a:gd name="connsiteY31" fmla="*/ 453119 h 508000"/>
                <a:gd name="connsiteX32" fmla="*/ 2814 w 508000"/>
                <a:gd name="connsiteY32" fmla="*/ 301141 h 508000"/>
                <a:gd name="connsiteX33" fmla="*/ 223589 w 508000"/>
                <a:gd name="connsiteY33" fmla="*/ 291291 h 508000"/>
                <a:gd name="connsiteX34" fmla="*/ 247667 w 508000"/>
                <a:gd name="connsiteY34" fmla="*/ 327878 h 508000"/>
                <a:gd name="connsiteX35" fmla="*/ 227028 w 508000"/>
                <a:gd name="connsiteY35" fmla="*/ 327878 h 508000"/>
                <a:gd name="connsiteX36" fmla="*/ 216709 w 508000"/>
                <a:gd name="connsiteY36" fmla="*/ 304595 h 508000"/>
                <a:gd name="connsiteX37" fmla="*/ 223589 w 508000"/>
                <a:gd name="connsiteY37" fmla="*/ 291291 h 508000"/>
                <a:gd name="connsiteX38" fmla="*/ 426916 w 508000"/>
                <a:gd name="connsiteY38" fmla="*/ 246260 h 508000"/>
                <a:gd name="connsiteX39" fmla="*/ 481263 w 508000"/>
                <a:gd name="connsiteY39" fmla="*/ 310672 h 508000"/>
                <a:gd name="connsiteX40" fmla="*/ 389552 w 508000"/>
                <a:gd name="connsiteY40" fmla="*/ 320842 h 508000"/>
                <a:gd name="connsiteX41" fmla="*/ 382759 w 508000"/>
                <a:gd name="connsiteY41" fmla="*/ 307282 h 508000"/>
                <a:gd name="connsiteX42" fmla="*/ 426916 w 508000"/>
                <a:gd name="connsiteY42" fmla="*/ 246260 h 508000"/>
                <a:gd name="connsiteX43" fmla="*/ 447490 w 508000"/>
                <a:gd name="connsiteY43" fmla="*/ 236410 h 508000"/>
                <a:gd name="connsiteX44" fmla="*/ 508000 w 508000"/>
                <a:gd name="connsiteY44" fmla="*/ 256851 h 508000"/>
                <a:gd name="connsiteX45" fmla="*/ 501277 w 508000"/>
                <a:gd name="connsiteY45" fmla="*/ 301141 h 508000"/>
                <a:gd name="connsiteX46" fmla="*/ 447490 w 508000"/>
                <a:gd name="connsiteY46" fmla="*/ 236410 h 508000"/>
                <a:gd name="connsiteX47" fmla="*/ 172473 w 508000"/>
                <a:gd name="connsiteY47" fmla="*/ 212488 h 508000"/>
                <a:gd name="connsiteX48" fmla="*/ 199528 w 508000"/>
                <a:gd name="connsiteY48" fmla="*/ 260151 h 508000"/>
                <a:gd name="connsiteX49" fmla="*/ 209673 w 508000"/>
                <a:gd name="connsiteY49" fmla="*/ 273769 h 508000"/>
                <a:gd name="connsiteX50" fmla="*/ 196146 w 508000"/>
                <a:gd name="connsiteY50" fmla="*/ 290792 h 508000"/>
                <a:gd name="connsiteX51" fmla="*/ 186000 w 508000"/>
                <a:gd name="connsiteY51" fmla="*/ 290792 h 508000"/>
                <a:gd name="connsiteX52" fmla="*/ 145418 w 508000"/>
                <a:gd name="connsiteY52" fmla="*/ 318028 h 508000"/>
                <a:gd name="connsiteX53" fmla="*/ 0 w 508000"/>
                <a:gd name="connsiteY53" fmla="*/ 273769 h 508000"/>
                <a:gd name="connsiteX54" fmla="*/ 0 w 508000"/>
                <a:gd name="connsiteY54" fmla="*/ 253342 h 508000"/>
                <a:gd name="connsiteX55" fmla="*/ 0 w 508000"/>
                <a:gd name="connsiteY55" fmla="*/ 229510 h 508000"/>
                <a:gd name="connsiteX56" fmla="*/ 172473 w 508000"/>
                <a:gd name="connsiteY56" fmla="*/ 212488 h 508000"/>
                <a:gd name="connsiteX57" fmla="*/ 284146 w 508000"/>
                <a:gd name="connsiteY57" fmla="*/ 209673 h 508000"/>
                <a:gd name="connsiteX58" fmla="*/ 413717 w 508000"/>
                <a:gd name="connsiteY58" fmla="*/ 226559 h 508000"/>
                <a:gd name="connsiteX59" fmla="*/ 365980 w 508000"/>
                <a:gd name="connsiteY59" fmla="*/ 294105 h 508000"/>
                <a:gd name="connsiteX60" fmla="*/ 348932 w 508000"/>
                <a:gd name="connsiteY60" fmla="*/ 290728 h 508000"/>
                <a:gd name="connsiteX61" fmla="*/ 304605 w 508000"/>
                <a:gd name="connsiteY61" fmla="*/ 324501 h 508000"/>
                <a:gd name="connsiteX62" fmla="*/ 273917 w 508000"/>
                <a:gd name="connsiteY62" fmla="*/ 327878 h 508000"/>
                <a:gd name="connsiteX63" fmla="*/ 236410 w 508000"/>
                <a:gd name="connsiteY63" fmla="*/ 273842 h 508000"/>
                <a:gd name="connsiteX64" fmla="*/ 263688 w 508000"/>
                <a:gd name="connsiteY64" fmla="*/ 233314 h 508000"/>
                <a:gd name="connsiteX65" fmla="*/ 284146 w 508000"/>
                <a:gd name="connsiteY65" fmla="*/ 209673 h 508000"/>
                <a:gd name="connsiteX66" fmla="*/ 257518 w 508000"/>
                <a:gd name="connsiteY66" fmla="*/ 209673 h 508000"/>
                <a:gd name="connsiteX67" fmla="*/ 247433 w 508000"/>
                <a:gd name="connsiteY67" fmla="*/ 223095 h 508000"/>
                <a:gd name="connsiteX68" fmla="*/ 223901 w 508000"/>
                <a:gd name="connsiteY68" fmla="*/ 253296 h 508000"/>
                <a:gd name="connsiteX69" fmla="*/ 220540 w 508000"/>
                <a:gd name="connsiteY69" fmla="*/ 246585 h 508000"/>
                <a:gd name="connsiteX70" fmla="*/ 197008 w 508000"/>
                <a:gd name="connsiteY70" fmla="*/ 213028 h 508000"/>
                <a:gd name="connsiteX71" fmla="*/ 257518 w 508000"/>
                <a:gd name="connsiteY71" fmla="*/ 209673 h 508000"/>
                <a:gd name="connsiteX72" fmla="*/ 335564 w 508000"/>
                <a:gd name="connsiteY72" fmla="*/ 154792 h 508000"/>
                <a:gd name="connsiteX73" fmla="*/ 355698 w 508000"/>
                <a:gd name="connsiteY73" fmla="*/ 158256 h 508000"/>
                <a:gd name="connsiteX74" fmla="*/ 365765 w 508000"/>
                <a:gd name="connsiteY74" fmla="*/ 158256 h 508000"/>
                <a:gd name="connsiteX75" fmla="*/ 379187 w 508000"/>
                <a:gd name="connsiteY75" fmla="*/ 179039 h 508000"/>
                <a:gd name="connsiteX76" fmla="*/ 392610 w 508000"/>
                <a:gd name="connsiteY76" fmla="*/ 199822 h 508000"/>
                <a:gd name="connsiteX77" fmla="*/ 305363 w 508000"/>
                <a:gd name="connsiteY77" fmla="*/ 189430 h 508000"/>
                <a:gd name="connsiteX78" fmla="*/ 335564 w 508000"/>
                <a:gd name="connsiteY78" fmla="*/ 154792 h 508000"/>
                <a:gd name="connsiteX79" fmla="*/ 483912 w 508000"/>
                <a:gd name="connsiteY79" fmla="*/ 151978 h 508000"/>
                <a:gd name="connsiteX80" fmla="*/ 503778 w 508000"/>
                <a:gd name="connsiteY80" fmla="*/ 233596 h 508000"/>
                <a:gd name="connsiteX81" fmla="*/ 447490 w 508000"/>
                <a:gd name="connsiteY81" fmla="*/ 213191 h 508000"/>
                <a:gd name="connsiteX82" fmla="*/ 483912 w 508000"/>
                <a:gd name="connsiteY82" fmla="*/ 151978 h 508000"/>
                <a:gd name="connsiteX83" fmla="*/ 436962 w 508000"/>
                <a:gd name="connsiteY83" fmla="*/ 77396 h 508000"/>
                <a:gd name="connsiteX84" fmla="*/ 474227 w 508000"/>
                <a:gd name="connsiteY84" fmla="*/ 127944 h 508000"/>
                <a:gd name="connsiteX85" fmla="*/ 426799 w 508000"/>
                <a:gd name="connsiteY85" fmla="*/ 205451 h 508000"/>
                <a:gd name="connsiteX86" fmla="*/ 423411 w 508000"/>
                <a:gd name="connsiteY86" fmla="*/ 205451 h 508000"/>
                <a:gd name="connsiteX87" fmla="*/ 396310 w 508000"/>
                <a:gd name="connsiteY87" fmla="*/ 168382 h 508000"/>
                <a:gd name="connsiteX88" fmla="*/ 382759 w 508000"/>
                <a:gd name="connsiteY88" fmla="*/ 148163 h 508000"/>
                <a:gd name="connsiteX89" fmla="*/ 399698 w 508000"/>
                <a:gd name="connsiteY89" fmla="*/ 117834 h 508000"/>
                <a:gd name="connsiteX90" fmla="*/ 396310 w 508000"/>
                <a:gd name="connsiteY90" fmla="*/ 104355 h 508000"/>
                <a:gd name="connsiteX91" fmla="*/ 436962 w 508000"/>
                <a:gd name="connsiteY91" fmla="*/ 77396 h 508000"/>
                <a:gd name="connsiteX92" fmla="*/ 111079 w 508000"/>
                <a:gd name="connsiteY92" fmla="*/ 43623 h 508000"/>
                <a:gd name="connsiteX93" fmla="*/ 161828 w 508000"/>
                <a:gd name="connsiteY93" fmla="*/ 192729 h 508000"/>
                <a:gd name="connsiteX94" fmla="*/ 2814 w 508000"/>
                <a:gd name="connsiteY94" fmla="*/ 209673 h 508000"/>
                <a:gd name="connsiteX95" fmla="*/ 111079 w 508000"/>
                <a:gd name="connsiteY95" fmla="*/ 43623 h 508000"/>
                <a:gd name="connsiteX96" fmla="*/ 310992 w 508000"/>
                <a:gd name="connsiteY96" fmla="*/ 5629 h 508000"/>
                <a:gd name="connsiteX97" fmla="*/ 419347 w 508000"/>
                <a:gd name="connsiteY97" fmla="*/ 63442 h 508000"/>
                <a:gd name="connsiteX98" fmla="*/ 382100 w 508000"/>
                <a:gd name="connsiteY98" fmla="*/ 87247 h 508000"/>
                <a:gd name="connsiteX99" fmla="*/ 355011 w 508000"/>
                <a:gd name="connsiteY99" fmla="*/ 77045 h 508000"/>
                <a:gd name="connsiteX100" fmla="*/ 344853 w 508000"/>
                <a:gd name="connsiteY100" fmla="*/ 77045 h 508000"/>
                <a:gd name="connsiteX101" fmla="*/ 310992 w 508000"/>
                <a:gd name="connsiteY101" fmla="*/ 5629 h 508000"/>
                <a:gd name="connsiteX102" fmla="*/ 253733 w 508000"/>
                <a:gd name="connsiteY102" fmla="*/ 0 h 508000"/>
                <a:gd name="connsiteX103" fmla="*/ 284303 w 508000"/>
                <a:gd name="connsiteY103" fmla="*/ 3367 h 508000"/>
                <a:gd name="connsiteX104" fmla="*/ 325063 w 508000"/>
                <a:gd name="connsiteY104" fmla="*/ 90915 h 508000"/>
                <a:gd name="connsiteX105" fmla="*/ 314873 w 508000"/>
                <a:gd name="connsiteY105" fmla="*/ 117853 h 508000"/>
                <a:gd name="connsiteX106" fmla="*/ 321666 w 508000"/>
                <a:gd name="connsiteY106" fmla="*/ 141424 h 508000"/>
                <a:gd name="connsiteX107" fmla="*/ 274113 w 508000"/>
                <a:gd name="connsiteY107" fmla="*/ 188565 h 508000"/>
                <a:gd name="connsiteX108" fmla="*/ 270716 w 508000"/>
                <a:gd name="connsiteY108" fmla="*/ 188565 h 508000"/>
                <a:gd name="connsiteX109" fmla="*/ 185799 w 508000"/>
                <a:gd name="connsiteY109" fmla="*/ 188565 h 508000"/>
                <a:gd name="connsiteX110" fmla="*/ 128055 w 508000"/>
                <a:gd name="connsiteY110" fmla="*/ 33672 h 508000"/>
                <a:gd name="connsiteX111" fmla="*/ 253733 w 508000"/>
                <a:gd name="connsiteY11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508000" h="508000">
                  <a:moveTo>
                    <a:pt x="304145" y="402460"/>
                  </a:moveTo>
                  <a:cubicBezTo>
                    <a:pt x="307528" y="409269"/>
                    <a:pt x="314293" y="419483"/>
                    <a:pt x="321059" y="426292"/>
                  </a:cubicBezTo>
                  <a:cubicBezTo>
                    <a:pt x="337972" y="450123"/>
                    <a:pt x="351503" y="467146"/>
                    <a:pt x="361651" y="480764"/>
                  </a:cubicBezTo>
                  <a:cubicBezTo>
                    <a:pt x="327824" y="497787"/>
                    <a:pt x="290614" y="508000"/>
                    <a:pt x="253405" y="508000"/>
                  </a:cubicBezTo>
                  <a:cubicBezTo>
                    <a:pt x="229726" y="508000"/>
                    <a:pt x="206047" y="504596"/>
                    <a:pt x="185751" y="497787"/>
                  </a:cubicBezTo>
                  <a:cubicBezTo>
                    <a:pt x="216195" y="477359"/>
                    <a:pt x="260170" y="446719"/>
                    <a:pt x="304145" y="402460"/>
                  </a:cubicBezTo>
                  <a:close/>
                  <a:moveTo>
                    <a:pt x="291291" y="348986"/>
                  </a:moveTo>
                  <a:cubicBezTo>
                    <a:pt x="298126" y="348986"/>
                    <a:pt x="301543" y="348986"/>
                    <a:pt x="308378" y="348986"/>
                  </a:cubicBezTo>
                  <a:cubicBezTo>
                    <a:pt x="311796" y="352270"/>
                    <a:pt x="311796" y="355553"/>
                    <a:pt x="315213" y="358837"/>
                  </a:cubicBezTo>
                  <a:cubicBezTo>
                    <a:pt x="311796" y="362120"/>
                    <a:pt x="308378" y="365404"/>
                    <a:pt x="304961" y="368687"/>
                  </a:cubicBezTo>
                  <a:cubicBezTo>
                    <a:pt x="301543" y="362120"/>
                    <a:pt x="294708" y="355553"/>
                    <a:pt x="291291" y="348986"/>
                  </a:cubicBezTo>
                  <a:close/>
                  <a:moveTo>
                    <a:pt x="223414" y="348986"/>
                  </a:moveTo>
                  <a:cubicBezTo>
                    <a:pt x="233596" y="348986"/>
                    <a:pt x="243777" y="348986"/>
                    <a:pt x="250565" y="348986"/>
                  </a:cubicBezTo>
                  <a:cubicBezTo>
                    <a:pt x="250565" y="348986"/>
                    <a:pt x="250565" y="348986"/>
                    <a:pt x="253959" y="348986"/>
                  </a:cubicBezTo>
                  <a:cubicBezTo>
                    <a:pt x="257353" y="348986"/>
                    <a:pt x="260746" y="348986"/>
                    <a:pt x="264140" y="348986"/>
                  </a:cubicBezTo>
                  <a:cubicBezTo>
                    <a:pt x="274322" y="362440"/>
                    <a:pt x="281109" y="372531"/>
                    <a:pt x="291291" y="385985"/>
                  </a:cubicBezTo>
                  <a:cubicBezTo>
                    <a:pt x="240383" y="436439"/>
                    <a:pt x="186082" y="470074"/>
                    <a:pt x="158931" y="486892"/>
                  </a:cubicBezTo>
                  <a:cubicBezTo>
                    <a:pt x="145356" y="480165"/>
                    <a:pt x="131780" y="473438"/>
                    <a:pt x="118205" y="466711"/>
                  </a:cubicBezTo>
                  <a:cubicBezTo>
                    <a:pt x="128387" y="446529"/>
                    <a:pt x="148750" y="412894"/>
                    <a:pt x="172506" y="372531"/>
                  </a:cubicBezTo>
                  <a:cubicBezTo>
                    <a:pt x="175900" y="372531"/>
                    <a:pt x="179294" y="375895"/>
                    <a:pt x="186082" y="375895"/>
                  </a:cubicBezTo>
                  <a:cubicBezTo>
                    <a:pt x="203051" y="375895"/>
                    <a:pt x="216626" y="362440"/>
                    <a:pt x="223414" y="348986"/>
                  </a:cubicBezTo>
                  <a:close/>
                  <a:moveTo>
                    <a:pt x="493928" y="332100"/>
                  </a:moveTo>
                  <a:cubicBezTo>
                    <a:pt x="473632" y="389281"/>
                    <a:pt x="433040" y="439734"/>
                    <a:pt x="382299" y="470006"/>
                  </a:cubicBezTo>
                  <a:cubicBezTo>
                    <a:pt x="365386" y="449825"/>
                    <a:pt x="345090" y="419553"/>
                    <a:pt x="318028" y="385917"/>
                  </a:cubicBezTo>
                  <a:cubicBezTo>
                    <a:pt x="324793" y="382554"/>
                    <a:pt x="328176" y="375826"/>
                    <a:pt x="334941" y="372463"/>
                  </a:cubicBezTo>
                  <a:cubicBezTo>
                    <a:pt x="338324" y="372463"/>
                    <a:pt x="341707" y="375826"/>
                    <a:pt x="348472" y="375826"/>
                  </a:cubicBezTo>
                  <a:cubicBezTo>
                    <a:pt x="365386" y="375826"/>
                    <a:pt x="382299" y="362372"/>
                    <a:pt x="389065" y="342191"/>
                  </a:cubicBezTo>
                  <a:cubicBezTo>
                    <a:pt x="429657" y="342191"/>
                    <a:pt x="466866" y="335464"/>
                    <a:pt x="493928" y="332100"/>
                  </a:cubicBezTo>
                  <a:close/>
                  <a:moveTo>
                    <a:pt x="2814" y="301141"/>
                  </a:moveTo>
                  <a:cubicBezTo>
                    <a:pt x="33491" y="311273"/>
                    <a:pt x="84619" y="328159"/>
                    <a:pt x="145973" y="338291"/>
                  </a:cubicBezTo>
                  <a:cubicBezTo>
                    <a:pt x="145973" y="348423"/>
                    <a:pt x="149382" y="355178"/>
                    <a:pt x="156199" y="358555"/>
                  </a:cubicBezTo>
                  <a:cubicBezTo>
                    <a:pt x="128931" y="399083"/>
                    <a:pt x="111888" y="432855"/>
                    <a:pt x="98254" y="453119"/>
                  </a:cubicBezTo>
                  <a:cubicBezTo>
                    <a:pt x="50534" y="415969"/>
                    <a:pt x="16448" y="361932"/>
                    <a:pt x="2814" y="301141"/>
                  </a:cubicBezTo>
                  <a:close/>
                  <a:moveTo>
                    <a:pt x="223589" y="291291"/>
                  </a:moveTo>
                  <a:cubicBezTo>
                    <a:pt x="230468" y="304595"/>
                    <a:pt x="240787" y="314574"/>
                    <a:pt x="247667" y="327878"/>
                  </a:cubicBezTo>
                  <a:cubicBezTo>
                    <a:pt x="240787" y="327878"/>
                    <a:pt x="233908" y="327878"/>
                    <a:pt x="227028" y="327878"/>
                  </a:cubicBezTo>
                  <a:cubicBezTo>
                    <a:pt x="227028" y="317900"/>
                    <a:pt x="220149" y="311248"/>
                    <a:pt x="216709" y="304595"/>
                  </a:cubicBezTo>
                  <a:cubicBezTo>
                    <a:pt x="220149" y="301269"/>
                    <a:pt x="220149" y="297943"/>
                    <a:pt x="223589" y="291291"/>
                  </a:cubicBezTo>
                  <a:close/>
                  <a:moveTo>
                    <a:pt x="426916" y="246260"/>
                  </a:moveTo>
                  <a:cubicBezTo>
                    <a:pt x="443899" y="266601"/>
                    <a:pt x="464280" y="290331"/>
                    <a:pt x="481263" y="310672"/>
                  </a:cubicBezTo>
                  <a:cubicBezTo>
                    <a:pt x="454089" y="314062"/>
                    <a:pt x="423519" y="317452"/>
                    <a:pt x="389552" y="320842"/>
                  </a:cubicBezTo>
                  <a:cubicBezTo>
                    <a:pt x="386156" y="317452"/>
                    <a:pt x="386156" y="314062"/>
                    <a:pt x="382759" y="307282"/>
                  </a:cubicBezTo>
                  <a:cubicBezTo>
                    <a:pt x="399742" y="286941"/>
                    <a:pt x="413329" y="266601"/>
                    <a:pt x="426916" y="246260"/>
                  </a:cubicBezTo>
                  <a:close/>
                  <a:moveTo>
                    <a:pt x="447490" y="236410"/>
                  </a:moveTo>
                  <a:cubicBezTo>
                    <a:pt x="471022" y="243224"/>
                    <a:pt x="491192" y="250038"/>
                    <a:pt x="508000" y="256851"/>
                  </a:cubicBezTo>
                  <a:cubicBezTo>
                    <a:pt x="508000" y="270479"/>
                    <a:pt x="504638" y="287514"/>
                    <a:pt x="501277" y="301141"/>
                  </a:cubicBezTo>
                  <a:cubicBezTo>
                    <a:pt x="484468" y="284107"/>
                    <a:pt x="464298" y="260258"/>
                    <a:pt x="447490" y="236410"/>
                  </a:cubicBezTo>
                  <a:close/>
                  <a:moveTo>
                    <a:pt x="172473" y="212488"/>
                  </a:moveTo>
                  <a:cubicBezTo>
                    <a:pt x="182618" y="229510"/>
                    <a:pt x="189382" y="243129"/>
                    <a:pt x="199528" y="260151"/>
                  </a:cubicBezTo>
                  <a:cubicBezTo>
                    <a:pt x="202909" y="263556"/>
                    <a:pt x="206291" y="266960"/>
                    <a:pt x="209673" y="273769"/>
                  </a:cubicBezTo>
                  <a:cubicBezTo>
                    <a:pt x="206291" y="280578"/>
                    <a:pt x="202909" y="287387"/>
                    <a:pt x="196146" y="290792"/>
                  </a:cubicBezTo>
                  <a:cubicBezTo>
                    <a:pt x="192764" y="290792"/>
                    <a:pt x="189382" y="290792"/>
                    <a:pt x="186000" y="290792"/>
                  </a:cubicBezTo>
                  <a:cubicBezTo>
                    <a:pt x="165709" y="290792"/>
                    <a:pt x="152182" y="301006"/>
                    <a:pt x="145418" y="318028"/>
                  </a:cubicBezTo>
                  <a:cubicBezTo>
                    <a:pt x="81164" y="304410"/>
                    <a:pt x="30436" y="287387"/>
                    <a:pt x="0" y="273769"/>
                  </a:cubicBezTo>
                  <a:cubicBezTo>
                    <a:pt x="0" y="266960"/>
                    <a:pt x="0" y="260151"/>
                    <a:pt x="0" y="253342"/>
                  </a:cubicBezTo>
                  <a:cubicBezTo>
                    <a:pt x="0" y="246533"/>
                    <a:pt x="0" y="236319"/>
                    <a:pt x="0" y="229510"/>
                  </a:cubicBezTo>
                  <a:cubicBezTo>
                    <a:pt x="33818" y="226106"/>
                    <a:pt x="98073" y="215892"/>
                    <a:pt x="172473" y="212488"/>
                  </a:cubicBezTo>
                  <a:close/>
                  <a:moveTo>
                    <a:pt x="284146" y="209673"/>
                  </a:moveTo>
                  <a:cubicBezTo>
                    <a:pt x="331883" y="209673"/>
                    <a:pt x="372800" y="216427"/>
                    <a:pt x="413717" y="226559"/>
                  </a:cubicBezTo>
                  <a:cubicBezTo>
                    <a:pt x="400078" y="250201"/>
                    <a:pt x="383029" y="270464"/>
                    <a:pt x="365980" y="294105"/>
                  </a:cubicBezTo>
                  <a:cubicBezTo>
                    <a:pt x="362571" y="290728"/>
                    <a:pt x="355751" y="290728"/>
                    <a:pt x="348932" y="290728"/>
                  </a:cubicBezTo>
                  <a:cubicBezTo>
                    <a:pt x="325064" y="290728"/>
                    <a:pt x="308015" y="304237"/>
                    <a:pt x="304605" y="324501"/>
                  </a:cubicBezTo>
                  <a:cubicBezTo>
                    <a:pt x="294376" y="327878"/>
                    <a:pt x="284146" y="327878"/>
                    <a:pt x="273917" y="327878"/>
                  </a:cubicBezTo>
                  <a:cubicBezTo>
                    <a:pt x="260278" y="307614"/>
                    <a:pt x="250049" y="290728"/>
                    <a:pt x="236410" y="273842"/>
                  </a:cubicBezTo>
                  <a:cubicBezTo>
                    <a:pt x="246639" y="260332"/>
                    <a:pt x="253459" y="246823"/>
                    <a:pt x="263688" y="233314"/>
                  </a:cubicBezTo>
                  <a:cubicBezTo>
                    <a:pt x="270508" y="226559"/>
                    <a:pt x="277327" y="216427"/>
                    <a:pt x="284146" y="209673"/>
                  </a:cubicBezTo>
                  <a:close/>
                  <a:moveTo>
                    <a:pt x="257518" y="209673"/>
                  </a:moveTo>
                  <a:cubicBezTo>
                    <a:pt x="254156" y="213028"/>
                    <a:pt x="250795" y="216384"/>
                    <a:pt x="247433" y="223095"/>
                  </a:cubicBezTo>
                  <a:cubicBezTo>
                    <a:pt x="240710" y="233162"/>
                    <a:pt x="230625" y="243229"/>
                    <a:pt x="223901" y="253296"/>
                  </a:cubicBezTo>
                  <a:cubicBezTo>
                    <a:pt x="223901" y="253296"/>
                    <a:pt x="220540" y="249941"/>
                    <a:pt x="220540" y="246585"/>
                  </a:cubicBezTo>
                  <a:cubicBezTo>
                    <a:pt x="210455" y="236518"/>
                    <a:pt x="203731" y="223095"/>
                    <a:pt x="197008" y="213028"/>
                  </a:cubicBezTo>
                  <a:cubicBezTo>
                    <a:pt x="217178" y="209673"/>
                    <a:pt x="237348" y="209673"/>
                    <a:pt x="257518" y="209673"/>
                  </a:cubicBezTo>
                  <a:close/>
                  <a:moveTo>
                    <a:pt x="335564" y="154792"/>
                  </a:moveTo>
                  <a:cubicBezTo>
                    <a:pt x="342275" y="158256"/>
                    <a:pt x="348986" y="158256"/>
                    <a:pt x="355698" y="158256"/>
                  </a:cubicBezTo>
                  <a:cubicBezTo>
                    <a:pt x="359053" y="158256"/>
                    <a:pt x="362409" y="158256"/>
                    <a:pt x="365765" y="158256"/>
                  </a:cubicBezTo>
                  <a:cubicBezTo>
                    <a:pt x="369120" y="165183"/>
                    <a:pt x="372476" y="172111"/>
                    <a:pt x="379187" y="179039"/>
                  </a:cubicBezTo>
                  <a:cubicBezTo>
                    <a:pt x="382543" y="185966"/>
                    <a:pt x="385899" y="192894"/>
                    <a:pt x="392610" y="199822"/>
                  </a:cubicBezTo>
                  <a:cubicBezTo>
                    <a:pt x="365765" y="196358"/>
                    <a:pt x="335564" y="189430"/>
                    <a:pt x="305363" y="189430"/>
                  </a:cubicBezTo>
                  <a:cubicBezTo>
                    <a:pt x="315430" y="175575"/>
                    <a:pt x="325497" y="165183"/>
                    <a:pt x="335564" y="154792"/>
                  </a:cubicBezTo>
                  <a:close/>
                  <a:moveTo>
                    <a:pt x="483912" y="151978"/>
                  </a:moveTo>
                  <a:cubicBezTo>
                    <a:pt x="493845" y="175783"/>
                    <a:pt x="503778" y="202989"/>
                    <a:pt x="503778" y="233596"/>
                  </a:cubicBezTo>
                  <a:cubicBezTo>
                    <a:pt x="490534" y="226794"/>
                    <a:pt x="470667" y="219993"/>
                    <a:pt x="447490" y="213191"/>
                  </a:cubicBezTo>
                  <a:cubicBezTo>
                    <a:pt x="460734" y="189386"/>
                    <a:pt x="473978" y="168982"/>
                    <a:pt x="483912" y="151978"/>
                  </a:cubicBezTo>
                  <a:close/>
                  <a:moveTo>
                    <a:pt x="436962" y="77396"/>
                  </a:moveTo>
                  <a:cubicBezTo>
                    <a:pt x="450513" y="94245"/>
                    <a:pt x="464064" y="107725"/>
                    <a:pt x="474227" y="127944"/>
                  </a:cubicBezTo>
                  <a:cubicBezTo>
                    <a:pt x="460676" y="148163"/>
                    <a:pt x="443738" y="175122"/>
                    <a:pt x="426799" y="205451"/>
                  </a:cubicBezTo>
                  <a:cubicBezTo>
                    <a:pt x="423411" y="205451"/>
                    <a:pt x="423411" y="205451"/>
                    <a:pt x="423411" y="205451"/>
                  </a:cubicBezTo>
                  <a:cubicBezTo>
                    <a:pt x="413248" y="191971"/>
                    <a:pt x="406473" y="181862"/>
                    <a:pt x="396310" y="168382"/>
                  </a:cubicBezTo>
                  <a:cubicBezTo>
                    <a:pt x="392922" y="161643"/>
                    <a:pt x="389534" y="154903"/>
                    <a:pt x="382759" y="148163"/>
                  </a:cubicBezTo>
                  <a:cubicBezTo>
                    <a:pt x="392922" y="141423"/>
                    <a:pt x="399698" y="131314"/>
                    <a:pt x="399698" y="117834"/>
                  </a:cubicBezTo>
                  <a:cubicBezTo>
                    <a:pt x="399698" y="114464"/>
                    <a:pt x="396310" y="111095"/>
                    <a:pt x="396310" y="104355"/>
                  </a:cubicBezTo>
                  <a:cubicBezTo>
                    <a:pt x="409861" y="94245"/>
                    <a:pt x="423411" y="84136"/>
                    <a:pt x="436962" y="77396"/>
                  </a:cubicBezTo>
                  <a:close/>
                  <a:moveTo>
                    <a:pt x="111079" y="43623"/>
                  </a:moveTo>
                  <a:cubicBezTo>
                    <a:pt x="121229" y="80899"/>
                    <a:pt x="138145" y="138509"/>
                    <a:pt x="161828" y="192729"/>
                  </a:cubicBezTo>
                  <a:cubicBezTo>
                    <a:pt x="94162" y="196118"/>
                    <a:pt x="36647" y="202895"/>
                    <a:pt x="2814" y="209673"/>
                  </a:cubicBezTo>
                  <a:cubicBezTo>
                    <a:pt x="16347" y="141897"/>
                    <a:pt x="53563" y="80899"/>
                    <a:pt x="111079" y="43623"/>
                  </a:cubicBezTo>
                  <a:close/>
                  <a:moveTo>
                    <a:pt x="310992" y="5629"/>
                  </a:moveTo>
                  <a:cubicBezTo>
                    <a:pt x="351625" y="15831"/>
                    <a:pt x="388872" y="36236"/>
                    <a:pt x="419347" y="63442"/>
                  </a:cubicBezTo>
                  <a:cubicBezTo>
                    <a:pt x="409189" y="70243"/>
                    <a:pt x="395644" y="77045"/>
                    <a:pt x="382100" y="87247"/>
                  </a:cubicBezTo>
                  <a:cubicBezTo>
                    <a:pt x="375328" y="80445"/>
                    <a:pt x="365170" y="77045"/>
                    <a:pt x="355011" y="77045"/>
                  </a:cubicBezTo>
                  <a:cubicBezTo>
                    <a:pt x="351625" y="77045"/>
                    <a:pt x="348239" y="77045"/>
                    <a:pt x="344853" y="77045"/>
                  </a:cubicBezTo>
                  <a:cubicBezTo>
                    <a:pt x="327922" y="49839"/>
                    <a:pt x="317764" y="26033"/>
                    <a:pt x="310992" y="5629"/>
                  </a:cubicBezTo>
                  <a:close/>
                  <a:moveTo>
                    <a:pt x="253733" y="0"/>
                  </a:moveTo>
                  <a:cubicBezTo>
                    <a:pt x="263923" y="0"/>
                    <a:pt x="274113" y="0"/>
                    <a:pt x="284303" y="3367"/>
                  </a:cubicBezTo>
                  <a:cubicBezTo>
                    <a:pt x="294493" y="23570"/>
                    <a:pt x="308080" y="53876"/>
                    <a:pt x="325063" y="90915"/>
                  </a:cubicBezTo>
                  <a:cubicBezTo>
                    <a:pt x="318270" y="97650"/>
                    <a:pt x="314873" y="107751"/>
                    <a:pt x="314873" y="117853"/>
                  </a:cubicBezTo>
                  <a:cubicBezTo>
                    <a:pt x="314873" y="124587"/>
                    <a:pt x="318270" y="134689"/>
                    <a:pt x="321666" y="141424"/>
                  </a:cubicBezTo>
                  <a:cubicBezTo>
                    <a:pt x="304683" y="154893"/>
                    <a:pt x="291096" y="171729"/>
                    <a:pt x="274113" y="188565"/>
                  </a:cubicBezTo>
                  <a:cubicBezTo>
                    <a:pt x="274113" y="188565"/>
                    <a:pt x="270716" y="188565"/>
                    <a:pt x="270716" y="188565"/>
                  </a:cubicBezTo>
                  <a:cubicBezTo>
                    <a:pt x="243542" y="188565"/>
                    <a:pt x="212972" y="188565"/>
                    <a:pt x="185799" y="188565"/>
                  </a:cubicBezTo>
                  <a:cubicBezTo>
                    <a:pt x="158625" y="134689"/>
                    <a:pt x="138245" y="70712"/>
                    <a:pt x="128055" y="33672"/>
                  </a:cubicBezTo>
                  <a:cubicBezTo>
                    <a:pt x="165419" y="10102"/>
                    <a:pt x="209576" y="0"/>
                    <a:pt x="2537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1" name="文本框 14"/>
          <p:cNvSpPr txBox="1"/>
          <p:nvPr/>
        </p:nvSpPr>
        <p:spPr>
          <a:xfrm>
            <a:off x="2123371" y="2931999"/>
            <a:ext cx="1210588" cy="4001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标题文本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1444562" y="3585338"/>
            <a:ext cx="2657538" cy="674031"/>
          </a:xfrm>
          <a:prstGeom prst="rect">
            <a:avLst/>
          </a:prstGeom>
        </p:spPr>
        <p:txBody>
          <a:bodyPr vert="horz" wrap="square" l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050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50965" y="2012428"/>
            <a:ext cx="3090070" cy="3940792"/>
            <a:chOff x="1183631" y="2012428"/>
            <a:chExt cx="3090070" cy="3940792"/>
          </a:xfrm>
        </p:grpSpPr>
        <p:sp>
          <p:nvSpPr>
            <p:cNvPr id="34" name="矩形 33"/>
            <p:cNvSpPr/>
            <p:nvPr/>
          </p:nvSpPr>
          <p:spPr>
            <a:xfrm>
              <a:off x="1183632" y="2012428"/>
              <a:ext cx="3090069" cy="253776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5" name="矩形 34"/>
            <p:cNvSpPr/>
            <p:nvPr/>
          </p:nvSpPr>
          <p:spPr>
            <a:xfrm>
              <a:off x="1183631" y="4550189"/>
              <a:ext cx="3090070" cy="1403031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</a:p>
          </p:txBody>
        </p:sp>
      </p:grpSp>
      <p:sp>
        <p:nvSpPr>
          <p:cNvPr id="36" name="文本框 14"/>
          <p:cNvSpPr txBox="1"/>
          <p:nvPr/>
        </p:nvSpPr>
        <p:spPr>
          <a:xfrm>
            <a:off x="5490705" y="2931999"/>
            <a:ext cx="1210588" cy="4001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标题文本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7" name="TextBox 18"/>
          <p:cNvSpPr txBox="1"/>
          <p:nvPr/>
        </p:nvSpPr>
        <p:spPr>
          <a:xfrm>
            <a:off x="4811896" y="3585338"/>
            <a:ext cx="2657538" cy="674031"/>
          </a:xfrm>
          <a:prstGeom prst="rect">
            <a:avLst/>
          </a:prstGeom>
        </p:spPr>
        <p:txBody>
          <a:bodyPr vert="horz" wrap="square" l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050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918299" y="2012428"/>
            <a:ext cx="3090070" cy="3940792"/>
            <a:chOff x="1183631" y="2012428"/>
            <a:chExt cx="3090070" cy="3940792"/>
          </a:xfrm>
        </p:grpSpPr>
        <p:sp>
          <p:nvSpPr>
            <p:cNvPr id="39" name="矩形 38"/>
            <p:cNvSpPr/>
            <p:nvPr/>
          </p:nvSpPr>
          <p:spPr>
            <a:xfrm>
              <a:off x="1183632" y="2012428"/>
              <a:ext cx="3090069" cy="253776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0" name="矩形 39"/>
            <p:cNvSpPr/>
            <p:nvPr/>
          </p:nvSpPr>
          <p:spPr>
            <a:xfrm>
              <a:off x="1183631" y="4550189"/>
              <a:ext cx="3090070" cy="1403031"/>
            </a:xfrm>
            <a:prstGeom prst="rect">
              <a:avLst/>
            </a:prstGeom>
            <a:blipFill>
              <a:blip r:embed="rId3" cstate="email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sp>
        <p:nvSpPr>
          <p:cNvPr id="41" name="文本框 14"/>
          <p:cNvSpPr txBox="1"/>
          <p:nvPr/>
        </p:nvSpPr>
        <p:spPr>
          <a:xfrm>
            <a:off x="8858039" y="2931999"/>
            <a:ext cx="1210588" cy="4001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标题文本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8179230" y="3585338"/>
            <a:ext cx="2657538" cy="674031"/>
          </a:xfrm>
          <a:prstGeom prst="rect">
            <a:avLst/>
          </a:prstGeom>
        </p:spPr>
        <p:txBody>
          <a:bodyPr vert="horz" wrap="square" l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5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5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050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579931" y="1751550"/>
            <a:ext cx="1030552" cy="921861"/>
            <a:chOff x="4552231" y="2012427"/>
            <a:chExt cx="1030552" cy="921861"/>
          </a:xfrm>
        </p:grpSpPr>
        <p:sp>
          <p:nvSpPr>
            <p:cNvPr id="44" name="矩形 43"/>
            <p:cNvSpPr/>
            <p:nvPr/>
          </p:nvSpPr>
          <p:spPr>
            <a:xfrm>
              <a:off x="4552231" y="2012427"/>
              <a:ext cx="1030552" cy="9218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5" name="任意多边形: 形状 44"/>
            <p:cNvSpPr>
              <a:spLocks noChangeAspect="1"/>
            </p:cNvSpPr>
            <p:nvPr/>
          </p:nvSpPr>
          <p:spPr bwMode="auto">
            <a:xfrm>
              <a:off x="4820181" y="2226002"/>
              <a:ext cx="494712" cy="494712"/>
            </a:xfrm>
            <a:custGeom>
              <a:avLst/>
              <a:gdLst>
                <a:gd name="T0" fmla="*/ 70 w 70"/>
                <a:gd name="T1" fmla="*/ 35 h 70"/>
                <a:gd name="T2" fmla="*/ 35 w 70"/>
                <a:gd name="T3" fmla="*/ 0 h 70"/>
                <a:gd name="T4" fmla="*/ 0 w 70"/>
                <a:gd name="T5" fmla="*/ 35 h 70"/>
                <a:gd name="T6" fmla="*/ 35 w 70"/>
                <a:gd name="T7" fmla="*/ 70 h 70"/>
                <a:gd name="T8" fmla="*/ 70 w 70"/>
                <a:gd name="T9" fmla="*/ 35 h 70"/>
                <a:gd name="T10" fmla="*/ 33 w 70"/>
                <a:gd name="T11" fmla="*/ 35 h 70"/>
                <a:gd name="T12" fmla="*/ 29 w 70"/>
                <a:gd name="T13" fmla="*/ 32 h 70"/>
                <a:gd name="T14" fmla="*/ 23 w 70"/>
                <a:gd name="T15" fmla="*/ 21 h 70"/>
                <a:gd name="T16" fmla="*/ 15 w 70"/>
                <a:gd name="T17" fmla="*/ 20 h 70"/>
                <a:gd name="T18" fmla="*/ 19 w 70"/>
                <a:gd name="T19" fmla="*/ 13 h 70"/>
                <a:gd name="T20" fmla="*/ 25 w 70"/>
                <a:gd name="T21" fmla="*/ 12 h 70"/>
                <a:gd name="T22" fmla="*/ 30 w 70"/>
                <a:gd name="T23" fmla="*/ 14 h 70"/>
                <a:gd name="T24" fmla="*/ 38 w 70"/>
                <a:gd name="T25" fmla="*/ 14 h 70"/>
                <a:gd name="T26" fmla="*/ 39 w 70"/>
                <a:gd name="T27" fmla="*/ 16 h 70"/>
                <a:gd name="T28" fmla="*/ 36 w 70"/>
                <a:gd name="T29" fmla="*/ 18 h 70"/>
                <a:gd name="T30" fmla="*/ 41 w 70"/>
                <a:gd name="T31" fmla="*/ 21 h 70"/>
                <a:gd name="T32" fmla="*/ 42 w 70"/>
                <a:gd name="T33" fmla="*/ 17 h 70"/>
                <a:gd name="T34" fmla="*/ 49 w 70"/>
                <a:gd name="T35" fmla="*/ 21 h 70"/>
                <a:gd name="T36" fmla="*/ 51 w 70"/>
                <a:gd name="T37" fmla="*/ 23 h 70"/>
                <a:gd name="T38" fmla="*/ 46 w 70"/>
                <a:gd name="T39" fmla="*/ 22 h 70"/>
                <a:gd name="T40" fmla="*/ 47 w 70"/>
                <a:gd name="T41" fmla="*/ 25 h 70"/>
                <a:gd name="T42" fmla="*/ 45 w 70"/>
                <a:gd name="T43" fmla="*/ 25 h 70"/>
                <a:gd name="T44" fmla="*/ 42 w 70"/>
                <a:gd name="T45" fmla="*/ 28 h 70"/>
                <a:gd name="T46" fmla="*/ 41 w 70"/>
                <a:gd name="T47" fmla="*/ 31 h 70"/>
                <a:gd name="T48" fmla="*/ 39 w 70"/>
                <a:gd name="T49" fmla="*/ 30 h 70"/>
                <a:gd name="T50" fmla="*/ 35 w 70"/>
                <a:gd name="T51" fmla="*/ 32 h 70"/>
                <a:gd name="T52" fmla="*/ 39 w 70"/>
                <a:gd name="T53" fmla="*/ 33 h 70"/>
                <a:gd name="T54" fmla="*/ 40 w 70"/>
                <a:gd name="T55" fmla="*/ 35 h 70"/>
                <a:gd name="T56" fmla="*/ 43 w 70"/>
                <a:gd name="T57" fmla="*/ 38 h 70"/>
                <a:gd name="T58" fmla="*/ 46 w 70"/>
                <a:gd name="T59" fmla="*/ 39 h 70"/>
                <a:gd name="T60" fmla="*/ 51 w 70"/>
                <a:gd name="T61" fmla="*/ 42 h 70"/>
                <a:gd name="T62" fmla="*/ 55 w 70"/>
                <a:gd name="T63" fmla="*/ 44 h 70"/>
                <a:gd name="T64" fmla="*/ 53 w 70"/>
                <a:gd name="T65" fmla="*/ 48 h 70"/>
                <a:gd name="T66" fmla="*/ 45 w 70"/>
                <a:gd name="T67" fmla="*/ 58 h 70"/>
                <a:gd name="T68" fmla="*/ 44 w 70"/>
                <a:gd name="T69" fmla="*/ 61 h 70"/>
                <a:gd name="T70" fmla="*/ 41 w 70"/>
                <a:gd name="T71" fmla="*/ 57 h 70"/>
                <a:gd name="T72" fmla="*/ 41 w 70"/>
                <a:gd name="T73" fmla="*/ 54 h 70"/>
                <a:gd name="T74" fmla="*/ 42 w 70"/>
                <a:gd name="T75" fmla="*/ 47 h 70"/>
                <a:gd name="T76" fmla="*/ 40 w 70"/>
                <a:gd name="T77" fmla="*/ 38 h 70"/>
                <a:gd name="T78" fmla="*/ 37 w 70"/>
                <a:gd name="T79" fmla="*/ 35 h 70"/>
                <a:gd name="T80" fmla="*/ 33 w 70"/>
                <a:gd name="T81" fmla="*/ 35 h 70"/>
                <a:gd name="T82" fmla="*/ 33 w 70"/>
                <a:gd name="T83" fmla="*/ 35 h 70"/>
                <a:gd name="T84" fmla="*/ 33 w 70"/>
                <a:gd name="T8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cubicBezTo>
                    <a:pt x="70" y="16"/>
                    <a:pt x="5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0"/>
                    <a:pt x="35" y="70"/>
                  </a:cubicBezTo>
                  <a:cubicBezTo>
                    <a:pt x="55" y="70"/>
                    <a:pt x="70" y="55"/>
                    <a:pt x="70" y="35"/>
                  </a:cubicBezTo>
                  <a:close/>
                  <a:moveTo>
                    <a:pt x="33" y="35"/>
                  </a:moveTo>
                  <a:cubicBezTo>
                    <a:pt x="32" y="30"/>
                    <a:pt x="30" y="33"/>
                    <a:pt x="29" y="32"/>
                  </a:cubicBezTo>
                  <a:cubicBezTo>
                    <a:pt x="28" y="29"/>
                    <a:pt x="23" y="24"/>
                    <a:pt x="23" y="21"/>
                  </a:cubicBezTo>
                  <a:cubicBezTo>
                    <a:pt x="24" y="19"/>
                    <a:pt x="18" y="17"/>
                    <a:pt x="15" y="20"/>
                  </a:cubicBezTo>
                  <a:cubicBezTo>
                    <a:pt x="16" y="18"/>
                    <a:pt x="16" y="12"/>
                    <a:pt x="19" y="13"/>
                  </a:cubicBezTo>
                  <a:cubicBezTo>
                    <a:pt x="22" y="13"/>
                    <a:pt x="24" y="12"/>
                    <a:pt x="25" y="12"/>
                  </a:cubicBezTo>
                  <a:cubicBezTo>
                    <a:pt x="29" y="13"/>
                    <a:pt x="27" y="14"/>
                    <a:pt x="30" y="14"/>
                  </a:cubicBezTo>
                  <a:cubicBezTo>
                    <a:pt x="32" y="15"/>
                    <a:pt x="36" y="13"/>
                    <a:pt x="38" y="14"/>
                  </a:cubicBezTo>
                  <a:cubicBezTo>
                    <a:pt x="39" y="14"/>
                    <a:pt x="40" y="15"/>
                    <a:pt x="39" y="16"/>
                  </a:cubicBezTo>
                  <a:cubicBezTo>
                    <a:pt x="38" y="17"/>
                    <a:pt x="34" y="17"/>
                    <a:pt x="36" y="18"/>
                  </a:cubicBezTo>
                  <a:cubicBezTo>
                    <a:pt x="37" y="19"/>
                    <a:pt x="39" y="21"/>
                    <a:pt x="41" y="21"/>
                  </a:cubicBezTo>
                  <a:cubicBezTo>
                    <a:pt x="43" y="22"/>
                    <a:pt x="41" y="17"/>
                    <a:pt x="42" y="17"/>
                  </a:cubicBezTo>
                  <a:cubicBezTo>
                    <a:pt x="44" y="16"/>
                    <a:pt x="50" y="21"/>
                    <a:pt x="49" y="21"/>
                  </a:cubicBezTo>
                  <a:cubicBezTo>
                    <a:pt x="47" y="22"/>
                    <a:pt x="52" y="23"/>
                    <a:pt x="51" y="23"/>
                  </a:cubicBezTo>
                  <a:cubicBezTo>
                    <a:pt x="51" y="24"/>
                    <a:pt x="46" y="22"/>
                    <a:pt x="46" y="22"/>
                  </a:cubicBezTo>
                  <a:cubicBezTo>
                    <a:pt x="45" y="24"/>
                    <a:pt x="47" y="23"/>
                    <a:pt x="47" y="25"/>
                  </a:cubicBezTo>
                  <a:cubicBezTo>
                    <a:pt x="47" y="25"/>
                    <a:pt x="46" y="25"/>
                    <a:pt x="45" y="25"/>
                  </a:cubicBezTo>
                  <a:cubicBezTo>
                    <a:pt x="44" y="26"/>
                    <a:pt x="42" y="28"/>
                    <a:pt x="42" y="28"/>
                  </a:cubicBezTo>
                  <a:cubicBezTo>
                    <a:pt x="40" y="30"/>
                    <a:pt x="41" y="30"/>
                    <a:pt x="41" y="31"/>
                  </a:cubicBezTo>
                  <a:cubicBezTo>
                    <a:pt x="40" y="31"/>
                    <a:pt x="40" y="30"/>
                    <a:pt x="39" y="30"/>
                  </a:cubicBezTo>
                  <a:cubicBezTo>
                    <a:pt x="38" y="31"/>
                    <a:pt x="35" y="31"/>
                    <a:pt x="35" y="32"/>
                  </a:cubicBezTo>
                  <a:cubicBezTo>
                    <a:pt x="35" y="33"/>
                    <a:pt x="38" y="33"/>
                    <a:pt x="39" y="33"/>
                  </a:cubicBezTo>
                  <a:cubicBezTo>
                    <a:pt x="40" y="34"/>
                    <a:pt x="39" y="35"/>
                    <a:pt x="40" y="35"/>
                  </a:cubicBezTo>
                  <a:cubicBezTo>
                    <a:pt x="41" y="35"/>
                    <a:pt x="43" y="38"/>
                    <a:pt x="43" y="38"/>
                  </a:cubicBezTo>
                  <a:cubicBezTo>
                    <a:pt x="43" y="38"/>
                    <a:pt x="44" y="39"/>
                    <a:pt x="46" y="39"/>
                  </a:cubicBezTo>
                  <a:cubicBezTo>
                    <a:pt x="51" y="38"/>
                    <a:pt x="51" y="42"/>
                    <a:pt x="51" y="42"/>
                  </a:cubicBezTo>
                  <a:cubicBezTo>
                    <a:pt x="53" y="41"/>
                    <a:pt x="56" y="43"/>
                    <a:pt x="55" y="44"/>
                  </a:cubicBezTo>
                  <a:cubicBezTo>
                    <a:pt x="53" y="46"/>
                    <a:pt x="53" y="48"/>
                    <a:pt x="53" y="48"/>
                  </a:cubicBezTo>
                  <a:cubicBezTo>
                    <a:pt x="51" y="49"/>
                    <a:pt x="44" y="55"/>
                    <a:pt x="45" y="58"/>
                  </a:cubicBezTo>
                  <a:cubicBezTo>
                    <a:pt x="44" y="59"/>
                    <a:pt x="45" y="60"/>
                    <a:pt x="44" y="61"/>
                  </a:cubicBezTo>
                  <a:cubicBezTo>
                    <a:pt x="42" y="62"/>
                    <a:pt x="39" y="57"/>
                    <a:pt x="41" y="57"/>
                  </a:cubicBezTo>
                  <a:cubicBezTo>
                    <a:pt x="41" y="56"/>
                    <a:pt x="41" y="56"/>
                    <a:pt x="41" y="54"/>
                  </a:cubicBezTo>
                  <a:cubicBezTo>
                    <a:pt x="42" y="54"/>
                    <a:pt x="42" y="51"/>
                    <a:pt x="42" y="47"/>
                  </a:cubicBezTo>
                  <a:cubicBezTo>
                    <a:pt x="33" y="41"/>
                    <a:pt x="42" y="39"/>
                    <a:pt x="40" y="38"/>
                  </a:cubicBezTo>
                  <a:cubicBezTo>
                    <a:pt x="40" y="37"/>
                    <a:pt x="39" y="36"/>
                    <a:pt x="37" y="35"/>
                  </a:cubicBezTo>
                  <a:cubicBezTo>
                    <a:pt x="35" y="35"/>
                    <a:pt x="34" y="36"/>
                    <a:pt x="33" y="35"/>
                  </a:cubicBezTo>
                  <a:close/>
                  <a:moveTo>
                    <a:pt x="33" y="35"/>
                  </a:moveTo>
                  <a:cubicBezTo>
                    <a:pt x="33" y="35"/>
                    <a:pt x="33" y="35"/>
                    <a:pt x="33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946473" y="1751550"/>
            <a:ext cx="1030552" cy="921861"/>
            <a:chOff x="7920832" y="2012427"/>
            <a:chExt cx="1030552" cy="921861"/>
          </a:xfrm>
        </p:grpSpPr>
        <p:sp>
          <p:nvSpPr>
            <p:cNvPr id="47" name="矩形 46"/>
            <p:cNvSpPr/>
            <p:nvPr/>
          </p:nvSpPr>
          <p:spPr>
            <a:xfrm>
              <a:off x="7920832" y="2012427"/>
              <a:ext cx="1030552" cy="921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8" name="任意多边形: 形状 47"/>
            <p:cNvSpPr>
              <a:spLocks noChangeAspect="1"/>
            </p:cNvSpPr>
            <p:nvPr/>
          </p:nvSpPr>
          <p:spPr bwMode="auto">
            <a:xfrm>
              <a:off x="8188752" y="2226002"/>
              <a:ext cx="494712" cy="494712"/>
            </a:xfrm>
            <a:custGeom>
              <a:avLst/>
              <a:gdLst>
                <a:gd name="connsiteX0" fmla="*/ 225702 w 508000"/>
                <a:gd name="connsiteY0" fmla="*/ 59797 h 508000"/>
                <a:gd name="connsiteX1" fmla="*/ 392654 w 508000"/>
                <a:gd name="connsiteY1" fmla="*/ 115241 h 508000"/>
                <a:gd name="connsiteX2" fmla="*/ 392654 w 508000"/>
                <a:gd name="connsiteY2" fmla="*/ 392809 h 508000"/>
                <a:gd name="connsiteX3" fmla="*/ 115086 w 508000"/>
                <a:gd name="connsiteY3" fmla="*/ 392809 h 508000"/>
                <a:gd name="connsiteX4" fmla="*/ 77168 w 508000"/>
                <a:gd name="connsiteY4" fmla="*/ 168251 h 508000"/>
                <a:gd name="connsiteX5" fmla="*/ 259760 w 508000"/>
                <a:gd name="connsiteY5" fmla="*/ 259915 h 508000"/>
                <a:gd name="connsiteX6" fmla="*/ 168464 w 508000"/>
                <a:gd name="connsiteY6" fmla="*/ 77323 h 508000"/>
                <a:gd name="connsiteX7" fmla="*/ 225702 w 508000"/>
                <a:gd name="connsiteY7" fmla="*/ 59797 h 508000"/>
                <a:gd name="connsiteX8" fmla="*/ 109644 w 508000"/>
                <a:gd name="connsiteY8" fmla="*/ 18815 h 508000"/>
                <a:gd name="connsiteX9" fmla="*/ 201365 w 508000"/>
                <a:gd name="connsiteY9" fmla="*/ 201365 h 508000"/>
                <a:gd name="connsiteX10" fmla="*/ 18659 w 508000"/>
                <a:gd name="connsiteY10" fmla="*/ 109722 h 508000"/>
                <a:gd name="connsiteX11" fmla="*/ 56600 w 508000"/>
                <a:gd name="connsiteY11" fmla="*/ 56724 h 508000"/>
                <a:gd name="connsiteX12" fmla="*/ 109644 w 508000"/>
                <a:gd name="connsiteY12" fmla="*/ 18815 h 508000"/>
                <a:gd name="connsiteX13" fmla="*/ 254000 w 508000"/>
                <a:gd name="connsiteY13" fmla="*/ 0 h 508000"/>
                <a:gd name="connsiteX14" fmla="*/ 433641 w 508000"/>
                <a:gd name="connsiteY14" fmla="*/ 74359 h 508000"/>
                <a:gd name="connsiteX15" fmla="*/ 508000 w 508000"/>
                <a:gd name="connsiteY15" fmla="*/ 254000 h 508000"/>
                <a:gd name="connsiteX16" fmla="*/ 433641 w 508000"/>
                <a:gd name="connsiteY16" fmla="*/ 433641 h 508000"/>
                <a:gd name="connsiteX17" fmla="*/ 254000 w 508000"/>
                <a:gd name="connsiteY17" fmla="*/ 508000 h 508000"/>
                <a:gd name="connsiteX18" fmla="*/ 74360 w 508000"/>
                <a:gd name="connsiteY18" fmla="*/ 433641 h 508000"/>
                <a:gd name="connsiteX19" fmla="*/ 0 w 508000"/>
                <a:gd name="connsiteY19" fmla="*/ 254000 h 508000"/>
                <a:gd name="connsiteX20" fmla="*/ 25768 w 508000"/>
                <a:gd name="connsiteY20" fmla="*/ 142461 h 508000"/>
                <a:gd name="connsiteX21" fmla="*/ 46751 w 508000"/>
                <a:gd name="connsiteY21" fmla="*/ 153136 h 508000"/>
                <a:gd name="connsiteX22" fmla="*/ 90925 w 508000"/>
                <a:gd name="connsiteY22" fmla="*/ 417075 h 508000"/>
                <a:gd name="connsiteX23" fmla="*/ 417076 w 508000"/>
                <a:gd name="connsiteY23" fmla="*/ 417075 h 508000"/>
                <a:gd name="connsiteX24" fmla="*/ 417076 w 508000"/>
                <a:gd name="connsiteY24" fmla="*/ 90925 h 508000"/>
                <a:gd name="connsiteX25" fmla="*/ 153136 w 508000"/>
                <a:gd name="connsiteY25" fmla="*/ 46751 h 508000"/>
                <a:gd name="connsiteX26" fmla="*/ 142461 w 508000"/>
                <a:gd name="connsiteY26" fmla="*/ 25768 h 508000"/>
                <a:gd name="connsiteX27" fmla="*/ 254000 w 508000"/>
                <a:gd name="connsiteY27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000" h="508000">
                  <a:moveTo>
                    <a:pt x="225702" y="59797"/>
                  </a:moveTo>
                  <a:cubicBezTo>
                    <a:pt x="284770" y="51255"/>
                    <a:pt x="347098" y="69685"/>
                    <a:pt x="392654" y="115241"/>
                  </a:cubicBezTo>
                  <a:cubicBezTo>
                    <a:pt x="469593" y="191811"/>
                    <a:pt x="469593" y="316239"/>
                    <a:pt x="392654" y="392809"/>
                  </a:cubicBezTo>
                  <a:cubicBezTo>
                    <a:pt x="316084" y="469748"/>
                    <a:pt x="191656" y="469748"/>
                    <a:pt x="115086" y="392809"/>
                  </a:cubicBezTo>
                  <a:cubicBezTo>
                    <a:pt x="54344" y="332068"/>
                    <a:pt x="41828" y="241509"/>
                    <a:pt x="77168" y="168251"/>
                  </a:cubicBezTo>
                  <a:lnTo>
                    <a:pt x="259760" y="259915"/>
                  </a:lnTo>
                  <a:cubicBezTo>
                    <a:pt x="259760" y="259915"/>
                    <a:pt x="259760" y="259915"/>
                    <a:pt x="168464" y="77323"/>
                  </a:cubicBezTo>
                  <a:cubicBezTo>
                    <a:pt x="186687" y="68488"/>
                    <a:pt x="206013" y="62644"/>
                    <a:pt x="225702" y="59797"/>
                  </a:cubicBezTo>
                  <a:close/>
                  <a:moveTo>
                    <a:pt x="109644" y="18815"/>
                  </a:moveTo>
                  <a:lnTo>
                    <a:pt x="201365" y="201365"/>
                  </a:lnTo>
                  <a:cubicBezTo>
                    <a:pt x="201365" y="201365"/>
                    <a:pt x="201365" y="201365"/>
                    <a:pt x="18659" y="109722"/>
                  </a:cubicBezTo>
                  <a:cubicBezTo>
                    <a:pt x="27868" y="90584"/>
                    <a:pt x="40392" y="72549"/>
                    <a:pt x="56600" y="56724"/>
                  </a:cubicBezTo>
                  <a:cubicBezTo>
                    <a:pt x="72440" y="40530"/>
                    <a:pt x="90489" y="28016"/>
                    <a:pt x="109644" y="18815"/>
                  </a:cubicBezTo>
                  <a:close/>
                  <a:moveTo>
                    <a:pt x="254000" y="0"/>
                  </a:moveTo>
                  <a:cubicBezTo>
                    <a:pt x="322102" y="0"/>
                    <a:pt x="385786" y="26504"/>
                    <a:pt x="433641" y="74359"/>
                  </a:cubicBezTo>
                  <a:cubicBezTo>
                    <a:pt x="481864" y="122583"/>
                    <a:pt x="508000" y="186267"/>
                    <a:pt x="508000" y="254000"/>
                  </a:cubicBezTo>
                  <a:cubicBezTo>
                    <a:pt x="508000" y="322101"/>
                    <a:pt x="481864" y="385786"/>
                    <a:pt x="433641" y="433641"/>
                  </a:cubicBezTo>
                  <a:cubicBezTo>
                    <a:pt x="385786" y="481864"/>
                    <a:pt x="322102" y="508000"/>
                    <a:pt x="254000" y="508000"/>
                  </a:cubicBezTo>
                  <a:cubicBezTo>
                    <a:pt x="186267" y="508000"/>
                    <a:pt x="122215" y="481864"/>
                    <a:pt x="74360" y="433641"/>
                  </a:cubicBezTo>
                  <a:cubicBezTo>
                    <a:pt x="26504" y="385786"/>
                    <a:pt x="0" y="322101"/>
                    <a:pt x="0" y="254000"/>
                  </a:cubicBezTo>
                  <a:cubicBezTo>
                    <a:pt x="0" y="214612"/>
                    <a:pt x="8835" y="176696"/>
                    <a:pt x="25768" y="142461"/>
                  </a:cubicBezTo>
                  <a:cubicBezTo>
                    <a:pt x="25768" y="142461"/>
                    <a:pt x="25768" y="142461"/>
                    <a:pt x="46751" y="153136"/>
                  </a:cubicBezTo>
                  <a:cubicBezTo>
                    <a:pt x="5153" y="238907"/>
                    <a:pt x="19878" y="345661"/>
                    <a:pt x="90925" y="417075"/>
                  </a:cubicBezTo>
                  <a:cubicBezTo>
                    <a:pt x="181113" y="506896"/>
                    <a:pt x="327255" y="506896"/>
                    <a:pt x="417076" y="417075"/>
                  </a:cubicBezTo>
                  <a:cubicBezTo>
                    <a:pt x="506896" y="327255"/>
                    <a:pt x="506896" y="181113"/>
                    <a:pt x="417076" y="90925"/>
                  </a:cubicBezTo>
                  <a:cubicBezTo>
                    <a:pt x="345661" y="19878"/>
                    <a:pt x="238907" y="5154"/>
                    <a:pt x="153136" y="46751"/>
                  </a:cubicBezTo>
                  <a:cubicBezTo>
                    <a:pt x="153136" y="46751"/>
                    <a:pt x="153136" y="46751"/>
                    <a:pt x="142461" y="25768"/>
                  </a:cubicBezTo>
                  <a:cubicBezTo>
                    <a:pt x="176696" y="8835"/>
                    <a:pt x="214612" y="0"/>
                    <a:pt x="254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9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49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49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49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8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95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7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8" name="Rectangle 1"/>
          <p:cNvSpPr/>
          <p:nvPr/>
        </p:nvSpPr>
        <p:spPr>
          <a:xfrm>
            <a:off x="1257301" y="2989290"/>
            <a:ext cx="9677398" cy="2149422"/>
          </a:xfrm>
          <a:prstGeom prst="rect">
            <a:avLst/>
          </a:prstGeom>
          <a:ln w="190500">
            <a:solidFill>
              <a:srgbClr val="EAECED"/>
            </a:solidFill>
            <a:miter lim="400000"/>
          </a:ln>
        </p:spPr>
        <p:txBody>
          <a:bodyPr anchor="ctr"/>
          <a:lstStyle/>
          <a:p>
            <a:pPr algn="ctr"/>
          </a:p>
        </p:txBody>
      </p:sp>
      <p:grpSp>
        <p:nvGrpSpPr>
          <p:cNvPr id="29" name="组合 28"/>
          <p:cNvGrpSpPr/>
          <p:nvPr/>
        </p:nvGrpSpPr>
        <p:grpSpPr>
          <a:xfrm>
            <a:off x="2200309" y="1954346"/>
            <a:ext cx="3210068" cy="1923794"/>
            <a:chOff x="2200309" y="1954346"/>
            <a:chExt cx="3210068" cy="1923794"/>
          </a:xfrm>
        </p:grpSpPr>
        <p:sp>
          <p:nvSpPr>
            <p:cNvPr id="30" name="Rectangle 10"/>
            <p:cNvSpPr/>
            <p:nvPr/>
          </p:nvSpPr>
          <p:spPr>
            <a:xfrm>
              <a:off x="2200309" y="1954346"/>
              <a:ext cx="3210068" cy="1923794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478409" y="2217517"/>
              <a:ext cx="533115" cy="493430"/>
            </a:xfrm>
            <a:custGeom>
              <a:avLst/>
              <a:gdLst>
                <a:gd name="connsiteX0" fmla="*/ 219693 w 330171"/>
                <a:gd name="connsiteY0" fmla="*/ 257968 h 305594"/>
                <a:gd name="connsiteX1" fmla="*/ 243506 w 330171"/>
                <a:gd name="connsiteY1" fmla="*/ 281781 h 305594"/>
                <a:gd name="connsiteX2" fmla="*/ 219693 w 330171"/>
                <a:gd name="connsiteY2" fmla="*/ 305594 h 305594"/>
                <a:gd name="connsiteX3" fmla="*/ 195880 w 330171"/>
                <a:gd name="connsiteY3" fmla="*/ 281781 h 305594"/>
                <a:gd name="connsiteX4" fmla="*/ 219693 w 330171"/>
                <a:gd name="connsiteY4" fmla="*/ 257968 h 305594"/>
                <a:gd name="connsiteX5" fmla="*/ 125236 w 330171"/>
                <a:gd name="connsiteY5" fmla="*/ 257968 h 305594"/>
                <a:gd name="connsiteX6" fmla="*/ 148255 w 330171"/>
                <a:gd name="connsiteY6" fmla="*/ 281781 h 305594"/>
                <a:gd name="connsiteX7" fmla="*/ 125236 w 330171"/>
                <a:gd name="connsiteY7" fmla="*/ 305594 h 305594"/>
                <a:gd name="connsiteX8" fmla="*/ 102217 w 330171"/>
                <a:gd name="connsiteY8" fmla="*/ 281781 h 305594"/>
                <a:gd name="connsiteX9" fmla="*/ 125236 w 330171"/>
                <a:gd name="connsiteY9" fmla="*/ 257968 h 305594"/>
                <a:gd name="connsiteX10" fmla="*/ 9717 w 330171"/>
                <a:gd name="connsiteY10" fmla="*/ 1175 h 305594"/>
                <a:gd name="connsiteX11" fmla="*/ 21993 w 330171"/>
                <a:gd name="connsiteY11" fmla="*/ 1498 h 305594"/>
                <a:gd name="connsiteX12" fmla="*/ 63341 w 330171"/>
                <a:gd name="connsiteY12" fmla="*/ 17021 h 305594"/>
                <a:gd name="connsiteX13" fmla="*/ 82724 w 330171"/>
                <a:gd name="connsiteY13" fmla="*/ 41597 h 305594"/>
                <a:gd name="connsiteX14" fmla="*/ 86600 w 330171"/>
                <a:gd name="connsiteY14" fmla="*/ 66174 h 305594"/>
                <a:gd name="connsiteX15" fmla="*/ 315311 w 330171"/>
                <a:gd name="connsiteY15" fmla="*/ 66174 h 305594"/>
                <a:gd name="connsiteX16" fmla="*/ 328233 w 330171"/>
                <a:gd name="connsiteY16" fmla="*/ 73935 h 305594"/>
                <a:gd name="connsiteX17" fmla="*/ 328233 w 330171"/>
                <a:gd name="connsiteY17" fmla="*/ 88164 h 305594"/>
                <a:gd name="connsiteX18" fmla="*/ 271378 w 330171"/>
                <a:gd name="connsiteY18" fmla="*/ 191646 h 305594"/>
                <a:gd name="connsiteX19" fmla="*/ 259749 w 330171"/>
                <a:gd name="connsiteY19" fmla="*/ 198113 h 305594"/>
                <a:gd name="connsiteX20" fmla="*/ 105982 w 330171"/>
                <a:gd name="connsiteY20" fmla="*/ 198113 h 305594"/>
                <a:gd name="connsiteX21" fmla="*/ 107275 w 330171"/>
                <a:gd name="connsiteY21" fmla="*/ 209755 h 305594"/>
                <a:gd name="connsiteX22" fmla="*/ 254580 w 330171"/>
                <a:gd name="connsiteY22" fmla="*/ 209755 h 305594"/>
                <a:gd name="connsiteX23" fmla="*/ 271378 w 330171"/>
                <a:gd name="connsiteY23" fmla="*/ 225277 h 305594"/>
                <a:gd name="connsiteX24" fmla="*/ 254580 w 330171"/>
                <a:gd name="connsiteY24" fmla="*/ 242093 h 305594"/>
                <a:gd name="connsiteX25" fmla="*/ 105982 w 330171"/>
                <a:gd name="connsiteY25" fmla="*/ 242093 h 305594"/>
                <a:gd name="connsiteX26" fmla="*/ 76263 w 330171"/>
                <a:gd name="connsiteY26" fmla="*/ 216222 h 305594"/>
                <a:gd name="connsiteX27" fmla="*/ 50420 w 330171"/>
                <a:gd name="connsiteY27" fmla="*/ 46771 h 305594"/>
                <a:gd name="connsiteX28" fmla="*/ 10363 w 330171"/>
                <a:gd name="connsiteY28" fmla="*/ 31249 h 305594"/>
                <a:gd name="connsiteX29" fmla="*/ 1318 w 330171"/>
                <a:gd name="connsiteY29" fmla="*/ 10553 h 305594"/>
                <a:gd name="connsiteX30" fmla="*/ 9717 w 330171"/>
                <a:gd name="connsiteY30" fmla="*/ 1175 h 30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171" h="305594">
                  <a:moveTo>
                    <a:pt x="219693" y="257968"/>
                  </a:moveTo>
                  <a:cubicBezTo>
                    <a:pt x="232845" y="257968"/>
                    <a:pt x="243506" y="268629"/>
                    <a:pt x="243506" y="281781"/>
                  </a:cubicBezTo>
                  <a:cubicBezTo>
                    <a:pt x="243506" y="294933"/>
                    <a:pt x="232845" y="305594"/>
                    <a:pt x="219693" y="305594"/>
                  </a:cubicBezTo>
                  <a:cubicBezTo>
                    <a:pt x="206541" y="305594"/>
                    <a:pt x="195880" y="294933"/>
                    <a:pt x="195880" y="281781"/>
                  </a:cubicBezTo>
                  <a:cubicBezTo>
                    <a:pt x="195880" y="268629"/>
                    <a:pt x="206541" y="257968"/>
                    <a:pt x="219693" y="257968"/>
                  </a:cubicBezTo>
                  <a:close/>
                  <a:moveTo>
                    <a:pt x="125236" y="257968"/>
                  </a:moveTo>
                  <a:cubicBezTo>
                    <a:pt x="137949" y="257968"/>
                    <a:pt x="148255" y="268629"/>
                    <a:pt x="148255" y="281781"/>
                  </a:cubicBezTo>
                  <a:cubicBezTo>
                    <a:pt x="148255" y="294933"/>
                    <a:pt x="137949" y="305594"/>
                    <a:pt x="125236" y="305594"/>
                  </a:cubicBezTo>
                  <a:cubicBezTo>
                    <a:pt x="112523" y="305594"/>
                    <a:pt x="102217" y="294933"/>
                    <a:pt x="102217" y="281781"/>
                  </a:cubicBezTo>
                  <a:cubicBezTo>
                    <a:pt x="102217" y="268629"/>
                    <a:pt x="112523" y="257968"/>
                    <a:pt x="125236" y="257968"/>
                  </a:cubicBezTo>
                  <a:close/>
                  <a:moveTo>
                    <a:pt x="9717" y="1175"/>
                  </a:moveTo>
                  <a:cubicBezTo>
                    <a:pt x="13594" y="-442"/>
                    <a:pt x="18116" y="-442"/>
                    <a:pt x="21993" y="1498"/>
                  </a:cubicBezTo>
                  <a:cubicBezTo>
                    <a:pt x="21993" y="1498"/>
                    <a:pt x="21993" y="1498"/>
                    <a:pt x="63341" y="17021"/>
                  </a:cubicBezTo>
                  <a:cubicBezTo>
                    <a:pt x="73679" y="20901"/>
                    <a:pt x="81432" y="29956"/>
                    <a:pt x="82724" y="41597"/>
                  </a:cubicBezTo>
                  <a:cubicBezTo>
                    <a:pt x="82724" y="41597"/>
                    <a:pt x="82724" y="41597"/>
                    <a:pt x="86600" y="66174"/>
                  </a:cubicBezTo>
                  <a:cubicBezTo>
                    <a:pt x="86600" y="66174"/>
                    <a:pt x="86600" y="66174"/>
                    <a:pt x="315311" y="66174"/>
                  </a:cubicBezTo>
                  <a:cubicBezTo>
                    <a:pt x="320480" y="66174"/>
                    <a:pt x="325649" y="68761"/>
                    <a:pt x="328233" y="73935"/>
                  </a:cubicBezTo>
                  <a:cubicBezTo>
                    <a:pt x="330817" y="77816"/>
                    <a:pt x="330817" y="82990"/>
                    <a:pt x="328233" y="88164"/>
                  </a:cubicBezTo>
                  <a:cubicBezTo>
                    <a:pt x="328233" y="88164"/>
                    <a:pt x="328233" y="88164"/>
                    <a:pt x="271378" y="191646"/>
                  </a:cubicBezTo>
                  <a:cubicBezTo>
                    <a:pt x="268794" y="195526"/>
                    <a:pt x="264918" y="198113"/>
                    <a:pt x="259749" y="198113"/>
                  </a:cubicBezTo>
                  <a:cubicBezTo>
                    <a:pt x="259749" y="198113"/>
                    <a:pt x="259749" y="198113"/>
                    <a:pt x="105982" y="198113"/>
                  </a:cubicBezTo>
                  <a:cubicBezTo>
                    <a:pt x="105982" y="198113"/>
                    <a:pt x="105982" y="198113"/>
                    <a:pt x="107275" y="209755"/>
                  </a:cubicBezTo>
                  <a:cubicBezTo>
                    <a:pt x="107275" y="209755"/>
                    <a:pt x="107275" y="209755"/>
                    <a:pt x="254580" y="209755"/>
                  </a:cubicBezTo>
                  <a:cubicBezTo>
                    <a:pt x="263625" y="209755"/>
                    <a:pt x="271378" y="216222"/>
                    <a:pt x="271378" y="225277"/>
                  </a:cubicBezTo>
                  <a:cubicBezTo>
                    <a:pt x="271378" y="234332"/>
                    <a:pt x="263625" y="242093"/>
                    <a:pt x="254580" y="242093"/>
                  </a:cubicBezTo>
                  <a:cubicBezTo>
                    <a:pt x="254580" y="242093"/>
                    <a:pt x="254580" y="242093"/>
                    <a:pt x="105982" y="242093"/>
                  </a:cubicBezTo>
                  <a:cubicBezTo>
                    <a:pt x="90477" y="242093"/>
                    <a:pt x="77555" y="230451"/>
                    <a:pt x="76263" y="216222"/>
                  </a:cubicBezTo>
                  <a:cubicBezTo>
                    <a:pt x="76263" y="216222"/>
                    <a:pt x="76263" y="216222"/>
                    <a:pt x="50420" y="46771"/>
                  </a:cubicBezTo>
                  <a:cubicBezTo>
                    <a:pt x="50420" y="46771"/>
                    <a:pt x="50420" y="46771"/>
                    <a:pt x="10363" y="31249"/>
                  </a:cubicBezTo>
                  <a:cubicBezTo>
                    <a:pt x="2610" y="28662"/>
                    <a:pt x="-2558" y="18314"/>
                    <a:pt x="1318" y="10553"/>
                  </a:cubicBezTo>
                  <a:cubicBezTo>
                    <a:pt x="2611" y="6026"/>
                    <a:pt x="5841" y="2792"/>
                    <a:pt x="9717" y="11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2" name="Rectangle 12"/>
            <p:cNvSpPr/>
            <p:nvPr/>
          </p:nvSpPr>
          <p:spPr>
            <a:xfrm>
              <a:off x="2865978" y="2764570"/>
              <a:ext cx="1798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标题内容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</a:endParaRPr>
            </a:p>
          </p:txBody>
        </p:sp>
        <p:sp>
          <p:nvSpPr>
            <p:cNvPr id="33" name="Rectangle 13"/>
            <p:cNvSpPr/>
            <p:nvPr/>
          </p:nvSpPr>
          <p:spPr>
            <a:xfrm>
              <a:off x="2452950" y="3239516"/>
              <a:ext cx="2704786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776099" y="1954346"/>
            <a:ext cx="3210068" cy="1923794"/>
            <a:chOff x="6776099" y="1954346"/>
            <a:chExt cx="3210068" cy="1923794"/>
          </a:xfrm>
        </p:grpSpPr>
        <p:sp>
          <p:nvSpPr>
            <p:cNvPr id="35" name="Rectangle 18"/>
            <p:cNvSpPr/>
            <p:nvPr/>
          </p:nvSpPr>
          <p:spPr>
            <a:xfrm>
              <a:off x="6776099" y="1954346"/>
              <a:ext cx="3210068" cy="1923794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Freeform: Shape 27"/>
            <p:cNvSpPr/>
            <p:nvPr/>
          </p:nvSpPr>
          <p:spPr>
            <a:xfrm>
              <a:off x="8025668" y="2268097"/>
              <a:ext cx="630652" cy="392270"/>
            </a:xfrm>
            <a:custGeom>
              <a:avLst/>
              <a:gdLst>
                <a:gd name="connsiteX0" fmla="*/ 308536 w 331788"/>
                <a:gd name="connsiteY0" fmla="*/ 66675 h 206375"/>
                <a:gd name="connsiteX1" fmla="*/ 314995 w 331788"/>
                <a:gd name="connsiteY1" fmla="*/ 66675 h 206375"/>
                <a:gd name="connsiteX2" fmla="*/ 331788 w 331788"/>
                <a:gd name="connsiteY2" fmla="*/ 83491 h 206375"/>
                <a:gd name="connsiteX3" fmla="*/ 331788 w 331788"/>
                <a:gd name="connsiteY3" fmla="*/ 189559 h 206375"/>
                <a:gd name="connsiteX4" fmla="*/ 314995 w 331788"/>
                <a:gd name="connsiteY4" fmla="*/ 206375 h 206375"/>
                <a:gd name="connsiteX5" fmla="*/ 85056 w 331788"/>
                <a:gd name="connsiteY5" fmla="*/ 206375 h 206375"/>
                <a:gd name="connsiteX6" fmla="*/ 68263 w 331788"/>
                <a:gd name="connsiteY6" fmla="*/ 189559 h 206375"/>
                <a:gd name="connsiteX7" fmla="*/ 68263 w 331788"/>
                <a:gd name="connsiteY7" fmla="*/ 183092 h 206375"/>
                <a:gd name="connsiteX8" fmla="*/ 281408 w 331788"/>
                <a:gd name="connsiteY8" fmla="*/ 183092 h 206375"/>
                <a:gd name="connsiteX9" fmla="*/ 308536 w 331788"/>
                <a:gd name="connsiteY9" fmla="*/ 155928 h 206375"/>
                <a:gd name="connsiteX10" fmla="*/ 308536 w 331788"/>
                <a:gd name="connsiteY10" fmla="*/ 66675 h 206375"/>
                <a:gd name="connsiteX11" fmla="*/ 275059 w 331788"/>
                <a:gd name="connsiteY11" fmla="*/ 33338 h 206375"/>
                <a:gd name="connsiteX12" fmla="*/ 281557 w 331788"/>
                <a:gd name="connsiteY12" fmla="*/ 33338 h 206375"/>
                <a:gd name="connsiteX13" fmla="*/ 298451 w 331788"/>
                <a:gd name="connsiteY13" fmla="*/ 50154 h 206375"/>
                <a:gd name="connsiteX14" fmla="*/ 298451 w 331788"/>
                <a:gd name="connsiteY14" fmla="*/ 156222 h 206375"/>
                <a:gd name="connsiteX15" fmla="*/ 281557 w 331788"/>
                <a:gd name="connsiteY15" fmla="*/ 173038 h 206375"/>
                <a:gd name="connsiteX16" fmla="*/ 50232 w 331788"/>
                <a:gd name="connsiteY16" fmla="*/ 173038 h 206375"/>
                <a:gd name="connsiteX17" fmla="*/ 33338 w 331788"/>
                <a:gd name="connsiteY17" fmla="*/ 156222 h 206375"/>
                <a:gd name="connsiteX18" fmla="*/ 33338 w 331788"/>
                <a:gd name="connsiteY18" fmla="*/ 149755 h 206375"/>
                <a:gd name="connsiteX19" fmla="*/ 247768 w 331788"/>
                <a:gd name="connsiteY19" fmla="*/ 149755 h 206375"/>
                <a:gd name="connsiteX20" fmla="*/ 275059 w 331788"/>
                <a:gd name="connsiteY20" fmla="*/ 122591 h 206375"/>
                <a:gd name="connsiteX21" fmla="*/ 275059 w 331788"/>
                <a:gd name="connsiteY21" fmla="*/ 33338 h 206375"/>
                <a:gd name="connsiteX22" fmla="*/ 99109 w 331788"/>
                <a:gd name="connsiteY22" fmla="*/ 21630 h 206375"/>
                <a:gd name="connsiteX23" fmla="*/ 97823 w 331788"/>
                <a:gd name="connsiteY23" fmla="*/ 22920 h 206375"/>
                <a:gd name="connsiteX24" fmla="*/ 95250 w 331788"/>
                <a:gd name="connsiteY24" fmla="*/ 28079 h 206375"/>
                <a:gd name="connsiteX25" fmla="*/ 96536 w 331788"/>
                <a:gd name="connsiteY25" fmla="*/ 31949 h 206375"/>
                <a:gd name="connsiteX26" fmla="*/ 97823 w 331788"/>
                <a:gd name="connsiteY26" fmla="*/ 33238 h 206375"/>
                <a:gd name="connsiteX27" fmla="*/ 118406 w 331788"/>
                <a:gd name="connsiteY27" fmla="*/ 66775 h 206375"/>
                <a:gd name="connsiteX28" fmla="*/ 119692 w 331788"/>
                <a:gd name="connsiteY28" fmla="*/ 68064 h 206375"/>
                <a:gd name="connsiteX29" fmla="*/ 111974 w 331788"/>
                <a:gd name="connsiteY29" fmla="*/ 68064 h 206375"/>
                <a:gd name="connsiteX30" fmla="*/ 104255 w 331788"/>
                <a:gd name="connsiteY30" fmla="*/ 75804 h 206375"/>
                <a:gd name="connsiteX31" fmla="*/ 111974 w 331788"/>
                <a:gd name="connsiteY31" fmla="*/ 83543 h 206375"/>
                <a:gd name="connsiteX32" fmla="*/ 124838 w 331788"/>
                <a:gd name="connsiteY32" fmla="*/ 83543 h 206375"/>
                <a:gd name="connsiteX33" fmla="*/ 124838 w 331788"/>
                <a:gd name="connsiteY33" fmla="*/ 89992 h 206375"/>
                <a:gd name="connsiteX34" fmla="*/ 111974 w 331788"/>
                <a:gd name="connsiteY34" fmla="*/ 89992 h 206375"/>
                <a:gd name="connsiteX35" fmla="*/ 104255 w 331788"/>
                <a:gd name="connsiteY35" fmla="*/ 97731 h 206375"/>
                <a:gd name="connsiteX36" fmla="*/ 111974 w 331788"/>
                <a:gd name="connsiteY36" fmla="*/ 105470 h 206375"/>
                <a:gd name="connsiteX37" fmla="*/ 124838 w 331788"/>
                <a:gd name="connsiteY37" fmla="*/ 105470 h 206375"/>
                <a:gd name="connsiteX38" fmla="*/ 124838 w 331788"/>
                <a:gd name="connsiteY38" fmla="*/ 114499 h 206375"/>
                <a:gd name="connsiteX39" fmla="*/ 132557 w 331788"/>
                <a:gd name="connsiteY39" fmla="*/ 122238 h 206375"/>
                <a:gd name="connsiteX40" fmla="*/ 140275 w 331788"/>
                <a:gd name="connsiteY40" fmla="*/ 114499 h 206375"/>
                <a:gd name="connsiteX41" fmla="*/ 140275 w 331788"/>
                <a:gd name="connsiteY41" fmla="*/ 105470 h 206375"/>
                <a:gd name="connsiteX42" fmla="*/ 153139 w 331788"/>
                <a:gd name="connsiteY42" fmla="*/ 105470 h 206375"/>
                <a:gd name="connsiteX43" fmla="*/ 160858 w 331788"/>
                <a:gd name="connsiteY43" fmla="*/ 97731 h 206375"/>
                <a:gd name="connsiteX44" fmla="*/ 153139 w 331788"/>
                <a:gd name="connsiteY44" fmla="*/ 89992 h 206375"/>
                <a:gd name="connsiteX45" fmla="*/ 140275 w 331788"/>
                <a:gd name="connsiteY45" fmla="*/ 89992 h 206375"/>
                <a:gd name="connsiteX46" fmla="*/ 140275 w 331788"/>
                <a:gd name="connsiteY46" fmla="*/ 83543 h 206375"/>
                <a:gd name="connsiteX47" fmla="*/ 153139 w 331788"/>
                <a:gd name="connsiteY47" fmla="*/ 83543 h 206375"/>
                <a:gd name="connsiteX48" fmla="*/ 160858 w 331788"/>
                <a:gd name="connsiteY48" fmla="*/ 75804 h 206375"/>
                <a:gd name="connsiteX49" fmla="*/ 153139 w 331788"/>
                <a:gd name="connsiteY49" fmla="*/ 68064 h 206375"/>
                <a:gd name="connsiteX50" fmla="*/ 145421 w 331788"/>
                <a:gd name="connsiteY50" fmla="*/ 68064 h 206375"/>
                <a:gd name="connsiteX51" fmla="*/ 146707 w 331788"/>
                <a:gd name="connsiteY51" fmla="*/ 66775 h 206375"/>
                <a:gd name="connsiteX52" fmla="*/ 168577 w 331788"/>
                <a:gd name="connsiteY52" fmla="*/ 33238 h 206375"/>
                <a:gd name="connsiteX53" fmla="*/ 168577 w 331788"/>
                <a:gd name="connsiteY53" fmla="*/ 31949 h 206375"/>
                <a:gd name="connsiteX54" fmla="*/ 169863 w 331788"/>
                <a:gd name="connsiteY54" fmla="*/ 28079 h 206375"/>
                <a:gd name="connsiteX55" fmla="*/ 168577 w 331788"/>
                <a:gd name="connsiteY55" fmla="*/ 22920 h 206375"/>
                <a:gd name="connsiteX56" fmla="*/ 166004 w 331788"/>
                <a:gd name="connsiteY56" fmla="*/ 21630 h 206375"/>
                <a:gd name="connsiteX57" fmla="*/ 156999 w 331788"/>
                <a:gd name="connsiteY57" fmla="*/ 22920 h 206375"/>
                <a:gd name="connsiteX58" fmla="*/ 155712 w 331788"/>
                <a:gd name="connsiteY58" fmla="*/ 22920 h 206375"/>
                <a:gd name="connsiteX59" fmla="*/ 153139 w 331788"/>
                <a:gd name="connsiteY59" fmla="*/ 28079 h 206375"/>
                <a:gd name="connsiteX60" fmla="*/ 150567 w 331788"/>
                <a:gd name="connsiteY60" fmla="*/ 33238 h 206375"/>
                <a:gd name="connsiteX61" fmla="*/ 132557 w 331788"/>
                <a:gd name="connsiteY61" fmla="*/ 60325 h 206375"/>
                <a:gd name="connsiteX62" fmla="*/ 115833 w 331788"/>
                <a:gd name="connsiteY62" fmla="*/ 33238 h 206375"/>
                <a:gd name="connsiteX63" fmla="*/ 111974 w 331788"/>
                <a:gd name="connsiteY63" fmla="*/ 28079 h 206375"/>
                <a:gd name="connsiteX64" fmla="*/ 109401 w 331788"/>
                <a:gd name="connsiteY64" fmla="*/ 22920 h 206375"/>
                <a:gd name="connsiteX65" fmla="*/ 99109 w 331788"/>
                <a:gd name="connsiteY65" fmla="*/ 21630 h 206375"/>
                <a:gd name="connsiteX66" fmla="*/ 16894 w 331788"/>
                <a:gd name="connsiteY66" fmla="*/ 0 h 206375"/>
                <a:gd name="connsiteX67" fmla="*/ 248219 w 331788"/>
                <a:gd name="connsiteY67" fmla="*/ 0 h 206375"/>
                <a:gd name="connsiteX68" fmla="*/ 265113 w 331788"/>
                <a:gd name="connsiteY68" fmla="*/ 16816 h 206375"/>
                <a:gd name="connsiteX69" fmla="*/ 265113 w 331788"/>
                <a:gd name="connsiteY69" fmla="*/ 122884 h 206375"/>
                <a:gd name="connsiteX70" fmla="*/ 248219 w 331788"/>
                <a:gd name="connsiteY70" fmla="*/ 139700 h 206375"/>
                <a:gd name="connsiteX71" fmla="*/ 23392 w 331788"/>
                <a:gd name="connsiteY71" fmla="*/ 139700 h 206375"/>
                <a:gd name="connsiteX72" fmla="*/ 16894 w 331788"/>
                <a:gd name="connsiteY72" fmla="*/ 139700 h 206375"/>
                <a:gd name="connsiteX73" fmla="*/ 0 w 331788"/>
                <a:gd name="connsiteY73" fmla="*/ 122884 h 206375"/>
                <a:gd name="connsiteX74" fmla="*/ 0 w 331788"/>
                <a:gd name="connsiteY74" fmla="*/ 16816 h 206375"/>
                <a:gd name="connsiteX75" fmla="*/ 16894 w 331788"/>
                <a:gd name="connsiteY75" fmla="*/ 0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1788" h="206375">
                  <a:moveTo>
                    <a:pt x="308536" y="66675"/>
                  </a:moveTo>
                  <a:cubicBezTo>
                    <a:pt x="308536" y="66675"/>
                    <a:pt x="308536" y="66675"/>
                    <a:pt x="314995" y="66675"/>
                  </a:cubicBezTo>
                  <a:cubicBezTo>
                    <a:pt x="324037" y="66675"/>
                    <a:pt x="331788" y="73143"/>
                    <a:pt x="331788" y="83491"/>
                  </a:cubicBezTo>
                  <a:cubicBezTo>
                    <a:pt x="331788" y="83491"/>
                    <a:pt x="331788" y="83491"/>
                    <a:pt x="331788" y="189559"/>
                  </a:cubicBezTo>
                  <a:cubicBezTo>
                    <a:pt x="331788" y="198614"/>
                    <a:pt x="324037" y="206375"/>
                    <a:pt x="314995" y="206375"/>
                  </a:cubicBezTo>
                  <a:cubicBezTo>
                    <a:pt x="314995" y="206375"/>
                    <a:pt x="314995" y="206375"/>
                    <a:pt x="85056" y="206375"/>
                  </a:cubicBezTo>
                  <a:cubicBezTo>
                    <a:pt x="76014" y="206375"/>
                    <a:pt x="68263" y="198614"/>
                    <a:pt x="68263" y="189559"/>
                  </a:cubicBezTo>
                  <a:cubicBezTo>
                    <a:pt x="68263" y="189559"/>
                    <a:pt x="68263" y="189559"/>
                    <a:pt x="68263" y="183092"/>
                  </a:cubicBezTo>
                  <a:cubicBezTo>
                    <a:pt x="68263" y="183092"/>
                    <a:pt x="68263" y="183092"/>
                    <a:pt x="281408" y="183092"/>
                  </a:cubicBezTo>
                  <a:cubicBezTo>
                    <a:pt x="296910" y="183092"/>
                    <a:pt x="308536" y="171450"/>
                    <a:pt x="308536" y="155928"/>
                  </a:cubicBezTo>
                  <a:cubicBezTo>
                    <a:pt x="308536" y="155928"/>
                    <a:pt x="308536" y="155928"/>
                    <a:pt x="308536" y="66675"/>
                  </a:cubicBezTo>
                  <a:close/>
                  <a:moveTo>
                    <a:pt x="275059" y="33338"/>
                  </a:moveTo>
                  <a:cubicBezTo>
                    <a:pt x="275059" y="33338"/>
                    <a:pt x="275059" y="33338"/>
                    <a:pt x="281557" y="33338"/>
                  </a:cubicBezTo>
                  <a:cubicBezTo>
                    <a:pt x="290654" y="33338"/>
                    <a:pt x="298451" y="41099"/>
                    <a:pt x="298451" y="50154"/>
                  </a:cubicBezTo>
                  <a:cubicBezTo>
                    <a:pt x="298451" y="50154"/>
                    <a:pt x="298451" y="50154"/>
                    <a:pt x="298451" y="156222"/>
                  </a:cubicBezTo>
                  <a:cubicBezTo>
                    <a:pt x="298451" y="165277"/>
                    <a:pt x="290654" y="173038"/>
                    <a:pt x="281557" y="173038"/>
                  </a:cubicBezTo>
                  <a:cubicBezTo>
                    <a:pt x="281557" y="173038"/>
                    <a:pt x="281557" y="173038"/>
                    <a:pt x="50232" y="173038"/>
                  </a:cubicBezTo>
                  <a:cubicBezTo>
                    <a:pt x="41135" y="173038"/>
                    <a:pt x="33338" y="165277"/>
                    <a:pt x="33338" y="156222"/>
                  </a:cubicBezTo>
                  <a:cubicBezTo>
                    <a:pt x="33338" y="156222"/>
                    <a:pt x="33338" y="156222"/>
                    <a:pt x="33338" y="149755"/>
                  </a:cubicBezTo>
                  <a:cubicBezTo>
                    <a:pt x="33338" y="149755"/>
                    <a:pt x="33338" y="149755"/>
                    <a:pt x="247768" y="149755"/>
                  </a:cubicBezTo>
                  <a:cubicBezTo>
                    <a:pt x="263363" y="149755"/>
                    <a:pt x="275059" y="138113"/>
                    <a:pt x="275059" y="122591"/>
                  </a:cubicBezTo>
                  <a:cubicBezTo>
                    <a:pt x="275059" y="122591"/>
                    <a:pt x="275059" y="122591"/>
                    <a:pt x="275059" y="33338"/>
                  </a:cubicBezTo>
                  <a:close/>
                  <a:moveTo>
                    <a:pt x="99109" y="21630"/>
                  </a:moveTo>
                  <a:cubicBezTo>
                    <a:pt x="97823" y="21630"/>
                    <a:pt x="97823" y="21630"/>
                    <a:pt x="97823" y="22920"/>
                  </a:cubicBezTo>
                  <a:cubicBezTo>
                    <a:pt x="96536" y="24210"/>
                    <a:pt x="95250" y="25499"/>
                    <a:pt x="95250" y="28079"/>
                  </a:cubicBezTo>
                  <a:cubicBezTo>
                    <a:pt x="95250" y="29369"/>
                    <a:pt x="96536" y="30659"/>
                    <a:pt x="96536" y="31949"/>
                  </a:cubicBezTo>
                  <a:cubicBezTo>
                    <a:pt x="96536" y="31949"/>
                    <a:pt x="96536" y="31949"/>
                    <a:pt x="97823" y="33238"/>
                  </a:cubicBezTo>
                  <a:cubicBezTo>
                    <a:pt x="97823" y="33238"/>
                    <a:pt x="97823" y="33238"/>
                    <a:pt x="118406" y="66775"/>
                  </a:cubicBezTo>
                  <a:cubicBezTo>
                    <a:pt x="118406" y="66775"/>
                    <a:pt x="118406" y="66775"/>
                    <a:pt x="119692" y="68064"/>
                  </a:cubicBezTo>
                  <a:cubicBezTo>
                    <a:pt x="119692" y="68064"/>
                    <a:pt x="119692" y="68064"/>
                    <a:pt x="111974" y="68064"/>
                  </a:cubicBezTo>
                  <a:cubicBezTo>
                    <a:pt x="108114" y="68064"/>
                    <a:pt x="104255" y="71934"/>
                    <a:pt x="104255" y="75804"/>
                  </a:cubicBezTo>
                  <a:cubicBezTo>
                    <a:pt x="104255" y="79673"/>
                    <a:pt x="108114" y="83543"/>
                    <a:pt x="111974" y="83543"/>
                  </a:cubicBezTo>
                  <a:cubicBezTo>
                    <a:pt x="111974" y="83543"/>
                    <a:pt x="111974" y="83543"/>
                    <a:pt x="124838" y="83543"/>
                  </a:cubicBezTo>
                  <a:cubicBezTo>
                    <a:pt x="124838" y="83543"/>
                    <a:pt x="124838" y="83543"/>
                    <a:pt x="124838" y="89992"/>
                  </a:cubicBezTo>
                  <a:cubicBezTo>
                    <a:pt x="124838" y="89992"/>
                    <a:pt x="124838" y="89992"/>
                    <a:pt x="111974" y="89992"/>
                  </a:cubicBezTo>
                  <a:cubicBezTo>
                    <a:pt x="108114" y="89992"/>
                    <a:pt x="104255" y="93861"/>
                    <a:pt x="104255" y="97731"/>
                  </a:cubicBezTo>
                  <a:cubicBezTo>
                    <a:pt x="104255" y="101601"/>
                    <a:pt x="108114" y="105470"/>
                    <a:pt x="111974" y="105470"/>
                  </a:cubicBezTo>
                  <a:cubicBezTo>
                    <a:pt x="111974" y="105470"/>
                    <a:pt x="111974" y="105470"/>
                    <a:pt x="124838" y="105470"/>
                  </a:cubicBezTo>
                  <a:cubicBezTo>
                    <a:pt x="124838" y="105470"/>
                    <a:pt x="124838" y="105470"/>
                    <a:pt x="124838" y="114499"/>
                  </a:cubicBezTo>
                  <a:cubicBezTo>
                    <a:pt x="124838" y="119658"/>
                    <a:pt x="128697" y="122238"/>
                    <a:pt x="132557" y="122238"/>
                  </a:cubicBezTo>
                  <a:cubicBezTo>
                    <a:pt x="136416" y="122238"/>
                    <a:pt x="140275" y="119658"/>
                    <a:pt x="140275" y="114499"/>
                  </a:cubicBezTo>
                  <a:cubicBezTo>
                    <a:pt x="140275" y="114499"/>
                    <a:pt x="140275" y="114499"/>
                    <a:pt x="140275" y="105470"/>
                  </a:cubicBezTo>
                  <a:cubicBezTo>
                    <a:pt x="140275" y="105470"/>
                    <a:pt x="140275" y="105470"/>
                    <a:pt x="153139" y="105470"/>
                  </a:cubicBezTo>
                  <a:cubicBezTo>
                    <a:pt x="158285" y="105470"/>
                    <a:pt x="160858" y="101601"/>
                    <a:pt x="160858" y="97731"/>
                  </a:cubicBezTo>
                  <a:cubicBezTo>
                    <a:pt x="160858" y="93861"/>
                    <a:pt x="158285" y="89992"/>
                    <a:pt x="153139" y="89992"/>
                  </a:cubicBezTo>
                  <a:cubicBezTo>
                    <a:pt x="153139" y="89992"/>
                    <a:pt x="153139" y="89992"/>
                    <a:pt x="140275" y="89992"/>
                  </a:cubicBezTo>
                  <a:cubicBezTo>
                    <a:pt x="140275" y="89992"/>
                    <a:pt x="140275" y="89992"/>
                    <a:pt x="140275" y="83543"/>
                  </a:cubicBezTo>
                  <a:cubicBezTo>
                    <a:pt x="140275" y="83543"/>
                    <a:pt x="140275" y="83543"/>
                    <a:pt x="153139" y="83543"/>
                  </a:cubicBezTo>
                  <a:cubicBezTo>
                    <a:pt x="158285" y="83543"/>
                    <a:pt x="160858" y="79673"/>
                    <a:pt x="160858" y="75804"/>
                  </a:cubicBezTo>
                  <a:cubicBezTo>
                    <a:pt x="160858" y="71934"/>
                    <a:pt x="158285" y="68064"/>
                    <a:pt x="153139" y="68064"/>
                  </a:cubicBezTo>
                  <a:cubicBezTo>
                    <a:pt x="153139" y="68064"/>
                    <a:pt x="153139" y="68064"/>
                    <a:pt x="145421" y="68064"/>
                  </a:cubicBezTo>
                  <a:cubicBezTo>
                    <a:pt x="145421" y="68064"/>
                    <a:pt x="145421" y="68064"/>
                    <a:pt x="146707" y="66775"/>
                  </a:cubicBezTo>
                  <a:cubicBezTo>
                    <a:pt x="146707" y="66775"/>
                    <a:pt x="146707" y="66775"/>
                    <a:pt x="168577" y="33238"/>
                  </a:cubicBezTo>
                  <a:cubicBezTo>
                    <a:pt x="168577" y="33238"/>
                    <a:pt x="168577" y="33238"/>
                    <a:pt x="168577" y="31949"/>
                  </a:cubicBezTo>
                  <a:cubicBezTo>
                    <a:pt x="169863" y="30659"/>
                    <a:pt x="169863" y="29369"/>
                    <a:pt x="169863" y="28079"/>
                  </a:cubicBezTo>
                  <a:cubicBezTo>
                    <a:pt x="169863" y="25499"/>
                    <a:pt x="169863" y="24210"/>
                    <a:pt x="168577" y="22920"/>
                  </a:cubicBezTo>
                  <a:cubicBezTo>
                    <a:pt x="167290" y="21630"/>
                    <a:pt x="167290" y="21630"/>
                    <a:pt x="166004" y="21630"/>
                  </a:cubicBezTo>
                  <a:cubicBezTo>
                    <a:pt x="163431" y="19050"/>
                    <a:pt x="159572" y="20340"/>
                    <a:pt x="156999" y="22920"/>
                  </a:cubicBezTo>
                  <a:cubicBezTo>
                    <a:pt x="156999" y="22920"/>
                    <a:pt x="155712" y="22920"/>
                    <a:pt x="155712" y="22920"/>
                  </a:cubicBezTo>
                  <a:cubicBezTo>
                    <a:pt x="155712" y="22920"/>
                    <a:pt x="155712" y="22920"/>
                    <a:pt x="153139" y="28079"/>
                  </a:cubicBezTo>
                  <a:cubicBezTo>
                    <a:pt x="153139" y="28079"/>
                    <a:pt x="153139" y="28079"/>
                    <a:pt x="150567" y="33238"/>
                  </a:cubicBezTo>
                  <a:cubicBezTo>
                    <a:pt x="150567" y="33238"/>
                    <a:pt x="150567" y="33238"/>
                    <a:pt x="132557" y="60325"/>
                  </a:cubicBezTo>
                  <a:cubicBezTo>
                    <a:pt x="132557" y="60325"/>
                    <a:pt x="132557" y="60325"/>
                    <a:pt x="115833" y="33238"/>
                  </a:cubicBezTo>
                  <a:cubicBezTo>
                    <a:pt x="115833" y="33238"/>
                    <a:pt x="115833" y="33238"/>
                    <a:pt x="111974" y="28079"/>
                  </a:cubicBezTo>
                  <a:cubicBezTo>
                    <a:pt x="111974" y="28079"/>
                    <a:pt x="111974" y="28079"/>
                    <a:pt x="109401" y="22920"/>
                  </a:cubicBezTo>
                  <a:cubicBezTo>
                    <a:pt x="106828" y="20340"/>
                    <a:pt x="101682" y="19050"/>
                    <a:pt x="99109" y="21630"/>
                  </a:cubicBezTo>
                  <a:close/>
                  <a:moveTo>
                    <a:pt x="16894" y="0"/>
                  </a:moveTo>
                  <a:cubicBezTo>
                    <a:pt x="16894" y="0"/>
                    <a:pt x="16894" y="0"/>
                    <a:pt x="248219" y="0"/>
                  </a:cubicBezTo>
                  <a:cubicBezTo>
                    <a:pt x="257316" y="0"/>
                    <a:pt x="265113" y="7761"/>
                    <a:pt x="265113" y="16816"/>
                  </a:cubicBezTo>
                  <a:cubicBezTo>
                    <a:pt x="265113" y="16816"/>
                    <a:pt x="265113" y="16816"/>
                    <a:pt x="265113" y="122884"/>
                  </a:cubicBezTo>
                  <a:cubicBezTo>
                    <a:pt x="265113" y="133233"/>
                    <a:pt x="257316" y="139700"/>
                    <a:pt x="248219" y="139700"/>
                  </a:cubicBezTo>
                  <a:cubicBezTo>
                    <a:pt x="248219" y="139700"/>
                    <a:pt x="248219" y="139700"/>
                    <a:pt x="23392" y="139700"/>
                  </a:cubicBezTo>
                  <a:lnTo>
                    <a:pt x="16894" y="139700"/>
                  </a:lnTo>
                  <a:cubicBezTo>
                    <a:pt x="7797" y="139700"/>
                    <a:pt x="0" y="133233"/>
                    <a:pt x="0" y="122884"/>
                  </a:cubicBezTo>
                  <a:cubicBezTo>
                    <a:pt x="0" y="122884"/>
                    <a:pt x="0" y="122884"/>
                    <a:pt x="0" y="16816"/>
                  </a:cubicBezTo>
                  <a:cubicBezTo>
                    <a:pt x="0" y="7761"/>
                    <a:pt x="7797" y="0"/>
                    <a:pt x="1689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" name="Rectangle 12"/>
            <p:cNvSpPr/>
            <p:nvPr/>
          </p:nvSpPr>
          <p:spPr>
            <a:xfrm>
              <a:off x="7481907" y="2764570"/>
              <a:ext cx="1798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标题内容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</a:endParaRPr>
            </a:p>
          </p:txBody>
        </p:sp>
        <p:sp>
          <p:nvSpPr>
            <p:cNvPr id="38" name="Rectangle 13"/>
            <p:cNvSpPr/>
            <p:nvPr/>
          </p:nvSpPr>
          <p:spPr>
            <a:xfrm>
              <a:off x="7028740" y="3239516"/>
              <a:ext cx="2704786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200309" y="4249862"/>
            <a:ext cx="3210068" cy="1923794"/>
            <a:chOff x="2200309" y="4249862"/>
            <a:chExt cx="3210068" cy="1923794"/>
          </a:xfrm>
        </p:grpSpPr>
        <p:sp>
          <p:nvSpPr>
            <p:cNvPr id="40" name="Rectangle 14"/>
            <p:cNvSpPr/>
            <p:nvPr/>
          </p:nvSpPr>
          <p:spPr>
            <a:xfrm>
              <a:off x="2200309" y="4249862"/>
              <a:ext cx="3210068" cy="1923794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41" name="Freeform: Shape 28"/>
            <p:cNvSpPr/>
            <p:nvPr/>
          </p:nvSpPr>
          <p:spPr>
            <a:xfrm>
              <a:off x="3518886" y="4502177"/>
              <a:ext cx="492638" cy="490324"/>
            </a:xfrm>
            <a:custGeom>
              <a:avLst/>
              <a:gdLst>
                <a:gd name="connsiteX0" fmla="*/ 184150 w 338138"/>
                <a:gd name="connsiteY0" fmla="*/ 173037 h 336550"/>
                <a:gd name="connsiteX1" fmla="*/ 315913 w 338138"/>
                <a:gd name="connsiteY1" fmla="*/ 173037 h 336550"/>
                <a:gd name="connsiteX2" fmla="*/ 315913 w 338138"/>
                <a:gd name="connsiteY2" fmla="*/ 322045 h 336550"/>
                <a:gd name="connsiteX3" fmla="*/ 301419 w 338138"/>
                <a:gd name="connsiteY3" fmla="*/ 336550 h 336550"/>
                <a:gd name="connsiteX4" fmla="*/ 184150 w 338138"/>
                <a:gd name="connsiteY4" fmla="*/ 336550 h 336550"/>
                <a:gd name="connsiteX5" fmla="*/ 184150 w 338138"/>
                <a:gd name="connsiteY5" fmla="*/ 173037 h 336550"/>
                <a:gd name="connsiteX6" fmla="*/ 22225 w 338138"/>
                <a:gd name="connsiteY6" fmla="*/ 173037 h 336550"/>
                <a:gd name="connsiteX7" fmla="*/ 153988 w 338138"/>
                <a:gd name="connsiteY7" fmla="*/ 173037 h 336550"/>
                <a:gd name="connsiteX8" fmla="*/ 153988 w 338138"/>
                <a:gd name="connsiteY8" fmla="*/ 336550 h 336550"/>
                <a:gd name="connsiteX9" fmla="*/ 36719 w 338138"/>
                <a:gd name="connsiteY9" fmla="*/ 336550 h 336550"/>
                <a:gd name="connsiteX10" fmla="*/ 22225 w 338138"/>
                <a:gd name="connsiteY10" fmla="*/ 322045 h 336550"/>
                <a:gd name="connsiteX11" fmla="*/ 22225 w 338138"/>
                <a:gd name="connsiteY11" fmla="*/ 173037 h 336550"/>
                <a:gd name="connsiteX12" fmla="*/ 14529 w 338138"/>
                <a:gd name="connsiteY12" fmla="*/ 60325 h 336550"/>
                <a:gd name="connsiteX13" fmla="*/ 323609 w 338138"/>
                <a:gd name="connsiteY13" fmla="*/ 60325 h 336550"/>
                <a:gd name="connsiteX14" fmla="*/ 338138 w 338138"/>
                <a:gd name="connsiteY14" fmla="*/ 73384 h 336550"/>
                <a:gd name="connsiteX15" fmla="*/ 338138 w 338138"/>
                <a:gd name="connsiteY15" fmla="*/ 128230 h 336550"/>
                <a:gd name="connsiteX16" fmla="*/ 323609 w 338138"/>
                <a:gd name="connsiteY16" fmla="*/ 141288 h 336550"/>
                <a:gd name="connsiteX17" fmla="*/ 14529 w 338138"/>
                <a:gd name="connsiteY17" fmla="*/ 141288 h 336550"/>
                <a:gd name="connsiteX18" fmla="*/ 0 w 338138"/>
                <a:gd name="connsiteY18" fmla="*/ 128230 h 336550"/>
                <a:gd name="connsiteX19" fmla="*/ 0 w 338138"/>
                <a:gd name="connsiteY19" fmla="*/ 73384 h 336550"/>
                <a:gd name="connsiteX20" fmla="*/ 14529 w 338138"/>
                <a:gd name="connsiteY20" fmla="*/ 60325 h 336550"/>
                <a:gd name="connsiteX21" fmla="*/ 138864 w 338138"/>
                <a:gd name="connsiteY21" fmla="*/ 0 h 336550"/>
                <a:gd name="connsiteX22" fmla="*/ 169070 w 338138"/>
                <a:gd name="connsiteY22" fmla="*/ 10492 h 336550"/>
                <a:gd name="connsiteX23" fmla="*/ 199276 w 338138"/>
                <a:gd name="connsiteY23" fmla="*/ 0 h 336550"/>
                <a:gd name="connsiteX24" fmla="*/ 241301 w 338138"/>
                <a:gd name="connsiteY24" fmla="*/ 30163 h 336550"/>
                <a:gd name="connsiteX25" fmla="*/ 96838 w 338138"/>
                <a:gd name="connsiteY25" fmla="*/ 30163 h 336550"/>
                <a:gd name="connsiteX26" fmla="*/ 138864 w 338138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8138" h="336550">
                  <a:moveTo>
                    <a:pt x="184150" y="173037"/>
                  </a:moveTo>
                  <a:lnTo>
                    <a:pt x="315913" y="173037"/>
                  </a:lnTo>
                  <a:cubicBezTo>
                    <a:pt x="315913" y="173037"/>
                    <a:pt x="315913" y="173037"/>
                    <a:pt x="315913" y="322045"/>
                  </a:cubicBezTo>
                  <a:cubicBezTo>
                    <a:pt x="315913" y="329957"/>
                    <a:pt x="309325" y="336550"/>
                    <a:pt x="301419" y="336550"/>
                  </a:cubicBezTo>
                  <a:cubicBezTo>
                    <a:pt x="301419" y="336550"/>
                    <a:pt x="301419" y="336550"/>
                    <a:pt x="184150" y="336550"/>
                  </a:cubicBezTo>
                  <a:cubicBezTo>
                    <a:pt x="184150" y="336550"/>
                    <a:pt x="184150" y="336550"/>
                    <a:pt x="184150" y="173037"/>
                  </a:cubicBezTo>
                  <a:close/>
                  <a:moveTo>
                    <a:pt x="22225" y="173037"/>
                  </a:moveTo>
                  <a:cubicBezTo>
                    <a:pt x="22225" y="173037"/>
                    <a:pt x="22225" y="173037"/>
                    <a:pt x="153988" y="173037"/>
                  </a:cubicBezTo>
                  <a:cubicBezTo>
                    <a:pt x="153988" y="173037"/>
                    <a:pt x="153988" y="173037"/>
                    <a:pt x="153988" y="336550"/>
                  </a:cubicBezTo>
                  <a:cubicBezTo>
                    <a:pt x="153988" y="336550"/>
                    <a:pt x="153988" y="336550"/>
                    <a:pt x="36719" y="336550"/>
                  </a:cubicBezTo>
                  <a:cubicBezTo>
                    <a:pt x="28813" y="336550"/>
                    <a:pt x="22225" y="329957"/>
                    <a:pt x="22225" y="322045"/>
                  </a:cubicBezTo>
                  <a:cubicBezTo>
                    <a:pt x="22225" y="322045"/>
                    <a:pt x="22225" y="322045"/>
                    <a:pt x="22225" y="173037"/>
                  </a:cubicBezTo>
                  <a:close/>
                  <a:moveTo>
                    <a:pt x="14529" y="60325"/>
                  </a:moveTo>
                  <a:cubicBezTo>
                    <a:pt x="14529" y="60325"/>
                    <a:pt x="14529" y="60325"/>
                    <a:pt x="323609" y="60325"/>
                  </a:cubicBezTo>
                  <a:cubicBezTo>
                    <a:pt x="331534" y="60325"/>
                    <a:pt x="338138" y="65548"/>
                    <a:pt x="338138" y="73384"/>
                  </a:cubicBezTo>
                  <a:cubicBezTo>
                    <a:pt x="338138" y="73384"/>
                    <a:pt x="338138" y="73384"/>
                    <a:pt x="338138" y="128230"/>
                  </a:cubicBezTo>
                  <a:cubicBezTo>
                    <a:pt x="338138" y="136065"/>
                    <a:pt x="331534" y="141288"/>
                    <a:pt x="323609" y="141288"/>
                  </a:cubicBezTo>
                  <a:cubicBezTo>
                    <a:pt x="323609" y="141288"/>
                    <a:pt x="323609" y="141288"/>
                    <a:pt x="14529" y="141288"/>
                  </a:cubicBezTo>
                  <a:cubicBezTo>
                    <a:pt x="6604" y="141288"/>
                    <a:pt x="0" y="134759"/>
                    <a:pt x="0" y="128230"/>
                  </a:cubicBezTo>
                  <a:cubicBezTo>
                    <a:pt x="0" y="128230"/>
                    <a:pt x="0" y="128230"/>
                    <a:pt x="0" y="73384"/>
                  </a:cubicBezTo>
                  <a:cubicBezTo>
                    <a:pt x="0" y="65548"/>
                    <a:pt x="6604" y="60325"/>
                    <a:pt x="14529" y="60325"/>
                  </a:cubicBezTo>
                  <a:close/>
                  <a:moveTo>
                    <a:pt x="138864" y="0"/>
                  </a:moveTo>
                  <a:cubicBezTo>
                    <a:pt x="150683" y="0"/>
                    <a:pt x="161190" y="3934"/>
                    <a:pt x="169070" y="10492"/>
                  </a:cubicBezTo>
                  <a:cubicBezTo>
                    <a:pt x="176949" y="3934"/>
                    <a:pt x="187456" y="0"/>
                    <a:pt x="199276" y="0"/>
                  </a:cubicBezTo>
                  <a:cubicBezTo>
                    <a:pt x="218975" y="0"/>
                    <a:pt x="236048" y="13114"/>
                    <a:pt x="241301" y="30163"/>
                  </a:cubicBezTo>
                  <a:lnTo>
                    <a:pt x="96838" y="30163"/>
                  </a:lnTo>
                  <a:cubicBezTo>
                    <a:pt x="102091" y="13114"/>
                    <a:pt x="119164" y="0"/>
                    <a:pt x="13886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42" name="Rectangle 12"/>
            <p:cNvSpPr/>
            <p:nvPr/>
          </p:nvSpPr>
          <p:spPr>
            <a:xfrm>
              <a:off x="2865978" y="5075212"/>
              <a:ext cx="1798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标题内容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</a:endParaRPr>
            </a:p>
          </p:txBody>
        </p:sp>
        <p:sp>
          <p:nvSpPr>
            <p:cNvPr id="43" name="Rectangle 13"/>
            <p:cNvSpPr/>
            <p:nvPr/>
          </p:nvSpPr>
          <p:spPr>
            <a:xfrm>
              <a:off x="2452950" y="5550158"/>
              <a:ext cx="2704786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76099" y="4249862"/>
            <a:ext cx="3210068" cy="1923794"/>
            <a:chOff x="6776099" y="4249862"/>
            <a:chExt cx="3210068" cy="1923794"/>
          </a:xfrm>
        </p:grpSpPr>
        <p:sp>
          <p:nvSpPr>
            <p:cNvPr id="45" name="Rectangle 22"/>
            <p:cNvSpPr/>
            <p:nvPr/>
          </p:nvSpPr>
          <p:spPr>
            <a:xfrm>
              <a:off x="6776099" y="4249862"/>
              <a:ext cx="3210068" cy="1923794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29"/>
            <p:cNvSpPr/>
            <p:nvPr/>
          </p:nvSpPr>
          <p:spPr>
            <a:xfrm>
              <a:off x="8094675" y="4508092"/>
              <a:ext cx="492638" cy="478495"/>
            </a:xfrm>
            <a:custGeom>
              <a:avLst/>
              <a:gdLst>
                <a:gd name="connsiteX0" fmla="*/ 149225 w 331788"/>
                <a:gd name="connsiteY0" fmla="*/ 25400 h 322263"/>
                <a:gd name="connsiteX1" fmla="*/ 149225 w 331788"/>
                <a:gd name="connsiteY1" fmla="*/ 173832 h 322263"/>
                <a:gd name="connsiteX2" fmla="*/ 298450 w 331788"/>
                <a:gd name="connsiteY2" fmla="*/ 173832 h 322263"/>
                <a:gd name="connsiteX3" fmla="*/ 149225 w 331788"/>
                <a:gd name="connsiteY3" fmla="*/ 322263 h 322263"/>
                <a:gd name="connsiteX4" fmla="*/ 0 w 331788"/>
                <a:gd name="connsiteY4" fmla="*/ 173832 h 322263"/>
                <a:gd name="connsiteX5" fmla="*/ 149225 w 331788"/>
                <a:gd name="connsiteY5" fmla="*/ 25400 h 322263"/>
                <a:gd name="connsiteX6" fmla="*/ 182563 w 331788"/>
                <a:gd name="connsiteY6" fmla="*/ 0 h 322263"/>
                <a:gd name="connsiteX7" fmla="*/ 331788 w 331788"/>
                <a:gd name="connsiteY7" fmla="*/ 147638 h 322263"/>
                <a:gd name="connsiteX8" fmla="*/ 182563 w 331788"/>
                <a:gd name="connsiteY8" fmla="*/ 147638 h 3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788" h="322263">
                  <a:moveTo>
                    <a:pt x="149225" y="25400"/>
                  </a:moveTo>
                  <a:lnTo>
                    <a:pt x="149225" y="173832"/>
                  </a:lnTo>
                  <a:cubicBezTo>
                    <a:pt x="298450" y="173832"/>
                    <a:pt x="298450" y="173832"/>
                    <a:pt x="298450" y="173832"/>
                  </a:cubicBezTo>
                  <a:cubicBezTo>
                    <a:pt x="298450" y="255146"/>
                    <a:pt x="232272" y="322263"/>
                    <a:pt x="149225" y="322263"/>
                  </a:cubicBezTo>
                  <a:cubicBezTo>
                    <a:pt x="67476" y="322263"/>
                    <a:pt x="0" y="255146"/>
                    <a:pt x="0" y="173832"/>
                  </a:cubicBezTo>
                  <a:cubicBezTo>
                    <a:pt x="0" y="91226"/>
                    <a:pt x="67476" y="25400"/>
                    <a:pt x="149225" y="25400"/>
                  </a:cubicBezTo>
                  <a:close/>
                  <a:moveTo>
                    <a:pt x="182563" y="0"/>
                  </a:moveTo>
                  <a:cubicBezTo>
                    <a:pt x="264312" y="0"/>
                    <a:pt x="331788" y="66758"/>
                    <a:pt x="331788" y="147638"/>
                  </a:cubicBezTo>
                  <a:cubicBezTo>
                    <a:pt x="331788" y="147638"/>
                    <a:pt x="331788" y="147638"/>
                    <a:pt x="182563" y="1476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47" name="Rectangle 12"/>
            <p:cNvSpPr/>
            <p:nvPr/>
          </p:nvSpPr>
          <p:spPr>
            <a:xfrm>
              <a:off x="7481907" y="5075212"/>
              <a:ext cx="1798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标题内容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</a:endParaRPr>
            </a:p>
          </p:txBody>
        </p:sp>
        <p:sp>
          <p:nvSpPr>
            <p:cNvPr id="48" name="Rectangle 13"/>
            <p:cNvSpPr/>
            <p:nvPr/>
          </p:nvSpPr>
          <p:spPr>
            <a:xfrm>
              <a:off x="7028740" y="5550158"/>
              <a:ext cx="2704786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SpPr/>
          <p:nvPr/>
        </p:nvSpPr>
        <p:spPr>
          <a:xfrm>
            <a:off x="1075981" y="2194177"/>
            <a:ext cx="2898258" cy="360634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SpPr/>
          <p:nvPr/>
        </p:nvSpPr>
        <p:spPr>
          <a:xfrm>
            <a:off x="4074822" y="2194176"/>
            <a:ext cx="2313209" cy="175795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SpPr/>
          <p:nvPr/>
        </p:nvSpPr>
        <p:spPr>
          <a:xfrm>
            <a:off x="6481281" y="4042570"/>
            <a:ext cx="2313209" cy="1757952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SpPr/>
          <p:nvPr/>
        </p:nvSpPr>
        <p:spPr>
          <a:xfrm>
            <a:off x="8887740" y="2194176"/>
            <a:ext cx="2313209" cy="1757952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GrpSpPr/>
          <p:nvPr/>
        </p:nvGrpSpPr>
        <p:grpSpPr>
          <a:xfrm>
            <a:off x="4074822" y="4042570"/>
            <a:ext cx="2313209" cy="1757952"/>
            <a:chOff x="4074822" y="4204801"/>
            <a:chExt cx="2313209" cy="1757952"/>
          </a:xfrm>
        </p:grpSpPr>
        <p:sp>
          <p:nvSpPr>
            <p:cNvPr id="8" name="矩形 7"/>
            <p:cNvSpPr/>
            <p:nvPr/>
          </p:nvSpPr>
          <p:spPr>
            <a:xfrm>
              <a:off x="4074822" y="4204801"/>
              <a:ext cx="2313209" cy="17579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151643" y="4560557"/>
              <a:ext cx="2159566" cy="1046440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" name="组合 10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GrpSpPr/>
          <p:nvPr/>
        </p:nvGrpSpPr>
        <p:grpSpPr>
          <a:xfrm>
            <a:off x="6481281" y="2194176"/>
            <a:ext cx="2313209" cy="1757952"/>
            <a:chOff x="6481281" y="2356407"/>
            <a:chExt cx="2313209" cy="1757952"/>
          </a:xfrm>
        </p:grpSpPr>
        <p:sp>
          <p:nvSpPr>
            <p:cNvPr id="12" name="矩形 11"/>
            <p:cNvSpPr/>
            <p:nvPr/>
          </p:nvSpPr>
          <p:spPr>
            <a:xfrm>
              <a:off x="6481281" y="2356407"/>
              <a:ext cx="2313209" cy="175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58102" y="2642753"/>
              <a:ext cx="2159566" cy="11852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4" name="组合 1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GrpSpPr/>
          <p:nvPr/>
        </p:nvGrpSpPr>
        <p:grpSpPr>
          <a:xfrm>
            <a:off x="8887740" y="4042570"/>
            <a:ext cx="2313209" cy="1757952"/>
            <a:chOff x="8887740" y="4204801"/>
            <a:chExt cx="2313209" cy="1757952"/>
          </a:xfrm>
        </p:grpSpPr>
        <p:sp>
          <p:nvSpPr>
            <p:cNvPr id="15" name="矩形 14"/>
            <p:cNvSpPr/>
            <p:nvPr/>
          </p:nvSpPr>
          <p:spPr>
            <a:xfrm>
              <a:off x="8887740" y="4204801"/>
              <a:ext cx="2313209" cy="17579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964561" y="4491147"/>
              <a:ext cx="2159566" cy="11852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4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4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4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菱形 2"/>
          <p:cNvSpPr/>
          <p:nvPr/>
        </p:nvSpPr>
        <p:spPr>
          <a:xfrm>
            <a:off x="4124325" y="2006600"/>
            <a:ext cx="3943350" cy="3943350"/>
          </a:xfrm>
          <a:prstGeom prst="diamond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4710889" y="2613973"/>
            <a:ext cx="1006736" cy="100673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gency FB" panose="020B0503020202020204" pitchFamily="34" charset="0"/>
                <a:ea typeface="方正楷体简体" panose="02010601030101010101" pitchFamily="2" charset="-122"/>
              </a:rPr>
              <a:t>S</a:t>
            </a:r>
            <a:endParaRPr lang="zh-CN" altLang="en-US" sz="6600" dirty="0">
              <a:solidFill>
                <a:schemeClr val="bg1"/>
              </a:solidFill>
              <a:latin typeface="Agency FB" panose="020B0503020202020204" pitchFamily="34" charset="0"/>
              <a:ea typeface="方正楷体简体" panose="02010601030101010101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474375" y="2613973"/>
            <a:ext cx="1006736" cy="100673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gency FB" panose="020B0503020202020204" pitchFamily="34" charset="0"/>
                <a:ea typeface="方正楷体简体" panose="02010601030101010101" pitchFamily="2" charset="-122"/>
              </a:rPr>
              <a:t>W</a:t>
            </a:r>
            <a:endParaRPr lang="zh-CN" altLang="en-US" sz="6600" dirty="0">
              <a:solidFill>
                <a:schemeClr val="bg1"/>
              </a:solidFill>
              <a:latin typeface="Agency FB" panose="020B0503020202020204" pitchFamily="34" charset="0"/>
              <a:ea typeface="方正楷体简体" panose="02010601030101010101" pitchFamily="2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710889" y="4335841"/>
            <a:ext cx="1006736" cy="1006736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gency FB" panose="020B0503020202020204" pitchFamily="34" charset="0"/>
                <a:ea typeface="方正楷体简体" panose="02010601030101010101" pitchFamily="2" charset="-122"/>
              </a:rPr>
              <a:t>O</a:t>
            </a:r>
            <a:endParaRPr lang="zh-CN" altLang="en-US" sz="6600" dirty="0">
              <a:solidFill>
                <a:schemeClr val="bg1"/>
              </a:solidFill>
              <a:latin typeface="Agency FB" panose="020B0503020202020204" pitchFamily="34" charset="0"/>
              <a:ea typeface="方正楷体简体" panose="02010601030101010101" pitchFamily="2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474375" y="4335841"/>
            <a:ext cx="1006736" cy="100673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gency FB" panose="020B0503020202020204" pitchFamily="34" charset="0"/>
                <a:ea typeface="方正楷体简体" panose="02010601030101010101" pitchFamily="2" charset="-122"/>
              </a:rPr>
              <a:t>T</a:t>
            </a:r>
            <a:endParaRPr lang="zh-CN" altLang="en-US" sz="6600" dirty="0">
              <a:solidFill>
                <a:schemeClr val="bg1"/>
              </a:solidFill>
              <a:latin typeface="Agency FB" panose="020B0503020202020204" pitchFamily="34" charset="0"/>
              <a:ea typeface="方正楷体简体" panose="02010601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3097" y="2301289"/>
            <a:ext cx="3005703" cy="1199077"/>
            <a:chOff x="1353097" y="2301289"/>
            <a:chExt cx="3005703" cy="1199077"/>
          </a:xfrm>
        </p:grpSpPr>
        <p:sp>
          <p:nvSpPr>
            <p:cNvPr id="10" name="矩形 9"/>
            <p:cNvSpPr/>
            <p:nvPr/>
          </p:nvSpPr>
          <p:spPr>
            <a:xfrm>
              <a:off x="1353097" y="2758303"/>
              <a:ext cx="300570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53098" y="2301289"/>
              <a:ext cx="19772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优势 </a:t>
              </a:r>
              <a:r>
                <a:rPr lang="en-US" altLang="zh-CN" sz="2000" dirty="0">
                  <a:solidFill>
                    <a:schemeClr val="bg1">
                      <a:lumMod val="75000"/>
                    </a:schemeClr>
                  </a:solidFill>
                </a:rPr>
                <a:t>Strengths</a:t>
              </a:r>
              <a:endParaRPr lang="zh-CN" alt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55400" y="2301289"/>
            <a:ext cx="3005703" cy="1199077"/>
            <a:chOff x="7955400" y="2301289"/>
            <a:chExt cx="3005703" cy="1199077"/>
          </a:xfrm>
        </p:grpSpPr>
        <p:sp>
          <p:nvSpPr>
            <p:cNvPr id="13" name="矩形 12"/>
            <p:cNvSpPr/>
            <p:nvPr/>
          </p:nvSpPr>
          <p:spPr>
            <a:xfrm>
              <a:off x="7955400" y="2758303"/>
              <a:ext cx="300570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955401" y="2301289"/>
              <a:ext cx="2310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</a:rPr>
                <a:t>劣势 </a:t>
              </a:r>
              <a:r>
                <a:rPr lang="en-US" altLang="zh-CN" sz="2000" dirty="0">
                  <a:solidFill>
                    <a:schemeClr val="bg1">
                      <a:lumMod val="75000"/>
                    </a:schemeClr>
                  </a:solidFill>
                </a:rPr>
                <a:t>Weaknesses</a:t>
              </a:r>
              <a:endParaRPr lang="zh-CN" alt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3097" y="4335841"/>
            <a:ext cx="3005703" cy="1199077"/>
            <a:chOff x="1353097" y="4335841"/>
            <a:chExt cx="3005703" cy="1199077"/>
          </a:xfrm>
        </p:grpSpPr>
        <p:sp>
          <p:nvSpPr>
            <p:cNvPr id="16" name="矩形 15"/>
            <p:cNvSpPr/>
            <p:nvPr/>
          </p:nvSpPr>
          <p:spPr>
            <a:xfrm>
              <a:off x="1353097" y="4792855"/>
              <a:ext cx="300570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353098" y="4335841"/>
              <a:ext cx="24813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+mj-ea"/>
                  <a:ea typeface="+mj-ea"/>
                </a:rPr>
                <a:t>机会</a:t>
              </a:r>
              <a:r>
                <a:rPr lang="zh-CN" altLang="en-US" sz="2000" dirty="0">
                  <a:solidFill>
                    <a:schemeClr val="accent1"/>
                  </a:solidFill>
                  <a:latin typeface="+mj-ea"/>
                </a:rPr>
                <a:t> </a:t>
              </a:r>
              <a:r>
                <a:rPr lang="en-US" altLang="zh-CN" sz="2000" dirty="0">
                  <a:solidFill>
                    <a:schemeClr val="bg1">
                      <a:lumMod val="75000"/>
                    </a:schemeClr>
                  </a:solidFill>
                </a:rPr>
                <a:t>Opportunities</a:t>
              </a:r>
              <a:endParaRPr lang="zh-CN" alt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55400" y="4335841"/>
            <a:ext cx="3005703" cy="1199077"/>
            <a:chOff x="7955400" y="4335841"/>
            <a:chExt cx="3005703" cy="1199077"/>
          </a:xfrm>
        </p:grpSpPr>
        <p:sp>
          <p:nvSpPr>
            <p:cNvPr id="19" name="矩形 18"/>
            <p:cNvSpPr/>
            <p:nvPr/>
          </p:nvSpPr>
          <p:spPr>
            <a:xfrm>
              <a:off x="7955400" y="4792855"/>
              <a:ext cx="300570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955401" y="4335841"/>
              <a:ext cx="17075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+mj-ea"/>
                  <a:ea typeface="+mj-ea"/>
                </a:rPr>
                <a:t>威胁</a:t>
              </a:r>
              <a:r>
                <a:rPr lang="zh-CN" altLang="en-US" sz="2000" dirty="0">
                  <a:solidFill>
                    <a:schemeClr val="accent2"/>
                  </a:solidFill>
                  <a:latin typeface="+mj-ea"/>
                </a:rPr>
                <a:t> </a:t>
              </a:r>
              <a:r>
                <a:rPr lang="en-US" altLang="zh-CN" sz="2000" dirty="0">
                  <a:solidFill>
                    <a:schemeClr val="bg1">
                      <a:lumMod val="75000"/>
                    </a:schemeClr>
                  </a:solidFill>
                </a:rPr>
                <a:t>Threats</a:t>
              </a:r>
              <a:endParaRPr lang="zh-CN" alt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3139 3.33333E-6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3138 3.33333E-6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03139 4.07407E-6 " pathEditMode="relative" rAng="0" ptsTypes="AA">
                                      <p:cBhvr>
                                        <p:cTn id="46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03138 4.07407E-6 " pathEditMode="relative" rAng="0" ptsTypes="AA">
                                      <p:cBhvr>
                                        <p:cTn id="59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aphicFrame>
        <p:nvGraphicFramePr>
          <p:cNvPr id="50" name="Chart 11"/>
          <p:cNvGraphicFramePr/>
          <p:nvPr/>
        </p:nvGraphicFramePr>
        <p:xfrm>
          <a:off x="710132" y="1751867"/>
          <a:ext cx="7739532" cy="3917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51" name="组合 50"/>
          <p:cNvGrpSpPr/>
          <p:nvPr/>
        </p:nvGrpSpPr>
        <p:grpSpPr>
          <a:xfrm>
            <a:off x="7369801" y="2176949"/>
            <a:ext cx="731520" cy="731520"/>
            <a:chOff x="7369801" y="2176949"/>
            <a:chExt cx="731520" cy="731520"/>
          </a:xfrm>
        </p:grpSpPr>
        <p:sp>
          <p:nvSpPr>
            <p:cNvPr id="52" name="Oval 14"/>
            <p:cNvSpPr/>
            <p:nvPr/>
          </p:nvSpPr>
          <p:spPr>
            <a:xfrm>
              <a:off x="7369801" y="2176949"/>
              <a:ext cx="731520" cy="7315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0972" y="2390309"/>
              <a:ext cx="304800" cy="304800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7369801" y="3167549"/>
            <a:ext cx="731520" cy="731520"/>
            <a:chOff x="7369801" y="3167549"/>
            <a:chExt cx="731520" cy="731520"/>
          </a:xfrm>
        </p:grpSpPr>
        <p:sp>
          <p:nvSpPr>
            <p:cNvPr id="55" name="Oval 21"/>
            <p:cNvSpPr/>
            <p:nvPr/>
          </p:nvSpPr>
          <p:spPr>
            <a:xfrm>
              <a:off x="7369801" y="3167549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3161" y="3380909"/>
              <a:ext cx="304800" cy="304800"/>
            </a:xfrm>
            <a:prstGeom prst="rect">
              <a:avLst/>
            </a:prstGeom>
          </p:spPr>
        </p:pic>
      </p:grpSp>
      <p:sp>
        <p:nvSpPr>
          <p:cNvPr id="57" name="TextBox 91"/>
          <p:cNvSpPr txBox="1"/>
          <p:nvPr/>
        </p:nvSpPr>
        <p:spPr>
          <a:xfrm>
            <a:off x="8116943" y="2274943"/>
            <a:ext cx="26853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8" name="TextBox 91"/>
          <p:cNvSpPr txBox="1"/>
          <p:nvPr/>
        </p:nvSpPr>
        <p:spPr>
          <a:xfrm>
            <a:off x="8116943" y="3304522"/>
            <a:ext cx="26853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9" name="TextBox 66"/>
          <p:cNvSpPr txBox="1"/>
          <p:nvPr/>
        </p:nvSpPr>
        <p:spPr>
          <a:xfrm>
            <a:off x="7369801" y="4340761"/>
            <a:ext cx="3586608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2"/>
                </a:solidFill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</a:rPr>
              <a:t>策划、设计制作等全程服务，在迈向大数据时代的今天，我们不断发展创新，凭借自身优势和专业化的独特视角为客户提供优质的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</a:rPr>
              <a:t>服务，助你演绎精彩人生。</a:t>
            </a:r>
            <a:endParaRPr lang="zh-CN" altLang="en-US" sz="1200" dirty="0">
              <a:solidFill>
                <a:schemeClr val="tx2"/>
              </a:solidFill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7369801" y="4194627"/>
            <a:ext cx="35424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0" grpId="0">
        <p:bldAsOne/>
      </p:bldGraphic>
      <p:bldP spid="57" grpId="0"/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1230524" y="2570650"/>
            <a:ext cx="6249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rPr>
              <a:t>第四章标题内容</a:t>
            </a:r>
            <a:endParaRPr lang="zh-CN" altLang="en-US" sz="5400" dirty="0">
              <a:solidFill>
                <a:schemeClr val="accent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1230525" y="3661080"/>
            <a:ext cx="54573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industry. Lorem Ipsum has been the industry's standard dummy text ever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since</a:t>
            </a:r>
            <a:r>
              <a:rPr lang="en-US" altLang="zh-CN" sz="1000" b="1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</a:t>
            </a: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</a:t>
            </a:r>
            <a:endParaRPr lang="en-US" altLang="zh-CN" sz="1000" dirty="0">
              <a:solidFill>
                <a:schemeClr val="bg2">
                  <a:lumMod val="75000"/>
                </a:schemeClr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30" name="Group 16"/>
          <p:cNvGrpSpPr/>
          <p:nvPr/>
        </p:nvGrpSpPr>
        <p:grpSpPr bwMode="auto">
          <a:xfrm>
            <a:off x="3278443" y="4924570"/>
            <a:ext cx="386867" cy="386867"/>
            <a:chOff x="0" y="0"/>
            <a:chExt cx="965499" cy="965499"/>
          </a:xfrm>
          <a:solidFill>
            <a:schemeClr val="bg1"/>
          </a:solidFill>
          <a:effectLst/>
        </p:grpSpPr>
        <p:sp>
          <p:nvSpPr>
            <p:cNvPr id="31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2" name="AutoShape 18"/>
            <p:cNvSpPr/>
            <p:nvPr/>
          </p:nvSpPr>
          <p:spPr bwMode="auto">
            <a:xfrm>
              <a:off x="293778" y="265194"/>
              <a:ext cx="393822" cy="393822"/>
            </a:xfrm>
            <a:custGeom>
              <a:avLst/>
              <a:gdLst>
                <a:gd name="T0" fmla="*/ 196911 w 21600"/>
                <a:gd name="T1" fmla="*/ 196911 h 21600"/>
                <a:gd name="T2" fmla="*/ 196911 w 21600"/>
                <a:gd name="T3" fmla="*/ 196911 h 21600"/>
                <a:gd name="T4" fmla="*/ 196911 w 21600"/>
                <a:gd name="T5" fmla="*/ 196911 h 21600"/>
                <a:gd name="T6" fmla="*/ 196911 w 21600"/>
                <a:gd name="T7" fmla="*/ 19691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>
                <a:defRPr/>
              </a:pPr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33939" y="4924570"/>
            <a:ext cx="386867" cy="386867"/>
            <a:chOff x="6316398" y="415834"/>
            <a:chExt cx="482600" cy="482600"/>
          </a:xfrm>
          <a:solidFill>
            <a:schemeClr val="bg1"/>
          </a:solidFill>
          <a:effectLst/>
        </p:grpSpPr>
        <p:sp>
          <p:nvSpPr>
            <p:cNvPr id="34" name="AutoShape 8" descr="tile_paper_medgray.jpeg"/>
            <p:cNvSpPr/>
            <p:nvPr/>
          </p:nvSpPr>
          <p:spPr bwMode="auto">
            <a:xfrm>
              <a:off x="6316398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5" name="AutoShape 82"/>
            <p:cNvSpPr/>
            <p:nvPr/>
          </p:nvSpPr>
          <p:spPr bwMode="auto">
            <a:xfrm>
              <a:off x="6457131" y="556567"/>
              <a:ext cx="201134" cy="201134"/>
            </a:xfrm>
            <a:custGeom>
              <a:avLst/>
              <a:gdLst>
                <a:gd name="T0" fmla="*/ 198438 w 21600"/>
                <a:gd name="T1" fmla="*/ 198438 h 21600"/>
                <a:gd name="T2" fmla="*/ 198438 w 21600"/>
                <a:gd name="T3" fmla="*/ 198438 h 21600"/>
                <a:gd name="T4" fmla="*/ 198438 w 21600"/>
                <a:gd name="T5" fmla="*/ 198438 h 21600"/>
                <a:gd name="T6" fmla="*/ 198438 w 21600"/>
                <a:gd name="T7" fmla="*/ 198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982107" y="4924570"/>
            <a:ext cx="386867" cy="386867"/>
            <a:chOff x="7068981" y="415834"/>
            <a:chExt cx="482600" cy="482600"/>
          </a:xfrm>
          <a:solidFill>
            <a:schemeClr val="bg1"/>
          </a:solidFill>
          <a:effectLst/>
        </p:grpSpPr>
        <p:sp>
          <p:nvSpPr>
            <p:cNvPr id="37" name="AutoShape 8" descr="tile_paper_medgray.jpeg"/>
            <p:cNvSpPr/>
            <p:nvPr/>
          </p:nvSpPr>
          <p:spPr bwMode="auto">
            <a:xfrm>
              <a:off x="7068981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8" name="AutoShape 18"/>
            <p:cNvSpPr/>
            <p:nvPr/>
          </p:nvSpPr>
          <p:spPr bwMode="auto">
            <a:xfrm>
              <a:off x="7209714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1152"/>
                  </a:moveTo>
                  <a:lnTo>
                    <a:pt x="0" y="5936"/>
                  </a:lnTo>
                  <a:cubicBezTo>
                    <a:pt x="0" y="5498"/>
                    <a:pt x="132" y="5116"/>
                    <a:pt x="396" y="4796"/>
                  </a:cubicBezTo>
                  <a:cubicBezTo>
                    <a:pt x="663" y="4479"/>
                    <a:pt x="979" y="4317"/>
                    <a:pt x="1346" y="4317"/>
                  </a:cubicBezTo>
                  <a:lnTo>
                    <a:pt x="6316" y="4317"/>
                  </a:lnTo>
                  <a:lnTo>
                    <a:pt x="6316" y="1072"/>
                  </a:lnTo>
                  <a:cubicBezTo>
                    <a:pt x="6316" y="781"/>
                    <a:pt x="6399" y="528"/>
                    <a:pt x="6568" y="320"/>
                  </a:cubicBezTo>
                  <a:cubicBezTo>
                    <a:pt x="6737" y="108"/>
                    <a:pt x="6945" y="0"/>
                    <a:pt x="7195" y="0"/>
                  </a:cubicBezTo>
                  <a:lnTo>
                    <a:pt x="14402" y="0"/>
                  </a:lnTo>
                  <a:cubicBezTo>
                    <a:pt x="14661" y="0"/>
                    <a:pt x="14877" y="108"/>
                    <a:pt x="15053" y="320"/>
                  </a:cubicBezTo>
                  <a:cubicBezTo>
                    <a:pt x="15227" y="528"/>
                    <a:pt x="15318" y="781"/>
                    <a:pt x="15318" y="1072"/>
                  </a:cubicBezTo>
                  <a:lnTo>
                    <a:pt x="15318" y="4317"/>
                  </a:lnTo>
                  <a:lnTo>
                    <a:pt x="20263" y="4317"/>
                  </a:lnTo>
                  <a:cubicBezTo>
                    <a:pt x="20630" y="4317"/>
                    <a:pt x="20943" y="4479"/>
                    <a:pt x="21205" y="4796"/>
                  </a:cubicBezTo>
                  <a:cubicBezTo>
                    <a:pt x="21467" y="5116"/>
                    <a:pt x="21599" y="5498"/>
                    <a:pt x="21599" y="5936"/>
                  </a:cubicBezTo>
                  <a:lnTo>
                    <a:pt x="21599" y="11152"/>
                  </a:lnTo>
                  <a:lnTo>
                    <a:pt x="0" y="11152"/>
                  </a:lnTo>
                  <a:close/>
                  <a:moveTo>
                    <a:pt x="21599" y="12782"/>
                  </a:moveTo>
                  <a:lnTo>
                    <a:pt x="21599" y="19981"/>
                  </a:lnTo>
                  <a:cubicBezTo>
                    <a:pt x="21599" y="20425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21"/>
                  </a:cubicBezTo>
                  <a:cubicBezTo>
                    <a:pt x="132" y="20801"/>
                    <a:pt x="0" y="20425"/>
                    <a:pt x="0" y="19981"/>
                  </a:cubicBezTo>
                  <a:lnTo>
                    <a:pt x="0" y="12782"/>
                  </a:lnTo>
                  <a:lnTo>
                    <a:pt x="8355" y="12782"/>
                  </a:lnTo>
                  <a:cubicBezTo>
                    <a:pt x="8340" y="12841"/>
                    <a:pt x="8333" y="12929"/>
                    <a:pt x="8333" y="13052"/>
                  </a:cubicBezTo>
                  <a:lnTo>
                    <a:pt x="8333" y="15199"/>
                  </a:lnTo>
                  <a:cubicBezTo>
                    <a:pt x="8333" y="15713"/>
                    <a:pt x="8482" y="16160"/>
                    <a:pt x="8783" y="16542"/>
                  </a:cubicBezTo>
                  <a:cubicBezTo>
                    <a:pt x="9085" y="16921"/>
                    <a:pt x="9462" y="17112"/>
                    <a:pt x="9914" y="17112"/>
                  </a:cubicBezTo>
                  <a:lnTo>
                    <a:pt x="11707" y="17112"/>
                  </a:lnTo>
                  <a:cubicBezTo>
                    <a:pt x="12137" y="17112"/>
                    <a:pt x="12507" y="16924"/>
                    <a:pt x="12816" y="16548"/>
                  </a:cubicBezTo>
                  <a:cubicBezTo>
                    <a:pt x="13124" y="16175"/>
                    <a:pt x="13278" y="15725"/>
                    <a:pt x="13278" y="15199"/>
                  </a:cubicBezTo>
                  <a:lnTo>
                    <a:pt x="13278" y="13052"/>
                  </a:lnTo>
                  <a:cubicBezTo>
                    <a:pt x="13278" y="12938"/>
                    <a:pt x="13266" y="12847"/>
                    <a:pt x="13242" y="12782"/>
                  </a:cubicBezTo>
                  <a:lnTo>
                    <a:pt x="21599" y="12782"/>
                  </a:lnTo>
                  <a:close/>
                  <a:moveTo>
                    <a:pt x="8108" y="4320"/>
                  </a:moveTo>
                  <a:lnTo>
                    <a:pt x="13511" y="4320"/>
                  </a:lnTo>
                  <a:lnTo>
                    <a:pt x="13511" y="2170"/>
                  </a:lnTo>
                  <a:lnTo>
                    <a:pt x="8108" y="2170"/>
                  </a:lnTo>
                  <a:lnTo>
                    <a:pt x="8108" y="4320"/>
                  </a:lnTo>
                  <a:close/>
                  <a:moveTo>
                    <a:pt x="11707" y="12782"/>
                  </a:moveTo>
                  <a:cubicBezTo>
                    <a:pt x="11849" y="12782"/>
                    <a:pt x="11922" y="12873"/>
                    <a:pt x="11929" y="13052"/>
                  </a:cubicBezTo>
                  <a:lnTo>
                    <a:pt x="11929" y="15199"/>
                  </a:lnTo>
                  <a:cubicBezTo>
                    <a:pt x="11929" y="15367"/>
                    <a:pt x="11856" y="15455"/>
                    <a:pt x="11707" y="15467"/>
                  </a:cubicBezTo>
                  <a:lnTo>
                    <a:pt x="9914" y="15467"/>
                  </a:lnTo>
                  <a:cubicBezTo>
                    <a:pt x="9758" y="15467"/>
                    <a:pt x="9675" y="15379"/>
                    <a:pt x="9667" y="15199"/>
                  </a:cubicBezTo>
                  <a:lnTo>
                    <a:pt x="9667" y="13052"/>
                  </a:lnTo>
                  <a:cubicBezTo>
                    <a:pt x="9667" y="12882"/>
                    <a:pt x="9750" y="12794"/>
                    <a:pt x="9914" y="12782"/>
                  </a:cubicBezTo>
                  <a:lnTo>
                    <a:pt x="11707" y="1278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30275" y="4924570"/>
            <a:ext cx="386867" cy="386867"/>
            <a:chOff x="7821564" y="415834"/>
            <a:chExt cx="482600" cy="482600"/>
          </a:xfrm>
          <a:solidFill>
            <a:schemeClr val="bg1"/>
          </a:solidFill>
          <a:effectLst/>
        </p:grpSpPr>
        <p:sp>
          <p:nvSpPr>
            <p:cNvPr id="40" name="AutoShape 8" descr="tile_paper_medgray.jpeg"/>
            <p:cNvSpPr/>
            <p:nvPr/>
          </p:nvSpPr>
          <p:spPr bwMode="auto">
            <a:xfrm>
              <a:off x="7821564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7962297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599"/>
                    <a:pt x="19987" y="21599"/>
                  </a:cubicBezTo>
                  <a:lnTo>
                    <a:pt x="1612" y="21599"/>
                  </a:lnTo>
                  <a:cubicBezTo>
                    <a:pt x="1180" y="21599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5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21"/>
          <p:cNvSpPr/>
          <p:nvPr/>
        </p:nvSpPr>
        <p:spPr>
          <a:xfrm>
            <a:off x="1904241" y="2358066"/>
            <a:ext cx="3912112" cy="503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" name="Shape 2022"/>
          <p:cNvSpPr/>
          <p:nvPr/>
        </p:nvSpPr>
        <p:spPr>
          <a:xfrm>
            <a:off x="1896446" y="1984103"/>
            <a:ext cx="1869332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1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5" name="Group 11"/>
          <p:cNvGrpSpPr/>
          <p:nvPr/>
        </p:nvGrpSpPr>
        <p:grpSpPr>
          <a:xfrm>
            <a:off x="6341612" y="1940207"/>
            <a:ext cx="4023932" cy="4023930"/>
            <a:chOff x="6240781" y="1363135"/>
            <a:chExt cx="4963584" cy="4963584"/>
          </a:xfrm>
        </p:grpSpPr>
        <p:grpSp>
          <p:nvGrpSpPr>
            <p:cNvPr id="6" name="Group 12"/>
            <p:cNvGrpSpPr/>
            <p:nvPr userDrawn="1"/>
          </p:nvGrpSpPr>
          <p:grpSpPr>
            <a:xfrm>
              <a:off x="6240781" y="1363135"/>
              <a:ext cx="3255433" cy="2434167"/>
              <a:chOff x="4657725" y="946151"/>
              <a:chExt cx="2441575" cy="1825625"/>
            </a:xfrm>
          </p:grpSpPr>
          <p:sp>
            <p:nvSpPr>
              <p:cNvPr id="21" name="Freeform 26"/>
              <p:cNvSpPr/>
              <p:nvPr/>
            </p:nvSpPr>
            <p:spPr bwMode="auto">
              <a:xfrm>
                <a:off x="5953125" y="2046288"/>
                <a:ext cx="1146175" cy="593725"/>
              </a:xfrm>
              <a:custGeom>
                <a:avLst/>
                <a:gdLst>
                  <a:gd name="T0" fmla="*/ 849 w 904"/>
                  <a:gd name="T1" fmla="*/ 0 h 468"/>
                  <a:gd name="T2" fmla="*/ 873 w 904"/>
                  <a:gd name="T3" fmla="*/ 58 h 468"/>
                  <a:gd name="T4" fmla="*/ 507 w 904"/>
                  <a:gd name="T5" fmla="*/ 436 h 468"/>
                  <a:gd name="T6" fmla="*/ 396 w 904"/>
                  <a:gd name="T7" fmla="*/ 436 h 468"/>
                  <a:gd name="T8" fmla="*/ 30 w 904"/>
                  <a:gd name="T9" fmla="*/ 58 h 468"/>
                  <a:gd name="T10" fmla="*/ 55 w 904"/>
                  <a:gd name="T11" fmla="*/ 0 h 468"/>
                  <a:gd name="T12" fmla="*/ 849 w 904"/>
                  <a:gd name="T13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849" y="0"/>
                    </a:moveTo>
                    <a:cubicBezTo>
                      <a:pt x="893" y="0"/>
                      <a:pt x="904" y="26"/>
                      <a:pt x="873" y="58"/>
                    </a:cubicBezTo>
                    <a:cubicBezTo>
                      <a:pt x="507" y="436"/>
                      <a:pt x="507" y="436"/>
                      <a:pt x="507" y="436"/>
                    </a:cubicBezTo>
                    <a:cubicBezTo>
                      <a:pt x="477" y="468"/>
                      <a:pt x="427" y="468"/>
                      <a:pt x="396" y="436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0" y="26"/>
                      <a:pt x="11" y="0"/>
                      <a:pt x="55" y="0"/>
                    </a:cubicBezTo>
                    <a:lnTo>
                      <a:pt x="8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  <p:sp>
            <p:nvSpPr>
              <p:cNvPr id="22" name="Freeform 27"/>
              <p:cNvSpPr/>
              <p:nvPr/>
            </p:nvSpPr>
            <p:spPr bwMode="auto">
              <a:xfrm>
                <a:off x="4657725" y="946151"/>
                <a:ext cx="2151063" cy="1825625"/>
              </a:xfrm>
              <a:custGeom>
                <a:avLst/>
                <a:gdLst>
                  <a:gd name="T0" fmla="*/ 848 w 1696"/>
                  <a:gd name="T1" fmla="*/ 0 h 1440"/>
                  <a:gd name="T2" fmla="*/ 0 w 1696"/>
                  <a:gd name="T3" fmla="*/ 848 h 1440"/>
                  <a:gd name="T4" fmla="*/ 241 w 1696"/>
                  <a:gd name="T5" fmla="*/ 1440 h 1440"/>
                  <a:gd name="T6" fmla="*/ 718 w 1696"/>
                  <a:gd name="T7" fmla="*/ 1209 h 1440"/>
                  <a:gd name="T8" fmla="*/ 464 w 1696"/>
                  <a:gd name="T9" fmla="*/ 848 h 1440"/>
                  <a:gd name="T10" fmla="*/ 848 w 1696"/>
                  <a:gd name="T11" fmla="*/ 464 h 1440"/>
                  <a:gd name="T12" fmla="*/ 1232 w 1696"/>
                  <a:gd name="T13" fmla="*/ 848 h 1440"/>
                  <a:gd name="T14" fmla="*/ 1213 w 1696"/>
                  <a:gd name="T15" fmla="*/ 966 h 1440"/>
                  <a:gd name="T16" fmla="*/ 1293 w 1696"/>
                  <a:gd name="T17" fmla="*/ 966 h 1440"/>
                  <a:gd name="T18" fmla="*/ 1293 w 1696"/>
                  <a:gd name="T19" fmla="*/ 1062 h 1440"/>
                  <a:gd name="T20" fmla="*/ 1669 w 1696"/>
                  <a:gd name="T21" fmla="*/ 1062 h 1440"/>
                  <a:gd name="T22" fmla="*/ 1696 w 1696"/>
                  <a:gd name="T23" fmla="*/ 848 h 1440"/>
                  <a:gd name="T24" fmla="*/ 848 w 1696"/>
                  <a:gd name="T25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96" h="1440">
                    <a:moveTo>
                      <a:pt x="848" y="0"/>
                    </a:move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078"/>
                      <a:pt x="92" y="1287"/>
                      <a:pt x="241" y="1440"/>
                    </a:cubicBezTo>
                    <a:cubicBezTo>
                      <a:pt x="374" y="1315"/>
                      <a:pt x="540" y="1235"/>
                      <a:pt x="718" y="1209"/>
                    </a:cubicBezTo>
                    <a:cubicBezTo>
                      <a:pt x="570" y="1156"/>
                      <a:pt x="464" y="1014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1060" y="464"/>
                      <a:pt x="1232" y="636"/>
                      <a:pt x="1232" y="848"/>
                    </a:cubicBezTo>
                    <a:cubicBezTo>
                      <a:pt x="1232" y="889"/>
                      <a:pt x="1225" y="929"/>
                      <a:pt x="1213" y="966"/>
                    </a:cubicBezTo>
                    <a:cubicBezTo>
                      <a:pt x="1293" y="966"/>
                      <a:pt x="1293" y="966"/>
                      <a:pt x="1293" y="966"/>
                    </a:cubicBezTo>
                    <a:cubicBezTo>
                      <a:pt x="1293" y="1062"/>
                      <a:pt x="1293" y="1062"/>
                      <a:pt x="1293" y="1062"/>
                    </a:cubicBezTo>
                    <a:cubicBezTo>
                      <a:pt x="1669" y="1062"/>
                      <a:pt x="1669" y="1062"/>
                      <a:pt x="1669" y="1062"/>
                    </a:cubicBezTo>
                    <a:cubicBezTo>
                      <a:pt x="1687" y="994"/>
                      <a:pt x="1696" y="922"/>
                      <a:pt x="1696" y="848"/>
                    </a:cubicBezTo>
                    <a:cubicBezTo>
                      <a:pt x="1696" y="380"/>
                      <a:pt x="1316" y="0"/>
                      <a:pt x="8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</p:grpSp>
        <p:grpSp>
          <p:nvGrpSpPr>
            <p:cNvPr id="7" name="Group 13"/>
            <p:cNvGrpSpPr/>
            <p:nvPr userDrawn="1"/>
          </p:nvGrpSpPr>
          <p:grpSpPr>
            <a:xfrm>
              <a:off x="6240781" y="3111502"/>
              <a:ext cx="2434167" cy="3215217"/>
              <a:chOff x="4657725" y="2257426"/>
              <a:chExt cx="1825625" cy="2411413"/>
            </a:xfrm>
          </p:grpSpPr>
          <p:sp>
            <p:nvSpPr>
              <p:cNvPr id="19" name="Freeform 24"/>
              <p:cNvSpPr/>
              <p:nvPr/>
            </p:nvSpPr>
            <p:spPr bwMode="auto">
              <a:xfrm>
                <a:off x="5753100" y="2257426"/>
                <a:ext cx="593725" cy="1146175"/>
              </a:xfrm>
              <a:custGeom>
                <a:avLst/>
                <a:gdLst>
                  <a:gd name="T0" fmla="*/ 0 w 468"/>
                  <a:gd name="T1" fmla="*/ 55 h 904"/>
                  <a:gd name="T2" fmla="*/ 57 w 468"/>
                  <a:gd name="T3" fmla="*/ 30 h 904"/>
                  <a:gd name="T4" fmla="*/ 436 w 468"/>
                  <a:gd name="T5" fmla="*/ 397 h 904"/>
                  <a:gd name="T6" fmla="*/ 436 w 468"/>
                  <a:gd name="T7" fmla="*/ 508 h 904"/>
                  <a:gd name="T8" fmla="*/ 57 w 468"/>
                  <a:gd name="T9" fmla="*/ 874 h 904"/>
                  <a:gd name="T10" fmla="*/ 0 w 468"/>
                  <a:gd name="T11" fmla="*/ 849 h 904"/>
                  <a:gd name="T12" fmla="*/ 0 w 468"/>
                  <a:gd name="T13" fmla="*/ 55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0" y="55"/>
                    </a:moveTo>
                    <a:cubicBezTo>
                      <a:pt x="0" y="11"/>
                      <a:pt x="26" y="0"/>
                      <a:pt x="57" y="30"/>
                    </a:cubicBezTo>
                    <a:cubicBezTo>
                      <a:pt x="436" y="397"/>
                      <a:pt x="436" y="397"/>
                      <a:pt x="436" y="397"/>
                    </a:cubicBezTo>
                    <a:cubicBezTo>
                      <a:pt x="468" y="427"/>
                      <a:pt x="468" y="477"/>
                      <a:pt x="436" y="508"/>
                    </a:cubicBezTo>
                    <a:cubicBezTo>
                      <a:pt x="57" y="874"/>
                      <a:pt x="57" y="874"/>
                      <a:pt x="57" y="874"/>
                    </a:cubicBezTo>
                    <a:cubicBezTo>
                      <a:pt x="26" y="904"/>
                      <a:pt x="0" y="893"/>
                      <a:pt x="0" y="849"/>
                    </a:cubicBezTo>
                    <a:lnTo>
                      <a:pt x="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  <p:sp>
            <p:nvSpPr>
              <p:cNvPr id="20" name="Freeform 25"/>
              <p:cNvSpPr/>
              <p:nvPr/>
            </p:nvSpPr>
            <p:spPr bwMode="auto">
              <a:xfrm>
                <a:off x="4657725" y="2517776"/>
                <a:ext cx="1825625" cy="2151063"/>
              </a:xfrm>
              <a:custGeom>
                <a:avLst/>
                <a:gdLst>
                  <a:gd name="T0" fmla="*/ 1209 w 1440"/>
                  <a:gd name="T1" fmla="*/ 978 h 1696"/>
                  <a:gd name="T2" fmla="*/ 848 w 1440"/>
                  <a:gd name="T3" fmla="*/ 1232 h 1696"/>
                  <a:gd name="T4" fmla="*/ 464 w 1440"/>
                  <a:gd name="T5" fmla="*/ 848 h 1696"/>
                  <a:gd name="T6" fmla="*/ 848 w 1440"/>
                  <a:gd name="T7" fmla="*/ 464 h 1696"/>
                  <a:gd name="T8" fmla="*/ 969 w 1440"/>
                  <a:gd name="T9" fmla="*/ 483 h 1696"/>
                  <a:gd name="T10" fmla="*/ 969 w 1440"/>
                  <a:gd name="T11" fmla="*/ 9 h 1696"/>
                  <a:gd name="T12" fmla="*/ 848 w 1440"/>
                  <a:gd name="T13" fmla="*/ 0 h 1696"/>
                  <a:gd name="T14" fmla="*/ 0 w 1440"/>
                  <a:gd name="T15" fmla="*/ 848 h 1696"/>
                  <a:gd name="T16" fmla="*/ 848 w 1440"/>
                  <a:gd name="T17" fmla="*/ 1696 h 1696"/>
                  <a:gd name="T18" fmla="*/ 1440 w 1440"/>
                  <a:gd name="T19" fmla="*/ 1455 h 1696"/>
                  <a:gd name="T20" fmla="*/ 1209 w 1440"/>
                  <a:gd name="T21" fmla="*/ 978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0" h="1696">
                    <a:moveTo>
                      <a:pt x="1209" y="978"/>
                    </a:moveTo>
                    <a:cubicBezTo>
                      <a:pt x="1156" y="1126"/>
                      <a:pt x="1014" y="1232"/>
                      <a:pt x="848" y="1232"/>
                    </a:cubicBezTo>
                    <a:cubicBezTo>
                      <a:pt x="636" y="1232"/>
                      <a:pt x="464" y="1060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890" y="464"/>
                      <a:pt x="931" y="471"/>
                      <a:pt x="969" y="483"/>
                    </a:cubicBezTo>
                    <a:cubicBezTo>
                      <a:pt x="969" y="9"/>
                      <a:pt x="969" y="9"/>
                      <a:pt x="969" y="9"/>
                    </a:cubicBezTo>
                    <a:cubicBezTo>
                      <a:pt x="929" y="3"/>
                      <a:pt x="889" y="0"/>
                      <a:pt x="848" y="0"/>
                    </a:cubicBez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316"/>
                      <a:pt x="380" y="1696"/>
                      <a:pt x="848" y="1696"/>
                    </a:cubicBezTo>
                    <a:cubicBezTo>
                      <a:pt x="1078" y="1696"/>
                      <a:pt x="1287" y="1604"/>
                      <a:pt x="1440" y="1455"/>
                    </a:cubicBezTo>
                    <a:cubicBezTo>
                      <a:pt x="1315" y="1322"/>
                      <a:pt x="1235" y="1156"/>
                      <a:pt x="1209" y="9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</p:grpSp>
        <p:grpSp>
          <p:nvGrpSpPr>
            <p:cNvPr id="8" name="Group 14"/>
            <p:cNvGrpSpPr/>
            <p:nvPr userDrawn="1"/>
          </p:nvGrpSpPr>
          <p:grpSpPr>
            <a:xfrm>
              <a:off x="7967980" y="3892551"/>
              <a:ext cx="3236384" cy="2434167"/>
              <a:chOff x="5953125" y="2843213"/>
              <a:chExt cx="2427288" cy="1825625"/>
            </a:xfrm>
          </p:grpSpPr>
          <p:sp>
            <p:nvSpPr>
              <p:cNvPr id="17" name="Freeform 22"/>
              <p:cNvSpPr/>
              <p:nvPr/>
            </p:nvSpPr>
            <p:spPr bwMode="auto">
              <a:xfrm>
                <a:off x="5953125" y="2989263"/>
                <a:ext cx="1146175" cy="593725"/>
              </a:xfrm>
              <a:custGeom>
                <a:avLst/>
                <a:gdLst>
                  <a:gd name="T0" fmla="*/ 55 w 904"/>
                  <a:gd name="T1" fmla="*/ 468 h 468"/>
                  <a:gd name="T2" fmla="*/ 30 w 904"/>
                  <a:gd name="T3" fmla="*/ 411 h 468"/>
                  <a:gd name="T4" fmla="*/ 396 w 904"/>
                  <a:gd name="T5" fmla="*/ 32 h 468"/>
                  <a:gd name="T6" fmla="*/ 507 w 904"/>
                  <a:gd name="T7" fmla="*/ 32 h 468"/>
                  <a:gd name="T8" fmla="*/ 873 w 904"/>
                  <a:gd name="T9" fmla="*/ 411 h 468"/>
                  <a:gd name="T10" fmla="*/ 849 w 904"/>
                  <a:gd name="T11" fmla="*/ 468 h 468"/>
                  <a:gd name="T12" fmla="*/ 55 w 904"/>
                  <a:gd name="T13" fmla="*/ 46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55" y="468"/>
                    </a:moveTo>
                    <a:cubicBezTo>
                      <a:pt x="11" y="468"/>
                      <a:pt x="0" y="442"/>
                      <a:pt x="30" y="411"/>
                    </a:cubicBezTo>
                    <a:cubicBezTo>
                      <a:pt x="396" y="32"/>
                      <a:pt x="396" y="32"/>
                      <a:pt x="396" y="32"/>
                    </a:cubicBezTo>
                    <a:cubicBezTo>
                      <a:pt x="427" y="0"/>
                      <a:pt x="477" y="0"/>
                      <a:pt x="507" y="32"/>
                    </a:cubicBezTo>
                    <a:cubicBezTo>
                      <a:pt x="873" y="411"/>
                      <a:pt x="873" y="411"/>
                      <a:pt x="873" y="411"/>
                    </a:cubicBezTo>
                    <a:cubicBezTo>
                      <a:pt x="904" y="442"/>
                      <a:pt x="893" y="468"/>
                      <a:pt x="849" y="468"/>
                    </a:cubicBezTo>
                    <a:lnTo>
                      <a:pt x="55" y="46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  <p:sp>
            <p:nvSpPr>
              <p:cNvPr id="18" name="Freeform 23"/>
              <p:cNvSpPr/>
              <p:nvPr/>
            </p:nvSpPr>
            <p:spPr bwMode="auto">
              <a:xfrm>
                <a:off x="6230938" y="2843213"/>
                <a:ext cx="2149475" cy="1825625"/>
              </a:xfrm>
              <a:custGeom>
                <a:avLst/>
                <a:gdLst>
                  <a:gd name="T0" fmla="*/ 978 w 1696"/>
                  <a:gd name="T1" fmla="*/ 231 h 1440"/>
                  <a:gd name="T2" fmla="*/ 1232 w 1696"/>
                  <a:gd name="T3" fmla="*/ 592 h 1440"/>
                  <a:gd name="T4" fmla="*/ 848 w 1696"/>
                  <a:gd name="T5" fmla="*/ 976 h 1440"/>
                  <a:gd name="T6" fmla="*/ 464 w 1696"/>
                  <a:gd name="T7" fmla="*/ 592 h 1440"/>
                  <a:gd name="T8" fmla="*/ 487 w 1696"/>
                  <a:gd name="T9" fmla="*/ 462 h 1440"/>
                  <a:gd name="T10" fmla="*/ 10 w 1696"/>
                  <a:gd name="T11" fmla="*/ 462 h 1440"/>
                  <a:gd name="T12" fmla="*/ 0 w 1696"/>
                  <a:gd name="T13" fmla="*/ 592 h 1440"/>
                  <a:gd name="T14" fmla="*/ 848 w 1696"/>
                  <a:gd name="T15" fmla="*/ 1440 h 1440"/>
                  <a:gd name="T16" fmla="*/ 1696 w 1696"/>
                  <a:gd name="T17" fmla="*/ 592 h 1440"/>
                  <a:gd name="T18" fmla="*/ 1455 w 1696"/>
                  <a:gd name="T19" fmla="*/ 0 h 1440"/>
                  <a:gd name="T20" fmla="*/ 978 w 1696"/>
                  <a:gd name="T21" fmla="*/ 231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6" h="1440">
                    <a:moveTo>
                      <a:pt x="978" y="231"/>
                    </a:moveTo>
                    <a:cubicBezTo>
                      <a:pt x="1126" y="284"/>
                      <a:pt x="1232" y="426"/>
                      <a:pt x="1232" y="592"/>
                    </a:cubicBezTo>
                    <a:cubicBezTo>
                      <a:pt x="1232" y="804"/>
                      <a:pt x="1060" y="976"/>
                      <a:pt x="848" y="976"/>
                    </a:cubicBezTo>
                    <a:cubicBezTo>
                      <a:pt x="636" y="976"/>
                      <a:pt x="464" y="804"/>
                      <a:pt x="464" y="592"/>
                    </a:cubicBezTo>
                    <a:cubicBezTo>
                      <a:pt x="464" y="546"/>
                      <a:pt x="472" y="503"/>
                      <a:pt x="487" y="462"/>
                    </a:cubicBezTo>
                    <a:cubicBezTo>
                      <a:pt x="10" y="462"/>
                      <a:pt x="10" y="462"/>
                      <a:pt x="10" y="462"/>
                    </a:cubicBezTo>
                    <a:cubicBezTo>
                      <a:pt x="3" y="504"/>
                      <a:pt x="0" y="548"/>
                      <a:pt x="0" y="592"/>
                    </a:cubicBezTo>
                    <a:cubicBezTo>
                      <a:pt x="0" y="1060"/>
                      <a:pt x="380" y="1440"/>
                      <a:pt x="848" y="1440"/>
                    </a:cubicBezTo>
                    <a:cubicBezTo>
                      <a:pt x="1316" y="1440"/>
                      <a:pt x="1696" y="1060"/>
                      <a:pt x="1696" y="592"/>
                    </a:cubicBezTo>
                    <a:cubicBezTo>
                      <a:pt x="1696" y="362"/>
                      <a:pt x="1604" y="153"/>
                      <a:pt x="1455" y="0"/>
                    </a:cubicBezTo>
                    <a:cubicBezTo>
                      <a:pt x="1322" y="125"/>
                      <a:pt x="1156" y="205"/>
                      <a:pt x="978" y="2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</p:grpSp>
        <p:grpSp>
          <p:nvGrpSpPr>
            <p:cNvPr id="10" name="Group 15"/>
            <p:cNvGrpSpPr/>
            <p:nvPr userDrawn="1"/>
          </p:nvGrpSpPr>
          <p:grpSpPr>
            <a:xfrm>
              <a:off x="8770198" y="1363135"/>
              <a:ext cx="2434167" cy="3276600"/>
              <a:chOff x="6554788" y="946151"/>
              <a:chExt cx="1825625" cy="2457450"/>
            </a:xfrm>
          </p:grpSpPr>
          <p:sp>
            <p:nvSpPr>
              <p:cNvPr id="15" name="Freeform 20"/>
              <p:cNvSpPr/>
              <p:nvPr/>
            </p:nvSpPr>
            <p:spPr bwMode="auto">
              <a:xfrm>
                <a:off x="6691313" y="2257426"/>
                <a:ext cx="593725" cy="1146175"/>
              </a:xfrm>
              <a:custGeom>
                <a:avLst/>
                <a:gdLst>
                  <a:gd name="T0" fmla="*/ 468 w 468"/>
                  <a:gd name="T1" fmla="*/ 849 h 904"/>
                  <a:gd name="T2" fmla="*/ 410 w 468"/>
                  <a:gd name="T3" fmla="*/ 874 h 904"/>
                  <a:gd name="T4" fmla="*/ 32 w 468"/>
                  <a:gd name="T5" fmla="*/ 508 h 904"/>
                  <a:gd name="T6" fmla="*/ 32 w 468"/>
                  <a:gd name="T7" fmla="*/ 397 h 904"/>
                  <a:gd name="T8" fmla="*/ 410 w 468"/>
                  <a:gd name="T9" fmla="*/ 30 h 904"/>
                  <a:gd name="T10" fmla="*/ 468 w 468"/>
                  <a:gd name="T11" fmla="*/ 55 h 904"/>
                  <a:gd name="T12" fmla="*/ 468 w 468"/>
                  <a:gd name="T13" fmla="*/ 849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468" y="849"/>
                    </a:moveTo>
                    <a:cubicBezTo>
                      <a:pt x="468" y="893"/>
                      <a:pt x="442" y="904"/>
                      <a:pt x="410" y="874"/>
                    </a:cubicBezTo>
                    <a:cubicBezTo>
                      <a:pt x="32" y="508"/>
                      <a:pt x="32" y="508"/>
                      <a:pt x="32" y="508"/>
                    </a:cubicBezTo>
                    <a:cubicBezTo>
                      <a:pt x="0" y="477"/>
                      <a:pt x="0" y="427"/>
                      <a:pt x="32" y="397"/>
                    </a:cubicBezTo>
                    <a:cubicBezTo>
                      <a:pt x="410" y="30"/>
                      <a:pt x="410" y="30"/>
                      <a:pt x="410" y="30"/>
                    </a:cubicBezTo>
                    <a:cubicBezTo>
                      <a:pt x="442" y="0"/>
                      <a:pt x="468" y="11"/>
                      <a:pt x="468" y="55"/>
                    </a:cubicBezTo>
                    <a:lnTo>
                      <a:pt x="468" y="84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  <p:sp>
            <p:nvSpPr>
              <p:cNvPr id="16" name="Freeform 21"/>
              <p:cNvSpPr/>
              <p:nvPr/>
            </p:nvSpPr>
            <p:spPr bwMode="auto">
              <a:xfrm>
                <a:off x="6554788" y="946151"/>
                <a:ext cx="1825625" cy="2151063"/>
              </a:xfrm>
              <a:custGeom>
                <a:avLst/>
                <a:gdLst>
                  <a:gd name="T0" fmla="*/ 592 w 1440"/>
                  <a:gd name="T1" fmla="*/ 0 h 1696"/>
                  <a:gd name="T2" fmla="*/ 0 w 1440"/>
                  <a:gd name="T3" fmla="*/ 241 h 1696"/>
                  <a:gd name="T4" fmla="*/ 231 w 1440"/>
                  <a:gd name="T5" fmla="*/ 718 h 1696"/>
                  <a:gd name="T6" fmla="*/ 592 w 1440"/>
                  <a:gd name="T7" fmla="*/ 464 h 1696"/>
                  <a:gd name="T8" fmla="*/ 976 w 1440"/>
                  <a:gd name="T9" fmla="*/ 848 h 1696"/>
                  <a:gd name="T10" fmla="*/ 592 w 1440"/>
                  <a:gd name="T11" fmla="*/ 1232 h 1696"/>
                  <a:gd name="T12" fmla="*/ 452 w 1440"/>
                  <a:gd name="T13" fmla="*/ 1206 h 1696"/>
                  <a:gd name="T14" fmla="*/ 452 w 1440"/>
                  <a:gd name="T15" fmla="*/ 1300 h 1696"/>
                  <a:gd name="T16" fmla="*/ 389 w 1440"/>
                  <a:gd name="T17" fmla="*/ 1300 h 1696"/>
                  <a:gd name="T18" fmla="*/ 389 w 1440"/>
                  <a:gd name="T19" fmla="*/ 1671 h 1696"/>
                  <a:gd name="T20" fmla="*/ 592 w 1440"/>
                  <a:gd name="T21" fmla="*/ 1696 h 1696"/>
                  <a:gd name="T22" fmla="*/ 1440 w 1440"/>
                  <a:gd name="T23" fmla="*/ 848 h 1696"/>
                  <a:gd name="T24" fmla="*/ 592 w 1440"/>
                  <a:gd name="T25" fmla="*/ 0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0" h="1696">
                    <a:moveTo>
                      <a:pt x="592" y="0"/>
                    </a:moveTo>
                    <a:cubicBezTo>
                      <a:pt x="362" y="0"/>
                      <a:pt x="153" y="92"/>
                      <a:pt x="0" y="241"/>
                    </a:cubicBezTo>
                    <a:cubicBezTo>
                      <a:pt x="125" y="374"/>
                      <a:pt x="205" y="540"/>
                      <a:pt x="231" y="718"/>
                    </a:cubicBezTo>
                    <a:cubicBezTo>
                      <a:pt x="284" y="570"/>
                      <a:pt x="426" y="464"/>
                      <a:pt x="592" y="464"/>
                    </a:cubicBezTo>
                    <a:cubicBezTo>
                      <a:pt x="804" y="464"/>
                      <a:pt x="976" y="636"/>
                      <a:pt x="976" y="848"/>
                    </a:cubicBezTo>
                    <a:cubicBezTo>
                      <a:pt x="976" y="1060"/>
                      <a:pt x="804" y="1232"/>
                      <a:pt x="592" y="1232"/>
                    </a:cubicBezTo>
                    <a:cubicBezTo>
                      <a:pt x="543" y="1232"/>
                      <a:pt x="495" y="1223"/>
                      <a:pt x="452" y="1206"/>
                    </a:cubicBezTo>
                    <a:cubicBezTo>
                      <a:pt x="452" y="1300"/>
                      <a:pt x="452" y="1300"/>
                      <a:pt x="452" y="1300"/>
                    </a:cubicBezTo>
                    <a:cubicBezTo>
                      <a:pt x="389" y="1300"/>
                      <a:pt x="389" y="1300"/>
                      <a:pt x="389" y="1300"/>
                    </a:cubicBezTo>
                    <a:cubicBezTo>
                      <a:pt x="389" y="1671"/>
                      <a:pt x="389" y="1671"/>
                      <a:pt x="389" y="1671"/>
                    </a:cubicBezTo>
                    <a:cubicBezTo>
                      <a:pt x="454" y="1687"/>
                      <a:pt x="522" y="1696"/>
                      <a:pt x="592" y="1696"/>
                    </a:cubicBezTo>
                    <a:cubicBezTo>
                      <a:pt x="1060" y="1696"/>
                      <a:pt x="1440" y="1316"/>
                      <a:pt x="1440" y="848"/>
                    </a:cubicBezTo>
                    <a:cubicBezTo>
                      <a:pt x="1440" y="380"/>
                      <a:pt x="1060" y="0"/>
                      <a:pt x="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/>
              <a:lstStyle/>
              <a:p>
                <a:endParaRPr lang="en-US" sz="900" b="1">
                  <a:solidFill>
                    <a:schemeClr val="bg1"/>
                  </a:solidFill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endParaRPr>
              </a:p>
            </p:txBody>
          </p:sp>
        </p:grpSp>
        <p:sp>
          <p:nvSpPr>
            <p:cNvPr id="11" name="TextBox 16"/>
            <p:cNvSpPr txBox="1"/>
            <p:nvPr userDrawn="1"/>
          </p:nvSpPr>
          <p:spPr>
            <a:xfrm rot="18920653">
              <a:off x="6614389" y="1959675"/>
              <a:ext cx="1084827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zh-CN" altLang="en-US" sz="1690" b="1" dirty="0">
                  <a:solidFill>
                    <a:schemeClr val="bg1"/>
                  </a:solidFill>
                  <a:latin typeface="+mn-ea"/>
                  <a:cs typeface="Lato Regular" panose="020F0502020204030203" pitchFamily="34" charset="0"/>
                </a:rPr>
                <a:t>标题内容</a:t>
              </a:r>
              <a:endParaRPr lang="id-ID" sz="1690" b="1" dirty="0">
                <a:solidFill>
                  <a:schemeClr val="bg1"/>
                </a:solidFill>
                <a:latin typeface="+mn-ea"/>
                <a:cs typeface="Lato Regular" panose="020F0502020204030203" pitchFamily="34" charset="0"/>
              </a:endParaRPr>
            </a:p>
          </p:txBody>
        </p:sp>
        <p:sp>
          <p:nvSpPr>
            <p:cNvPr id="12" name="TextBox 17"/>
            <p:cNvSpPr txBox="1"/>
            <p:nvPr userDrawn="1"/>
          </p:nvSpPr>
          <p:spPr>
            <a:xfrm rot="2904439">
              <a:off x="9713530" y="2071950"/>
              <a:ext cx="1348425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zh-CN" altLang="en-US" sz="1690" b="1" dirty="0">
                  <a:solidFill>
                    <a:schemeClr val="bg1"/>
                  </a:solidFill>
                  <a:latin typeface="+mn-ea"/>
                </a:rPr>
                <a:t>标题内容</a:t>
              </a:r>
              <a:endParaRPr lang="id-ID" altLang="zh-CN" sz="169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TextBox 18"/>
            <p:cNvSpPr txBox="1"/>
            <p:nvPr userDrawn="1"/>
          </p:nvSpPr>
          <p:spPr>
            <a:xfrm rot="3328205">
              <a:off x="6381839" y="5171931"/>
              <a:ext cx="1276620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zh-CN" altLang="en-US" sz="1690" b="1" dirty="0">
                  <a:solidFill>
                    <a:schemeClr val="bg1"/>
                  </a:solidFill>
                  <a:latin typeface="+mn-ea"/>
                </a:rPr>
                <a:t>标题内容</a:t>
              </a:r>
              <a:endParaRPr lang="id-ID" altLang="zh-CN" sz="169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" name="TextBox 19"/>
            <p:cNvSpPr txBox="1"/>
            <p:nvPr userDrawn="1"/>
          </p:nvSpPr>
          <p:spPr>
            <a:xfrm rot="18872992">
              <a:off x="9524091" y="5259067"/>
              <a:ext cx="1436559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zh-CN" altLang="en-US" sz="1690" b="1" dirty="0">
                  <a:solidFill>
                    <a:schemeClr val="bg1"/>
                  </a:solidFill>
                  <a:latin typeface="+mn-ea"/>
                </a:rPr>
                <a:t>标题内容</a:t>
              </a:r>
              <a:endParaRPr lang="id-ID" altLang="zh-CN" sz="169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3" name="Rounded Rectangle 40"/>
          <p:cNvSpPr/>
          <p:nvPr/>
        </p:nvSpPr>
        <p:spPr>
          <a:xfrm>
            <a:off x="1573059" y="2051060"/>
            <a:ext cx="142144" cy="7442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2021"/>
          <p:cNvSpPr/>
          <p:nvPr/>
        </p:nvSpPr>
        <p:spPr>
          <a:xfrm>
            <a:off x="1904241" y="3328404"/>
            <a:ext cx="3912112" cy="503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5" name="Shape 2022"/>
          <p:cNvSpPr/>
          <p:nvPr/>
        </p:nvSpPr>
        <p:spPr>
          <a:xfrm>
            <a:off x="1896446" y="2954441"/>
            <a:ext cx="1869332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sz="18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Rounded Rectangle 40"/>
          <p:cNvSpPr/>
          <p:nvPr/>
        </p:nvSpPr>
        <p:spPr>
          <a:xfrm>
            <a:off x="1573059" y="3021398"/>
            <a:ext cx="142144" cy="7442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hape 2021"/>
          <p:cNvSpPr/>
          <p:nvPr/>
        </p:nvSpPr>
        <p:spPr>
          <a:xfrm>
            <a:off x="1904241" y="4298742"/>
            <a:ext cx="3911607" cy="503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8" name="Shape 2022"/>
          <p:cNvSpPr/>
          <p:nvPr/>
        </p:nvSpPr>
        <p:spPr>
          <a:xfrm>
            <a:off x="1896446" y="3924779"/>
            <a:ext cx="1869332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18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29" name="Rounded Rectangle 40"/>
          <p:cNvSpPr/>
          <p:nvPr/>
        </p:nvSpPr>
        <p:spPr>
          <a:xfrm>
            <a:off x="1573059" y="3991736"/>
            <a:ext cx="142144" cy="7442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0" name="Shape 2021"/>
          <p:cNvSpPr/>
          <p:nvPr/>
        </p:nvSpPr>
        <p:spPr>
          <a:xfrm>
            <a:off x="1904241" y="5269080"/>
            <a:ext cx="3911607" cy="503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1" name="Shape 2022"/>
          <p:cNvSpPr/>
          <p:nvPr/>
        </p:nvSpPr>
        <p:spPr>
          <a:xfrm>
            <a:off x="1896446" y="4895117"/>
            <a:ext cx="1869332" cy="4016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sz="18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32" name="Rounded Rectangle 40"/>
          <p:cNvSpPr/>
          <p:nvPr/>
        </p:nvSpPr>
        <p:spPr>
          <a:xfrm>
            <a:off x="1573059" y="4962074"/>
            <a:ext cx="142144" cy="74421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32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63638" y="2146300"/>
            <a:ext cx="3052762" cy="1914524"/>
          </a:xfrm>
          <a:prstGeom prst="rect">
            <a:avLst/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69619" y="2146300"/>
            <a:ext cx="3052762" cy="1914524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975601" y="2146300"/>
            <a:ext cx="3052762" cy="1914524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319338" y="3690143"/>
            <a:ext cx="741362" cy="7413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spc="-150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3200" spc="-15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27472" y="45880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4662" y="5080683"/>
            <a:ext cx="31507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725319" y="3690143"/>
            <a:ext cx="741362" cy="7413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spc="-150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sz="3200" spc="-15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433453" y="45880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20643" y="5080683"/>
            <a:ext cx="31507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131300" y="3690143"/>
            <a:ext cx="741362" cy="7413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spc="-150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3200" spc="-15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39434" y="45880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926624" y="5080683"/>
            <a:ext cx="31507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5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449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49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99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899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399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49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1547703" y="2033150"/>
            <a:ext cx="1133856" cy="1120094"/>
            <a:chOff x="654724" y="1189182"/>
            <a:chExt cx="1097876" cy="1084551"/>
          </a:xfrm>
        </p:grpSpPr>
        <p:sp>
          <p:nvSpPr>
            <p:cNvPr id="4" name="Rounded Rectangle 55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5" name="Rounded Rectangle 54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547703" y="3430550"/>
            <a:ext cx="1133856" cy="1120094"/>
            <a:chOff x="654724" y="1189182"/>
            <a:chExt cx="1097876" cy="1084551"/>
          </a:xfrm>
        </p:grpSpPr>
        <p:sp>
          <p:nvSpPr>
            <p:cNvPr id="7" name="Rounded Rectangle 59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60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61"/>
          <p:cNvGrpSpPr/>
          <p:nvPr/>
        </p:nvGrpSpPr>
        <p:grpSpPr>
          <a:xfrm>
            <a:off x="1547703" y="4807631"/>
            <a:ext cx="1133856" cy="1120094"/>
            <a:chOff x="654724" y="1189182"/>
            <a:chExt cx="1097876" cy="1084551"/>
          </a:xfrm>
        </p:grpSpPr>
        <p:sp>
          <p:nvSpPr>
            <p:cNvPr id="11" name="Rounded Rectangle 71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12" name="Rounded Rectangle 72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00"/>
          <p:cNvGrpSpPr/>
          <p:nvPr/>
        </p:nvGrpSpPr>
        <p:grpSpPr>
          <a:xfrm>
            <a:off x="3095625" y="2054545"/>
            <a:ext cx="6000750" cy="1060599"/>
            <a:chOff x="2786183" y="1419610"/>
            <a:chExt cx="3571634" cy="681302"/>
          </a:xfrm>
        </p:grpSpPr>
        <p:sp>
          <p:nvSpPr>
            <p:cNvPr id="14" name="Rounded Rectangle 101"/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15" name="Rounded Rectangle 102"/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 anchorCtr="0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16" name="Group 105"/>
          <p:cNvGrpSpPr/>
          <p:nvPr/>
        </p:nvGrpSpPr>
        <p:grpSpPr>
          <a:xfrm flipH="1">
            <a:off x="9510442" y="2033150"/>
            <a:ext cx="1133856" cy="1120094"/>
            <a:chOff x="654724" y="1189182"/>
            <a:chExt cx="1097876" cy="1084551"/>
          </a:xfrm>
        </p:grpSpPr>
        <p:sp>
          <p:nvSpPr>
            <p:cNvPr id="17" name="Rounded Rectangle 116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18" name="Rounded Rectangle 117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06"/>
          <p:cNvGrpSpPr/>
          <p:nvPr/>
        </p:nvGrpSpPr>
        <p:grpSpPr>
          <a:xfrm flipH="1">
            <a:off x="9510442" y="3430550"/>
            <a:ext cx="1133856" cy="1120094"/>
            <a:chOff x="654724" y="1189182"/>
            <a:chExt cx="1097876" cy="1084551"/>
          </a:xfrm>
        </p:grpSpPr>
        <p:sp>
          <p:nvSpPr>
            <p:cNvPr id="20" name="Rounded Rectangle 114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115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07"/>
          <p:cNvGrpSpPr/>
          <p:nvPr/>
        </p:nvGrpSpPr>
        <p:grpSpPr>
          <a:xfrm flipH="1">
            <a:off x="9510442" y="4807631"/>
            <a:ext cx="1133856" cy="1120094"/>
            <a:chOff x="654724" y="1189182"/>
            <a:chExt cx="1097876" cy="1084551"/>
          </a:xfrm>
        </p:grpSpPr>
        <p:sp>
          <p:nvSpPr>
            <p:cNvPr id="23" name="Rounded Rectangle 112"/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113"/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119"/>
          <p:cNvGrpSpPr/>
          <p:nvPr/>
        </p:nvGrpSpPr>
        <p:grpSpPr>
          <a:xfrm>
            <a:off x="1906729" y="2378496"/>
            <a:ext cx="415804" cy="429402"/>
            <a:chOff x="1227138" y="271463"/>
            <a:chExt cx="679450" cy="701675"/>
          </a:xfrm>
          <a:solidFill>
            <a:schemeClr val="bg1"/>
          </a:solidFill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1566863" y="584200"/>
              <a:ext cx="339725" cy="342900"/>
            </a:xfrm>
            <a:custGeom>
              <a:avLst/>
              <a:gdLst/>
              <a:ahLst/>
              <a:cxnLst>
                <a:cxn ang="0">
                  <a:pos x="89" y="73"/>
                </a:cxn>
                <a:cxn ang="0">
                  <a:pos x="69" y="52"/>
                </a:cxn>
                <a:cxn ang="0">
                  <a:pos x="62" y="13"/>
                </a:cxn>
                <a:cxn ang="0">
                  <a:pos x="13" y="13"/>
                </a:cxn>
                <a:cxn ang="0">
                  <a:pos x="13" y="63"/>
                </a:cxn>
                <a:cxn ang="0">
                  <a:pos x="52" y="70"/>
                </a:cxn>
                <a:cxn ang="0">
                  <a:pos x="72" y="90"/>
                </a:cxn>
                <a:cxn ang="0">
                  <a:pos x="89" y="73"/>
                </a:cxn>
                <a:cxn ang="0">
                  <a:pos x="54" y="54"/>
                </a:cxn>
                <a:cxn ang="0">
                  <a:pos x="22" y="54"/>
                </a:cxn>
                <a:cxn ang="0">
                  <a:pos x="22" y="22"/>
                </a:cxn>
                <a:cxn ang="0">
                  <a:pos x="54" y="22"/>
                </a:cxn>
                <a:cxn ang="0">
                  <a:pos x="54" y="54"/>
                </a:cxn>
                <a:cxn ang="0">
                  <a:pos x="54" y="54"/>
                </a:cxn>
                <a:cxn ang="0">
                  <a:pos x="54" y="54"/>
                </a:cxn>
              </a:cxnLst>
              <a:rect l="0" t="0" r="r" b="b"/>
              <a:pathLst>
                <a:path w="89" h="90">
                  <a:moveTo>
                    <a:pt x="89" y="73"/>
                  </a:moveTo>
                  <a:cubicBezTo>
                    <a:pt x="69" y="52"/>
                    <a:pt x="69" y="52"/>
                    <a:pt x="69" y="52"/>
                  </a:cubicBezTo>
                  <a:cubicBezTo>
                    <a:pt x="75" y="40"/>
                    <a:pt x="73" y="24"/>
                    <a:pt x="62" y="13"/>
                  </a:cubicBezTo>
                  <a:cubicBezTo>
                    <a:pt x="49" y="0"/>
                    <a:pt x="27" y="0"/>
                    <a:pt x="13" y="13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4" y="73"/>
                    <a:pt x="39" y="75"/>
                    <a:pt x="52" y="70"/>
                  </a:cubicBezTo>
                  <a:cubicBezTo>
                    <a:pt x="72" y="90"/>
                    <a:pt x="72" y="90"/>
                    <a:pt x="72" y="90"/>
                  </a:cubicBezTo>
                  <a:lnTo>
                    <a:pt x="89" y="73"/>
                  </a:lnTo>
                  <a:close/>
                  <a:moveTo>
                    <a:pt x="54" y="54"/>
                  </a:moveTo>
                  <a:cubicBezTo>
                    <a:pt x="45" y="63"/>
                    <a:pt x="31" y="63"/>
                    <a:pt x="22" y="54"/>
                  </a:cubicBezTo>
                  <a:cubicBezTo>
                    <a:pt x="13" y="45"/>
                    <a:pt x="13" y="31"/>
                    <a:pt x="22" y="22"/>
                  </a:cubicBezTo>
                  <a:cubicBezTo>
                    <a:pt x="31" y="13"/>
                    <a:pt x="45" y="13"/>
                    <a:pt x="54" y="22"/>
                  </a:cubicBezTo>
                  <a:cubicBezTo>
                    <a:pt x="62" y="31"/>
                    <a:pt x="62" y="45"/>
                    <a:pt x="54" y="54"/>
                  </a:cubicBezTo>
                  <a:close/>
                  <a:moveTo>
                    <a:pt x="54" y="54"/>
                  </a:moveTo>
                  <a:cubicBezTo>
                    <a:pt x="54" y="54"/>
                    <a:pt x="54" y="54"/>
                    <a:pt x="54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1227138" y="271463"/>
              <a:ext cx="565150" cy="701675"/>
            </a:xfrm>
            <a:custGeom>
              <a:avLst/>
              <a:gdLst/>
              <a:ahLst/>
              <a:cxnLst>
                <a:cxn ang="0">
                  <a:pos x="127" y="161"/>
                </a:cxn>
                <a:cxn ang="0">
                  <a:pos x="101" y="152"/>
                </a:cxn>
                <a:cxn ang="0">
                  <a:pos x="25" y="152"/>
                </a:cxn>
                <a:cxn ang="0">
                  <a:pos x="25" y="139"/>
                </a:cxn>
                <a:cxn ang="0">
                  <a:pos x="91" y="139"/>
                </a:cxn>
                <a:cxn ang="0">
                  <a:pos x="86" y="126"/>
                </a:cxn>
                <a:cxn ang="0">
                  <a:pos x="25" y="126"/>
                </a:cxn>
                <a:cxn ang="0">
                  <a:pos x="25" y="113"/>
                </a:cxn>
                <a:cxn ang="0">
                  <a:pos x="86" y="113"/>
                </a:cxn>
                <a:cxn ang="0">
                  <a:pos x="91" y="99"/>
                </a:cxn>
                <a:cxn ang="0">
                  <a:pos x="25" y="99"/>
                </a:cxn>
                <a:cxn ang="0">
                  <a:pos x="25" y="87"/>
                </a:cxn>
                <a:cxn ang="0">
                  <a:pos x="102" y="87"/>
                </a:cxn>
                <a:cxn ang="0">
                  <a:pos x="127" y="79"/>
                </a:cxn>
                <a:cxn ang="0">
                  <a:pos x="148" y="85"/>
                </a:cxn>
                <a:cxn ang="0">
                  <a:pos x="148" y="0"/>
                </a:cxn>
                <a:cxn ang="0">
                  <a:pos x="53" y="0"/>
                </a:cxn>
                <a:cxn ang="0">
                  <a:pos x="53" y="56"/>
                </a:cxn>
                <a:cxn ang="0">
                  <a:pos x="0" y="56"/>
                </a:cxn>
                <a:cxn ang="0">
                  <a:pos x="0" y="184"/>
                </a:cxn>
                <a:cxn ang="0">
                  <a:pos x="148" y="184"/>
                </a:cxn>
                <a:cxn ang="0">
                  <a:pos x="148" y="168"/>
                </a:cxn>
                <a:cxn ang="0">
                  <a:pos x="140" y="159"/>
                </a:cxn>
                <a:cxn ang="0">
                  <a:pos x="127" y="161"/>
                </a:cxn>
                <a:cxn ang="0">
                  <a:pos x="127" y="161"/>
                </a:cxn>
                <a:cxn ang="0">
                  <a:pos x="127" y="161"/>
                </a:cxn>
              </a:cxnLst>
              <a:rect l="0" t="0" r="r" b="b"/>
              <a:pathLst>
                <a:path w="148" h="184">
                  <a:moveTo>
                    <a:pt x="127" y="161"/>
                  </a:moveTo>
                  <a:cubicBezTo>
                    <a:pt x="117" y="161"/>
                    <a:pt x="108" y="158"/>
                    <a:pt x="101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88" y="135"/>
                    <a:pt x="87" y="130"/>
                    <a:pt x="86" y="126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7" y="108"/>
                    <a:pt x="89" y="104"/>
                    <a:pt x="91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9" y="82"/>
                    <a:pt x="118" y="79"/>
                    <a:pt x="127" y="79"/>
                  </a:cubicBezTo>
                  <a:cubicBezTo>
                    <a:pt x="135" y="79"/>
                    <a:pt x="142" y="81"/>
                    <a:pt x="148" y="8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48" y="184"/>
                    <a:pt x="148" y="184"/>
                    <a:pt x="148" y="184"/>
                  </a:cubicBezTo>
                  <a:cubicBezTo>
                    <a:pt x="148" y="168"/>
                    <a:pt x="148" y="168"/>
                    <a:pt x="148" y="168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36" y="160"/>
                    <a:pt x="131" y="161"/>
                    <a:pt x="127" y="161"/>
                  </a:cubicBezTo>
                  <a:close/>
                  <a:moveTo>
                    <a:pt x="127" y="161"/>
                  </a:moveTo>
                  <a:cubicBezTo>
                    <a:pt x="127" y="161"/>
                    <a:pt x="127" y="161"/>
                    <a:pt x="127" y="16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1246188" y="293688"/>
              <a:ext cx="141288" cy="144463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91"/>
                </a:cxn>
                <a:cxn ang="0">
                  <a:pos x="89" y="91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</a:cxnLst>
              <a:rect l="0" t="0" r="r" b="b"/>
              <a:pathLst>
                <a:path w="89" h="91">
                  <a:moveTo>
                    <a:pt x="89" y="0"/>
                  </a:moveTo>
                  <a:lnTo>
                    <a:pt x="0" y="91"/>
                  </a:lnTo>
                  <a:lnTo>
                    <a:pt x="89" y="91"/>
                  </a:lnTo>
                  <a:lnTo>
                    <a:pt x="89" y="0"/>
                  </a:lnTo>
                  <a:close/>
                  <a:moveTo>
                    <a:pt x="89" y="0"/>
                  </a:moveTo>
                  <a:lnTo>
                    <a:pt x="8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29" name="Freeform 8"/>
            <p:cNvSpPr>
              <a:spLocks noEditPoints="1"/>
            </p:cNvSpPr>
            <p:nvPr/>
          </p:nvSpPr>
          <p:spPr bwMode="auto">
            <a:xfrm>
              <a:off x="1246188" y="293688"/>
              <a:ext cx="141288" cy="144463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91"/>
                </a:cxn>
                <a:cxn ang="0">
                  <a:pos x="89" y="91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</a:cxnLst>
              <a:rect l="0" t="0" r="r" b="b"/>
              <a:pathLst>
                <a:path w="89" h="91">
                  <a:moveTo>
                    <a:pt x="89" y="0"/>
                  </a:moveTo>
                  <a:lnTo>
                    <a:pt x="0" y="91"/>
                  </a:lnTo>
                  <a:lnTo>
                    <a:pt x="89" y="91"/>
                  </a:lnTo>
                  <a:lnTo>
                    <a:pt x="89" y="0"/>
                  </a:lnTo>
                  <a:moveTo>
                    <a:pt x="89" y="0"/>
                  </a:moveTo>
                  <a:lnTo>
                    <a:pt x="89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</p:grpSp>
      <p:grpSp>
        <p:nvGrpSpPr>
          <p:cNvPr id="30" name="Group 121"/>
          <p:cNvGrpSpPr/>
          <p:nvPr/>
        </p:nvGrpSpPr>
        <p:grpSpPr>
          <a:xfrm>
            <a:off x="1927230" y="3738112"/>
            <a:ext cx="374802" cy="504970"/>
            <a:chOff x="1982788" y="820738"/>
            <a:chExt cx="1060450" cy="1428750"/>
          </a:xfrm>
          <a:solidFill>
            <a:schemeClr val="bg1"/>
          </a:solidFill>
        </p:grpSpPr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2193926" y="1239838"/>
              <a:ext cx="682625" cy="590550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63" y="93"/>
                </a:cxn>
                <a:cxn ang="0">
                  <a:pos x="23" y="62"/>
                </a:cxn>
                <a:cxn ang="0">
                  <a:pos x="1" y="81"/>
                </a:cxn>
                <a:cxn ang="0">
                  <a:pos x="74" y="155"/>
                </a:cxn>
                <a:cxn ang="0">
                  <a:pos x="76" y="156"/>
                </a:cxn>
                <a:cxn ang="0">
                  <a:pos x="76" y="156"/>
                </a:cxn>
                <a:cxn ang="0">
                  <a:pos x="78" y="154"/>
                </a:cxn>
                <a:cxn ang="0">
                  <a:pos x="178" y="16"/>
                </a:cxn>
                <a:cxn ang="0">
                  <a:pos x="179" y="12"/>
                </a:cxn>
                <a:cxn ang="0">
                  <a:pos x="170" y="1"/>
                </a:cxn>
                <a:cxn ang="0">
                  <a:pos x="170" y="1"/>
                </a:cxn>
                <a:cxn ang="0">
                  <a:pos x="170" y="1"/>
                </a:cxn>
              </a:cxnLst>
              <a:rect l="0" t="0" r="r" b="b"/>
              <a:pathLst>
                <a:path w="180" h="156">
                  <a:moveTo>
                    <a:pt x="170" y="1"/>
                  </a:moveTo>
                  <a:cubicBezTo>
                    <a:pt x="117" y="33"/>
                    <a:pt x="79" y="75"/>
                    <a:pt x="63" y="93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2" y="61"/>
                    <a:pt x="0" y="80"/>
                    <a:pt x="1" y="8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5" y="156"/>
                    <a:pt x="76" y="156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8" y="155"/>
                    <a:pt x="78" y="154"/>
                  </a:cubicBezTo>
                  <a:cubicBezTo>
                    <a:pt x="90" y="124"/>
                    <a:pt x="129" y="61"/>
                    <a:pt x="178" y="16"/>
                  </a:cubicBezTo>
                  <a:cubicBezTo>
                    <a:pt x="179" y="15"/>
                    <a:pt x="180" y="13"/>
                    <a:pt x="179" y="12"/>
                  </a:cubicBezTo>
                  <a:cubicBezTo>
                    <a:pt x="179" y="12"/>
                    <a:pt x="171" y="0"/>
                    <a:pt x="170" y="1"/>
                  </a:cubicBezTo>
                  <a:close/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1982788" y="820738"/>
              <a:ext cx="1060450" cy="1428750"/>
            </a:xfrm>
            <a:custGeom>
              <a:avLst/>
              <a:gdLst/>
              <a:ahLst/>
              <a:cxnLst>
                <a:cxn ang="0">
                  <a:pos x="274" y="46"/>
                </a:cxn>
                <a:cxn ang="0">
                  <a:pos x="145" y="4"/>
                </a:cxn>
                <a:cxn ang="0">
                  <a:pos x="140" y="0"/>
                </a:cxn>
                <a:cxn ang="0">
                  <a:pos x="140" y="0"/>
                </a:cxn>
                <a:cxn ang="0">
                  <a:pos x="135" y="4"/>
                </a:cxn>
                <a:cxn ang="0">
                  <a:pos x="6" y="46"/>
                </a:cxn>
                <a:cxn ang="0">
                  <a:pos x="0" y="52"/>
                </a:cxn>
                <a:cxn ang="0">
                  <a:pos x="0" y="239"/>
                </a:cxn>
                <a:cxn ang="0">
                  <a:pos x="138" y="377"/>
                </a:cxn>
                <a:cxn ang="0">
                  <a:pos x="140" y="378"/>
                </a:cxn>
                <a:cxn ang="0">
                  <a:pos x="142" y="377"/>
                </a:cxn>
                <a:cxn ang="0">
                  <a:pos x="280" y="239"/>
                </a:cxn>
                <a:cxn ang="0">
                  <a:pos x="280" y="52"/>
                </a:cxn>
                <a:cxn ang="0">
                  <a:pos x="274" y="46"/>
                </a:cxn>
                <a:cxn ang="0">
                  <a:pos x="249" y="228"/>
                </a:cxn>
                <a:cxn ang="0">
                  <a:pos x="142" y="336"/>
                </a:cxn>
                <a:cxn ang="0">
                  <a:pos x="140" y="337"/>
                </a:cxn>
                <a:cxn ang="0">
                  <a:pos x="138" y="336"/>
                </a:cxn>
                <a:cxn ang="0">
                  <a:pos x="31" y="228"/>
                </a:cxn>
                <a:cxn ang="0">
                  <a:pos x="31" y="81"/>
                </a:cxn>
                <a:cxn ang="0">
                  <a:pos x="35" y="77"/>
                </a:cxn>
                <a:cxn ang="0">
                  <a:pos x="136" y="44"/>
                </a:cxn>
                <a:cxn ang="0">
                  <a:pos x="140" y="41"/>
                </a:cxn>
                <a:cxn ang="0">
                  <a:pos x="140" y="41"/>
                </a:cxn>
                <a:cxn ang="0">
                  <a:pos x="144" y="44"/>
                </a:cxn>
                <a:cxn ang="0">
                  <a:pos x="245" y="77"/>
                </a:cxn>
                <a:cxn ang="0">
                  <a:pos x="249" y="81"/>
                </a:cxn>
                <a:cxn ang="0">
                  <a:pos x="249" y="228"/>
                </a:cxn>
                <a:cxn ang="0">
                  <a:pos x="249" y="228"/>
                </a:cxn>
                <a:cxn ang="0">
                  <a:pos x="249" y="228"/>
                </a:cxn>
              </a:cxnLst>
              <a:rect l="0" t="0" r="r" b="b"/>
              <a:pathLst>
                <a:path w="280" h="378">
                  <a:moveTo>
                    <a:pt x="274" y="46"/>
                  </a:moveTo>
                  <a:cubicBezTo>
                    <a:pt x="164" y="46"/>
                    <a:pt x="145" y="4"/>
                    <a:pt x="145" y="4"/>
                  </a:cubicBezTo>
                  <a:cubicBezTo>
                    <a:pt x="144" y="2"/>
                    <a:pt x="142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8" y="0"/>
                    <a:pt x="136" y="2"/>
                    <a:pt x="135" y="4"/>
                  </a:cubicBezTo>
                  <a:cubicBezTo>
                    <a:pt x="135" y="4"/>
                    <a:pt x="11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6"/>
                    <a:pt x="132" y="375"/>
                    <a:pt x="138" y="377"/>
                  </a:cubicBezTo>
                  <a:cubicBezTo>
                    <a:pt x="139" y="377"/>
                    <a:pt x="139" y="378"/>
                    <a:pt x="140" y="378"/>
                  </a:cubicBezTo>
                  <a:cubicBezTo>
                    <a:pt x="141" y="378"/>
                    <a:pt x="142" y="377"/>
                    <a:pt x="142" y="377"/>
                  </a:cubicBezTo>
                  <a:cubicBezTo>
                    <a:pt x="148" y="375"/>
                    <a:pt x="280" y="316"/>
                    <a:pt x="280" y="239"/>
                  </a:cubicBezTo>
                  <a:cubicBezTo>
                    <a:pt x="280" y="52"/>
                    <a:pt x="280" y="52"/>
                    <a:pt x="280" y="52"/>
                  </a:cubicBezTo>
                  <a:cubicBezTo>
                    <a:pt x="280" y="49"/>
                    <a:pt x="277" y="46"/>
                    <a:pt x="274" y="46"/>
                  </a:cubicBezTo>
                  <a:close/>
                  <a:moveTo>
                    <a:pt x="249" y="228"/>
                  </a:moveTo>
                  <a:cubicBezTo>
                    <a:pt x="249" y="288"/>
                    <a:pt x="146" y="334"/>
                    <a:pt x="142" y="336"/>
                  </a:cubicBezTo>
                  <a:cubicBezTo>
                    <a:pt x="141" y="337"/>
                    <a:pt x="141" y="337"/>
                    <a:pt x="140" y="337"/>
                  </a:cubicBezTo>
                  <a:cubicBezTo>
                    <a:pt x="139" y="337"/>
                    <a:pt x="139" y="337"/>
                    <a:pt x="138" y="336"/>
                  </a:cubicBezTo>
                  <a:cubicBezTo>
                    <a:pt x="134" y="334"/>
                    <a:pt x="31" y="288"/>
                    <a:pt x="31" y="228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79"/>
                    <a:pt x="33" y="77"/>
                    <a:pt x="35" y="77"/>
                  </a:cubicBezTo>
                  <a:cubicBezTo>
                    <a:pt x="121" y="77"/>
                    <a:pt x="136" y="44"/>
                    <a:pt x="136" y="44"/>
                  </a:cubicBezTo>
                  <a:cubicBezTo>
                    <a:pt x="137" y="42"/>
                    <a:pt x="138" y="41"/>
                    <a:pt x="140" y="41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2" y="41"/>
                    <a:pt x="143" y="42"/>
                    <a:pt x="144" y="44"/>
                  </a:cubicBezTo>
                  <a:cubicBezTo>
                    <a:pt x="144" y="44"/>
                    <a:pt x="159" y="77"/>
                    <a:pt x="245" y="77"/>
                  </a:cubicBezTo>
                  <a:cubicBezTo>
                    <a:pt x="247" y="77"/>
                    <a:pt x="249" y="79"/>
                    <a:pt x="249" y="81"/>
                  </a:cubicBezTo>
                  <a:lnTo>
                    <a:pt x="249" y="228"/>
                  </a:lnTo>
                  <a:close/>
                  <a:moveTo>
                    <a:pt x="249" y="228"/>
                  </a:moveTo>
                  <a:cubicBezTo>
                    <a:pt x="249" y="228"/>
                    <a:pt x="249" y="228"/>
                    <a:pt x="249" y="22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</p:grpSp>
      <p:grpSp>
        <p:nvGrpSpPr>
          <p:cNvPr id="33" name="Group 126"/>
          <p:cNvGrpSpPr/>
          <p:nvPr/>
        </p:nvGrpSpPr>
        <p:grpSpPr>
          <a:xfrm>
            <a:off x="1798118" y="5149246"/>
            <a:ext cx="633026" cy="436864"/>
            <a:chOff x="1616075" y="463551"/>
            <a:chExt cx="1173163" cy="809625"/>
          </a:xfrm>
          <a:solidFill>
            <a:schemeClr val="bg1"/>
          </a:solidFill>
        </p:grpSpPr>
        <p:sp>
          <p:nvSpPr>
            <p:cNvPr id="34" name="Freeform 17"/>
            <p:cNvSpPr>
              <a:spLocks noEditPoints="1"/>
            </p:cNvSpPr>
            <p:nvPr/>
          </p:nvSpPr>
          <p:spPr bwMode="auto">
            <a:xfrm>
              <a:off x="1616075" y="463551"/>
              <a:ext cx="814388" cy="804863"/>
            </a:xfrm>
            <a:custGeom>
              <a:avLst/>
              <a:gdLst/>
              <a:ahLst/>
              <a:cxnLst>
                <a:cxn ang="0">
                  <a:pos x="215" y="95"/>
                </a:cxn>
                <a:cxn ang="0">
                  <a:pos x="190" y="38"/>
                </a:cxn>
                <a:cxn ang="0">
                  <a:pos x="165" y="19"/>
                </a:cxn>
                <a:cxn ang="0">
                  <a:pos x="117" y="0"/>
                </a:cxn>
                <a:cxn ang="0">
                  <a:pos x="75" y="28"/>
                </a:cxn>
                <a:cxn ang="0">
                  <a:pos x="38" y="24"/>
                </a:cxn>
                <a:cxn ang="0">
                  <a:pos x="28" y="74"/>
                </a:cxn>
                <a:cxn ang="0">
                  <a:pos x="0" y="116"/>
                </a:cxn>
                <a:cxn ang="0">
                  <a:pos x="25" y="174"/>
                </a:cxn>
                <a:cxn ang="0">
                  <a:pos x="50" y="192"/>
                </a:cxn>
                <a:cxn ang="0">
                  <a:pos x="98" y="212"/>
                </a:cxn>
                <a:cxn ang="0">
                  <a:pos x="141" y="183"/>
                </a:cxn>
                <a:cxn ang="0">
                  <a:pos x="177" y="187"/>
                </a:cxn>
                <a:cxn ang="0">
                  <a:pos x="187" y="138"/>
                </a:cxn>
                <a:cxn ang="0">
                  <a:pos x="165" y="174"/>
                </a:cxn>
                <a:cxn ang="0">
                  <a:pos x="140" y="164"/>
                </a:cxn>
                <a:cxn ang="0">
                  <a:pos x="126" y="173"/>
                </a:cxn>
                <a:cxn ang="0">
                  <a:pos x="99" y="194"/>
                </a:cxn>
                <a:cxn ang="0">
                  <a:pos x="88" y="170"/>
                </a:cxn>
                <a:cxn ang="0">
                  <a:pos x="72" y="166"/>
                </a:cxn>
                <a:cxn ang="0">
                  <a:pos x="38" y="162"/>
                </a:cxn>
                <a:cxn ang="0">
                  <a:pos x="48" y="138"/>
                </a:cxn>
                <a:cxn ang="0">
                  <a:pos x="39" y="123"/>
                </a:cxn>
                <a:cxn ang="0">
                  <a:pos x="17" y="97"/>
                </a:cxn>
                <a:cxn ang="0">
                  <a:pos x="42" y="87"/>
                </a:cxn>
                <a:cxn ang="0">
                  <a:pos x="46" y="71"/>
                </a:cxn>
                <a:cxn ang="0">
                  <a:pos x="50" y="38"/>
                </a:cxn>
                <a:cxn ang="0">
                  <a:pos x="75" y="47"/>
                </a:cxn>
                <a:cxn ang="0">
                  <a:pos x="90" y="38"/>
                </a:cxn>
                <a:cxn ang="0">
                  <a:pos x="116" y="18"/>
                </a:cxn>
                <a:cxn ang="0">
                  <a:pos x="127" y="42"/>
                </a:cxn>
                <a:cxn ang="0">
                  <a:pos x="144" y="46"/>
                </a:cxn>
                <a:cxn ang="0">
                  <a:pos x="177" y="49"/>
                </a:cxn>
                <a:cxn ang="0">
                  <a:pos x="167" y="74"/>
                </a:cxn>
                <a:cxn ang="0">
                  <a:pos x="177" y="88"/>
                </a:cxn>
                <a:cxn ang="0">
                  <a:pos x="198" y="114"/>
                </a:cxn>
                <a:cxn ang="0">
                  <a:pos x="173" y="125"/>
                </a:cxn>
                <a:cxn ang="0">
                  <a:pos x="169" y="141"/>
                </a:cxn>
                <a:cxn ang="0">
                  <a:pos x="165" y="174"/>
                </a:cxn>
                <a:cxn ang="0">
                  <a:pos x="165" y="174"/>
                </a:cxn>
              </a:cxnLst>
              <a:rect l="0" t="0" r="r" b="b"/>
              <a:pathLst>
                <a:path w="215" h="212">
                  <a:moveTo>
                    <a:pt x="215" y="115"/>
                  </a:moveTo>
                  <a:cubicBezTo>
                    <a:pt x="215" y="95"/>
                    <a:pt x="215" y="95"/>
                    <a:pt x="215" y="95"/>
                  </a:cubicBezTo>
                  <a:cubicBezTo>
                    <a:pt x="215" y="84"/>
                    <a:pt x="209" y="81"/>
                    <a:pt x="187" y="73"/>
                  </a:cubicBezTo>
                  <a:cubicBezTo>
                    <a:pt x="196" y="52"/>
                    <a:pt x="198" y="45"/>
                    <a:pt x="190" y="38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3" y="21"/>
                    <a:pt x="169" y="19"/>
                    <a:pt x="165" y="19"/>
                  </a:cubicBezTo>
                  <a:cubicBezTo>
                    <a:pt x="163" y="19"/>
                    <a:pt x="160" y="19"/>
                    <a:pt x="140" y="28"/>
                  </a:cubicBezTo>
                  <a:cubicBezTo>
                    <a:pt x="131" y="7"/>
                    <a:pt x="128" y="0"/>
                    <a:pt x="11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86" y="0"/>
                    <a:pt x="83" y="6"/>
                    <a:pt x="75" y="28"/>
                  </a:cubicBezTo>
                  <a:cubicBezTo>
                    <a:pt x="55" y="20"/>
                    <a:pt x="52" y="20"/>
                    <a:pt x="49" y="20"/>
                  </a:cubicBezTo>
                  <a:cubicBezTo>
                    <a:pt x="45" y="20"/>
                    <a:pt x="41" y="22"/>
                    <a:pt x="38" y="24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6" y="46"/>
                    <a:pt x="19" y="54"/>
                    <a:pt x="28" y="74"/>
                  </a:cubicBezTo>
                  <a:cubicBezTo>
                    <a:pt x="6" y="82"/>
                    <a:pt x="0" y="85"/>
                    <a:pt x="0" y="9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7"/>
                    <a:pt x="7" y="130"/>
                    <a:pt x="28" y="138"/>
                  </a:cubicBezTo>
                  <a:cubicBezTo>
                    <a:pt x="19" y="159"/>
                    <a:pt x="17" y="166"/>
                    <a:pt x="25" y="174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42" y="191"/>
                    <a:pt x="46" y="192"/>
                    <a:pt x="50" y="192"/>
                  </a:cubicBezTo>
                  <a:cubicBezTo>
                    <a:pt x="53" y="192"/>
                    <a:pt x="55" y="192"/>
                    <a:pt x="75" y="184"/>
                  </a:cubicBezTo>
                  <a:cubicBezTo>
                    <a:pt x="84" y="205"/>
                    <a:pt x="87" y="212"/>
                    <a:pt x="98" y="212"/>
                  </a:cubicBezTo>
                  <a:cubicBezTo>
                    <a:pt x="118" y="212"/>
                    <a:pt x="118" y="212"/>
                    <a:pt x="118" y="212"/>
                  </a:cubicBezTo>
                  <a:cubicBezTo>
                    <a:pt x="129" y="212"/>
                    <a:pt x="132" y="206"/>
                    <a:pt x="141" y="183"/>
                  </a:cubicBezTo>
                  <a:cubicBezTo>
                    <a:pt x="161" y="192"/>
                    <a:pt x="164" y="192"/>
                    <a:pt x="166" y="192"/>
                  </a:cubicBezTo>
                  <a:cubicBezTo>
                    <a:pt x="170" y="192"/>
                    <a:pt x="174" y="190"/>
                    <a:pt x="177" y="187"/>
                  </a:cubicBezTo>
                  <a:cubicBezTo>
                    <a:pt x="191" y="173"/>
                    <a:pt x="191" y="173"/>
                    <a:pt x="191" y="173"/>
                  </a:cubicBezTo>
                  <a:cubicBezTo>
                    <a:pt x="199" y="165"/>
                    <a:pt x="196" y="158"/>
                    <a:pt x="187" y="138"/>
                  </a:cubicBezTo>
                  <a:cubicBezTo>
                    <a:pt x="209" y="130"/>
                    <a:pt x="215" y="126"/>
                    <a:pt x="215" y="115"/>
                  </a:cubicBezTo>
                  <a:close/>
                  <a:moveTo>
                    <a:pt x="165" y="174"/>
                  </a:moveTo>
                  <a:cubicBezTo>
                    <a:pt x="163" y="174"/>
                    <a:pt x="158" y="172"/>
                    <a:pt x="144" y="166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24" y="178"/>
                    <a:pt x="119" y="190"/>
                    <a:pt x="11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7" y="190"/>
                    <a:pt x="92" y="178"/>
                    <a:pt x="90" y="173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2" y="166"/>
                    <a:pt x="72" y="166"/>
                    <a:pt x="72" y="166"/>
                  </a:cubicBezTo>
                  <a:cubicBezTo>
                    <a:pt x="57" y="172"/>
                    <a:pt x="52" y="174"/>
                    <a:pt x="51" y="175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58"/>
                    <a:pt x="44" y="146"/>
                    <a:pt x="46" y="141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4" y="122"/>
                    <a:pt x="22" y="117"/>
                    <a:pt x="17" y="115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22" y="95"/>
                    <a:pt x="33" y="91"/>
                    <a:pt x="39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4" y="66"/>
                    <a:pt x="39" y="55"/>
                    <a:pt x="37" y="50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2" y="38"/>
                    <a:pt x="57" y="40"/>
                    <a:pt x="72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1" y="34"/>
                    <a:pt x="96" y="22"/>
                    <a:pt x="98" y="18"/>
                  </a:cubicBezTo>
                  <a:cubicBezTo>
                    <a:pt x="116" y="18"/>
                    <a:pt x="116" y="18"/>
                    <a:pt x="116" y="18"/>
                  </a:cubicBezTo>
                  <a:cubicBezTo>
                    <a:pt x="119" y="22"/>
                    <a:pt x="124" y="34"/>
                    <a:pt x="125" y="39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58" y="39"/>
                    <a:pt x="163" y="37"/>
                    <a:pt x="165" y="37"/>
                  </a:cubicBezTo>
                  <a:cubicBezTo>
                    <a:pt x="177" y="49"/>
                    <a:pt x="177" y="49"/>
                    <a:pt x="177" y="49"/>
                  </a:cubicBezTo>
                  <a:cubicBezTo>
                    <a:pt x="176" y="54"/>
                    <a:pt x="171" y="66"/>
                    <a:pt x="169" y="70"/>
                  </a:cubicBezTo>
                  <a:cubicBezTo>
                    <a:pt x="167" y="74"/>
                    <a:pt x="167" y="74"/>
                    <a:pt x="167" y="74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77" y="88"/>
                    <a:pt x="177" y="88"/>
                    <a:pt x="177" y="88"/>
                  </a:cubicBezTo>
                  <a:cubicBezTo>
                    <a:pt x="181" y="90"/>
                    <a:pt x="193" y="94"/>
                    <a:pt x="198" y="97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4" y="117"/>
                    <a:pt x="181" y="121"/>
                    <a:pt x="176" y="123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167" y="138"/>
                    <a:pt x="167" y="138"/>
                    <a:pt x="167" y="138"/>
                  </a:cubicBezTo>
                  <a:cubicBezTo>
                    <a:pt x="169" y="141"/>
                    <a:pt x="169" y="141"/>
                    <a:pt x="169" y="141"/>
                  </a:cubicBezTo>
                  <a:cubicBezTo>
                    <a:pt x="171" y="145"/>
                    <a:pt x="177" y="157"/>
                    <a:pt x="178" y="162"/>
                  </a:cubicBezTo>
                  <a:lnTo>
                    <a:pt x="165" y="174"/>
                  </a:lnTo>
                  <a:close/>
                  <a:moveTo>
                    <a:pt x="165" y="174"/>
                  </a:moveTo>
                  <a:cubicBezTo>
                    <a:pt x="165" y="174"/>
                    <a:pt x="165" y="174"/>
                    <a:pt x="165" y="17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1903413" y="744538"/>
              <a:ext cx="242888" cy="23971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32"/>
                </a:cxn>
                <a:cxn ang="0">
                  <a:pos x="32" y="63"/>
                </a:cxn>
                <a:cxn ang="0">
                  <a:pos x="64" y="32"/>
                </a:cxn>
                <a:cxn ang="0">
                  <a:pos x="32" y="0"/>
                </a:cxn>
                <a:cxn ang="0">
                  <a:pos x="32" y="46"/>
                </a:cxn>
                <a:cxn ang="0">
                  <a:pos x="17" y="32"/>
                </a:cxn>
                <a:cxn ang="0">
                  <a:pos x="32" y="18"/>
                </a:cxn>
                <a:cxn ang="0">
                  <a:pos x="46" y="32"/>
                </a:cxn>
                <a:cxn ang="0">
                  <a:pos x="32" y="46"/>
                </a:cxn>
                <a:cxn ang="0">
                  <a:pos x="32" y="46"/>
                </a:cxn>
                <a:cxn ang="0">
                  <a:pos x="32" y="46"/>
                </a:cxn>
              </a:cxnLst>
              <a:rect l="0" t="0" r="r" b="b"/>
              <a:pathLst>
                <a:path w="64" h="63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49" y="63"/>
                    <a:pt x="64" y="49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46"/>
                  </a:moveTo>
                  <a:cubicBezTo>
                    <a:pt x="24" y="46"/>
                    <a:pt x="17" y="40"/>
                    <a:pt x="17" y="32"/>
                  </a:cubicBezTo>
                  <a:cubicBezTo>
                    <a:pt x="17" y="24"/>
                    <a:pt x="24" y="18"/>
                    <a:pt x="32" y="18"/>
                  </a:cubicBezTo>
                  <a:cubicBezTo>
                    <a:pt x="40" y="18"/>
                    <a:pt x="46" y="24"/>
                    <a:pt x="46" y="32"/>
                  </a:cubicBezTo>
                  <a:cubicBezTo>
                    <a:pt x="46" y="40"/>
                    <a:pt x="40" y="46"/>
                    <a:pt x="32" y="46"/>
                  </a:cubicBezTo>
                  <a:close/>
                  <a:moveTo>
                    <a:pt x="32" y="46"/>
                  </a:moveTo>
                  <a:cubicBezTo>
                    <a:pt x="32" y="46"/>
                    <a:pt x="32" y="46"/>
                    <a:pt x="32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36" name="Freeform 19"/>
            <p:cNvSpPr>
              <a:spLocks noEditPoints="1"/>
            </p:cNvSpPr>
            <p:nvPr/>
          </p:nvSpPr>
          <p:spPr bwMode="auto">
            <a:xfrm>
              <a:off x="2414588" y="903288"/>
              <a:ext cx="374650" cy="369888"/>
            </a:xfrm>
            <a:custGeom>
              <a:avLst/>
              <a:gdLst/>
              <a:ahLst/>
              <a:cxnLst>
                <a:cxn ang="0">
                  <a:pos x="87" y="17"/>
                </a:cxn>
                <a:cxn ang="0">
                  <a:pos x="76" y="9"/>
                </a:cxn>
                <a:cxn ang="0">
                  <a:pos x="54" y="0"/>
                </a:cxn>
                <a:cxn ang="0">
                  <a:pos x="34" y="13"/>
                </a:cxn>
                <a:cxn ang="0">
                  <a:pos x="18" y="11"/>
                </a:cxn>
                <a:cxn ang="0">
                  <a:pos x="13" y="34"/>
                </a:cxn>
                <a:cxn ang="0">
                  <a:pos x="0" y="53"/>
                </a:cxn>
                <a:cxn ang="0">
                  <a:pos x="11" y="80"/>
                </a:cxn>
                <a:cxn ang="0">
                  <a:pos x="23" y="88"/>
                </a:cxn>
                <a:cxn ang="0">
                  <a:pos x="45" y="97"/>
                </a:cxn>
                <a:cxn ang="0">
                  <a:pos x="64" y="84"/>
                </a:cxn>
                <a:cxn ang="0">
                  <a:pos x="81" y="86"/>
                </a:cxn>
                <a:cxn ang="0">
                  <a:pos x="86" y="63"/>
                </a:cxn>
                <a:cxn ang="0">
                  <a:pos x="99" y="44"/>
                </a:cxn>
                <a:cxn ang="0">
                  <a:pos x="91" y="52"/>
                </a:cxn>
                <a:cxn ang="0">
                  <a:pos x="79" y="57"/>
                </a:cxn>
                <a:cxn ang="0">
                  <a:pos x="78" y="65"/>
                </a:cxn>
                <a:cxn ang="0">
                  <a:pos x="76" y="80"/>
                </a:cxn>
                <a:cxn ang="0">
                  <a:pos x="64" y="75"/>
                </a:cxn>
                <a:cxn ang="0">
                  <a:pos x="58" y="79"/>
                </a:cxn>
                <a:cxn ang="0">
                  <a:pos x="45" y="89"/>
                </a:cxn>
                <a:cxn ang="0">
                  <a:pos x="41" y="78"/>
                </a:cxn>
                <a:cxn ang="0">
                  <a:pos x="33" y="76"/>
                </a:cxn>
                <a:cxn ang="0">
                  <a:pos x="17" y="74"/>
                </a:cxn>
                <a:cxn ang="0">
                  <a:pos x="22" y="63"/>
                </a:cxn>
                <a:cxn ang="0">
                  <a:pos x="18" y="57"/>
                </a:cxn>
                <a:cxn ang="0">
                  <a:pos x="8" y="45"/>
                </a:cxn>
                <a:cxn ang="0">
                  <a:pos x="19" y="40"/>
                </a:cxn>
                <a:cxn ang="0">
                  <a:pos x="21" y="32"/>
                </a:cxn>
                <a:cxn ang="0">
                  <a:pos x="23" y="17"/>
                </a:cxn>
                <a:cxn ang="0">
                  <a:pos x="34" y="22"/>
                </a:cxn>
                <a:cxn ang="0">
                  <a:pos x="41" y="18"/>
                </a:cxn>
                <a:cxn ang="0">
                  <a:pos x="53" y="8"/>
                </a:cxn>
                <a:cxn ang="0">
                  <a:pos x="58" y="19"/>
                </a:cxn>
                <a:cxn ang="0">
                  <a:pos x="66" y="21"/>
                </a:cxn>
                <a:cxn ang="0">
                  <a:pos x="81" y="23"/>
                </a:cxn>
                <a:cxn ang="0">
                  <a:pos x="77" y="34"/>
                </a:cxn>
                <a:cxn ang="0">
                  <a:pos x="81" y="41"/>
                </a:cxn>
                <a:cxn ang="0">
                  <a:pos x="91" y="52"/>
                </a:cxn>
                <a:cxn ang="0">
                  <a:pos x="91" y="52"/>
                </a:cxn>
              </a:cxnLst>
              <a:rect l="0" t="0" r="r" b="b"/>
              <a:pathLst>
                <a:path w="99" h="97">
                  <a:moveTo>
                    <a:pt x="86" y="34"/>
                  </a:moveTo>
                  <a:cubicBezTo>
                    <a:pt x="90" y="24"/>
                    <a:pt x="91" y="21"/>
                    <a:pt x="87" y="17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79" y="10"/>
                    <a:pt x="78" y="9"/>
                    <a:pt x="76" y="9"/>
                  </a:cubicBezTo>
                  <a:cubicBezTo>
                    <a:pt x="75" y="9"/>
                    <a:pt x="73" y="9"/>
                    <a:pt x="64" y="13"/>
                  </a:cubicBezTo>
                  <a:cubicBezTo>
                    <a:pt x="60" y="3"/>
                    <a:pt x="59" y="0"/>
                    <a:pt x="5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8" y="3"/>
                    <a:pt x="34" y="13"/>
                  </a:cubicBezTo>
                  <a:cubicBezTo>
                    <a:pt x="25" y="9"/>
                    <a:pt x="24" y="9"/>
                    <a:pt x="23" y="9"/>
                  </a:cubicBezTo>
                  <a:cubicBezTo>
                    <a:pt x="21" y="9"/>
                    <a:pt x="19" y="10"/>
                    <a:pt x="18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21"/>
                    <a:pt x="9" y="25"/>
                    <a:pt x="13" y="34"/>
                  </a:cubicBezTo>
                  <a:cubicBezTo>
                    <a:pt x="3" y="38"/>
                    <a:pt x="0" y="39"/>
                    <a:pt x="0" y="4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3" y="60"/>
                    <a:pt x="13" y="64"/>
                  </a:cubicBezTo>
                  <a:cubicBezTo>
                    <a:pt x="9" y="73"/>
                    <a:pt x="8" y="76"/>
                    <a:pt x="11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9" y="87"/>
                    <a:pt x="21" y="88"/>
                    <a:pt x="23" y="88"/>
                  </a:cubicBezTo>
                  <a:cubicBezTo>
                    <a:pt x="24" y="88"/>
                    <a:pt x="25" y="88"/>
                    <a:pt x="35" y="84"/>
                  </a:cubicBezTo>
                  <a:cubicBezTo>
                    <a:pt x="38" y="94"/>
                    <a:pt x="40" y="97"/>
                    <a:pt x="45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9" y="97"/>
                    <a:pt x="61" y="94"/>
                    <a:pt x="64" y="84"/>
                  </a:cubicBezTo>
                  <a:cubicBezTo>
                    <a:pt x="74" y="88"/>
                    <a:pt x="75" y="88"/>
                    <a:pt x="76" y="88"/>
                  </a:cubicBezTo>
                  <a:cubicBezTo>
                    <a:pt x="78" y="88"/>
                    <a:pt x="80" y="87"/>
                    <a:pt x="81" y="86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91" y="76"/>
                    <a:pt x="90" y="72"/>
                    <a:pt x="86" y="63"/>
                  </a:cubicBezTo>
                  <a:cubicBezTo>
                    <a:pt x="95" y="59"/>
                    <a:pt x="99" y="58"/>
                    <a:pt x="99" y="53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99" y="39"/>
                    <a:pt x="95" y="37"/>
                    <a:pt x="86" y="34"/>
                  </a:cubicBezTo>
                  <a:close/>
                  <a:moveTo>
                    <a:pt x="91" y="52"/>
                  </a:moveTo>
                  <a:cubicBezTo>
                    <a:pt x="89" y="54"/>
                    <a:pt x="83" y="56"/>
                    <a:pt x="81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8" y="67"/>
                    <a:pt x="81" y="72"/>
                    <a:pt x="82" y="74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5" y="80"/>
                    <a:pt x="72" y="79"/>
                    <a:pt x="66" y="76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7" y="81"/>
                    <a:pt x="55" y="87"/>
                    <a:pt x="5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7"/>
                    <a:pt x="42" y="82"/>
                    <a:pt x="41" y="79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26" y="79"/>
                    <a:pt x="24" y="80"/>
                    <a:pt x="23" y="80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2"/>
                    <a:pt x="20" y="67"/>
                    <a:pt x="21" y="65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6" y="56"/>
                    <a:pt x="10" y="54"/>
                    <a:pt x="8" y="53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0" y="44"/>
                    <a:pt x="15" y="42"/>
                    <a:pt x="18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0" y="31"/>
                    <a:pt x="18" y="25"/>
                    <a:pt x="17" y="23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8"/>
                    <a:pt x="26" y="18"/>
                    <a:pt x="33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2" y="16"/>
                    <a:pt x="44" y="10"/>
                    <a:pt x="45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4" y="10"/>
                    <a:pt x="57" y="16"/>
                    <a:pt x="58" y="18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72" y="18"/>
                    <a:pt x="75" y="17"/>
                    <a:pt x="75" y="17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5"/>
                    <a:pt x="78" y="30"/>
                    <a:pt x="77" y="32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3" y="41"/>
                    <a:pt x="89" y="43"/>
                    <a:pt x="91" y="44"/>
                  </a:cubicBezTo>
                  <a:lnTo>
                    <a:pt x="91" y="52"/>
                  </a:lnTo>
                  <a:close/>
                  <a:moveTo>
                    <a:pt x="91" y="52"/>
                  </a:moveTo>
                  <a:cubicBezTo>
                    <a:pt x="91" y="52"/>
                    <a:pt x="91" y="52"/>
                    <a:pt x="91" y="5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37" name="Freeform 20"/>
            <p:cNvSpPr>
              <a:spLocks noEditPoints="1"/>
            </p:cNvSpPr>
            <p:nvPr/>
          </p:nvSpPr>
          <p:spPr bwMode="auto">
            <a:xfrm>
              <a:off x="2547938" y="1033463"/>
              <a:ext cx="109538" cy="1095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5"/>
                </a:cxn>
                <a:cxn ang="0">
                  <a:pos x="14" y="29"/>
                </a:cxn>
                <a:cxn ang="0">
                  <a:pos x="29" y="15"/>
                </a:cxn>
                <a:cxn ang="0">
                  <a:pos x="14" y="0"/>
                </a:cxn>
                <a:cxn ang="0">
                  <a:pos x="14" y="21"/>
                </a:cxn>
                <a:cxn ang="0">
                  <a:pos x="8" y="15"/>
                </a:cxn>
                <a:cxn ang="0">
                  <a:pos x="14" y="8"/>
                </a:cxn>
                <a:cxn ang="0">
                  <a:pos x="21" y="15"/>
                </a:cxn>
                <a:cxn ang="0">
                  <a:pos x="14" y="21"/>
                </a:cxn>
                <a:cxn ang="0">
                  <a:pos x="14" y="21"/>
                </a:cxn>
                <a:cxn ang="0">
                  <a:pos x="14" y="21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1"/>
                  </a:moveTo>
                  <a:cubicBezTo>
                    <a:pt x="11" y="21"/>
                    <a:pt x="8" y="18"/>
                    <a:pt x="8" y="15"/>
                  </a:cubicBezTo>
                  <a:cubicBezTo>
                    <a:pt x="8" y="11"/>
                    <a:pt x="11" y="8"/>
                    <a:pt x="14" y="8"/>
                  </a:cubicBezTo>
                  <a:cubicBezTo>
                    <a:pt x="18" y="8"/>
                    <a:pt x="21" y="11"/>
                    <a:pt x="21" y="15"/>
                  </a:cubicBezTo>
                  <a:cubicBezTo>
                    <a:pt x="21" y="18"/>
                    <a:pt x="18" y="21"/>
                    <a:pt x="14" y="21"/>
                  </a:cubicBezTo>
                  <a:close/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</p:grpSp>
      <p:grpSp>
        <p:nvGrpSpPr>
          <p:cNvPr id="38" name="Group 132"/>
          <p:cNvGrpSpPr/>
          <p:nvPr/>
        </p:nvGrpSpPr>
        <p:grpSpPr>
          <a:xfrm>
            <a:off x="9816198" y="2343806"/>
            <a:ext cx="522344" cy="498782"/>
            <a:chOff x="-369888" y="438150"/>
            <a:chExt cx="1020763" cy="974726"/>
          </a:xfrm>
          <a:solidFill>
            <a:schemeClr val="bg1"/>
          </a:solidFill>
        </p:grpSpPr>
        <p:sp>
          <p:nvSpPr>
            <p:cNvPr id="39" name="Freeform 24"/>
            <p:cNvSpPr>
              <a:spLocks noEditPoints="1"/>
            </p:cNvSpPr>
            <p:nvPr/>
          </p:nvSpPr>
          <p:spPr bwMode="auto">
            <a:xfrm>
              <a:off x="-369888" y="703263"/>
              <a:ext cx="827088" cy="709613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20" y="0"/>
                </a:cxn>
                <a:cxn ang="0">
                  <a:pos x="0" y="19"/>
                </a:cxn>
                <a:cxn ang="0">
                  <a:pos x="0" y="218"/>
                </a:cxn>
                <a:cxn ang="0">
                  <a:pos x="20" y="238"/>
                </a:cxn>
                <a:cxn ang="0">
                  <a:pos x="258" y="238"/>
                </a:cxn>
                <a:cxn ang="0">
                  <a:pos x="278" y="218"/>
                </a:cxn>
                <a:cxn ang="0">
                  <a:pos x="278" y="19"/>
                </a:cxn>
                <a:cxn ang="0">
                  <a:pos x="258" y="0"/>
                </a:cxn>
                <a:cxn ang="0">
                  <a:pos x="95" y="15"/>
                </a:cxn>
                <a:cxn ang="0">
                  <a:pos x="105" y="24"/>
                </a:cxn>
                <a:cxn ang="0">
                  <a:pos x="95" y="34"/>
                </a:cxn>
                <a:cxn ang="0">
                  <a:pos x="85" y="24"/>
                </a:cxn>
                <a:cxn ang="0">
                  <a:pos x="95" y="15"/>
                </a:cxn>
                <a:cxn ang="0">
                  <a:pos x="65" y="15"/>
                </a:cxn>
                <a:cxn ang="0">
                  <a:pos x="74" y="24"/>
                </a:cxn>
                <a:cxn ang="0">
                  <a:pos x="65" y="34"/>
                </a:cxn>
                <a:cxn ang="0">
                  <a:pos x="55" y="24"/>
                </a:cxn>
                <a:cxn ang="0">
                  <a:pos x="65" y="15"/>
                </a:cxn>
                <a:cxn ang="0">
                  <a:pos x="35" y="15"/>
                </a:cxn>
                <a:cxn ang="0">
                  <a:pos x="45" y="24"/>
                </a:cxn>
                <a:cxn ang="0">
                  <a:pos x="35" y="34"/>
                </a:cxn>
                <a:cxn ang="0">
                  <a:pos x="25" y="24"/>
                </a:cxn>
                <a:cxn ang="0">
                  <a:pos x="35" y="15"/>
                </a:cxn>
                <a:cxn ang="0">
                  <a:pos x="258" y="218"/>
                </a:cxn>
                <a:cxn ang="0">
                  <a:pos x="20" y="218"/>
                </a:cxn>
                <a:cxn ang="0">
                  <a:pos x="20" y="49"/>
                </a:cxn>
                <a:cxn ang="0">
                  <a:pos x="258" y="49"/>
                </a:cxn>
                <a:cxn ang="0">
                  <a:pos x="258" y="218"/>
                </a:cxn>
                <a:cxn ang="0">
                  <a:pos x="258" y="30"/>
                </a:cxn>
                <a:cxn ang="0">
                  <a:pos x="119" y="30"/>
                </a:cxn>
                <a:cxn ang="0">
                  <a:pos x="119" y="20"/>
                </a:cxn>
                <a:cxn ang="0">
                  <a:pos x="258" y="20"/>
                </a:cxn>
                <a:cxn ang="0">
                  <a:pos x="258" y="30"/>
                </a:cxn>
                <a:cxn ang="0">
                  <a:pos x="258" y="30"/>
                </a:cxn>
                <a:cxn ang="0">
                  <a:pos x="258" y="30"/>
                </a:cxn>
              </a:cxnLst>
              <a:rect l="0" t="0" r="r" b="b"/>
              <a:pathLst>
                <a:path w="278" h="238">
                  <a:moveTo>
                    <a:pt x="25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9"/>
                    <a:pt x="9" y="238"/>
                    <a:pt x="20" y="238"/>
                  </a:cubicBezTo>
                  <a:cubicBezTo>
                    <a:pt x="258" y="238"/>
                    <a:pt x="258" y="238"/>
                    <a:pt x="258" y="238"/>
                  </a:cubicBezTo>
                  <a:cubicBezTo>
                    <a:pt x="269" y="238"/>
                    <a:pt x="278" y="229"/>
                    <a:pt x="278" y="218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8"/>
                    <a:pt x="269" y="0"/>
                    <a:pt x="258" y="0"/>
                  </a:cubicBezTo>
                  <a:close/>
                  <a:moveTo>
                    <a:pt x="95" y="15"/>
                  </a:moveTo>
                  <a:cubicBezTo>
                    <a:pt x="100" y="15"/>
                    <a:pt x="105" y="19"/>
                    <a:pt x="105" y="24"/>
                  </a:cubicBezTo>
                  <a:cubicBezTo>
                    <a:pt x="105" y="30"/>
                    <a:pt x="100" y="34"/>
                    <a:pt x="95" y="34"/>
                  </a:cubicBezTo>
                  <a:cubicBezTo>
                    <a:pt x="89" y="34"/>
                    <a:pt x="85" y="30"/>
                    <a:pt x="85" y="24"/>
                  </a:cubicBezTo>
                  <a:cubicBezTo>
                    <a:pt x="85" y="19"/>
                    <a:pt x="89" y="15"/>
                    <a:pt x="95" y="15"/>
                  </a:cubicBezTo>
                  <a:close/>
                  <a:moveTo>
                    <a:pt x="65" y="15"/>
                  </a:moveTo>
                  <a:cubicBezTo>
                    <a:pt x="70" y="15"/>
                    <a:pt x="74" y="19"/>
                    <a:pt x="74" y="24"/>
                  </a:cubicBezTo>
                  <a:cubicBezTo>
                    <a:pt x="74" y="30"/>
                    <a:pt x="70" y="34"/>
                    <a:pt x="65" y="34"/>
                  </a:cubicBezTo>
                  <a:cubicBezTo>
                    <a:pt x="59" y="34"/>
                    <a:pt x="55" y="30"/>
                    <a:pt x="55" y="24"/>
                  </a:cubicBezTo>
                  <a:cubicBezTo>
                    <a:pt x="55" y="19"/>
                    <a:pt x="59" y="15"/>
                    <a:pt x="65" y="15"/>
                  </a:cubicBezTo>
                  <a:close/>
                  <a:moveTo>
                    <a:pt x="35" y="15"/>
                  </a:moveTo>
                  <a:cubicBezTo>
                    <a:pt x="40" y="15"/>
                    <a:pt x="45" y="19"/>
                    <a:pt x="45" y="24"/>
                  </a:cubicBezTo>
                  <a:cubicBezTo>
                    <a:pt x="45" y="30"/>
                    <a:pt x="40" y="34"/>
                    <a:pt x="35" y="34"/>
                  </a:cubicBezTo>
                  <a:cubicBezTo>
                    <a:pt x="29" y="34"/>
                    <a:pt x="25" y="30"/>
                    <a:pt x="25" y="24"/>
                  </a:cubicBezTo>
                  <a:cubicBezTo>
                    <a:pt x="25" y="19"/>
                    <a:pt x="29" y="15"/>
                    <a:pt x="35" y="15"/>
                  </a:cubicBezTo>
                  <a:close/>
                  <a:moveTo>
                    <a:pt x="258" y="218"/>
                  </a:moveTo>
                  <a:cubicBezTo>
                    <a:pt x="20" y="218"/>
                    <a:pt x="20" y="218"/>
                    <a:pt x="20" y="21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58" y="49"/>
                    <a:pt x="258" y="49"/>
                    <a:pt x="258" y="49"/>
                  </a:cubicBezTo>
                  <a:lnTo>
                    <a:pt x="258" y="218"/>
                  </a:lnTo>
                  <a:close/>
                  <a:moveTo>
                    <a:pt x="258" y="30"/>
                  </a:moveTo>
                  <a:cubicBezTo>
                    <a:pt x="119" y="30"/>
                    <a:pt x="119" y="30"/>
                    <a:pt x="119" y="3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258" y="20"/>
                    <a:pt x="258" y="20"/>
                    <a:pt x="258" y="20"/>
                  </a:cubicBezTo>
                  <a:cubicBezTo>
                    <a:pt x="258" y="30"/>
                    <a:pt x="258" y="30"/>
                    <a:pt x="258" y="30"/>
                  </a:cubicBezTo>
                  <a:close/>
                  <a:moveTo>
                    <a:pt x="258" y="30"/>
                  </a:moveTo>
                  <a:cubicBezTo>
                    <a:pt x="258" y="30"/>
                    <a:pt x="258" y="30"/>
                    <a:pt x="258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0" name="Freeform 25"/>
            <p:cNvSpPr>
              <a:spLocks noEditPoints="1"/>
            </p:cNvSpPr>
            <p:nvPr/>
          </p:nvSpPr>
          <p:spPr bwMode="auto">
            <a:xfrm>
              <a:off x="-176213" y="438150"/>
              <a:ext cx="827088" cy="709613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7"/>
                </a:cxn>
                <a:cxn ang="0">
                  <a:pos x="20" y="77"/>
                </a:cxn>
                <a:cxn ang="0">
                  <a:pos x="20" y="50"/>
                </a:cxn>
                <a:cxn ang="0">
                  <a:pos x="258" y="50"/>
                </a:cxn>
                <a:cxn ang="0">
                  <a:pos x="258" y="218"/>
                </a:cxn>
                <a:cxn ang="0">
                  <a:pos x="224" y="218"/>
                </a:cxn>
                <a:cxn ang="0">
                  <a:pos x="224" y="238"/>
                </a:cxn>
                <a:cxn ang="0">
                  <a:pos x="258" y="238"/>
                </a:cxn>
                <a:cxn ang="0">
                  <a:pos x="278" y="218"/>
                </a:cxn>
                <a:cxn ang="0">
                  <a:pos x="278" y="20"/>
                </a:cxn>
                <a:cxn ang="0">
                  <a:pos x="258" y="0"/>
                </a:cxn>
                <a:cxn ang="0">
                  <a:pos x="35" y="35"/>
                </a:cxn>
                <a:cxn ang="0">
                  <a:pos x="25" y="25"/>
                </a:cxn>
                <a:cxn ang="0">
                  <a:pos x="35" y="15"/>
                </a:cxn>
                <a:cxn ang="0">
                  <a:pos x="45" y="25"/>
                </a:cxn>
                <a:cxn ang="0">
                  <a:pos x="35" y="35"/>
                </a:cxn>
                <a:cxn ang="0">
                  <a:pos x="65" y="35"/>
                </a:cxn>
                <a:cxn ang="0">
                  <a:pos x="55" y="25"/>
                </a:cxn>
                <a:cxn ang="0">
                  <a:pos x="65" y="15"/>
                </a:cxn>
                <a:cxn ang="0">
                  <a:pos x="75" y="25"/>
                </a:cxn>
                <a:cxn ang="0">
                  <a:pos x="65" y="35"/>
                </a:cxn>
                <a:cxn ang="0">
                  <a:pos x="95" y="35"/>
                </a:cxn>
                <a:cxn ang="0">
                  <a:pos x="85" y="25"/>
                </a:cxn>
                <a:cxn ang="0">
                  <a:pos x="95" y="15"/>
                </a:cxn>
                <a:cxn ang="0">
                  <a:pos x="105" y="25"/>
                </a:cxn>
                <a:cxn ang="0">
                  <a:pos x="95" y="35"/>
                </a:cxn>
                <a:cxn ang="0">
                  <a:pos x="258" y="30"/>
                </a:cxn>
                <a:cxn ang="0">
                  <a:pos x="119" y="30"/>
                </a:cxn>
                <a:cxn ang="0">
                  <a:pos x="119" y="20"/>
                </a:cxn>
                <a:cxn ang="0">
                  <a:pos x="258" y="20"/>
                </a:cxn>
                <a:cxn ang="0">
                  <a:pos x="258" y="30"/>
                </a:cxn>
                <a:cxn ang="0">
                  <a:pos x="258" y="30"/>
                </a:cxn>
                <a:cxn ang="0">
                  <a:pos x="258" y="30"/>
                </a:cxn>
              </a:cxnLst>
              <a:rect l="0" t="0" r="r" b="b"/>
              <a:pathLst>
                <a:path w="278" h="238">
                  <a:moveTo>
                    <a:pt x="25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8" y="50"/>
                    <a:pt x="258" y="50"/>
                    <a:pt x="258" y="50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24" y="238"/>
                    <a:pt x="224" y="238"/>
                    <a:pt x="224" y="238"/>
                  </a:cubicBezTo>
                  <a:cubicBezTo>
                    <a:pt x="258" y="238"/>
                    <a:pt x="258" y="238"/>
                    <a:pt x="258" y="238"/>
                  </a:cubicBezTo>
                  <a:cubicBezTo>
                    <a:pt x="269" y="238"/>
                    <a:pt x="278" y="229"/>
                    <a:pt x="278" y="218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9"/>
                    <a:pt x="269" y="0"/>
                    <a:pt x="258" y="0"/>
                  </a:cubicBezTo>
                  <a:close/>
                  <a:moveTo>
                    <a:pt x="35" y="35"/>
                  </a:moveTo>
                  <a:cubicBezTo>
                    <a:pt x="29" y="35"/>
                    <a:pt x="25" y="30"/>
                    <a:pt x="25" y="25"/>
                  </a:cubicBezTo>
                  <a:cubicBezTo>
                    <a:pt x="25" y="19"/>
                    <a:pt x="29" y="15"/>
                    <a:pt x="35" y="15"/>
                  </a:cubicBezTo>
                  <a:cubicBezTo>
                    <a:pt x="40" y="15"/>
                    <a:pt x="45" y="19"/>
                    <a:pt x="45" y="25"/>
                  </a:cubicBezTo>
                  <a:cubicBezTo>
                    <a:pt x="45" y="30"/>
                    <a:pt x="40" y="35"/>
                    <a:pt x="35" y="35"/>
                  </a:cubicBezTo>
                  <a:close/>
                  <a:moveTo>
                    <a:pt x="65" y="35"/>
                  </a:moveTo>
                  <a:cubicBezTo>
                    <a:pt x="59" y="35"/>
                    <a:pt x="55" y="30"/>
                    <a:pt x="55" y="25"/>
                  </a:cubicBezTo>
                  <a:cubicBezTo>
                    <a:pt x="55" y="19"/>
                    <a:pt x="59" y="15"/>
                    <a:pt x="65" y="15"/>
                  </a:cubicBezTo>
                  <a:cubicBezTo>
                    <a:pt x="70" y="15"/>
                    <a:pt x="75" y="19"/>
                    <a:pt x="75" y="25"/>
                  </a:cubicBezTo>
                  <a:cubicBezTo>
                    <a:pt x="75" y="30"/>
                    <a:pt x="70" y="35"/>
                    <a:pt x="65" y="35"/>
                  </a:cubicBezTo>
                  <a:close/>
                  <a:moveTo>
                    <a:pt x="95" y="35"/>
                  </a:moveTo>
                  <a:cubicBezTo>
                    <a:pt x="89" y="35"/>
                    <a:pt x="85" y="30"/>
                    <a:pt x="85" y="25"/>
                  </a:cubicBezTo>
                  <a:cubicBezTo>
                    <a:pt x="85" y="19"/>
                    <a:pt x="89" y="15"/>
                    <a:pt x="95" y="15"/>
                  </a:cubicBezTo>
                  <a:cubicBezTo>
                    <a:pt x="100" y="15"/>
                    <a:pt x="105" y="19"/>
                    <a:pt x="105" y="25"/>
                  </a:cubicBezTo>
                  <a:cubicBezTo>
                    <a:pt x="105" y="30"/>
                    <a:pt x="100" y="35"/>
                    <a:pt x="95" y="35"/>
                  </a:cubicBezTo>
                  <a:close/>
                  <a:moveTo>
                    <a:pt x="258" y="30"/>
                  </a:moveTo>
                  <a:cubicBezTo>
                    <a:pt x="119" y="30"/>
                    <a:pt x="119" y="30"/>
                    <a:pt x="119" y="3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258" y="20"/>
                    <a:pt x="258" y="20"/>
                    <a:pt x="258" y="20"/>
                  </a:cubicBezTo>
                  <a:lnTo>
                    <a:pt x="258" y="30"/>
                  </a:lnTo>
                  <a:close/>
                  <a:moveTo>
                    <a:pt x="258" y="30"/>
                  </a:moveTo>
                  <a:cubicBezTo>
                    <a:pt x="258" y="30"/>
                    <a:pt x="258" y="30"/>
                    <a:pt x="258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</p:grpSp>
      <p:grpSp>
        <p:nvGrpSpPr>
          <p:cNvPr id="41" name="Group 142"/>
          <p:cNvGrpSpPr/>
          <p:nvPr/>
        </p:nvGrpSpPr>
        <p:grpSpPr>
          <a:xfrm>
            <a:off x="9810916" y="3770450"/>
            <a:ext cx="532908" cy="440294"/>
            <a:chOff x="7531100" y="317501"/>
            <a:chExt cx="1150938" cy="950913"/>
          </a:xfrm>
          <a:solidFill>
            <a:schemeClr val="bg1"/>
          </a:solidFill>
        </p:grpSpPr>
        <p:sp>
          <p:nvSpPr>
            <p:cNvPr id="42" name="Freeform 29"/>
            <p:cNvSpPr>
              <a:spLocks noEditPoints="1"/>
            </p:cNvSpPr>
            <p:nvPr/>
          </p:nvSpPr>
          <p:spPr bwMode="auto">
            <a:xfrm>
              <a:off x="7686675" y="708026"/>
              <a:ext cx="552450" cy="44450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12"/>
                </a:cxn>
                <a:cxn ang="0">
                  <a:pos x="140" y="12"/>
                </a:cxn>
                <a:cxn ang="0">
                  <a:pos x="146" y="6"/>
                </a:cxn>
                <a:cxn ang="0">
                  <a:pos x="140" y="0"/>
                </a:cxn>
                <a:cxn ang="0">
                  <a:pos x="140" y="0"/>
                </a:cxn>
                <a:cxn ang="0">
                  <a:pos x="140" y="0"/>
                </a:cxn>
              </a:cxnLst>
              <a:rect l="0" t="0" r="r" b="b"/>
              <a:pathLst>
                <a:path w="146" h="12">
                  <a:moveTo>
                    <a:pt x="1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43" y="12"/>
                    <a:pt x="146" y="9"/>
                    <a:pt x="146" y="6"/>
                  </a:cubicBezTo>
                  <a:cubicBezTo>
                    <a:pt x="145" y="3"/>
                    <a:pt x="143" y="0"/>
                    <a:pt x="140" y="0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3" name="Freeform 30"/>
            <p:cNvSpPr>
              <a:spLocks noEditPoints="1"/>
            </p:cNvSpPr>
            <p:nvPr/>
          </p:nvSpPr>
          <p:spPr bwMode="auto">
            <a:xfrm>
              <a:off x="7531100" y="317501"/>
              <a:ext cx="1098550" cy="803275"/>
            </a:xfrm>
            <a:custGeom>
              <a:avLst/>
              <a:gdLst/>
              <a:ahLst/>
              <a:cxnLst>
                <a:cxn ang="0">
                  <a:pos x="211" y="196"/>
                </a:cxn>
                <a:cxn ang="0">
                  <a:pos x="209" y="192"/>
                </a:cxn>
                <a:cxn ang="0">
                  <a:pos x="24" y="192"/>
                </a:cxn>
                <a:cxn ang="0">
                  <a:pos x="24" y="20"/>
                </a:cxn>
                <a:cxn ang="0">
                  <a:pos x="249" y="20"/>
                </a:cxn>
                <a:cxn ang="0">
                  <a:pos x="249" y="162"/>
                </a:cxn>
                <a:cxn ang="0">
                  <a:pos x="249" y="162"/>
                </a:cxn>
                <a:cxn ang="0">
                  <a:pos x="260" y="159"/>
                </a:cxn>
                <a:cxn ang="0">
                  <a:pos x="270" y="162"/>
                </a:cxn>
                <a:cxn ang="0">
                  <a:pos x="274" y="161"/>
                </a:cxn>
                <a:cxn ang="0">
                  <a:pos x="290" y="167"/>
                </a:cxn>
                <a:cxn ang="0">
                  <a:pos x="290" y="20"/>
                </a:cxn>
                <a:cxn ang="0">
                  <a:pos x="270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192"/>
                </a:cxn>
                <a:cxn ang="0">
                  <a:pos x="20" y="212"/>
                </a:cxn>
                <a:cxn ang="0">
                  <a:pos x="185" y="212"/>
                </a:cxn>
                <a:cxn ang="0">
                  <a:pos x="185" y="207"/>
                </a:cxn>
                <a:cxn ang="0">
                  <a:pos x="203" y="195"/>
                </a:cxn>
                <a:cxn ang="0">
                  <a:pos x="211" y="196"/>
                </a:cxn>
                <a:cxn ang="0">
                  <a:pos x="211" y="196"/>
                </a:cxn>
                <a:cxn ang="0">
                  <a:pos x="211" y="196"/>
                </a:cxn>
              </a:cxnLst>
              <a:rect l="0" t="0" r="r" b="b"/>
              <a:pathLst>
                <a:path w="290" h="212">
                  <a:moveTo>
                    <a:pt x="211" y="196"/>
                  </a:moveTo>
                  <a:cubicBezTo>
                    <a:pt x="210" y="195"/>
                    <a:pt x="209" y="193"/>
                    <a:pt x="209" y="192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9" y="20"/>
                    <a:pt x="249" y="20"/>
                    <a:pt x="249" y="20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2" y="160"/>
                    <a:pt x="256" y="159"/>
                    <a:pt x="260" y="159"/>
                  </a:cubicBezTo>
                  <a:cubicBezTo>
                    <a:pt x="262" y="159"/>
                    <a:pt x="266" y="159"/>
                    <a:pt x="270" y="162"/>
                  </a:cubicBezTo>
                  <a:cubicBezTo>
                    <a:pt x="271" y="162"/>
                    <a:pt x="273" y="161"/>
                    <a:pt x="274" y="161"/>
                  </a:cubicBezTo>
                  <a:cubicBezTo>
                    <a:pt x="280" y="161"/>
                    <a:pt x="285" y="163"/>
                    <a:pt x="290" y="167"/>
                  </a:cubicBezTo>
                  <a:cubicBezTo>
                    <a:pt x="290" y="20"/>
                    <a:pt x="290" y="20"/>
                    <a:pt x="290" y="20"/>
                  </a:cubicBezTo>
                  <a:cubicBezTo>
                    <a:pt x="290" y="9"/>
                    <a:pt x="281" y="0"/>
                    <a:pt x="27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3"/>
                    <a:pt x="9" y="212"/>
                    <a:pt x="20" y="212"/>
                  </a:cubicBezTo>
                  <a:cubicBezTo>
                    <a:pt x="185" y="212"/>
                    <a:pt x="185" y="212"/>
                    <a:pt x="185" y="212"/>
                  </a:cubicBezTo>
                  <a:cubicBezTo>
                    <a:pt x="185" y="210"/>
                    <a:pt x="185" y="208"/>
                    <a:pt x="185" y="207"/>
                  </a:cubicBezTo>
                  <a:cubicBezTo>
                    <a:pt x="187" y="201"/>
                    <a:pt x="192" y="195"/>
                    <a:pt x="203" y="195"/>
                  </a:cubicBezTo>
                  <a:cubicBezTo>
                    <a:pt x="205" y="195"/>
                    <a:pt x="208" y="196"/>
                    <a:pt x="211" y="196"/>
                  </a:cubicBezTo>
                  <a:close/>
                  <a:moveTo>
                    <a:pt x="211" y="196"/>
                  </a:moveTo>
                  <a:cubicBezTo>
                    <a:pt x="211" y="196"/>
                    <a:pt x="211" y="196"/>
                    <a:pt x="211" y="1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4" name="Freeform 31"/>
            <p:cNvSpPr>
              <a:spLocks noEditPoints="1"/>
            </p:cNvSpPr>
            <p:nvPr/>
          </p:nvSpPr>
          <p:spPr bwMode="auto">
            <a:xfrm>
              <a:off x="7700963" y="457201"/>
              <a:ext cx="163513" cy="174625"/>
            </a:xfrm>
            <a:custGeom>
              <a:avLst/>
              <a:gdLst/>
              <a:ahLst/>
              <a:cxnLst>
                <a:cxn ang="0">
                  <a:pos x="41" y="46"/>
                </a:cxn>
                <a:cxn ang="0">
                  <a:pos x="43" y="44"/>
                </a:cxn>
                <a:cxn ang="0">
                  <a:pos x="43" y="2"/>
                </a:cxn>
                <a:cxn ang="0">
                  <a:pos x="41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1" y="46"/>
                </a:cxn>
                <a:cxn ang="0">
                  <a:pos x="41" y="46"/>
                </a:cxn>
                <a:cxn ang="0">
                  <a:pos x="41" y="46"/>
                </a:cxn>
              </a:cxnLst>
              <a:rect l="0" t="0" r="r" b="b"/>
              <a:pathLst>
                <a:path w="43" h="46">
                  <a:moveTo>
                    <a:pt x="41" y="46"/>
                  </a:moveTo>
                  <a:cubicBezTo>
                    <a:pt x="42" y="46"/>
                    <a:pt x="43" y="45"/>
                    <a:pt x="43" y="44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lnTo>
                    <a:pt x="41" y="46"/>
                  </a:ln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1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5" name="Freeform 32"/>
            <p:cNvSpPr>
              <a:spLocks noEditPoints="1"/>
            </p:cNvSpPr>
            <p:nvPr/>
          </p:nvSpPr>
          <p:spPr bwMode="auto">
            <a:xfrm>
              <a:off x="7686675" y="801688"/>
              <a:ext cx="552450" cy="46038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12"/>
                </a:cxn>
                <a:cxn ang="0">
                  <a:pos x="140" y="12"/>
                </a:cxn>
                <a:cxn ang="0">
                  <a:pos x="146" y="6"/>
                </a:cxn>
                <a:cxn ang="0">
                  <a:pos x="140" y="0"/>
                </a:cxn>
                <a:cxn ang="0">
                  <a:pos x="140" y="0"/>
                </a:cxn>
                <a:cxn ang="0">
                  <a:pos x="140" y="0"/>
                </a:cxn>
              </a:cxnLst>
              <a:rect l="0" t="0" r="r" b="b"/>
              <a:pathLst>
                <a:path w="146" h="12">
                  <a:moveTo>
                    <a:pt x="1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43" y="12"/>
                    <a:pt x="146" y="9"/>
                    <a:pt x="146" y="6"/>
                  </a:cubicBezTo>
                  <a:cubicBezTo>
                    <a:pt x="145" y="2"/>
                    <a:pt x="143" y="0"/>
                    <a:pt x="140" y="0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6" name="Freeform 33"/>
            <p:cNvSpPr>
              <a:spLocks noEditPoints="1"/>
            </p:cNvSpPr>
            <p:nvPr/>
          </p:nvSpPr>
          <p:spPr bwMode="auto">
            <a:xfrm>
              <a:off x="7686675" y="904876"/>
              <a:ext cx="552450" cy="41275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6" y="0"/>
                </a:cxn>
                <a:cxn ang="0">
                  <a:pos x="0" y="5"/>
                </a:cxn>
                <a:cxn ang="0">
                  <a:pos x="6" y="11"/>
                </a:cxn>
                <a:cxn ang="0">
                  <a:pos x="140" y="11"/>
                </a:cxn>
                <a:cxn ang="0">
                  <a:pos x="146" y="5"/>
                </a:cxn>
                <a:cxn ang="0">
                  <a:pos x="140" y="0"/>
                </a:cxn>
                <a:cxn ang="0">
                  <a:pos x="140" y="0"/>
                </a:cxn>
                <a:cxn ang="0">
                  <a:pos x="140" y="0"/>
                </a:cxn>
              </a:cxnLst>
              <a:rect l="0" t="0" r="r" b="b"/>
              <a:pathLst>
                <a:path w="146" h="11">
                  <a:moveTo>
                    <a:pt x="1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3" y="11"/>
                    <a:pt x="146" y="9"/>
                    <a:pt x="146" y="5"/>
                  </a:cubicBezTo>
                  <a:cubicBezTo>
                    <a:pt x="145" y="2"/>
                    <a:pt x="143" y="0"/>
                    <a:pt x="140" y="0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8262938" y="828676"/>
              <a:ext cx="419100" cy="439738"/>
            </a:xfrm>
            <a:custGeom>
              <a:avLst/>
              <a:gdLst/>
              <a:ahLst/>
              <a:cxnLst>
                <a:cxn ang="0">
                  <a:pos x="109" y="89"/>
                </a:cxn>
                <a:cxn ang="0">
                  <a:pos x="95" y="46"/>
                </a:cxn>
                <a:cxn ang="0">
                  <a:pos x="75" y="38"/>
                </a:cxn>
                <a:cxn ang="0">
                  <a:pos x="57" y="40"/>
                </a:cxn>
                <a:cxn ang="0">
                  <a:pos x="40" y="44"/>
                </a:cxn>
                <a:cxn ang="0">
                  <a:pos x="17" y="10"/>
                </a:cxn>
                <a:cxn ang="0">
                  <a:pos x="6" y="16"/>
                </a:cxn>
                <a:cxn ang="0">
                  <a:pos x="29" y="59"/>
                </a:cxn>
                <a:cxn ang="0">
                  <a:pos x="38" y="86"/>
                </a:cxn>
                <a:cxn ang="0">
                  <a:pos x="17" y="72"/>
                </a:cxn>
                <a:cxn ang="0">
                  <a:pos x="6" y="80"/>
                </a:cxn>
                <a:cxn ang="0">
                  <a:pos x="22" y="96"/>
                </a:cxn>
                <a:cxn ang="0">
                  <a:pos x="35" y="102"/>
                </a:cxn>
                <a:cxn ang="0">
                  <a:pos x="64" y="111"/>
                </a:cxn>
                <a:cxn ang="0">
                  <a:pos x="74" y="116"/>
                </a:cxn>
                <a:cxn ang="0">
                  <a:pos x="111" y="97"/>
                </a:cxn>
                <a:cxn ang="0">
                  <a:pos x="109" y="89"/>
                </a:cxn>
                <a:cxn ang="0">
                  <a:pos x="109" y="89"/>
                </a:cxn>
                <a:cxn ang="0">
                  <a:pos x="109" y="89"/>
                </a:cxn>
              </a:cxnLst>
              <a:rect l="0" t="0" r="r" b="b"/>
              <a:pathLst>
                <a:path w="111" h="116">
                  <a:moveTo>
                    <a:pt x="109" y="89"/>
                  </a:moveTo>
                  <a:cubicBezTo>
                    <a:pt x="108" y="68"/>
                    <a:pt x="100" y="56"/>
                    <a:pt x="95" y="46"/>
                  </a:cubicBezTo>
                  <a:cubicBezTo>
                    <a:pt x="88" y="33"/>
                    <a:pt x="75" y="38"/>
                    <a:pt x="75" y="38"/>
                  </a:cubicBezTo>
                  <a:cubicBezTo>
                    <a:pt x="65" y="29"/>
                    <a:pt x="57" y="40"/>
                    <a:pt x="57" y="40"/>
                  </a:cubicBezTo>
                  <a:cubicBezTo>
                    <a:pt x="46" y="31"/>
                    <a:pt x="40" y="44"/>
                    <a:pt x="40" y="44"/>
                  </a:cubicBezTo>
                  <a:cubicBezTo>
                    <a:pt x="39" y="45"/>
                    <a:pt x="18" y="11"/>
                    <a:pt x="17" y="10"/>
                  </a:cubicBezTo>
                  <a:cubicBezTo>
                    <a:pt x="12" y="0"/>
                    <a:pt x="0" y="5"/>
                    <a:pt x="6" y="16"/>
                  </a:cubicBezTo>
                  <a:cubicBezTo>
                    <a:pt x="22" y="44"/>
                    <a:pt x="23" y="49"/>
                    <a:pt x="29" y="59"/>
                  </a:cubicBezTo>
                  <a:cubicBezTo>
                    <a:pt x="31" y="63"/>
                    <a:pt x="44" y="85"/>
                    <a:pt x="38" y="86"/>
                  </a:cubicBezTo>
                  <a:cubicBezTo>
                    <a:pt x="33" y="87"/>
                    <a:pt x="27" y="75"/>
                    <a:pt x="17" y="72"/>
                  </a:cubicBezTo>
                  <a:cubicBezTo>
                    <a:pt x="2" y="67"/>
                    <a:pt x="0" y="77"/>
                    <a:pt x="6" y="80"/>
                  </a:cubicBezTo>
                  <a:cubicBezTo>
                    <a:pt x="7" y="81"/>
                    <a:pt x="16" y="84"/>
                    <a:pt x="22" y="96"/>
                  </a:cubicBezTo>
                  <a:cubicBezTo>
                    <a:pt x="23" y="99"/>
                    <a:pt x="32" y="101"/>
                    <a:pt x="35" y="102"/>
                  </a:cubicBezTo>
                  <a:cubicBezTo>
                    <a:pt x="54" y="114"/>
                    <a:pt x="57" y="111"/>
                    <a:pt x="64" y="111"/>
                  </a:cubicBezTo>
                  <a:cubicBezTo>
                    <a:pt x="72" y="112"/>
                    <a:pt x="74" y="116"/>
                    <a:pt x="74" y="116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1" y="98"/>
                    <a:pt x="110" y="91"/>
                    <a:pt x="109" y="89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09" y="8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665">
                <a:solidFill>
                  <a:srgbClr val="262626"/>
                </a:solidFill>
              </a:endParaRPr>
            </a:p>
          </p:txBody>
        </p:sp>
      </p:grpSp>
      <p:sp>
        <p:nvSpPr>
          <p:cNvPr id="48" name="Freeform 38"/>
          <p:cNvSpPr>
            <a:spLocks noEditPoints="1"/>
          </p:cNvSpPr>
          <p:nvPr/>
        </p:nvSpPr>
        <p:spPr bwMode="auto">
          <a:xfrm rot="2700000">
            <a:off x="9879712" y="5123889"/>
            <a:ext cx="395316" cy="487578"/>
          </a:xfrm>
          <a:custGeom>
            <a:avLst/>
            <a:gdLst/>
            <a:ahLst/>
            <a:cxnLst>
              <a:cxn ang="0">
                <a:pos x="201" y="0"/>
              </a:cxn>
              <a:cxn ang="0">
                <a:pos x="65" y="0"/>
              </a:cxn>
              <a:cxn ang="0">
                <a:pos x="26" y="26"/>
              </a:cxn>
              <a:cxn ang="0">
                <a:pos x="0" y="65"/>
              </a:cxn>
              <a:cxn ang="0">
                <a:pos x="0" y="256"/>
              </a:cxn>
              <a:cxn ang="0">
                <a:pos x="32" y="288"/>
              </a:cxn>
              <a:cxn ang="0">
                <a:pos x="201" y="288"/>
              </a:cxn>
              <a:cxn ang="0">
                <a:pos x="233" y="256"/>
              </a:cxn>
              <a:cxn ang="0">
                <a:pos x="233" y="32"/>
              </a:cxn>
              <a:cxn ang="0">
                <a:pos x="201" y="0"/>
              </a:cxn>
              <a:cxn ang="0">
                <a:pos x="44" y="100"/>
              </a:cxn>
              <a:cxn ang="0">
                <a:pos x="22" y="100"/>
              </a:cxn>
              <a:cxn ang="0">
                <a:pos x="22" y="55"/>
              </a:cxn>
              <a:cxn ang="0">
                <a:pos x="44" y="55"/>
              </a:cxn>
              <a:cxn ang="0">
                <a:pos x="44" y="100"/>
              </a:cxn>
              <a:cxn ang="0">
                <a:pos x="78" y="66"/>
              </a:cxn>
              <a:cxn ang="0">
                <a:pos x="55" y="66"/>
              </a:cxn>
              <a:cxn ang="0">
                <a:pos x="55" y="22"/>
              </a:cxn>
              <a:cxn ang="0">
                <a:pos x="78" y="22"/>
              </a:cxn>
              <a:cxn ang="0">
                <a:pos x="78" y="66"/>
              </a:cxn>
              <a:cxn ang="0">
                <a:pos x="111" y="66"/>
              </a:cxn>
              <a:cxn ang="0">
                <a:pos x="89" y="66"/>
              </a:cxn>
              <a:cxn ang="0">
                <a:pos x="89" y="22"/>
              </a:cxn>
              <a:cxn ang="0">
                <a:pos x="111" y="22"/>
              </a:cxn>
              <a:cxn ang="0">
                <a:pos x="111" y="66"/>
              </a:cxn>
              <a:cxn ang="0">
                <a:pos x="144" y="66"/>
              </a:cxn>
              <a:cxn ang="0">
                <a:pos x="122" y="66"/>
              </a:cxn>
              <a:cxn ang="0">
                <a:pos x="122" y="22"/>
              </a:cxn>
              <a:cxn ang="0">
                <a:pos x="144" y="22"/>
              </a:cxn>
              <a:cxn ang="0">
                <a:pos x="144" y="66"/>
              </a:cxn>
              <a:cxn ang="0">
                <a:pos x="177" y="66"/>
              </a:cxn>
              <a:cxn ang="0">
                <a:pos x="155" y="66"/>
              </a:cxn>
              <a:cxn ang="0">
                <a:pos x="155" y="22"/>
              </a:cxn>
              <a:cxn ang="0">
                <a:pos x="177" y="22"/>
              </a:cxn>
              <a:cxn ang="0">
                <a:pos x="177" y="66"/>
              </a:cxn>
              <a:cxn ang="0">
                <a:pos x="210" y="66"/>
              </a:cxn>
              <a:cxn ang="0">
                <a:pos x="188" y="66"/>
              </a:cxn>
              <a:cxn ang="0">
                <a:pos x="188" y="22"/>
              </a:cxn>
              <a:cxn ang="0">
                <a:pos x="210" y="22"/>
              </a:cxn>
              <a:cxn ang="0">
                <a:pos x="210" y="66"/>
              </a:cxn>
              <a:cxn ang="0">
                <a:pos x="210" y="66"/>
              </a:cxn>
              <a:cxn ang="0">
                <a:pos x="210" y="66"/>
              </a:cxn>
            </a:cxnLst>
            <a:rect l="0" t="0" r="r" b="b"/>
            <a:pathLst>
              <a:path w="233" h="288">
                <a:moveTo>
                  <a:pt x="201" y="0"/>
                </a:moveTo>
                <a:cubicBezTo>
                  <a:pt x="65" y="0"/>
                  <a:pt x="65" y="0"/>
                  <a:pt x="65" y="0"/>
                </a:cubicBezTo>
                <a:cubicBezTo>
                  <a:pt x="56" y="0"/>
                  <a:pt x="51" y="1"/>
                  <a:pt x="26" y="26"/>
                </a:cubicBezTo>
                <a:cubicBezTo>
                  <a:pt x="1" y="51"/>
                  <a:pt x="0" y="56"/>
                  <a:pt x="0" y="65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74"/>
                  <a:pt x="14" y="288"/>
                  <a:pt x="32" y="288"/>
                </a:cubicBezTo>
                <a:cubicBezTo>
                  <a:pt x="201" y="288"/>
                  <a:pt x="201" y="288"/>
                  <a:pt x="201" y="288"/>
                </a:cubicBezTo>
                <a:cubicBezTo>
                  <a:pt x="218" y="288"/>
                  <a:pt x="233" y="274"/>
                  <a:pt x="233" y="256"/>
                </a:cubicBezTo>
                <a:cubicBezTo>
                  <a:pt x="233" y="32"/>
                  <a:pt x="233" y="32"/>
                  <a:pt x="233" y="32"/>
                </a:cubicBezTo>
                <a:cubicBezTo>
                  <a:pt x="233" y="14"/>
                  <a:pt x="218" y="0"/>
                  <a:pt x="201" y="0"/>
                </a:cubicBezTo>
                <a:close/>
                <a:moveTo>
                  <a:pt x="44" y="100"/>
                </a:moveTo>
                <a:cubicBezTo>
                  <a:pt x="22" y="100"/>
                  <a:pt x="22" y="100"/>
                  <a:pt x="22" y="100"/>
                </a:cubicBezTo>
                <a:cubicBezTo>
                  <a:pt x="22" y="55"/>
                  <a:pt x="22" y="55"/>
                  <a:pt x="22" y="55"/>
                </a:cubicBezTo>
                <a:cubicBezTo>
                  <a:pt x="44" y="55"/>
                  <a:pt x="44" y="55"/>
                  <a:pt x="44" y="55"/>
                </a:cubicBezTo>
                <a:lnTo>
                  <a:pt x="44" y="100"/>
                </a:lnTo>
                <a:close/>
                <a:moveTo>
                  <a:pt x="78" y="66"/>
                </a:moveTo>
                <a:cubicBezTo>
                  <a:pt x="55" y="66"/>
                  <a:pt x="55" y="66"/>
                  <a:pt x="55" y="66"/>
                </a:cubicBezTo>
                <a:cubicBezTo>
                  <a:pt x="55" y="22"/>
                  <a:pt x="55" y="22"/>
                  <a:pt x="55" y="22"/>
                </a:cubicBezTo>
                <a:cubicBezTo>
                  <a:pt x="78" y="22"/>
                  <a:pt x="78" y="22"/>
                  <a:pt x="78" y="22"/>
                </a:cubicBezTo>
                <a:lnTo>
                  <a:pt x="78" y="66"/>
                </a:lnTo>
                <a:close/>
                <a:moveTo>
                  <a:pt x="111" y="66"/>
                </a:moveTo>
                <a:cubicBezTo>
                  <a:pt x="89" y="66"/>
                  <a:pt x="89" y="66"/>
                  <a:pt x="89" y="66"/>
                </a:cubicBezTo>
                <a:cubicBezTo>
                  <a:pt x="89" y="22"/>
                  <a:pt x="89" y="22"/>
                  <a:pt x="89" y="22"/>
                </a:cubicBezTo>
                <a:cubicBezTo>
                  <a:pt x="111" y="22"/>
                  <a:pt x="111" y="22"/>
                  <a:pt x="111" y="22"/>
                </a:cubicBezTo>
                <a:lnTo>
                  <a:pt x="111" y="66"/>
                </a:lnTo>
                <a:close/>
                <a:moveTo>
                  <a:pt x="144" y="66"/>
                </a:moveTo>
                <a:cubicBezTo>
                  <a:pt x="122" y="66"/>
                  <a:pt x="122" y="66"/>
                  <a:pt x="122" y="66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44" y="22"/>
                  <a:pt x="144" y="22"/>
                  <a:pt x="144" y="22"/>
                </a:cubicBezTo>
                <a:lnTo>
                  <a:pt x="144" y="66"/>
                </a:lnTo>
                <a:close/>
                <a:moveTo>
                  <a:pt x="177" y="66"/>
                </a:moveTo>
                <a:cubicBezTo>
                  <a:pt x="155" y="66"/>
                  <a:pt x="155" y="66"/>
                  <a:pt x="155" y="66"/>
                </a:cubicBezTo>
                <a:cubicBezTo>
                  <a:pt x="155" y="22"/>
                  <a:pt x="155" y="22"/>
                  <a:pt x="155" y="22"/>
                </a:cubicBezTo>
                <a:cubicBezTo>
                  <a:pt x="177" y="22"/>
                  <a:pt x="177" y="22"/>
                  <a:pt x="177" y="22"/>
                </a:cubicBezTo>
                <a:lnTo>
                  <a:pt x="177" y="66"/>
                </a:lnTo>
                <a:close/>
                <a:moveTo>
                  <a:pt x="210" y="66"/>
                </a:moveTo>
                <a:cubicBezTo>
                  <a:pt x="188" y="66"/>
                  <a:pt x="188" y="66"/>
                  <a:pt x="188" y="66"/>
                </a:cubicBezTo>
                <a:cubicBezTo>
                  <a:pt x="188" y="22"/>
                  <a:pt x="188" y="22"/>
                  <a:pt x="188" y="22"/>
                </a:cubicBezTo>
                <a:cubicBezTo>
                  <a:pt x="210" y="22"/>
                  <a:pt x="210" y="22"/>
                  <a:pt x="210" y="22"/>
                </a:cubicBezTo>
                <a:lnTo>
                  <a:pt x="210" y="66"/>
                </a:lnTo>
                <a:close/>
                <a:moveTo>
                  <a:pt x="210" y="66"/>
                </a:moveTo>
                <a:cubicBezTo>
                  <a:pt x="210" y="66"/>
                  <a:pt x="210" y="66"/>
                  <a:pt x="210" y="66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262626"/>
              </a:solidFill>
            </a:endParaRPr>
          </a:p>
        </p:txBody>
      </p:sp>
      <p:grpSp>
        <p:nvGrpSpPr>
          <p:cNvPr id="49" name="Group 100"/>
          <p:cNvGrpSpPr/>
          <p:nvPr/>
        </p:nvGrpSpPr>
        <p:grpSpPr>
          <a:xfrm>
            <a:off x="3095626" y="3451945"/>
            <a:ext cx="6000750" cy="1060599"/>
            <a:chOff x="2786183" y="1419610"/>
            <a:chExt cx="3571634" cy="681302"/>
          </a:xfrm>
        </p:grpSpPr>
        <p:sp>
          <p:nvSpPr>
            <p:cNvPr id="50" name="Rounded Rectangle 101"/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51" name="Rounded Rectangle 102"/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en-US" sz="12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52" name="Group 100"/>
          <p:cNvGrpSpPr/>
          <p:nvPr/>
        </p:nvGrpSpPr>
        <p:grpSpPr>
          <a:xfrm>
            <a:off x="3095626" y="4829026"/>
            <a:ext cx="6000750" cy="1060599"/>
            <a:chOff x="2786183" y="1419610"/>
            <a:chExt cx="3571634" cy="681302"/>
          </a:xfrm>
        </p:grpSpPr>
        <p:sp>
          <p:nvSpPr>
            <p:cNvPr id="53" name="Rounded Rectangle 101"/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5410"/>
              <a:endParaRPr lang="en-US" sz="2665" dirty="0">
                <a:solidFill>
                  <a:srgbClr val="FFFFFF"/>
                </a:solidFill>
              </a:endParaRPr>
            </a:p>
          </p:txBody>
        </p:sp>
        <p:sp>
          <p:nvSpPr>
            <p:cNvPr id="54" name="Rounded Rectangle 102"/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en-US" sz="12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2" name="圆角矩形 109"/>
          <p:cNvSpPr/>
          <p:nvPr/>
        </p:nvSpPr>
        <p:spPr>
          <a:xfrm>
            <a:off x="1527624" y="2273716"/>
            <a:ext cx="4916880" cy="3493672"/>
          </a:xfrm>
          <a:prstGeom prst="roundRect">
            <a:avLst>
              <a:gd name="adj" fmla="val 0"/>
            </a:avLst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Oval 7"/>
          <p:cNvSpPr>
            <a:spLocks noChangeArrowheads="1"/>
          </p:cNvSpPr>
          <p:nvPr/>
        </p:nvSpPr>
        <p:spPr bwMode="auto">
          <a:xfrm>
            <a:off x="6861624" y="2294286"/>
            <a:ext cx="941748" cy="94485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903815" y="2589662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903816" y="223613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6861624" y="3558409"/>
            <a:ext cx="941748" cy="944856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903815" y="3853785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903816" y="350026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9" name="Oval 7"/>
          <p:cNvSpPr>
            <a:spLocks noChangeArrowheads="1"/>
          </p:cNvSpPr>
          <p:nvPr/>
        </p:nvSpPr>
        <p:spPr bwMode="auto">
          <a:xfrm>
            <a:off x="6861624" y="4822532"/>
            <a:ext cx="941748" cy="944856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903815" y="5117908"/>
            <a:ext cx="33610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903816" y="476438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50"/>
                            </p:stCondLst>
                            <p:childTnLst>
                              <p:par>
                                <p:cTn id="3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524623" y="1146015"/>
            <a:ext cx="5142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目录 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|</a:t>
            </a:r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 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CONTENTS</a:t>
            </a:r>
            <a:endParaRPr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838474" y="2921075"/>
            <a:ext cx="1104752" cy="1104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586956" y="41561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目录标题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20201" y="4802990"/>
            <a:ext cx="2354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Lorem ipsum dolor sit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amet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consectetur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adipiscing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elit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Nam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viverra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euismod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odio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gravida</a:t>
            </a:r>
            <a:endParaRPr lang="zh-CN" alt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309142" y="2921075"/>
            <a:ext cx="1104752" cy="1104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057624" y="41561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目录标题</a:t>
            </a:r>
            <a:endParaRPr lang="zh-CN" altLang="en-US" sz="28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690869" y="4802990"/>
            <a:ext cx="2354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Lorem ipsum dolor sit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amet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consectetur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adipiscing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elit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Nam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viverra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euismod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odio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gravida</a:t>
            </a:r>
            <a:endParaRPr lang="zh-CN" alt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779810" y="2921075"/>
            <a:ext cx="1104752" cy="11047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28292" y="41561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3"/>
                </a:solidFill>
                <a:latin typeface="+mj-ea"/>
                <a:ea typeface="+mj-ea"/>
              </a:rPr>
              <a:t>目录标题</a:t>
            </a:r>
            <a:endParaRPr lang="zh-CN" altLang="en-US" sz="28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161537" y="4802990"/>
            <a:ext cx="2354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Lorem ipsum dolor sit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amet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consectetur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adipiscing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elit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Nam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viverra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euismod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odio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gravida</a:t>
            </a:r>
            <a:endParaRPr lang="zh-CN" alt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250478" y="2921075"/>
            <a:ext cx="1104752" cy="1104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998960" y="41561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/>
                </a:solidFill>
                <a:latin typeface="+mj-ea"/>
                <a:ea typeface="+mj-ea"/>
              </a:rPr>
              <a:t>目录标题</a:t>
            </a:r>
            <a:endParaRPr lang="zh-CN" altLang="en-US" sz="28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632205" y="4802990"/>
            <a:ext cx="2354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Lorem ipsum dolor sit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amet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consectetur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adipiscing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elit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Nam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viverra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euismod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odio</a:t>
            </a:r>
            <a:r>
              <a:rPr lang="en-US" altLang="zh-CN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gravida</a:t>
            </a:r>
            <a:endParaRPr lang="zh-CN" alt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5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5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4" name="Arc 1"/>
          <p:cNvSpPr/>
          <p:nvPr/>
        </p:nvSpPr>
        <p:spPr>
          <a:xfrm>
            <a:off x="5635926" y="1942108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5" name="Arc 2"/>
          <p:cNvSpPr/>
          <p:nvPr/>
        </p:nvSpPr>
        <p:spPr>
          <a:xfrm flipH="1">
            <a:off x="4111131" y="1942108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6" name="Arc 3"/>
          <p:cNvSpPr/>
          <p:nvPr/>
        </p:nvSpPr>
        <p:spPr>
          <a:xfrm flipV="1">
            <a:off x="5635926" y="3273520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7" name="Arc 4"/>
          <p:cNvSpPr/>
          <p:nvPr/>
        </p:nvSpPr>
        <p:spPr>
          <a:xfrm rot="10800000">
            <a:off x="4111131" y="3273520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8" name="Group 5"/>
          <p:cNvGrpSpPr/>
          <p:nvPr/>
        </p:nvGrpSpPr>
        <p:grpSpPr>
          <a:xfrm>
            <a:off x="3975402" y="3032938"/>
            <a:ext cx="1619915" cy="1619915"/>
            <a:chOff x="3975402" y="3266277"/>
            <a:chExt cx="1619915" cy="1619915"/>
          </a:xfrm>
        </p:grpSpPr>
        <p:sp>
          <p:nvSpPr>
            <p:cNvPr id="39" name="Rectangle: Rounded Corners 6"/>
            <p:cNvSpPr/>
            <p:nvPr/>
          </p:nvSpPr>
          <p:spPr>
            <a:xfrm rot="2700000">
              <a:off x="3975402" y="3266277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0" name="Freeform: Shape 7"/>
            <p:cNvSpPr/>
            <p:nvPr/>
          </p:nvSpPr>
          <p:spPr>
            <a:xfrm>
              <a:off x="4511961" y="3847591"/>
              <a:ext cx="546796" cy="45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1" y="7033"/>
                  </a:moveTo>
                  <a:lnTo>
                    <a:pt x="19167" y="7176"/>
                  </a:lnTo>
                  <a:lnTo>
                    <a:pt x="18811" y="7535"/>
                  </a:lnTo>
                  <a:lnTo>
                    <a:pt x="18514" y="7894"/>
                  </a:lnTo>
                  <a:lnTo>
                    <a:pt x="18396" y="8611"/>
                  </a:lnTo>
                  <a:lnTo>
                    <a:pt x="18514" y="9114"/>
                  </a:lnTo>
                  <a:lnTo>
                    <a:pt x="18811" y="9616"/>
                  </a:lnTo>
                  <a:lnTo>
                    <a:pt x="19167" y="9903"/>
                  </a:lnTo>
                  <a:lnTo>
                    <a:pt x="19701" y="9975"/>
                  </a:lnTo>
                  <a:lnTo>
                    <a:pt x="20116" y="9903"/>
                  </a:lnTo>
                  <a:lnTo>
                    <a:pt x="20532" y="9616"/>
                  </a:lnTo>
                  <a:lnTo>
                    <a:pt x="20769" y="9114"/>
                  </a:lnTo>
                  <a:lnTo>
                    <a:pt x="20888" y="8611"/>
                  </a:lnTo>
                  <a:lnTo>
                    <a:pt x="20769" y="7894"/>
                  </a:lnTo>
                  <a:lnTo>
                    <a:pt x="20532" y="7535"/>
                  </a:lnTo>
                  <a:lnTo>
                    <a:pt x="20116" y="7176"/>
                  </a:lnTo>
                  <a:lnTo>
                    <a:pt x="19701" y="7033"/>
                  </a:lnTo>
                  <a:close/>
                  <a:moveTo>
                    <a:pt x="2077" y="7033"/>
                  </a:moveTo>
                  <a:lnTo>
                    <a:pt x="1484" y="7176"/>
                  </a:lnTo>
                  <a:lnTo>
                    <a:pt x="890" y="7894"/>
                  </a:lnTo>
                  <a:lnTo>
                    <a:pt x="771" y="8611"/>
                  </a:lnTo>
                  <a:lnTo>
                    <a:pt x="890" y="9114"/>
                  </a:lnTo>
                  <a:lnTo>
                    <a:pt x="1187" y="9616"/>
                  </a:lnTo>
                  <a:lnTo>
                    <a:pt x="1484" y="9903"/>
                  </a:lnTo>
                  <a:lnTo>
                    <a:pt x="2077" y="9975"/>
                  </a:lnTo>
                  <a:lnTo>
                    <a:pt x="2492" y="9903"/>
                  </a:lnTo>
                  <a:lnTo>
                    <a:pt x="2908" y="9616"/>
                  </a:lnTo>
                  <a:lnTo>
                    <a:pt x="3145" y="9114"/>
                  </a:lnTo>
                  <a:lnTo>
                    <a:pt x="3204" y="8611"/>
                  </a:lnTo>
                  <a:lnTo>
                    <a:pt x="3145" y="7894"/>
                  </a:lnTo>
                  <a:lnTo>
                    <a:pt x="2908" y="7535"/>
                  </a:lnTo>
                  <a:lnTo>
                    <a:pt x="2492" y="7176"/>
                  </a:lnTo>
                  <a:lnTo>
                    <a:pt x="2077" y="7033"/>
                  </a:lnTo>
                  <a:close/>
                  <a:moveTo>
                    <a:pt x="16022" y="4306"/>
                  </a:moveTo>
                  <a:lnTo>
                    <a:pt x="15607" y="4449"/>
                  </a:lnTo>
                  <a:lnTo>
                    <a:pt x="15310" y="4521"/>
                  </a:lnTo>
                  <a:lnTo>
                    <a:pt x="14954" y="4664"/>
                  </a:lnTo>
                  <a:lnTo>
                    <a:pt x="14716" y="4951"/>
                  </a:lnTo>
                  <a:lnTo>
                    <a:pt x="14538" y="5310"/>
                  </a:lnTo>
                  <a:lnTo>
                    <a:pt x="14301" y="5741"/>
                  </a:lnTo>
                  <a:lnTo>
                    <a:pt x="14182" y="6100"/>
                  </a:lnTo>
                  <a:lnTo>
                    <a:pt x="14182" y="7033"/>
                  </a:lnTo>
                  <a:lnTo>
                    <a:pt x="14301" y="7391"/>
                  </a:lnTo>
                  <a:lnTo>
                    <a:pt x="14538" y="7822"/>
                  </a:lnTo>
                  <a:lnTo>
                    <a:pt x="14954" y="8324"/>
                  </a:lnTo>
                  <a:lnTo>
                    <a:pt x="15310" y="8611"/>
                  </a:lnTo>
                  <a:lnTo>
                    <a:pt x="15607" y="8683"/>
                  </a:lnTo>
                  <a:lnTo>
                    <a:pt x="16378" y="8683"/>
                  </a:lnTo>
                  <a:lnTo>
                    <a:pt x="16675" y="8611"/>
                  </a:lnTo>
                  <a:lnTo>
                    <a:pt x="17031" y="8324"/>
                  </a:lnTo>
                  <a:lnTo>
                    <a:pt x="17327" y="8037"/>
                  </a:lnTo>
                  <a:lnTo>
                    <a:pt x="17565" y="7822"/>
                  </a:lnTo>
                  <a:lnTo>
                    <a:pt x="17624" y="7391"/>
                  </a:lnTo>
                  <a:lnTo>
                    <a:pt x="17743" y="7033"/>
                  </a:lnTo>
                  <a:lnTo>
                    <a:pt x="17862" y="6530"/>
                  </a:lnTo>
                  <a:lnTo>
                    <a:pt x="17743" y="6100"/>
                  </a:lnTo>
                  <a:lnTo>
                    <a:pt x="17624" y="5741"/>
                  </a:lnTo>
                  <a:lnTo>
                    <a:pt x="17565" y="5310"/>
                  </a:lnTo>
                  <a:lnTo>
                    <a:pt x="17327" y="4951"/>
                  </a:lnTo>
                  <a:lnTo>
                    <a:pt x="17031" y="4664"/>
                  </a:lnTo>
                  <a:lnTo>
                    <a:pt x="16675" y="4521"/>
                  </a:lnTo>
                  <a:lnTo>
                    <a:pt x="16378" y="4449"/>
                  </a:lnTo>
                  <a:lnTo>
                    <a:pt x="16022" y="4306"/>
                  </a:lnTo>
                  <a:close/>
                  <a:moveTo>
                    <a:pt x="21600" y="17797"/>
                  </a:moveTo>
                  <a:lnTo>
                    <a:pt x="19582" y="17797"/>
                  </a:lnTo>
                  <a:lnTo>
                    <a:pt x="19582" y="12630"/>
                  </a:lnTo>
                  <a:lnTo>
                    <a:pt x="19464" y="11984"/>
                  </a:lnTo>
                  <a:lnTo>
                    <a:pt x="19048" y="10908"/>
                  </a:lnTo>
                  <a:lnTo>
                    <a:pt x="19701" y="10764"/>
                  </a:lnTo>
                  <a:lnTo>
                    <a:pt x="19998" y="10908"/>
                  </a:lnTo>
                  <a:lnTo>
                    <a:pt x="20473" y="11051"/>
                  </a:lnTo>
                  <a:lnTo>
                    <a:pt x="20769" y="11338"/>
                  </a:lnTo>
                  <a:lnTo>
                    <a:pt x="21066" y="11553"/>
                  </a:lnTo>
                  <a:lnTo>
                    <a:pt x="21303" y="11984"/>
                  </a:lnTo>
                  <a:lnTo>
                    <a:pt x="21541" y="12343"/>
                  </a:lnTo>
                  <a:lnTo>
                    <a:pt x="21600" y="12773"/>
                  </a:lnTo>
                  <a:lnTo>
                    <a:pt x="21600" y="17797"/>
                  </a:lnTo>
                  <a:close/>
                  <a:moveTo>
                    <a:pt x="5697" y="4306"/>
                  </a:moveTo>
                  <a:lnTo>
                    <a:pt x="5281" y="4449"/>
                  </a:lnTo>
                  <a:lnTo>
                    <a:pt x="4925" y="4521"/>
                  </a:lnTo>
                  <a:lnTo>
                    <a:pt x="4629" y="4664"/>
                  </a:lnTo>
                  <a:lnTo>
                    <a:pt x="4391" y="4951"/>
                  </a:lnTo>
                  <a:lnTo>
                    <a:pt x="4213" y="5310"/>
                  </a:lnTo>
                  <a:lnTo>
                    <a:pt x="3976" y="5741"/>
                  </a:lnTo>
                  <a:lnTo>
                    <a:pt x="3857" y="6100"/>
                  </a:lnTo>
                  <a:lnTo>
                    <a:pt x="3857" y="7033"/>
                  </a:lnTo>
                  <a:lnTo>
                    <a:pt x="3976" y="7391"/>
                  </a:lnTo>
                  <a:lnTo>
                    <a:pt x="4213" y="7822"/>
                  </a:lnTo>
                  <a:lnTo>
                    <a:pt x="4629" y="8324"/>
                  </a:lnTo>
                  <a:lnTo>
                    <a:pt x="4925" y="8611"/>
                  </a:lnTo>
                  <a:lnTo>
                    <a:pt x="5281" y="8683"/>
                  </a:lnTo>
                  <a:lnTo>
                    <a:pt x="6053" y="8683"/>
                  </a:lnTo>
                  <a:lnTo>
                    <a:pt x="6349" y="8611"/>
                  </a:lnTo>
                  <a:lnTo>
                    <a:pt x="6646" y="8324"/>
                  </a:lnTo>
                  <a:lnTo>
                    <a:pt x="7002" y="8037"/>
                  </a:lnTo>
                  <a:lnTo>
                    <a:pt x="7240" y="7822"/>
                  </a:lnTo>
                  <a:lnTo>
                    <a:pt x="7299" y="7391"/>
                  </a:lnTo>
                  <a:lnTo>
                    <a:pt x="7418" y="7033"/>
                  </a:lnTo>
                  <a:lnTo>
                    <a:pt x="7536" y="6530"/>
                  </a:lnTo>
                  <a:lnTo>
                    <a:pt x="7418" y="6100"/>
                  </a:lnTo>
                  <a:lnTo>
                    <a:pt x="7299" y="5741"/>
                  </a:lnTo>
                  <a:lnTo>
                    <a:pt x="7240" y="5310"/>
                  </a:lnTo>
                  <a:lnTo>
                    <a:pt x="7002" y="4951"/>
                  </a:lnTo>
                  <a:lnTo>
                    <a:pt x="6646" y="4664"/>
                  </a:lnTo>
                  <a:lnTo>
                    <a:pt x="6349" y="4521"/>
                  </a:lnTo>
                  <a:lnTo>
                    <a:pt x="6053" y="4449"/>
                  </a:lnTo>
                  <a:lnTo>
                    <a:pt x="5697" y="4306"/>
                  </a:lnTo>
                  <a:close/>
                  <a:moveTo>
                    <a:pt x="2077" y="10764"/>
                  </a:moveTo>
                  <a:lnTo>
                    <a:pt x="2611" y="10908"/>
                  </a:lnTo>
                  <a:lnTo>
                    <a:pt x="2255" y="11984"/>
                  </a:lnTo>
                  <a:lnTo>
                    <a:pt x="2136" y="12630"/>
                  </a:lnTo>
                  <a:lnTo>
                    <a:pt x="2077" y="13132"/>
                  </a:lnTo>
                  <a:lnTo>
                    <a:pt x="2077" y="17797"/>
                  </a:lnTo>
                  <a:lnTo>
                    <a:pt x="0" y="17797"/>
                  </a:lnTo>
                  <a:lnTo>
                    <a:pt x="0" y="12773"/>
                  </a:lnTo>
                  <a:lnTo>
                    <a:pt x="119" y="12343"/>
                  </a:lnTo>
                  <a:lnTo>
                    <a:pt x="356" y="11984"/>
                  </a:lnTo>
                  <a:lnTo>
                    <a:pt x="534" y="11553"/>
                  </a:lnTo>
                  <a:lnTo>
                    <a:pt x="890" y="11338"/>
                  </a:lnTo>
                  <a:lnTo>
                    <a:pt x="1187" y="11051"/>
                  </a:lnTo>
                  <a:lnTo>
                    <a:pt x="1602" y="10908"/>
                  </a:lnTo>
                  <a:lnTo>
                    <a:pt x="2077" y="10764"/>
                  </a:lnTo>
                  <a:close/>
                  <a:moveTo>
                    <a:pt x="10859" y="0"/>
                  </a:moveTo>
                  <a:lnTo>
                    <a:pt x="10325" y="0"/>
                  </a:lnTo>
                  <a:lnTo>
                    <a:pt x="9791" y="287"/>
                  </a:lnTo>
                  <a:lnTo>
                    <a:pt x="9376" y="502"/>
                  </a:lnTo>
                  <a:lnTo>
                    <a:pt x="8960" y="933"/>
                  </a:lnTo>
                  <a:lnTo>
                    <a:pt x="8604" y="1435"/>
                  </a:lnTo>
                  <a:lnTo>
                    <a:pt x="8367" y="1938"/>
                  </a:lnTo>
                  <a:lnTo>
                    <a:pt x="8189" y="2583"/>
                  </a:lnTo>
                  <a:lnTo>
                    <a:pt x="8189" y="3875"/>
                  </a:lnTo>
                  <a:lnTo>
                    <a:pt x="8367" y="4449"/>
                  </a:lnTo>
                  <a:lnTo>
                    <a:pt x="8604" y="5095"/>
                  </a:lnTo>
                  <a:lnTo>
                    <a:pt x="8960" y="5454"/>
                  </a:lnTo>
                  <a:lnTo>
                    <a:pt x="9376" y="5813"/>
                  </a:lnTo>
                  <a:lnTo>
                    <a:pt x="9791" y="6243"/>
                  </a:lnTo>
                  <a:lnTo>
                    <a:pt x="10859" y="6530"/>
                  </a:lnTo>
                  <a:lnTo>
                    <a:pt x="11393" y="6387"/>
                  </a:lnTo>
                  <a:lnTo>
                    <a:pt x="11868" y="6243"/>
                  </a:lnTo>
                  <a:lnTo>
                    <a:pt x="12402" y="5813"/>
                  </a:lnTo>
                  <a:lnTo>
                    <a:pt x="12996" y="5095"/>
                  </a:lnTo>
                  <a:lnTo>
                    <a:pt x="13352" y="4449"/>
                  </a:lnTo>
                  <a:lnTo>
                    <a:pt x="13470" y="3875"/>
                  </a:lnTo>
                  <a:lnTo>
                    <a:pt x="13589" y="3229"/>
                  </a:lnTo>
                  <a:lnTo>
                    <a:pt x="13352" y="1938"/>
                  </a:lnTo>
                  <a:lnTo>
                    <a:pt x="12996" y="1435"/>
                  </a:lnTo>
                  <a:lnTo>
                    <a:pt x="12699" y="933"/>
                  </a:lnTo>
                  <a:lnTo>
                    <a:pt x="12402" y="502"/>
                  </a:lnTo>
                  <a:lnTo>
                    <a:pt x="11868" y="287"/>
                  </a:lnTo>
                  <a:lnTo>
                    <a:pt x="11393" y="0"/>
                  </a:lnTo>
                  <a:lnTo>
                    <a:pt x="10859" y="0"/>
                  </a:lnTo>
                  <a:close/>
                  <a:moveTo>
                    <a:pt x="18930" y="19519"/>
                  </a:moveTo>
                  <a:lnTo>
                    <a:pt x="15725" y="19519"/>
                  </a:lnTo>
                  <a:lnTo>
                    <a:pt x="15725" y="11697"/>
                  </a:lnTo>
                  <a:lnTo>
                    <a:pt x="15607" y="11051"/>
                  </a:lnTo>
                  <a:lnTo>
                    <a:pt x="15369" y="10405"/>
                  </a:lnTo>
                  <a:lnTo>
                    <a:pt x="15191" y="9759"/>
                  </a:lnTo>
                  <a:lnTo>
                    <a:pt x="15607" y="9616"/>
                  </a:lnTo>
                  <a:lnTo>
                    <a:pt x="16022" y="9616"/>
                  </a:lnTo>
                  <a:lnTo>
                    <a:pt x="17090" y="9903"/>
                  </a:lnTo>
                  <a:lnTo>
                    <a:pt x="17624" y="10262"/>
                  </a:lnTo>
                  <a:lnTo>
                    <a:pt x="18099" y="10692"/>
                  </a:lnTo>
                  <a:lnTo>
                    <a:pt x="18396" y="11195"/>
                  </a:lnTo>
                  <a:lnTo>
                    <a:pt x="18752" y="11841"/>
                  </a:lnTo>
                  <a:lnTo>
                    <a:pt x="18811" y="12486"/>
                  </a:lnTo>
                  <a:lnTo>
                    <a:pt x="18930" y="13132"/>
                  </a:lnTo>
                  <a:lnTo>
                    <a:pt x="18930" y="19519"/>
                  </a:lnTo>
                  <a:close/>
                  <a:moveTo>
                    <a:pt x="5934" y="12486"/>
                  </a:moveTo>
                  <a:lnTo>
                    <a:pt x="5934" y="19519"/>
                  </a:lnTo>
                  <a:lnTo>
                    <a:pt x="2670" y="19519"/>
                  </a:lnTo>
                  <a:lnTo>
                    <a:pt x="2670" y="13132"/>
                  </a:lnTo>
                  <a:lnTo>
                    <a:pt x="2789" y="12486"/>
                  </a:lnTo>
                  <a:lnTo>
                    <a:pt x="3026" y="11841"/>
                  </a:lnTo>
                  <a:lnTo>
                    <a:pt x="3204" y="11195"/>
                  </a:lnTo>
                  <a:lnTo>
                    <a:pt x="3560" y="10692"/>
                  </a:lnTo>
                  <a:lnTo>
                    <a:pt x="3976" y="10262"/>
                  </a:lnTo>
                  <a:lnTo>
                    <a:pt x="4510" y="9903"/>
                  </a:lnTo>
                  <a:lnTo>
                    <a:pt x="5044" y="9759"/>
                  </a:lnTo>
                  <a:lnTo>
                    <a:pt x="5697" y="9616"/>
                  </a:lnTo>
                  <a:lnTo>
                    <a:pt x="6112" y="9616"/>
                  </a:lnTo>
                  <a:lnTo>
                    <a:pt x="6468" y="9759"/>
                  </a:lnTo>
                  <a:lnTo>
                    <a:pt x="6231" y="10405"/>
                  </a:lnTo>
                  <a:lnTo>
                    <a:pt x="6053" y="11051"/>
                  </a:lnTo>
                  <a:lnTo>
                    <a:pt x="5934" y="11697"/>
                  </a:lnTo>
                  <a:lnTo>
                    <a:pt x="5934" y="12486"/>
                  </a:lnTo>
                  <a:close/>
                  <a:moveTo>
                    <a:pt x="6587" y="21600"/>
                  </a:moveTo>
                  <a:lnTo>
                    <a:pt x="15073" y="21600"/>
                  </a:lnTo>
                  <a:lnTo>
                    <a:pt x="15073" y="12486"/>
                  </a:lnTo>
                  <a:lnTo>
                    <a:pt x="14954" y="11410"/>
                  </a:lnTo>
                  <a:lnTo>
                    <a:pt x="14716" y="10405"/>
                  </a:lnTo>
                  <a:lnTo>
                    <a:pt x="14301" y="9616"/>
                  </a:lnTo>
                  <a:lnTo>
                    <a:pt x="13767" y="8827"/>
                  </a:lnTo>
                  <a:lnTo>
                    <a:pt x="13233" y="8181"/>
                  </a:lnTo>
                  <a:lnTo>
                    <a:pt x="12462" y="7822"/>
                  </a:lnTo>
                  <a:lnTo>
                    <a:pt x="11749" y="7391"/>
                  </a:lnTo>
                  <a:lnTo>
                    <a:pt x="10859" y="7248"/>
                  </a:lnTo>
                  <a:lnTo>
                    <a:pt x="10029" y="7391"/>
                  </a:lnTo>
                  <a:lnTo>
                    <a:pt x="9138" y="7822"/>
                  </a:lnTo>
                  <a:lnTo>
                    <a:pt x="8486" y="8181"/>
                  </a:lnTo>
                  <a:lnTo>
                    <a:pt x="7833" y="8827"/>
                  </a:lnTo>
                  <a:lnTo>
                    <a:pt x="7299" y="9616"/>
                  </a:lnTo>
                  <a:lnTo>
                    <a:pt x="6884" y="10405"/>
                  </a:lnTo>
                  <a:lnTo>
                    <a:pt x="6646" y="11410"/>
                  </a:lnTo>
                  <a:lnTo>
                    <a:pt x="6587" y="12486"/>
                  </a:lnTo>
                  <a:lnTo>
                    <a:pt x="6587" y="216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5286039" y="4305110"/>
            <a:ext cx="1619915" cy="1619915"/>
            <a:chOff x="5286039" y="4538449"/>
            <a:chExt cx="1619915" cy="1619915"/>
          </a:xfrm>
        </p:grpSpPr>
        <p:sp>
          <p:nvSpPr>
            <p:cNvPr id="42" name="Rectangle: Rounded Corners 9"/>
            <p:cNvSpPr/>
            <p:nvPr/>
          </p:nvSpPr>
          <p:spPr>
            <a:xfrm rot="2700000">
              <a:off x="5286039" y="4538449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43" name="Group 10"/>
            <p:cNvGrpSpPr/>
            <p:nvPr/>
          </p:nvGrpSpPr>
          <p:grpSpPr>
            <a:xfrm>
              <a:off x="5829614" y="5109676"/>
              <a:ext cx="507741" cy="474694"/>
              <a:chOff x="-1" y="0"/>
              <a:chExt cx="507741" cy="474691"/>
            </a:xfrm>
            <a:solidFill>
              <a:schemeClr val="bg1"/>
            </a:solidFill>
          </p:grpSpPr>
          <p:sp>
            <p:nvSpPr>
              <p:cNvPr id="44" name="Freeform: Shape 11"/>
              <p:cNvSpPr/>
              <p:nvPr/>
            </p:nvSpPr>
            <p:spPr>
              <a:xfrm>
                <a:off x="129188" y="315458"/>
                <a:ext cx="252368" cy="159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882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8882"/>
                    </a:lnTo>
                    <a:close/>
                    <a:moveTo>
                      <a:pt x="2556" y="4441"/>
                    </a:moveTo>
                    <a:lnTo>
                      <a:pt x="18788" y="4441"/>
                    </a:lnTo>
                    <a:lnTo>
                      <a:pt x="18788" y="8882"/>
                    </a:lnTo>
                    <a:lnTo>
                      <a:pt x="2556" y="8882"/>
                    </a:lnTo>
                    <a:lnTo>
                      <a:pt x="2556" y="4441"/>
                    </a:lnTo>
                    <a:close/>
                    <a:moveTo>
                      <a:pt x="2556" y="12920"/>
                    </a:moveTo>
                    <a:lnTo>
                      <a:pt x="18788" y="12920"/>
                    </a:lnTo>
                    <a:lnTo>
                      <a:pt x="18788" y="17361"/>
                    </a:lnTo>
                    <a:lnTo>
                      <a:pt x="2556" y="17361"/>
                    </a:lnTo>
                    <a:lnTo>
                      <a:pt x="2556" y="1292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Freeform: Shape 12"/>
              <p:cNvSpPr/>
              <p:nvPr/>
            </p:nvSpPr>
            <p:spPr>
              <a:xfrm>
                <a:off x="129188" y="0"/>
                <a:ext cx="252368" cy="156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66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316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Freeform: Shape 13"/>
              <p:cNvSpPr/>
              <p:nvPr/>
            </p:nvSpPr>
            <p:spPr>
              <a:xfrm>
                <a:off x="-1" y="93136"/>
                <a:ext cx="507741" cy="285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8" y="0"/>
                    </a:moveTo>
                    <a:lnTo>
                      <a:pt x="17562" y="0"/>
                    </a:lnTo>
                    <a:lnTo>
                      <a:pt x="17562" y="7162"/>
                    </a:lnTo>
                    <a:lnTo>
                      <a:pt x="4038" y="7162"/>
                    </a:lnTo>
                    <a:lnTo>
                      <a:pt x="4038" y="0"/>
                    </a:lnTo>
                    <a:lnTo>
                      <a:pt x="2692" y="0"/>
                    </a:lnTo>
                    <a:lnTo>
                      <a:pt x="2179" y="114"/>
                    </a:lnTo>
                    <a:lnTo>
                      <a:pt x="1731" y="341"/>
                    </a:lnTo>
                    <a:lnTo>
                      <a:pt x="1282" y="796"/>
                    </a:lnTo>
                    <a:lnTo>
                      <a:pt x="833" y="1364"/>
                    </a:lnTo>
                    <a:lnTo>
                      <a:pt x="449" y="2274"/>
                    </a:lnTo>
                    <a:lnTo>
                      <a:pt x="256" y="3069"/>
                    </a:lnTo>
                    <a:lnTo>
                      <a:pt x="0" y="4661"/>
                    </a:lnTo>
                    <a:lnTo>
                      <a:pt x="0" y="16598"/>
                    </a:lnTo>
                    <a:lnTo>
                      <a:pt x="128" y="17735"/>
                    </a:lnTo>
                    <a:lnTo>
                      <a:pt x="256" y="18531"/>
                    </a:lnTo>
                    <a:lnTo>
                      <a:pt x="449" y="19326"/>
                    </a:lnTo>
                    <a:lnTo>
                      <a:pt x="833" y="19895"/>
                    </a:lnTo>
                    <a:lnTo>
                      <a:pt x="1282" y="20577"/>
                    </a:lnTo>
                    <a:lnTo>
                      <a:pt x="1731" y="21145"/>
                    </a:lnTo>
                    <a:lnTo>
                      <a:pt x="2179" y="21373"/>
                    </a:lnTo>
                    <a:lnTo>
                      <a:pt x="2692" y="21600"/>
                    </a:lnTo>
                    <a:lnTo>
                      <a:pt x="4038" y="21600"/>
                    </a:lnTo>
                    <a:lnTo>
                      <a:pt x="4038" y="14438"/>
                    </a:lnTo>
                    <a:lnTo>
                      <a:pt x="17562" y="14438"/>
                    </a:lnTo>
                    <a:lnTo>
                      <a:pt x="17562" y="21600"/>
                    </a:lnTo>
                    <a:lnTo>
                      <a:pt x="18908" y="21600"/>
                    </a:lnTo>
                    <a:lnTo>
                      <a:pt x="19421" y="21373"/>
                    </a:lnTo>
                    <a:lnTo>
                      <a:pt x="19869" y="21145"/>
                    </a:lnTo>
                    <a:lnTo>
                      <a:pt x="20318" y="20577"/>
                    </a:lnTo>
                    <a:lnTo>
                      <a:pt x="20767" y="19895"/>
                    </a:lnTo>
                    <a:lnTo>
                      <a:pt x="21151" y="19326"/>
                    </a:lnTo>
                    <a:lnTo>
                      <a:pt x="21408" y="18531"/>
                    </a:lnTo>
                    <a:lnTo>
                      <a:pt x="21600" y="17735"/>
                    </a:lnTo>
                    <a:lnTo>
                      <a:pt x="21600" y="3865"/>
                    </a:lnTo>
                    <a:lnTo>
                      <a:pt x="21408" y="3069"/>
                    </a:lnTo>
                    <a:lnTo>
                      <a:pt x="21151" y="2274"/>
                    </a:lnTo>
                    <a:lnTo>
                      <a:pt x="20767" y="1364"/>
                    </a:lnTo>
                    <a:lnTo>
                      <a:pt x="20318" y="796"/>
                    </a:lnTo>
                    <a:lnTo>
                      <a:pt x="19869" y="341"/>
                    </a:lnTo>
                    <a:lnTo>
                      <a:pt x="19421" y="114"/>
                    </a:lnTo>
                    <a:lnTo>
                      <a:pt x="1890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47" name="Group 14"/>
          <p:cNvGrpSpPr/>
          <p:nvPr/>
        </p:nvGrpSpPr>
        <p:grpSpPr>
          <a:xfrm>
            <a:off x="6596680" y="3032936"/>
            <a:ext cx="1619915" cy="1619915"/>
            <a:chOff x="6596680" y="3266275"/>
            <a:chExt cx="1619915" cy="1619915"/>
          </a:xfrm>
        </p:grpSpPr>
        <p:sp>
          <p:nvSpPr>
            <p:cNvPr id="48" name="Rectangle: Rounded Corners 15"/>
            <p:cNvSpPr/>
            <p:nvPr/>
          </p:nvSpPr>
          <p:spPr>
            <a:xfrm rot="2700000">
              <a:off x="6596680" y="3266275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9" name="Freeform: Shape 16"/>
            <p:cNvSpPr/>
            <p:nvPr/>
          </p:nvSpPr>
          <p:spPr>
            <a:xfrm>
              <a:off x="7159422" y="3856604"/>
              <a:ext cx="492716" cy="43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2681"/>
                  </a:moveTo>
                  <a:lnTo>
                    <a:pt x="19493" y="521"/>
                  </a:lnTo>
                  <a:lnTo>
                    <a:pt x="19229" y="372"/>
                  </a:lnTo>
                  <a:lnTo>
                    <a:pt x="19032" y="298"/>
                  </a:lnTo>
                  <a:lnTo>
                    <a:pt x="18768" y="372"/>
                  </a:lnTo>
                  <a:lnTo>
                    <a:pt x="18505" y="521"/>
                  </a:lnTo>
                  <a:lnTo>
                    <a:pt x="18373" y="819"/>
                  </a:lnTo>
                  <a:lnTo>
                    <a:pt x="18373" y="1192"/>
                  </a:lnTo>
                  <a:lnTo>
                    <a:pt x="18176" y="1192"/>
                  </a:lnTo>
                  <a:lnTo>
                    <a:pt x="17912" y="1341"/>
                  </a:lnTo>
                  <a:lnTo>
                    <a:pt x="12907" y="7001"/>
                  </a:lnTo>
                  <a:lnTo>
                    <a:pt x="12907" y="7672"/>
                  </a:lnTo>
                  <a:lnTo>
                    <a:pt x="12644" y="8342"/>
                  </a:lnTo>
                  <a:lnTo>
                    <a:pt x="13171" y="9012"/>
                  </a:lnTo>
                  <a:lnTo>
                    <a:pt x="12051" y="10279"/>
                  </a:lnTo>
                  <a:lnTo>
                    <a:pt x="8495" y="6182"/>
                  </a:lnTo>
                  <a:lnTo>
                    <a:pt x="8627" y="5512"/>
                  </a:lnTo>
                  <a:lnTo>
                    <a:pt x="8627" y="4320"/>
                  </a:lnTo>
                  <a:lnTo>
                    <a:pt x="8495" y="3650"/>
                  </a:lnTo>
                  <a:lnTo>
                    <a:pt x="8363" y="3128"/>
                  </a:lnTo>
                  <a:lnTo>
                    <a:pt x="8166" y="2458"/>
                  </a:lnTo>
                  <a:lnTo>
                    <a:pt x="7771" y="1862"/>
                  </a:lnTo>
                  <a:lnTo>
                    <a:pt x="7441" y="1341"/>
                  </a:lnTo>
                  <a:lnTo>
                    <a:pt x="6915" y="968"/>
                  </a:lnTo>
                  <a:lnTo>
                    <a:pt x="6454" y="670"/>
                  </a:lnTo>
                  <a:lnTo>
                    <a:pt x="5993" y="298"/>
                  </a:lnTo>
                  <a:lnTo>
                    <a:pt x="4807" y="0"/>
                  </a:lnTo>
                  <a:lnTo>
                    <a:pt x="3754" y="0"/>
                  </a:lnTo>
                  <a:lnTo>
                    <a:pt x="3095" y="149"/>
                  </a:lnTo>
                  <a:lnTo>
                    <a:pt x="5663" y="2979"/>
                  </a:lnTo>
                  <a:lnTo>
                    <a:pt x="5005" y="5661"/>
                  </a:lnTo>
                  <a:lnTo>
                    <a:pt x="2502" y="6331"/>
                  </a:lnTo>
                  <a:lnTo>
                    <a:pt x="132" y="3650"/>
                  </a:lnTo>
                  <a:lnTo>
                    <a:pt x="0" y="4171"/>
                  </a:lnTo>
                  <a:lnTo>
                    <a:pt x="0" y="5512"/>
                  </a:lnTo>
                  <a:lnTo>
                    <a:pt x="132" y="6108"/>
                  </a:lnTo>
                  <a:lnTo>
                    <a:pt x="263" y="6778"/>
                  </a:lnTo>
                  <a:lnTo>
                    <a:pt x="527" y="7299"/>
                  </a:lnTo>
                  <a:lnTo>
                    <a:pt x="1185" y="8342"/>
                  </a:lnTo>
                  <a:lnTo>
                    <a:pt x="1712" y="8789"/>
                  </a:lnTo>
                  <a:lnTo>
                    <a:pt x="2305" y="9161"/>
                  </a:lnTo>
                  <a:lnTo>
                    <a:pt x="2766" y="9459"/>
                  </a:lnTo>
                  <a:lnTo>
                    <a:pt x="3951" y="9757"/>
                  </a:lnTo>
                  <a:lnTo>
                    <a:pt x="5005" y="9757"/>
                  </a:lnTo>
                  <a:lnTo>
                    <a:pt x="5663" y="9608"/>
                  </a:lnTo>
                  <a:lnTo>
                    <a:pt x="9220" y="13481"/>
                  </a:lnTo>
                  <a:lnTo>
                    <a:pt x="5861" y="17429"/>
                  </a:lnTo>
                  <a:lnTo>
                    <a:pt x="5663" y="17131"/>
                  </a:lnTo>
                  <a:lnTo>
                    <a:pt x="4676" y="18099"/>
                  </a:lnTo>
                  <a:lnTo>
                    <a:pt x="3095" y="20930"/>
                  </a:lnTo>
                  <a:lnTo>
                    <a:pt x="3490" y="21302"/>
                  </a:lnTo>
                  <a:lnTo>
                    <a:pt x="5993" y="19589"/>
                  </a:lnTo>
                  <a:lnTo>
                    <a:pt x="6849" y="18472"/>
                  </a:lnTo>
                  <a:lnTo>
                    <a:pt x="6585" y="18248"/>
                  </a:lnTo>
                  <a:lnTo>
                    <a:pt x="10076" y="14450"/>
                  </a:lnTo>
                  <a:lnTo>
                    <a:pt x="15805" y="20930"/>
                  </a:lnTo>
                  <a:lnTo>
                    <a:pt x="16134" y="21228"/>
                  </a:lnTo>
                  <a:lnTo>
                    <a:pt x="16463" y="21451"/>
                  </a:lnTo>
                  <a:lnTo>
                    <a:pt x="16859" y="21600"/>
                  </a:lnTo>
                  <a:lnTo>
                    <a:pt x="17583" y="21600"/>
                  </a:lnTo>
                  <a:lnTo>
                    <a:pt x="17912" y="21451"/>
                  </a:lnTo>
                  <a:lnTo>
                    <a:pt x="18307" y="21228"/>
                  </a:lnTo>
                  <a:lnTo>
                    <a:pt x="18637" y="20930"/>
                  </a:lnTo>
                  <a:lnTo>
                    <a:pt x="18900" y="20632"/>
                  </a:lnTo>
                  <a:lnTo>
                    <a:pt x="19098" y="20259"/>
                  </a:lnTo>
                  <a:lnTo>
                    <a:pt x="19229" y="19738"/>
                  </a:lnTo>
                  <a:lnTo>
                    <a:pt x="19229" y="18919"/>
                  </a:lnTo>
                  <a:lnTo>
                    <a:pt x="19098" y="18472"/>
                  </a:lnTo>
                  <a:lnTo>
                    <a:pt x="18900" y="18099"/>
                  </a:lnTo>
                  <a:lnTo>
                    <a:pt x="18637" y="17652"/>
                  </a:lnTo>
                  <a:lnTo>
                    <a:pt x="12907" y="11172"/>
                  </a:lnTo>
                  <a:lnTo>
                    <a:pt x="13961" y="9981"/>
                  </a:lnTo>
                  <a:lnTo>
                    <a:pt x="14488" y="10502"/>
                  </a:lnTo>
                  <a:lnTo>
                    <a:pt x="15080" y="10130"/>
                  </a:lnTo>
                  <a:lnTo>
                    <a:pt x="15805" y="10130"/>
                  </a:lnTo>
                  <a:lnTo>
                    <a:pt x="20678" y="4618"/>
                  </a:lnTo>
                  <a:lnTo>
                    <a:pt x="20678" y="4469"/>
                  </a:lnTo>
                  <a:lnTo>
                    <a:pt x="20810" y="4171"/>
                  </a:lnTo>
                  <a:lnTo>
                    <a:pt x="20941" y="4022"/>
                  </a:lnTo>
                  <a:lnTo>
                    <a:pt x="21139" y="3948"/>
                  </a:lnTo>
                  <a:lnTo>
                    <a:pt x="21402" y="3799"/>
                  </a:lnTo>
                  <a:lnTo>
                    <a:pt x="21600" y="3501"/>
                  </a:lnTo>
                  <a:lnTo>
                    <a:pt x="21600" y="2979"/>
                  </a:lnTo>
                  <a:lnTo>
                    <a:pt x="21402" y="2681"/>
                  </a:lnTo>
                  <a:close/>
                  <a:moveTo>
                    <a:pt x="17320" y="18770"/>
                  </a:moveTo>
                  <a:lnTo>
                    <a:pt x="17715" y="18919"/>
                  </a:lnTo>
                  <a:lnTo>
                    <a:pt x="17912" y="19068"/>
                  </a:lnTo>
                  <a:lnTo>
                    <a:pt x="18176" y="19291"/>
                  </a:lnTo>
                  <a:lnTo>
                    <a:pt x="18176" y="19961"/>
                  </a:lnTo>
                  <a:lnTo>
                    <a:pt x="17912" y="20259"/>
                  </a:lnTo>
                  <a:lnTo>
                    <a:pt x="17715" y="20557"/>
                  </a:lnTo>
                  <a:lnTo>
                    <a:pt x="17122" y="20557"/>
                  </a:lnTo>
                  <a:lnTo>
                    <a:pt x="16595" y="19961"/>
                  </a:lnTo>
                  <a:lnTo>
                    <a:pt x="16595" y="19291"/>
                  </a:lnTo>
                  <a:lnTo>
                    <a:pt x="16859" y="19068"/>
                  </a:lnTo>
                  <a:lnTo>
                    <a:pt x="17122" y="18919"/>
                  </a:lnTo>
                  <a:lnTo>
                    <a:pt x="17320" y="18770"/>
                  </a:lnTo>
                  <a:close/>
                  <a:moveTo>
                    <a:pt x="14554" y="7299"/>
                  </a:moveTo>
                  <a:lnTo>
                    <a:pt x="14224" y="6852"/>
                  </a:lnTo>
                  <a:lnTo>
                    <a:pt x="17912" y="2681"/>
                  </a:lnTo>
                  <a:lnTo>
                    <a:pt x="18307" y="3128"/>
                  </a:lnTo>
                  <a:lnTo>
                    <a:pt x="14554" y="7299"/>
                  </a:lnTo>
                  <a:close/>
                  <a:moveTo>
                    <a:pt x="15805" y="8640"/>
                  </a:moveTo>
                  <a:lnTo>
                    <a:pt x="15410" y="8268"/>
                  </a:lnTo>
                  <a:lnTo>
                    <a:pt x="19098" y="4022"/>
                  </a:lnTo>
                  <a:lnTo>
                    <a:pt x="19493" y="4469"/>
                  </a:lnTo>
                  <a:lnTo>
                    <a:pt x="15805" y="864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0" name="Group 17"/>
          <p:cNvGrpSpPr/>
          <p:nvPr/>
        </p:nvGrpSpPr>
        <p:grpSpPr>
          <a:xfrm>
            <a:off x="5286039" y="1774943"/>
            <a:ext cx="1619915" cy="1619915"/>
            <a:chOff x="5286039" y="2008282"/>
            <a:chExt cx="1619915" cy="1619915"/>
          </a:xfrm>
        </p:grpSpPr>
        <p:sp>
          <p:nvSpPr>
            <p:cNvPr id="51" name="Rectangle: Rounded Corners 18"/>
            <p:cNvSpPr/>
            <p:nvPr/>
          </p:nvSpPr>
          <p:spPr>
            <a:xfrm rot="2700000">
              <a:off x="5286039" y="2008282"/>
              <a:ext cx="1619915" cy="1619915"/>
            </a:xfrm>
            <a:prstGeom prst="roundRect">
              <a:avLst>
                <a:gd name="adj" fmla="val 849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2" name="Group 19"/>
            <p:cNvGrpSpPr/>
            <p:nvPr/>
          </p:nvGrpSpPr>
          <p:grpSpPr>
            <a:xfrm>
              <a:off x="5830172" y="2568097"/>
              <a:ext cx="525998" cy="504079"/>
              <a:chOff x="0" y="0"/>
              <a:chExt cx="525995" cy="504077"/>
            </a:xfrm>
            <a:solidFill>
              <a:schemeClr val="bg1"/>
            </a:solidFill>
          </p:grpSpPr>
          <p:sp>
            <p:nvSpPr>
              <p:cNvPr id="53" name="Freeform: Shape 20"/>
              <p:cNvSpPr/>
              <p:nvPr/>
            </p:nvSpPr>
            <p:spPr>
              <a:xfrm>
                <a:off x="76706" y="216972"/>
                <a:ext cx="201833" cy="287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74" y="8295"/>
                    </a:moveTo>
                    <a:lnTo>
                      <a:pt x="14674" y="18972"/>
                    </a:lnTo>
                    <a:lnTo>
                      <a:pt x="14557" y="19465"/>
                    </a:lnTo>
                    <a:lnTo>
                      <a:pt x="14322" y="19957"/>
                    </a:lnTo>
                    <a:lnTo>
                      <a:pt x="13970" y="20368"/>
                    </a:lnTo>
                    <a:lnTo>
                      <a:pt x="13500" y="20779"/>
                    </a:lnTo>
                    <a:lnTo>
                      <a:pt x="12913" y="21107"/>
                    </a:lnTo>
                    <a:lnTo>
                      <a:pt x="12326" y="21354"/>
                    </a:lnTo>
                    <a:lnTo>
                      <a:pt x="11622" y="21518"/>
                    </a:lnTo>
                    <a:lnTo>
                      <a:pt x="10917" y="21600"/>
                    </a:lnTo>
                    <a:lnTo>
                      <a:pt x="10213" y="21518"/>
                    </a:lnTo>
                    <a:lnTo>
                      <a:pt x="9391" y="21354"/>
                    </a:lnTo>
                    <a:lnTo>
                      <a:pt x="8687" y="21107"/>
                    </a:lnTo>
                    <a:lnTo>
                      <a:pt x="8100" y="20779"/>
                    </a:lnTo>
                    <a:lnTo>
                      <a:pt x="7396" y="19957"/>
                    </a:lnTo>
                    <a:lnTo>
                      <a:pt x="7161" y="19465"/>
                    </a:lnTo>
                    <a:lnTo>
                      <a:pt x="7161" y="8295"/>
                    </a:lnTo>
                    <a:lnTo>
                      <a:pt x="1878" y="8295"/>
                    </a:lnTo>
                    <a:lnTo>
                      <a:pt x="1174" y="8213"/>
                    </a:lnTo>
                    <a:lnTo>
                      <a:pt x="587" y="8131"/>
                    </a:lnTo>
                    <a:lnTo>
                      <a:pt x="117" y="7802"/>
                    </a:lnTo>
                    <a:lnTo>
                      <a:pt x="0" y="7474"/>
                    </a:lnTo>
                    <a:lnTo>
                      <a:pt x="0" y="6735"/>
                    </a:lnTo>
                    <a:lnTo>
                      <a:pt x="352" y="6324"/>
                    </a:lnTo>
                    <a:lnTo>
                      <a:pt x="8100" y="903"/>
                    </a:lnTo>
                    <a:lnTo>
                      <a:pt x="8804" y="493"/>
                    </a:lnTo>
                    <a:lnTo>
                      <a:pt x="9391" y="164"/>
                    </a:lnTo>
                    <a:lnTo>
                      <a:pt x="10213" y="0"/>
                    </a:lnTo>
                    <a:lnTo>
                      <a:pt x="11504" y="0"/>
                    </a:lnTo>
                    <a:lnTo>
                      <a:pt x="12209" y="164"/>
                    </a:lnTo>
                    <a:lnTo>
                      <a:pt x="12913" y="493"/>
                    </a:lnTo>
                    <a:lnTo>
                      <a:pt x="13500" y="903"/>
                    </a:lnTo>
                    <a:lnTo>
                      <a:pt x="20896" y="5995"/>
                    </a:lnTo>
                    <a:lnTo>
                      <a:pt x="21365" y="6324"/>
                    </a:lnTo>
                    <a:lnTo>
                      <a:pt x="21600" y="6735"/>
                    </a:lnTo>
                    <a:lnTo>
                      <a:pt x="21600" y="7474"/>
                    </a:lnTo>
                    <a:lnTo>
                      <a:pt x="21365" y="7802"/>
                    </a:lnTo>
                    <a:lnTo>
                      <a:pt x="20896" y="7967"/>
                    </a:lnTo>
                    <a:lnTo>
                      <a:pt x="20309" y="8213"/>
                    </a:lnTo>
                    <a:lnTo>
                      <a:pt x="19487" y="8295"/>
                    </a:lnTo>
                    <a:lnTo>
                      <a:pt x="14674" y="829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Freeform: Shape 21"/>
              <p:cNvSpPr/>
              <p:nvPr/>
            </p:nvSpPr>
            <p:spPr>
              <a:xfrm>
                <a:off x="0" y="0"/>
                <a:ext cx="525995" cy="368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5" y="7843"/>
                    </a:moveTo>
                    <a:lnTo>
                      <a:pt x="17640" y="8036"/>
                    </a:lnTo>
                    <a:lnTo>
                      <a:pt x="18090" y="8164"/>
                    </a:lnTo>
                    <a:lnTo>
                      <a:pt x="18900" y="8743"/>
                    </a:lnTo>
                    <a:lnTo>
                      <a:pt x="19305" y="9064"/>
                    </a:lnTo>
                    <a:lnTo>
                      <a:pt x="19710" y="9450"/>
                    </a:lnTo>
                    <a:lnTo>
                      <a:pt x="20025" y="9836"/>
                    </a:lnTo>
                    <a:lnTo>
                      <a:pt x="20295" y="10350"/>
                    </a:lnTo>
                    <a:lnTo>
                      <a:pt x="20565" y="10736"/>
                    </a:lnTo>
                    <a:lnTo>
                      <a:pt x="20835" y="11250"/>
                    </a:lnTo>
                    <a:lnTo>
                      <a:pt x="21060" y="11764"/>
                    </a:lnTo>
                    <a:lnTo>
                      <a:pt x="21240" y="12279"/>
                    </a:lnTo>
                    <a:lnTo>
                      <a:pt x="21420" y="12857"/>
                    </a:lnTo>
                    <a:lnTo>
                      <a:pt x="21510" y="13436"/>
                    </a:lnTo>
                    <a:lnTo>
                      <a:pt x="21600" y="14079"/>
                    </a:lnTo>
                    <a:lnTo>
                      <a:pt x="21600" y="15236"/>
                    </a:lnTo>
                    <a:lnTo>
                      <a:pt x="21510" y="15879"/>
                    </a:lnTo>
                    <a:lnTo>
                      <a:pt x="21420" y="16457"/>
                    </a:lnTo>
                    <a:lnTo>
                      <a:pt x="21240" y="16971"/>
                    </a:lnTo>
                    <a:lnTo>
                      <a:pt x="20790" y="18129"/>
                    </a:lnTo>
                    <a:lnTo>
                      <a:pt x="20565" y="18579"/>
                    </a:lnTo>
                    <a:lnTo>
                      <a:pt x="20250" y="19093"/>
                    </a:lnTo>
                    <a:lnTo>
                      <a:pt x="19890" y="19543"/>
                    </a:lnTo>
                    <a:lnTo>
                      <a:pt x="19575" y="19929"/>
                    </a:lnTo>
                    <a:lnTo>
                      <a:pt x="19170" y="20250"/>
                    </a:lnTo>
                    <a:lnTo>
                      <a:pt x="18810" y="20571"/>
                    </a:lnTo>
                    <a:lnTo>
                      <a:pt x="18360" y="20893"/>
                    </a:lnTo>
                    <a:lnTo>
                      <a:pt x="17910" y="21150"/>
                    </a:lnTo>
                    <a:lnTo>
                      <a:pt x="17415" y="21279"/>
                    </a:lnTo>
                    <a:lnTo>
                      <a:pt x="16920" y="21471"/>
                    </a:lnTo>
                    <a:lnTo>
                      <a:pt x="16920" y="14143"/>
                    </a:lnTo>
                    <a:lnTo>
                      <a:pt x="16740" y="13564"/>
                    </a:lnTo>
                    <a:lnTo>
                      <a:pt x="16560" y="13050"/>
                    </a:lnTo>
                    <a:lnTo>
                      <a:pt x="16290" y="12536"/>
                    </a:lnTo>
                    <a:lnTo>
                      <a:pt x="15975" y="12214"/>
                    </a:lnTo>
                    <a:lnTo>
                      <a:pt x="15615" y="11893"/>
                    </a:lnTo>
                    <a:lnTo>
                      <a:pt x="15165" y="11764"/>
                    </a:lnTo>
                    <a:lnTo>
                      <a:pt x="14805" y="11700"/>
                    </a:lnTo>
                    <a:lnTo>
                      <a:pt x="14355" y="11764"/>
                    </a:lnTo>
                    <a:lnTo>
                      <a:pt x="13905" y="11893"/>
                    </a:lnTo>
                    <a:lnTo>
                      <a:pt x="13545" y="12214"/>
                    </a:lnTo>
                    <a:lnTo>
                      <a:pt x="13230" y="12536"/>
                    </a:lnTo>
                    <a:lnTo>
                      <a:pt x="12960" y="13050"/>
                    </a:lnTo>
                    <a:lnTo>
                      <a:pt x="12780" y="13564"/>
                    </a:lnTo>
                    <a:lnTo>
                      <a:pt x="12600" y="14143"/>
                    </a:lnTo>
                    <a:lnTo>
                      <a:pt x="12600" y="21600"/>
                    </a:lnTo>
                    <a:lnTo>
                      <a:pt x="9450" y="21600"/>
                    </a:lnTo>
                    <a:lnTo>
                      <a:pt x="9450" y="20250"/>
                    </a:lnTo>
                    <a:lnTo>
                      <a:pt x="10575" y="20250"/>
                    </a:lnTo>
                    <a:lnTo>
                      <a:pt x="11070" y="20121"/>
                    </a:lnTo>
                    <a:lnTo>
                      <a:pt x="11475" y="19929"/>
                    </a:lnTo>
                    <a:lnTo>
                      <a:pt x="11655" y="19671"/>
                    </a:lnTo>
                    <a:lnTo>
                      <a:pt x="11835" y="19479"/>
                    </a:lnTo>
                    <a:lnTo>
                      <a:pt x="11970" y="19221"/>
                    </a:lnTo>
                    <a:lnTo>
                      <a:pt x="12060" y="18964"/>
                    </a:lnTo>
                    <a:lnTo>
                      <a:pt x="12105" y="18321"/>
                    </a:lnTo>
                    <a:lnTo>
                      <a:pt x="12060" y="17807"/>
                    </a:lnTo>
                    <a:lnTo>
                      <a:pt x="11880" y="17229"/>
                    </a:lnTo>
                    <a:lnTo>
                      <a:pt x="11610" y="16650"/>
                    </a:lnTo>
                    <a:lnTo>
                      <a:pt x="8775" y="12729"/>
                    </a:lnTo>
                    <a:lnTo>
                      <a:pt x="8460" y="12214"/>
                    </a:lnTo>
                    <a:lnTo>
                      <a:pt x="8055" y="11893"/>
                    </a:lnTo>
                    <a:lnTo>
                      <a:pt x="7650" y="11764"/>
                    </a:lnTo>
                    <a:lnTo>
                      <a:pt x="7290" y="11700"/>
                    </a:lnTo>
                    <a:lnTo>
                      <a:pt x="6840" y="11764"/>
                    </a:lnTo>
                    <a:lnTo>
                      <a:pt x="6435" y="11893"/>
                    </a:lnTo>
                    <a:lnTo>
                      <a:pt x="6120" y="12214"/>
                    </a:lnTo>
                    <a:lnTo>
                      <a:pt x="5715" y="12729"/>
                    </a:lnTo>
                    <a:lnTo>
                      <a:pt x="2925" y="16650"/>
                    </a:lnTo>
                    <a:lnTo>
                      <a:pt x="2610" y="17229"/>
                    </a:lnTo>
                    <a:lnTo>
                      <a:pt x="2430" y="17871"/>
                    </a:lnTo>
                    <a:lnTo>
                      <a:pt x="2385" y="18450"/>
                    </a:lnTo>
                    <a:lnTo>
                      <a:pt x="2430" y="18964"/>
                    </a:lnTo>
                    <a:lnTo>
                      <a:pt x="2565" y="19286"/>
                    </a:lnTo>
                    <a:lnTo>
                      <a:pt x="2655" y="19543"/>
                    </a:lnTo>
                    <a:lnTo>
                      <a:pt x="2835" y="19671"/>
                    </a:lnTo>
                    <a:lnTo>
                      <a:pt x="3015" y="19929"/>
                    </a:lnTo>
                    <a:lnTo>
                      <a:pt x="3375" y="20186"/>
                    </a:lnTo>
                    <a:lnTo>
                      <a:pt x="3825" y="20250"/>
                    </a:lnTo>
                    <a:lnTo>
                      <a:pt x="5130" y="20250"/>
                    </a:lnTo>
                    <a:lnTo>
                      <a:pt x="5130" y="21536"/>
                    </a:lnTo>
                    <a:lnTo>
                      <a:pt x="4545" y="21471"/>
                    </a:lnTo>
                    <a:lnTo>
                      <a:pt x="4050" y="21279"/>
                    </a:lnTo>
                    <a:lnTo>
                      <a:pt x="3555" y="21021"/>
                    </a:lnTo>
                    <a:lnTo>
                      <a:pt x="3105" y="20829"/>
                    </a:lnTo>
                    <a:lnTo>
                      <a:pt x="2655" y="20507"/>
                    </a:lnTo>
                    <a:lnTo>
                      <a:pt x="2205" y="20121"/>
                    </a:lnTo>
                    <a:lnTo>
                      <a:pt x="1845" y="19671"/>
                    </a:lnTo>
                    <a:lnTo>
                      <a:pt x="1485" y="19286"/>
                    </a:lnTo>
                    <a:lnTo>
                      <a:pt x="1170" y="18771"/>
                    </a:lnTo>
                    <a:lnTo>
                      <a:pt x="900" y="18257"/>
                    </a:lnTo>
                    <a:lnTo>
                      <a:pt x="585" y="17679"/>
                    </a:lnTo>
                    <a:lnTo>
                      <a:pt x="360" y="17164"/>
                    </a:lnTo>
                    <a:lnTo>
                      <a:pt x="225" y="16521"/>
                    </a:lnTo>
                    <a:lnTo>
                      <a:pt x="90" y="15943"/>
                    </a:lnTo>
                    <a:lnTo>
                      <a:pt x="45" y="15236"/>
                    </a:lnTo>
                    <a:lnTo>
                      <a:pt x="0" y="14593"/>
                    </a:lnTo>
                    <a:lnTo>
                      <a:pt x="45" y="14079"/>
                    </a:lnTo>
                    <a:lnTo>
                      <a:pt x="90" y="13436"/>
                    </a:lnTo>
                    <a:lnTo>
                      <a:pt x="225" y="12857"/>
                    </a:lnTo>
                    <a:lnTo>
                      <a:pt x="315" y="12279"/>
                    </a:lnTo>
                    <a:lnTo>
                      <a:pt x="540" y="11764"/>
                    </a:lnTo>
                    <a:lnTo>
                      <a:pt x="720" y="11250"/>
                    </a:lnTo>
                    <a:lnTo>
                      <a:pt x="990" y="10736"/>
                    </a:lnTo>
                    <a:lnTo>
                      <a:pt x="1620" y="9836"/>
                    </a:lnTo>
                    <a:lnTo>
                      <a:pt x="2250" y="9064"/>
                    </a:lnTo>
                    <a:lnTo>
                      <a:pt x="2655" y="8743"/>
                    </a:lnTo>
                    <a:lnTo>
                      <a:pt x="3105" y="8486"/>
                    </a:lnTo>
                    <a:lnTo>
                      <a:pt x="3555" y="8164"/>
                    </a:lnTo>
                    <a:lnTo>
                      <a:pt x="4005" y="8036"/>
                    </a:lnTo>
                    <a:lnTo>
                      <a:pt x="4455" y="7843"/>
                    </a:lnTo>
                    <a:lnTo>
                      <a:pt x="4455" y="7586"/>
                    </a:lnTo>
                    <a:lnTo>
                      <a:pt x="4500" y="6879"/>
                    </a:lnTo>
                    <a:lnTo>
                      <a:pt x="4545" y="6107"/>
                    </a:lnTo>
                    <a:lnTo>
                      <a:pt x="4725" y="5400"/>
                    </a:lnTo>
                    <a:lnTo>
                      <a:pt x="4950" y="4693"/>
                    </a:lnTo>
                    <a:lnTo>
                      <a:pt x="5220" y="4050"/>
                    </a:lnTo>
                    <a:lnTo>
                      <a:pt x="5535" y="3407"/>
                    </a:lnTo>
                    <a:lnTo>
                      <a:pt x="5895" y="2764"/>
                    </a:lnTo>
                    <a:lnTo>
                      <a:pt x="6345" y="2314"/>
                    </a:lnTo>
                    <a:lnTo>
                      <a:pt x="6795" y="1736"/>
                    </a:lnTo>
                    <a:lnTo>
                      <a:pt x="7245" y="1350"/>
                    </a:lnTo>
                    <a:lnTo>
                      <a:pt x="7785" y="964"/>
                    </a:lnTo>
                    <a:lnTo>
                      <a:pt x="8325" y="643"/>
                    </a:lnTo>
                    <a:lnTo>
                      <a:pt x="9495" y="129"/>
                    </a:lnTo>
                    <a:lnTo>
                      <a:pt x="10170" y="64"/>
                    </a:lnTo>
                    <a:lnTo>
                      <a:pt x="10800" y="0"/>
                    </a:lnTo>
                    <a:lnTo>
                      <a:pt x="11475" y="64"/>
                    </a:lnTo>
                    <a:lnTo>
                      <a:pt x="12060" y="129"/>
                    </a:lnTo>
                    <a:lnTo>
                      <a:pt x="12690" y="386"/>
                    </a:lnTo>
                    <a:lnTo>
                      <a:pt x="13275" y="643"/>
                    </a:lnTo>
                    <a:lnTo>
                      <a:pt x="13860" y="964"/>
                    </a:lnTo>
                    <a:lnTo>
                      <a:pt x="14850" y="1736"/>
                    </a:lnTo>
                    <a:lnTo>
                      <a:pt x="15300" y="2314"/>
                    </a:lnTo>
                    <a:lnTo>
                      <a:pt x="15660" y="2764"/>
                    </a:lnTo>
                    <a:lnTo>
                      <a:pt x="16065" y="3407"/>
                    </a:lnTo>
                    <a:lnTo>
                      <a:pt x="16425" y="4050"/>
                    </a:lnTo>
                    <a:lnTo>
                      <a:pt x="16605" y="4693"/>
                    </a:lnTo>
                    <a:lnTo>
                      <a:pt x="16830" y="5400"/>
                    </a:lnTo>
                    <a:lnTo>
                      <a:pt x="17010" y="6107"/>
                    </a:lnTo>
                    <a:lnTo>
                      <a:pt x="17145" y="6879"/>
                    </a:lnTo>
                    <a:lnTo>
                      <a:pt x="17145" y="7843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Freeform: Shape 22"/>
              <p:cNvSpPr/>
              <p:nvPr/>
            </p:nvSpPr>
            <p:spPr>
              <a:xfrm>
                <a:off x="258614" y="216972"/>
                <a:ext cx="203824" cy="287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11" y="13305"/>
                    </a:moveTo>
                    <a:lnTo>
                      <a:pt x="14711" y="2628"/>
                    </a:lnTo>
                    <a:lnTo>
                      <a:pt x="14595" y="2135"/>
                    </a:lnTo>
                    <a:lnTo>
                      <a:pt x="14361" y="1560"/>
                    </a:lnTo>
                    <a:lnTo>
                      <a:pt x="14011" y="1068"/>
                    </a:lnTo>
                    <a:lnTo>
                      <a:pt x="13544" y="657"/>
                    </a:lnTo>
                    <a:lnTo>
                      <a:pt x="12376" y="164"/>
                    </a:lnTo>
                    <a:lnTo>
                      <a:pt x="11676" y="0"/>
                    </a:lnTo>
                    <a:lnTo>
                      <a:pt x="10041" y="0"/>
                    </a:lnTo>
                    <a:lnTo>
                      <a:pt x="9341" y="164"/>
                    </a:lnTo>
                    <a:lnTo>
                      <a:pt x="8173" y="657"/>
                    </a:lnTo>
                    <a:lnTo>
                      <a:pt x="7706" y="1068"/>
                    </a:lnTo>
                    <a:lnTo>
                      <a:pt x="7472" y="1560"/>
                    </a:lnTo>
                    <a:lnTo>
                      <a:pt x="7239" y="2135"/>
                    </a:lnTo>
                    <a:lnTo>
                      <a:pt x="7239" y="13305"/>
                    </a:lnTo>
                    <a:lnTo>
                      <a:pt x="1284" y="13305"/>
                    </a:lnTo>
                    <a:lnTo>
                      <a:pt x="701" y="13469"/>
                    </a:lnTo>
                    <a:lnTo>
                      <a:pt x="234" y="13716"/>
                    </a:lnTo>
                    <a:lnTo>
                      <a:pt x="117" y="13962"/>
                    </a:lnTo>
                    <a:lnTo>
                      <a:pt x="0" y="14373"/>
                    </a:lnTo>
                    <a:lnTo>
                      <a:pt x="117" y="14701"/>
                    </a:lnTo>
                    <a:lnTo>
                      <a:pt x="350" y="15112"/>
                    </a:lnTo>
                    <a:lnTo>
                      <a:pt x="817" y="15522"/>
                    </a:lnTo>
                    <a:lnTo>
                      <a:pt x="8173" y="20614"/>
                    </a:lnTo>
                    <a:lnTo>
                      <a:pt x="8874" y="21025"/>
                    </a:lnTo>
                    <a:lnTo>
                      <a:pt x="9457" y="21271"/>
                    </a:lnTo>
                    <a:lnTo>
                      <a:pt x="10275" y="21518"/>
                    </a:lnTo>
                    <a:lnTo>
                      <a:pt x="10742" y="21600"/>
                    </a:lnTo>
                    <a:lnTo>
                      <a:pt x="11559" y="21518"/>
                    </a:lnTo>
                    <a:lnTo>
                      <a:pt x="12259" y="21271"/>
                    </a:lnTo>
                    <a:lnTo>
                      <a:pt x="12843" y="21025"/>
                    </a:lnTo>
                    <a:lnTo>
                      <a:pt x="13544" y="20614"/>
                    </a:lnTo>
                    <a:lnTo>
                      <a:pt x="20899" y="15522"/>
                    </a:lnTo>
                    <a:lnTo>
                      <a:pt x="21366" y="15194"/>
                    </a:lnTo>
                    <a:lnTo>
                      <a:pt x="21600" y="14373"/>
                    </a:lnTo>
                    <a:lnTo>
                      <a:pt x="21600" y="14044"/>
                    </a:lnTo>
                    <a:lnTo>
                      <a:pt x="21366" y="13798"/>
                    </a:lnTo>
                    <a:lnTo>
                      <a:pt x="20899" y="13469"/>
                    </a:lnTo>
                    <a:lnTo>
                      <a:pt x="20199" y="13305"/>
                    </a:lnTo>
                    <a:lnTo>
                      <a:pt x="14711" y="1330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1403668" y="2326388"/>
            <a:ext cx="2085109" cy="1199959"/>
            <a:chOff x="1289368" y="2326388"/>
            <a:chExt cx="2085109" cy="1199959"/>
          </a:xfrm>
        </p:grpSpPr>
        <p:sp>
          <p:nvSpPr>
            <p:cNvPr id="57" name="TextBox 60"/>
            <p:cNvSpPr txBox="1"/>
            <p:nvPr/>
          </p:nvSpPr>
          <p:spPr>
            <a:xfrm>
              <a:off x="1289368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/>
                <a:t>标题内容</a:t>
              </a:r>
              <a:endParaRPr lang="zh-CN" altLang="en-US" dirty="0"/>
            </a:p>
          </p:txBody>
        </p:sp>
        <p:sp>
          <p:nvSpPr>
            <p:cNvPr id="58" name="TextBox 61"/>
            <p:cNvSpPr txBox="1"/>
            <p:nvPr/>
          </p:nvSpPr>
          <p:spPr>
            <a:xfrm>
              <a:off x="1289368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840471" y="2326388"/>
            <a:ext cx="2085109" cy="1199959"/>
            <a:chOff x="8980171" y="2326388"/>
            <a:chExt cx="2085109" cy="1199959"/>
          </a:xfrm>
        </p:grpSpPr>
        <p:sp>
          <p:nvSpPr>
            <p:cNvPr id="60" name="TextBox 54"/>
            <p:cNvSpPr txBox="1"/>
            <p:nvPr/>
          </p:nvSpPr>
          <p:spPr>
            <a:xfrm>
              <a:off x="8984019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4"/>
                  </a:solidFill>
                </a:rPr>
                <a:t>标题内容</a:t>
              </a:r>
              <a:endParaRPr lang="zh-CN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8980171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403668" y="4246099"/>
            <a:ext cx="2085109" cy="1201882"/>
            <a:chOff x="1289368" y="4246099"/>
            <a:chExt cx="2085109" cy="1201882"/>
          </a:xfrm>
        </p:grpSpPr>
        <p:sp>
          <p:nvSpPr>
            <p:cNvPr id="63" name="TextBox 51"/>
            <p:cNvSpPr txBox="1"/>
            <p:nvPr/>
          </p:nvSpPr>
          <p:spPr>
            <a:xfrm>
              <a:off x="1289368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2"/>
                  </a:solidFill>
                </a:rPr>
                <a:t>标题内容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61"/>
            <p:cNvSpPr txBox="1"/>
            <p:nvPr/>
          </p:nvSpPr>
          <p:spPr>
            <a:xfrm>
              <a:off x="1289368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840471" y="4246099"/>
            <a:ext cx="2085109" cy="1201882"/>
            <a:chOff x="8980171" y="4246099"/>
            <a:chExt cx="2085109" cy="1201882"/>
          </a:xfrm>
        </p:grpSpPr>
        <p:sp>
          <p:nvSpPr>
            <p:cNvPr id="66" name="TextBox 57"/>
            <p:cNvSpPr txBox="1"/>
            <p:nvPr/>
          </p:nvSpPr>
          <p:spPr>
            <a:xfrm>
              <a:off x="8984019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3"/>
                  </a:solidFill>
                </a:rPr>
                <a:t>标题内容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67" name="TextBox 61"/>
            <p:cNvSpPr txBox="1"/>
            <p:nvPr/>
          </p:nvSpPr>
          <p:spPr>
            <a:xfrm>
              <a:off x="8980171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3138 -3.7037E-7 " pathEditMode="relative" rAng="0" ptsTypes="AA">
                                      <p:cBhvr>
                                        <p:cTn id="43" dur="15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3138 -3.7037E-7 " pathEditMode="relative" rAng="0" ptsTypes="AA">
                                      <p:cBhvr>
                                        <p:cTn id="49" dur="1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3138 -2.96296E-6 " pathEditMode="relative" rAng="0" ptsTypes="AA">
                                      <p:cBhvr>
                                        <p:cTn id="55" dur="15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3138 -2.96296E-6 " pathEditMode="relative" rAng="0" ptsTypes="AA">
                                      <p:cBhvr>
                                        <p:cTn id="61" dur="15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398645" y="2127839"/>
            <a:ext cx="3394710" cy="339471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827835" y="2031053"/>
            <a:ext cx="840366" cy="840364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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39916" y="1972264"/>
            <a:ext cx="2517169" cy="1098030"/>
            <a:chOff x="2412640" y="1856152"/>
            <a:chExt cx="2517169" cy="1098030"/>
          </a:xfrm>
        </p:grpSpPr>
        <p:sp>
          <p:nvSpPr>
            <p:cNvPr id="6" name="矩形 5"/>
            <p:cNvSpPr/>
            <p:nvPr/>
          </p:nvSpPr>
          <p:spPr>
            <a:xfrm>
              <a:off x="2412640" y="2197052"/>
              <a:ext cx="251716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6553787" y="2031053"/>
            <a:ext cx="840366" cy="840364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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490741" y="1972264"/>
            <a:ext cx="2552033" cy="1082963"/>
            <a:chOff x="2412640" y="1856152"/>
            <a:chExt cx="2552033" cy="1082963"/>
          </a:xfrm>
        </p:grpSpPr>
        <p:sp>
          <p:nvSpPr>
            <p:cNvPr id="11" name="矩形 10"/>
            <p:cNvSpPr/>
            <p:nvPr/>
          </p:nvSpPr>
          <p:spPr>
            <a:xfrm>
              <a:off x="2412640" y="2197052"/>
              <a:ext cx="255203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</a:t>
              </a: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</a:t>
              </a: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4018217" y="3444247"/>
            <a:ext cx="840366" cy="840364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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39916" y="3385458"/>
            <a:ext cx="2586743" cy="1082963"/>
            <a:chOff x="2412640" y="1856152"/>
            <a:chExt cx="2586743" cy="1082963"/>
          </a:xfrm>
        </p:grpSpPr>
        <p:sp>
          <p:nvSpPr>
            <p:cNvPr id="15" name="矩形 14"/>
            <p:cNvSpPr/>
            <p:nvPr/>
          </p:nvSpPr>
          <p:spPr>
            <a:xfrm>
              <a:off x="2412640" y="2197052"/>
              <a:ext cx="258674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7353294" y="3444247"/>
            <a:ext cx="840366" cy="840364"/>
          </a:xfrm>
          <a:prstGeom prst="ellipse">
            <a:avLst/>
          </a:prstGeom>
          <a:solidFill>
            <a:schemeClr val="accent3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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490741" y="3385458"/>
            <a:ext cx="2552033" cy="1082963"/>
            <a:chOff x="2412640" y="1856152"/>
            <a:chExt cx="2552033" cy="1082963"/>
          </a:xfrm>
        </p:grpSpPr>
        <p:sp>
          <p:nvSpPr>
            <p:cNvPr id="19" name="矩形 18"/>
            <p:cNvSpPr/>
            <p:nvPr/>
          </p:nvSpPr>
          <p:spPr>
            <a:xfrm>
              <a:off x="2412640" y="2197052"/>
              <a:ext cx="255203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827835" y="4857441"/>
            <a:ext cx="840366" cy="840364"/>
          </a:xfrm>
          <a:prstGeom prst="ellipse">
            <a:avLst/>
          </a:prstGeom>
          <a:solidFill>
            <a:schemeClr val="accent5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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39916" y="4798652"/>
            <a:ext cx="2517169" cy="1082963"/>
            <a:chOff x="2412640" y="1856152"/>
            <a:chExt cx="2517169" cy="1082963"/>
          </a:xfrm>
        </p:grpSpPr>
        <p:sp>
          <p:nvSpPr>
            <p:cNvPr id="23" name="矩形 22"/>
            <p:cNvSpPr/>
            <p:nvPr/>
          </p:nvSpPr>
          <p:spPr>
            <a:xfrm>
              <a:off x="2412640" y="2197052"/>
              <a:ext cx="2517169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6553787" y="4857441"/>
            <a:ext cx="840366" cy="840364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</p:spPr>
        <p:txBody>
          <a:bodyPr vert="horz" wrap="square" lIns="0" tIns="0" rIns="0" bIns="72000" numCol="1" anchor="ctr" anchorCtr="0" compatLnSpc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FontAwesome" pitchFamily="2" charset="0"/>
              </a:rPr>
              <a:t></a:t>
            </a:r>
            <a:endParaRPr lang="zh-CN" alt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490741" y="4798652"/>
            <a:ext cx="2552033" cy="1082963"/>
            <a:chOff x="2412640" y="1856152"/>
            <a:chExt cx="2552033" cy="1082963"/>
          </a:xfrm>
        </p:grpSpPr>
        <p:sp>
          <p:nvSpPr>
            <p:cNvPr id="27" name="矩形 26"/>
            <p:cNvSpPr/>
            <p:nvPr/>
          </p:nvSpPr>
          <p:spPr>
            <a:xfrm>
              <a:off x="2412640" y="2197052"/>
              <a:ext cx="255203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412641" y="18561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6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5230480" y="2998909"/>
            <a:ext cx="1731040" cy="17310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添加</a:t>
            </a:r>
            <a:endParaRPr lang="en-US" altLang="zh-CN" sz="2400" dirty="0">
              <a:latin typeface="+mj-ea"/>
              <a:ea typeface="+mj-ea"/>
            </a:endParaRPr>
          </a:p>
          <a:p>
            <a:pPr algn="ctr"/>
            <a:r>
              <a:rPr lang="zh-CN" altLang="en-US" sz="2400" dirty="0">
                <a:latin typeface="+mj-ea"/>
                <a:ea typeface="+mj-ea"/>
              </a:rPr>
              <a:t>标题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05769 -2.59259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5768 4.81481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05768 4.81481E-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5768 4.81481E-6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05769 -3.7037E-6 " pathEditMode="relative" rAng="0" ptsTypes="AA">
                                      <p:cBhvr>
                                        <p:cTn id="70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5768 -3.7037E-6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3" grpId="0" animBg="1"/>
      <p:bldP spid="17" grpId="0" animBg="1"/>
      <p:bldP spid="21" grpId="0" animBg="1"/>
      <p:bldP spid="25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198067" y="2339207"/>
            <a:ext cx="6320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000" dirty="0">
                <a:solidFill>
                  <a:schemeClr val="accent1"/>
                </a:solidFill>
                <a:latin typeface="+mj-ea"/>
                <a:ea typeface="+mj-ea"/>
              </a:rPr>
              <a:t>感谢您的聆听</a:t>
            </a:r>
            <a:endParaRPr lang="zh-CN" altLang="en-US" sz="8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5723790" y="3662646"/>
            <a:ext cx="554445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一键换色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  </a:t>
            </a:r>
            <a:r>
              <a:rPr lang="en-US" altLang="zh-CN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商业计划书</a:t>
            </a:r>
            <a:endParaRPr lang="zh-CN" altLang="zh-CN" sz="1800" b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9988108" y="1191564"/>
            <a:ext cx="1182006" cy="639471"/>
            <a:chOff x="7410451" y="-2201863"/>
            <a:chExt cx="2400300" cy="1298575"/>
          </a:xfrm>
          <a:solidFill>
            <a:schemeClr val="accent1"/>
          </a:solidFill>
        </p:grpSpPr>
        <p:sp>
          <p:nvSpPr>
            <p:cNvPr id="90" name="Freeform 346"/>
            <p:cNvSpPr/>
            <p:nvPr/>
          </p:nvSpPr>
          <p:spPr bwMode="auto">
            <a:xfrm>
              <a:off x="7410451" y="-2201863"/>
              <a:ext cx="347663" cy="1062038"/>
            </a:xfrm>
            <a:custGeom>
              <a:avLst/>
              <a:gdLst>
                <a:gd name="T0" fmla="*/ 0 w 288"/>
                <a:gd name="T1" fmla="*/ 0 h 879"/>
                <a:gd name="T2" fmla="*/ 174 w 288"/>
                <a:gd name="T3" fmla="*/ 0 h 879"/>
                <a:gd name="T4" fmla="*/ 174 w 288"/>
                <a:gd name="T5" fmla="*/ 678 h 879"/>
                <a:gd name="T6" fmla="*/ 219 w 288"/>
                <a:gd name="T7" fmla="*/ 733 h 879"/>
                <a:gd name="T8" fmla="*/ 266 w 288"/>
                <a:gd name="T9" fmla="*/ 719 h 879"/>
                <a:gd name="T10" fmla="*/ 288 w 288"/>
                <a:gd name="T11" fmla="*/ 848 h 879"/>
                <a:gd name="T12" fmla="*/ 144 w 288"/>
                <a:gd name="T13" fmla="*/ 879 h 879"/>
                <a:gd name="T14" fmla="*/ 0 w 288"/>
                <a:gd name="T15" fmla="*/ 740 h 879"/>
                <a:gd name="T16" fmla="*/ 0 w 288"/>
                <a:gd name="T17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879">
                  <a:moveTo>
                    <a:pt x="0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74" y="678"/>
                    <a:pt x="174" y="678"/>
                    <a:pt x="174" y="678"/>
                  </a:cubicBezTo>
                  <a:cubicBezTo>
                    <a:pt x="174" y="714"/>
                    <a:pt x="189" y="733"/>
                    <a:pt x="219" y="733"/>
                  </a:cubicBezTo>
                  <a:cubicBezTo>
                    <a:pt x="233" y="733"/>
                    <a:pt x="251" y="728"/>
                    <a:pt x="266" y="719"/>
                  </a:cubicBezTo>
                  <a:cubicBezTo>
                    <a:pt x="288" y="848"/>
                    <a:pt x="288" y="848"/>
                    <a:pt x="288" y="848"/>
                  </a:cubicBezTo>
                  <a:cubicBezTo>
                    <a:pt x="247" y="867"/>
                    <a:pt x="190" y="879"/>
                    <a:pt x="144" y="879"/>
                  </a:cubicBezTo>
                  <a:cubicBezTo>
                    <a:pt x="52" y="879"/>
                    <a:pt x="0" y="829"/>
                    <a:pt x="0" y="74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47"/>
            <p:cNvSpPr>
              <a:spLocks noEditPoints="1"/>
            </p:cNvSpPr>
            <p:nvPr/>
          </p:nvSpPr>
          <p:spPr bwMode="auto">
            <a:xfrm>
              <a:off x="7775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48"/>
            <p:cNvSpPr>
              <a:spLocks noEditPoints="1"/>
            </p:cNvSpPr>
            <p:nvPr/>
          </p:nvSpPr>
          <p:spPr bwMode="auto">
            <a:xfrm>
              <a:off x="8456613" y="-1744663"/>
              <a:ext cx="641350" cy="841375"/>
            </a:xfrm>
            <a:custGeom>
              <a:avLst/>
              <a:gdLst>
                <a:gd name="T0" fmla="*/ 0 w 529"/>
                <a:gd name="T1" fmla="*/ 249 h 695"/>
                <a:gd name="T2" fmla="*/ 225 w 529"/>
                <a:gd name="T3" fmla="*/ 0 h 695"/>
                <a:gd name="T4" fmla="*/ 378 w 529"/>
                <a:gd name="T5" fmla="*/ 81 h 695"/>
                <a:gd name="T6" fmla="*/ 378 w 529"/>
                <a:gd name="T7" fmla="*/ 9 h 695"/>
                <a:gd name="T8" fmla="*/ 529 w 529"/>
                <a:gd name="T9" fmla="*/ 9 h 695"/>
                <a:gd name="T10" fmla="*/ 529 w 529"/>
                <a:gd name="T11" fmla="*/ 447 h 695"/>
                <a:gd name="T12" fmla="*/ 237 w 529"/>
                <a:gd name="T13" fmla="*/ 695 h 695"/>
                <a:gd name="T14" fmla="*/ 2 w 529"/>
                <a:gd name="T15" fmla="*/ 602 h 695"/>
                <a:gd name="T16" fmla="*/ 94 w 529"/>
                <a:gd name="T17" fmla="*/ 507 h 695"/>
                <a:gd name="T18" fmla="*/ 237 w 529"/>
                <a:gd name="T19" fmla="*/ 566 h 695"/>
                <a:gd name="T20" fmla="*/ 355 w 529"/>
                <a:gd name="T21" fmla="*/ 447 h 695"/>
                <a:gd name="T22" fmla="*/ 355 w 529"/>
                <a:gd name="T23" fmla="*/ 415 h 695"/>
                <a:gd name="T24" fmla="*/ 210 w 529"/>
                <a:gd name="T25" fmla="*/ 490 h 695"/>
                <a:gd name="T26" fmla="*/ 0 w 529"/>
                <a:gd name="T27" fmla="*/ 249 h 695"/>
                <a:gd name="T28" fmla="*/ 355 w 529"/>
                <a:gd name="T29" fmla="*/ 304 h 695"/>
                <a:gd name="T30" fmla="*/ 355 w 529"/>
                <a:gd name="T31" fmla="*/ 218 h 695"/>
                <a:gd name="T32" fmla="*/ 265 w 529"/>
                <a:gd name="T33" fmla="*/ 146 h 695"/>
                <a:gd name="T34" fmla="*/ 178 w 529"/>
                <a:gd name="T35" fmla="*/ 253 h 695"/>
                <a:gd name="T36" fmla="*/ 272 w 529"/>
                <a:gd name="T37" fmla="*/ 353 h 695"/>
                <a:gd name="T38" fmla="*/ 355 w 529"/>
                <a:gd name="T39" fmla="*/ 30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9" h="695">
                  <a:moveTo>
                    <a:pt x="0" y="249"/>
                  </a:moveTo>
                  <a:cubicBezTo>
                    <a:pt x="0" y="105"/>
                    <a:pt x="93" y="0"/>
                    <a:pt x="225" y="0"/>
                  </a:cubicBezTo>
                  <a:cubicBezTo>
                    <a:pt x="293" y="0"/>
                    <a:pt x="348" y="28"/>
                    <a:pt x="378" y="81"/>
                  </a:cubicBezTo>
                  <a:cubicBezTo>
                    <a:pt x="378" y="9"/>
                    <a:pt x="378" y="9"/>
                    <a:pt x="378" y="9"/>
                  </a:cubicBezTo>
                  <a:cubicBezTo>
                    <a:pt x="529" y="9"/>
                    <a:pt x="529" y="9"/>
                    <a:pt x="529" y="9"/>
                  </a:cubicBezTo>
                  <a:cubicBezTo>
                    <a:pt x="529" y="447"/>
                    <a:pt x="529" y="447"/>
                    <a:pt x="529" y="447"/>
                  </a:cubicBezTo>
                  <a:cubicBezTo>
                    <a:pt x="529" y="597"/>
                    <a:pt x="412" y="695"/>
                    <a:pt x="237" y="695"/>
                  </a:cubicBezTo>
                  <a:cubicBezTo>
                    <a:pt x="135" y="695"/>
                    <a:pt x="61" y="662"/>
                    <a:pt x="2" y="602"/>
                  </a:cubicBezTo>
                  <a:cubicBezTo>
                    <a:pt x="94" y="507"/>
                    <a:pt x="94" y="507"/>
                    <a:pt x="94" y="507"/>
                  </a:cubicBezTo>
                  <a:cubicBezTo>
                    <a:pt x="129" y="540"/>
                    <a:pt x="181" y="566"/>
                    <a:pt x="237" y="566"/>
                  </a:cubicBezTo>
                  <a:cubicBezTo>
                    <a:pt x="300" y="566"/>
                    <a:pt x="355" y="533"/>
                    <a:pt x="355" y="447"/>
                  </a:cubicBezTo>
                  <a:cubicBezTo>
                    <a:pt x="355" y="415"/>
                    <a:pt x="355" y="415"/>
                    <a:pt x="355" y="415"/>
                  </a:cubicBezTo>
                  <a:cubicBezTo>
                    <a:pt x="328" y="466"/>
                    <a:pt x="271" y="490"/>
                    <a:pt x="210" y="490"/>
                  </a:cubicBezTo>
                  <a:cubicBezTo>
                    <a:pt x="85" y="490"/>
                    <a:pt x="0" y="385"/>
                    <a:pt x="0" y="249"/>
                  </a:cubicBezTo>
                  <a:close/>
                  <a:moveTo>
                    <a:pt x="355" y="304"/>
                  </a:moveTo>
                  <a:cubicBezTo>
                    <a:pt x="355" y="218"/>
                    <a:pt x="355" y="218"/>
                    <a:pt x="355" y="218"/>
                  </a:cubicBezTo>
                  <a:cubicBezTo>
                    <a:pt x="338" y="174"/>
                    <a:pt x="301" y="146"/>
                    <a:pt x="265" y="146"/>
                  </a:cubicBezTo>
                  <a:cubicBezTo>
                    <a:pt x="215" y="146"/>
                    <a:pt x="178" y="195"/>
                    <a:pt x="178" y="253"/>
                  </a:cubicBezTo>
                  <a:cubicBezTo>
                    <a:pt x="178" y="313"/>
                    <a:pt x="217" y="353"/>
                    <a:pt x="272" y="353"/>
                  </a:cubicBezTo>
                  <a:cubicBezTo>
                    <a:pt x="307" y="353"/>
                    <a:pt x="333" y="337"/>
                    <a:pt x="355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49"/>
            <p:cNvSpPr>
              <a:spLocks noEditPoints="1"/>
            </p:cNvSpPr>
            <p:nvPr/>
          </p:nvSpPr>
          <p:spPr bwMode="auto">
            <a:xfrm>
              <a:off x="9172576" y="-1744663"/>
              <a:ext cx="638175" cy="604838"/>
            </a:xfrm>
            <a:custGeom>
              <a:avLst/>
              <a:gdLst>
                <a:gd name="T0" fmla="*/ 0 w 527"/>
                <a:gd name="T1" fmla="*/ 250 h 500"/>
                <a:gd name="T2" fmla="*/ 263 w 527"/>
                <a:gd name="T3" fmla="*/ 0 h 500"/>
                <a:gd name="T4" fmla="*/ 527 w 527"/>
                <a:gd name="T5" fmla="*/ 250 h 500"/>
                <a:gd name="T6" fmla="*/ 263 w 527"/>
                <a:gd name="T7" fmla="*/ 500 h 500"/>
                <a:gd name="T8" fmla="*/ 0 w 527"/>
                <a:gd name="T9" fmla="*/ 250 h 500"/>
                <a:gd name="T10" fmla="*/ 263 w 527"/>
                <a:gd name="T11" fmla="*/ 353 h 500"/>
                <a:gd name="T12" fmla="*/ 348 w 527"/>
                <a:gd name="T13" fmla="*/ 250 h 500"/>
                <a:gd name="T14" fmla="*/ 263 w 527"/>
                <a:gd name="T15" fmla="*/ 146 h 500"/>
                <a:gd name="T16" fmla="*/ 178 w 527"/>
                <a:gd name="T17" fmla="*/ 250 h 500"/>
                <a:gd name="T18" fmla="*/ 263 w 527"/>
                <a:gd name="T19" fmla="*/ 35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500">
                  <a:moveTo>
                    <a:pt x="0" y="250"/>
                  </a:moveTo>
                  <a:cubicBezTo>
                    <a:pt x="0" y="117"/>
                    <a:pt x="91" y="0"/>
                    <a:pt x="263" y="0"/>
                  </a:cubicBezTo>
                  <a:cubicBezTo>
                    <a:pt x="435" y="0"/>
                    <a:pt x="527" y="117"/>
                    <a:pt x="527" y="250"/>
                  </a:cubicBezTo>
                  <a:cubicBezTo>
                    <a:pt x="527" y="382"/>
                    <a:pt x="435" y="500"/>
                    <a:pt x="263" y="500"/>
                  </a:cubicBezTo>
                  <a:cubicBezTo>
                    <a:pt x="91" y="500"/>
                    <a:pt x="0" y="382"/>
                    <a:pt x="0" y="250"/>
                  </a:cubicBezTo>
                  <a:close/>
                  <a:moveTo>
                    <a:pt x="263" y="353"/>
                  </a:moveTo>
                  <a:cubicBezTo>
                    <a:pt x="313" y="353"/>
                    <a:pt x="348" y="314"/>
                    <a:pt x="348" y="250"/>
                  </a:cubicBezTo>
                  <a:cubicBezTo>
                    <a:pt x="348" y="186"/>
                    <a:pt x="313" y="146"/>
                    <a:pt x="263" y="146"/>
                  </a:cubicBezTo>
                  <a:cubicBezTo>
                    <a:pt x="214" y="146"/>
                    <a:pt x="178" y="186"/>
                    <a:pt x="178" y="250"/>
                  </a:cubicBezTo>
                  <a:cubicBezTo>
                    <a:pt x="178" y="314"/>
                    <a:pt x="214" y="353"/>
                    <a:pt x="263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50"/>
            <p:cNvSpPr/>
            <p:nvPr/>
          </p:nvSpPr>
          <p:spPr bwMode="auto">
            <a:xfrm>
              <a:off x="7864476" y="-2097088"/>
              <a:ext cx="109538" cy="188913"/>
            </a:xfrm>
            <a:custGeom>
              <a:avLst/>
              <a:gdLst>
                <a:gd name="T0" fmla="*/ 43 w 69"/>
                <a:gd name="T1" fmla="*/ 71 h 119"/>
                <a:gd name="T2" fmla="*/ 43 w 69"/>
                <a:gd name="T3" fmla="*/ 119 h 119"/>
                <a:gd name="T4" fmla="*/ 26 w 69"/>
                <a:gd name="T5" fmla="*/ 119 h 119"/>
                <a:gd name="T6" fmla="*/ 26 w 69"/>
                <a:gd name="T7" fmla="*/ 71 h 119"/>
                <a:gd name="T8" fmla="*/ 0 w 69"/>
                <a:gd name="T9" fmla="*/ 0 h 119"/>
                <a:gd name="T10" fmla="*/ 19 w 69"/>
                <a:gd name="T11" fmla="*/ 0 h 119"/>
                <a:gd name="T12" fmla="*/ 35 w 69"/>
                <a:gd name="T13" fmla="*/ 51 h 119"/>
                <a:gd name="T14" fmla="*/ 51 w 69"/>
                <a:gd name="T15" fmla="*/ 0 h 119"/>
                <a:gd name="T16" fmla="*/ 69 w 69"/>
                <a:gd name="T17" fmla="*/ 0 h 119"/>
                <a:gd name="T18" fmla="*/ 43 w 69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119">
                  <a:moveTo>
                    <a:pt x="43" y="71"/>
                  </a:moveTo>
                  <a:lnTo>
                    <a:pt x="43" y="119"/>
                  </a:lnTo>
                  <a:lnTo>
                    <a:pt x="26" y="119"/>
                  </a:lnTo>
                  <a:lnTo>
                    <a:pt x="26" y="7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5" y="51"/>
                  </a:lnTo>
                  <a:lnTo>
                    <a:pt x="51" y="0"/>
                  </a:lnTo>
                  <a:lnTo>
                    <a:pt x="69" y="0"/>
                  </a:lnTo>
                  <a:lnTo>
                    <a:pt x="43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51"/>
            <p:cNvSpPr>
              <a:spLocks noEditPoints="1"/>
            </p:cNvSpPr>
            <p:nvPr/>
          </p:nvSpPr>
          <p:spPr bwMode="auto">
            <a:xfrm>
              <a:off x="8020051" y="-2098676"/>
              <a:ext cx="109538" cy="193675"/>
            </a:xfrm>
            <a:custGeom>
              <a:avLst/>
              <a:gdLst>
                <a:gd name="T0" fmla="*/ 77 w 90"/>
                <a:gd name="T1" fmla="*/ 149 h 160"/>
                <a:gd name="T2" fmla="*/ 45 w 90"/>
                <a:gd name="T3" fmla="*/ 160 h 160"/>
                <a:gd name="T4" fmla="*/ 14 w 90"/>
                <a:gd name="T5" fmla="*/ 149 h 160"/>
                <a:gd name="T6" fmla="*/ 0 w 90"/>
                <a:gd name="T7" fmla="*/ 80 h 160"/>
                <a:gd name="T8" fmla="*/ 14 w 90"/>
                <a:gd name="T9" fmla="*/ 11 h 160"/>
                <a:gd name="T10" fmla="*/ 45 w 90"/>
                <a:gd name="T11" fmla="*/ 0 h 160"/>
                <a:gd name="T12" fmla="*/ 77 w 90"/>
                <a:gd name="T13" fmla="*/ 11 h 160"/>
                <a:gd name="T14" fmla="*/ 90 w 90"/>
                <a:gd name="T15" fmla="*/ 80 h 160"/>
                <a:gd name="T16" fmla="*/ 77 w 90"/>
                <a:gd name="T17" fmla="*/ 149 h 160"/>
                <a:gd name="T18" fmla="*/ 60 w 90"/>
                <a:gd name="T19" fmla="*/ 22 h 160"/>
                <a:gd name="T20" fmla="*/ 45 w 90"/>
                <a:gd name="T21" fmla="*/ 16 h 160"/>
                <a:gd name="T22" fmla="*/ 30 w 90"/>
                <a:gd name="T23" fmla="*/ 22 h 160"/>
                <a:gd name="T24" fmla="*/ 23 w 90"/>
                <a:gd name="T25" fmla="*/ 80 h 160"/>
                <a:gd name="T26" fmla="*/ 30 w 90"/>
                <a:gd name="T27" fmla="*/ 137 h 160"/>
                <a:gd name="T28" fmla="*/ 45 w 90"/>
                <a:gd name="T29" fmla="*/ 143 h 160"/>
                <a:gd name="T30" fmla="*/ 60 w 90"/>
                <a:gd name="T31" fmla="*/ 137 h 160"/>
                <a:gd name="T32" fmla="*/ 68 w 90"/>
                <a:gd name="T33" fmla="*/ 80 h 160"/>
                <a:gd name="T34" fmla="*/ 60 w 90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0">
                  <a:moveTo>
                    <a:pt x="77" y="149"/>
                  </a:moveTo>
                  <a:cubicBezTo>
                    <a:pt x="70" y="155"/>
                    <a:pt x="60" y="160"/>
                    <a:pt x="45" y="160"/>
                  </a:cubicBezTo>
                  <a:cubicBezTo>
                    <a:pt x="31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1" y="0"/>
                    <a:pt x="45" y="0"/>
                  </a:cubicBezTo>
                  <a:cubicBezTo>
                    <a:pt x="60" y="0"/>
                    <a:pt x="70" y="4"/>
                    <a:pt x="77" y="11"/>
                  </a:cubicBezTo>
                  <a:cubicBezTo>
                    <a:pt x="90" y="23"/>
                    <a:pt x="90" y="40"/>
                    <a:pt x="90" y="80"/>
                  </a:cubicBezTo>
                  <a:cubicBezTo>
                    <a:pt x="90" y="119"/>
                    <a:pt x="90" y="137"/>
                    <a:pt x="77" y="149"/>
                  </a:cubicBezTo>
                  <a:close/>
                  <a:moveTo>
                    <a:pt x="60" y="22"/>
                  </a:moveTo>
                  <a:cubicBezTo>
                    <a:pt x="57" y="19"/>
                    <a:pt x="53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3" y="42"/>
                    <a:pt x="23" y="80"/>
                  </a:cubicBezTo>
                  <a:cubicBezTo>
                    <a:pt x="23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3" y="143"/>
                    <a:pt x="57" y="140"/>
                    <a:pt x="60" y="137"/>
                  </a:cubicBezTo>
                  <a:cubicBezTo>
                    <a:pt x="67" y="129"/>
                    <a:pt x="68" y="117"/>
                    <a:pt x="68" y="80"/>
                  </a:cubicBezTo>
                  <a:cubicBezTo>
                    <a:pt x="68" y="42"/>
                    <a:pt x="67" y="30"/>
                    <a:pt x="6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52"/>
            <p:cNvSpPr/>
            <p:nvPr/>
          </p:nvSpPr>
          <p:spPr bwMode="auto">
            <a:xfrm>
              <a:off x="8193088" y="-2097088"/>
              <a:ext cx="103188" cy="192088"/>
            </a:xfrm>
            <a:custGeom>
              <a:avLst/>
              <a:gdLst>
                <a:gd name="T0" fmla="*/ 73 w 85"/>
                <a:gd name="T1" fmla="*/ 148 h 159"/>
                <a:gd name="T2" fmla="*/ 42 w 85"/>
                <a:gd name="T3" fmla="*/ 159 h 159"/>
                <a:gd name="T4" fmla="*/ 12 w 85"/>
                <a:gd name="T5" fmla="*/ 148 h 159"/>
                <a:gd name="T6" fmla="*/ 0 w 85"/>
                <a:gd name="T7" fmla="*/ 121 h 159"/>
                <a:gd name="T8" fmla="*/ 0 w 85"/>
                <a:gd name="T9" fmla="*/ 0 h 159"/>
                <a:gd name="T10" fmla="*/ 22 w 85"/>
                <a:gd name="T11" fmla="*/ 0 h 159"/>
                <a:gd name="T12" fmla="*/ 22 w 85"/>
                <a:gd name="T13" fmla="*/ 122 h 159"/>
                <a:gd name="T14" fmla="*/ 42 w 85"/>
                <a:gd name="T15" fmla="*/ 142 h 159"/>
                <a:gd name="T16" fmla="*/ 63 w 85"/>
                <a:gd name="T17" fmla="*/ 122 h 159"/>
                <a:gd name="T18" fmla="*/ 63 w 85"/>
                <a:gd name="T19" fmla="*/ 0 h 159"/>
                <a:gd name="T20" fmla="*/ 85 w 85"/>
                <a:gd name="T21" fmla="*/ 0 h 159"/>
                <a:gd name="T22" fmla="*/ 85 w 85"/>
                <a:gd name="T23" fmla="*/ 121 h 159"/>
                <a:gd name="T24" fmla="*/ 73 w 85"/>
                <a:gd name="T25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59">
                  <a:moveTo>
                    <a:pt x="73" y="148"/>
                  </a:moveTo>
                  <a:cubicBezTo>
                    <a:pt x="65" y="155"/>
                    <a:pt x="54" y="159"/>
                    <a:pt x="42" y="159"/>
                  </a:cubicBezTo>
                  <a:cubicBezTo>
                    <a:pt x="31" y="159"/>
                    <a:pt x="20" y="155"/>
                    <a:pt x="12" y="148"/>
                  </a:cubicBezTo>
                  <a:cubicBezTo>
                    <a:pt x="4" y="142"/>
                    <a:pt x="0" y="133"/>
                    <a:pt x="0" y="1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2" y="135"/>
                    <a:pt x="31" y="142"/>
                    <a:pt x="42" y="142"/>
                  </a:cubicBezTo>
                  <a:cubicBezTo>
                    <a:pt x="54" y="142"/>
                    <a:pt x="63" y="135"/>
                    <a:pt x="63" y="12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5" y="133"/>
                    <a:pt x="81" y="142"/>
                    <a:pt x="73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53"/>
            <p:cNvSpPr>
              <a:spLocks noEditPoints="1"/>
            </p:cNvSpPr>
            <p:nvPr/>
          </p:nvSpPr>
          <p:spPr bwMode="auto">
            <a:xfrm>
              <a:off x="8364538" y="-2097088"/>
              <a:ext cx="111125" cy="188913"/>
            </a:xfrm>
            <a:custGeom>
              <a:avLst/>
              <a:gdLst>
                <a:gd name="T0" fmla="*/ 68 w 91"/>
                <a:gd name="T1" fmla="*/ 157 h 157"/>
                <a:gd name="T2" fmla="*/ 43 w 91"/>
                <a:gd name="T3" fmla="*/ 90 h 157"/>
                <a:gd name="T4" fmla="*/ 22 w 91"/>
                <a:gd name="T5" fmla="*/ 90 h 157"/>
                <a:gd name="T6" fmla="*/ 22 w 91"/>
                <a:gd name="T7" fmla="*/ 157 h 157"/>
                <a:gd name="T8" fmla="*/ 0 w 91"/>
                <a:gd name="T9" fmla="*/ 157 h 157"/>
                <a:gd name="T10" fmla="*/ 0 w 91"/>
                <a:gd name="T11" fmla="*/ 0 h 157"/>
                <a:gd name="T12" fmla="*/ 42 w 91"/>
                <a:gd name="T13" fmla="*/ 0 h 157"/>
                <a:gd name="T14" fmla="*/ 85 w 91"/>
                <a:gd name="T15" fmla="*/ 45 h 157"/>
                <a:gd name="T16" fmla="*/ 63 w 91"/>
                <a:gd name="T17" fmla="*/ 86 h 157"/>
                <a:gd name="T18" fmla="*/ 91 w 91"/>
                <a:gd name="T19" fmla="*/ 157 h 157"/>
                <a:gd name="T20" fmla="*/ 68 w 91"/>
                <a:gd name="T21" fmla="*/ 157 h 157"/>
                <a:gd name="T22" fmla="*/ 42 w 91"/>
                <a:gd name="T23" fmla="*/ 17 h 157"/>
                <a:gd name="T24" fmla="*/ 22 w 91"/>
                <a:gd name="T25" fmla="*/ 17 h 157"/>
                <a:gd name="T26" fmla="*/ 22 w 91"/>
                <a:gd name="T27" fmla="*/ 73 h 157"/>
                <a:gd name="T28" fmla="*/ 42 w 91"/>
                <a:gd name="T29" fmla="*/ 73 h 157"/>
                <a:gd name="T30" fmla="*/ 63 w 91"/>
                <a:gd name="T31" fmla="*/ 45 h 157"/>
                <a:gd name="T32" fmla="*/ 42 w 91"/>
                <a:gd name="T33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57">
                  <a:moveTo>
                    <a:pt x="68" y="157"/>
                  </a:moveTo>
                  <a:cubicBezTo>
                    <a:pt x="43" y="90"/>
                    <a:pt x="43" y="90"/>
                    <a:pt x="43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70" y="0"/>
                    <a:pt x="85" y="11"/>
                    <a:pt x="85" y="45"/>
                  </a:cubicBezTo>
                  <a:cubicBezTo>
                    <a:pt x="85" y="67"/>
                    <a:pt x="79" y="80"/>
                    <a:pt x="63" y="86"/>
                  </a:cubicBezTo>
                  <a:cubicBezTo>
                    <a:pt x="91" y="157"/>
                    <a:pt x="91" y="157"/>
                    <a:pt x="91" y="157"/>
                  </a:cubicBezTo>
                  <a:lnTo>
                    <a:pt x="68" y="157"/>
                  </a:ln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9" y="73"/>
                    <a:pt x="63" y="62"/>
                    <a:pt x="63" y="45"/>
                  </a:cubicBezTo>
                  <a:cubicBezTo>
                    <a:pt x="63" y="28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54"/>
            <p:cNvSpPr/>
            <p:nvPr/>
          </p:nvSpPr>
          <p:spPr bwMode="auto">
            <a:xfrm>
              <a:off x="8623301" y="-2098676"/>
              <a:ext cx="106363" cy="193675"/>
            </a:xfrm>
            <a:custGeom>
              <a:avLst/>
              <a:gdLst>
                <a:gd name="T0" fmla="*/ 73 w 88"/>
                <a:gd name="T1" fmla="*/ 151 h 160"/>
                <a:gd name="T2" fmla="*/ 45 w 88"/>
                <a:gd name="T3" fmla="*/ 160 h 160"/>
                <a:gd name="T4" fmla="*/ 14 w 88"/>
                <a:gd name="T5" fmla="*/ 149 h 160"/>
                <a:gd name="T6" fmla="*/ 0 w 88"/>
                <a:gd name="T7" fmla="*/ 80 h 160"/>
                <a:gd name="T8" fmla="*/ 14 w 88"/>
                <a:gd name="T9" fmla="*/ 11 h 160"/>
                <a:gd name="T10" fmla="*/ 45 w 88"/>
                <a:gd name="T11" fmla="*/ 0 h 160"/>
                <a:gd name="T12" fmla="*/ 74 w 88"/>
                <a:gd name="T13" fmla="*/ 9 h 160"/>
                <a:gd name="T14" fmla="*/ 87 w 88"/>
                <a:gd name="T15" fmla="*/ 40 h 160"/>
                <a:gd name="T16" fmla="*/ 65 w 88"/>
                <a:gd name="T17" fmla="*/ 40 h 160"/>
                <a:gd name="T18" fmla="*/ 60 w 88"/>
                <a:gd name="T19" fmla="*/ 22 h 160"/>
                <a:gd name="T20" fmla="*/ 45 w 88"/>
                <a:gd name="T21" fmla="*/ 16 h 160"/>
                <a:gd name="T22" fmla="*/ 30 w 88"/>
                <a:gd name="T23" fmla="*/ 22 h 160"/>
                <a:gd name="T24" fmla="*/ 22 w 88"/>
                <a:gd name="T25" fmla="*/ 80 h 160"/>
                <a:gd name="T26" fmla="*/ 30 w 88"/>
                <a:gd name="T27" fmla="*/ 137 h 160"/>
                <a:gd name="T28" fmla="*/ 45 w 88"/>
                <a:gd name="T29" fmla="*/ 143 h 160"/>
                <a:gd name="T30" fmla="*/ 60 w 88"/>
                <a:gd name="T31" fmla="*/ 137 h 160"/>
                <a:gd name="T32" fmla="*/ 65 w 88"/>
                <a:gd name="T33" fmla="*/ 119 h 160"/>
                <a:gd name="T34" fmla="*/ 88 w 88"/>
                <a:gd name="T35" fmla="*/ 119 h 160"/>
                <a:gd name="T36" fmla="*/ 73 w 88"/>
                <a:gd name="T37" fmla="*/ 15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160">
                  <a:moveTo>
                    <a:pt x="73" y="151"/>
                  </a:moveTo>
                  <a:cubicBezTo>
                    <a:pt x="66" y="157"/>
                    <a:pt x="57" y="160"/>
                    <a:pt x="45" y="160"/>
                  </a:cubicBezTo>
                  <a:cubicBezTo>
                    <a:pt x="30" y="160"/>
                    <a:pt x="21" y="155"/>
                    <a:pt x="14" y="149"/>
                  </a:cubicBezTo>
                  <a:cubicBezTo>
                    <a:pt x="1" y="137"/>
                    <a:pt x="0" y="119"/>
                    <a:pt x="0" y="80"/>
                  </a:cubicBezTo>
                  <a:cubicBezTo>
                    <a:pt x="0" y="40"/>
                    <a:pt x="1" y="23"/>
                    <a:pt x="14" y="11"/>
                  </a:cubicBezTo>
                  <a:cubicBezTo>
                    <a:pt x="21" y="4"/>
                    <a:pt x="30" y="0"/>
                    <a:pt x="45" y="0"/>
                  </a:cubicBezTo>
                  <a:cubicBezTo>
                    <a:pt x="58" y="0"/>
                    <a:pt x="67" y="3"/>
                    <a:pt x="74" y="9"/>
                  </a:cubicBezTo>
                  <a:cubicBezTo>
                    <a:pt x="83" y="16"/>
                    <a:pt x="87" y="27"/>
                    <a:pt x="87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33"/>
                    <a:pt x="64" y="26"/>
                    <a:pt x="60" y="22"/>
                  </a:cubicBezTo>
                  <a:cubicBezTo>
                    <a:pt x="56" y="19"/>
                    <a:pt x="52" y="16"/>
                    <a:pt x="45" y="16"/>
                  </a:cubicBezTo>
                  <a:cubicBezTo>
                    <a:pt x="38" y="16"/>
                    <a:pt x="33" y="19"/>
                    <a:pt x="30" y="22"/>
                  </a:cubicBezTo>
                  <a:cubicBezTo>
                    <a:pt x="24" y="30"/>
                    <a:pt x="22" y="42"/>
                    <a:pt x="22" y="80"/>
                  </a:cubicBezTo>
                  <a:cubicBezTo>
                    <a:pt x="22" y="117"/>
                    <a:pt x="24" y="129"/>
                    <a:pt x="30" y="137"/>
                  </a:cubicBezTo>
                  <a:cubicBezTo>
                    <a:pt x="33" y="140"/>
                    <a:pt x="38" y="143"/>
                    <a:pt x="45" y="143"/>
                  </a:cubicBezTo>
                  <a:cubicBezTo>
                    <a:pt x="52" y="143"/>
                    <a:pt x="56" y="140"/>
                    <a:pt x="60" y="137"/>
                  </a:cubicBezTo>
                  <a:cubicBezTo>
                    <a:pt x="64" y="133"/>
                    <a:pt x="65" y="126"/>
                    <a:pt x="65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32"/>
                    <a:pt x="82" y="144"/>
                    <a:pt x="73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55"/>
            <p:cNvSpPr>
              <a:spLocks noEditPoints="1"/>
            </p:cNvSpPr>
            <p:nvPr/>
          </p:nvSpPr>
          <p:spPr bwMode="auto">
            <a:xfrm>
              <a:off x="8785226" y="-2098676"/>
              <a:ext cx="107950" cy="193675"/>
            </a:xfrm>
            <a:custGeom>
              <a:avLst/>
              <a:gdLst>
                <a:gd name="T0" fmla="*/ 76 w 89"/>
                <a:gd name="T1" fmla="*/ 149 h 160"/>
                <a:gd name="T2" fmla="*/ 44 w 89"/>
                <a:gd name="T3" fmla="*/ 160 h 160"/>
                <a:gd name="T4" fmla="*/ 13 w 89"/>
                <a:gd name="T5" fmla="*/ 149 h 160"/>
                <a:gd name="T6" fmla="*/ 0 w 89"/>
                <a:gd name="T7" fmla="*/ 80 h 160"/>
                <a:gd name="T8" fmla="*/ 13 w 89"/>
                <a:gd name="T9" fmla="*/ 11 h 160"/>
                <a:gd name="T10" fmla="*/ 44 w 89"/>
                <a:gd name="T11" fmla="*/ 0 h 160"/>
                <a:gd name="T12" fmla="*/ 76 w 89"/>
                <a:gd name="T13" fmla="*/ 11 h 160"/>
                <a:gd name="T14" fmla="*/ 89 w 89"/>
                <a:gd name="T15" fmla="*/ 80 h 160"/>
                <a:gd name="T16" fmla="*/ 76 w 89"/>
                <a:gd name="T17" fmla="*/ 149 h 160"/>
                <a:gd name="T18" fmla="*/ 59 w 89"/>
                <a:gd name="T19" fmla="*/ 22 h 160"/>
                <a:gd name="T20" fmla="*/ 44 w 89"/>
                <a:gd name="T21" fmla="*/ 16 h 160"/>
                <a:gd name="T22" fmla="*/ 29 w 89"/>
                <a:gd name="T23" fmla="*/ 22 h 160"/>
                <a:gd name="T24" fmla="*/ 22 w 89"/>
                <a:gd name="T25" fmla="*/ 80 h 160"/>
                <a:gd name="T26" fmla="*/ 29 w 89"/>
                <a:gd name="T27" fmla="*/ 137 h 160"/>
                <a:gd name="T28" fmla="*/ 44 w 89"/>
                <a:gd name="T29" fmla="*/ 143 h 160"/>
                <a:gd name="T30" fmla="*/ 59 w 89"/>
                <a:gd name="T31" fmla="*/ 137 h 160"/>
                <a:gd name="T32" fmla="*/ 67 w 89"/>
                <a:gd name="T33" fmla="*/ 80 h 160"/>
                <a:gd name="T34" fmla="*/ 59 w 89"/>
                <a:gd name="T35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60">
                  <a:moveTo>
                    <a:pt x="76" y="149"/>
                  </a:moveTo>
                  <a:cubicBezTo>
                    <a:pt x="69" y="155"/>
                    <a:pt x="59" y="160"/>
                    <a:pt x="44" y="160"/>
                  </a:cubicBezTo>
                  <a:cubicBezTo>
                    <a:pt x="30" y="160"/>
                    <a:pt x="20" y="155"/>
                    <a:pt x="13" y="149"/>
                  </a:cubicBezTo>
                  <a:cubicBezTo>
                    <a:pt x="0" y="137"/>
                    <a:pt x="0" y="119"/>
                    <a:pt x="0" y="80"/>
                  </a:cubicBezTo>
                  <a:cubicBezTo>
                    <a:pt x="0" y="40"/>
                    <a:pt x="0" y="23"/>
                    <a:pt x="13" y="11"/>
                  </a:cubicBezTo>
                  <a:cubicBezTo>
                    <a:pt x="20" y="4"/>
                    <a:pt x="30" y="0"/>
                    <a:pt x="44" y="0"/>
                  </a:cubicBezTo>
                  <a:cubicBezTo>
                    <a:pt x="59" y="0"/>
                    <a:pt x="69" y="4"/>
                    <a:pt x="76" y="11"/>
                  </a:cubicBezTo>
                  <a:cubicBezTo>
                    <a:pt x="89" y="23"/>
                    <a:pt x="89" y="40"/>
                    <a:pt x="89" y="80"/>
                  </a:cubicBezTo>
                  <a:cubicBezTo>
                    <a:pt x="89" y="119"/>
                    <a:pt x="89" y="137"/>
                    <a:pt x="76" y="149"/>
                  </a:cubicBezTo>
                  <a:close/>
                  <a:moveTo>
                    <a:pt x="59" y="22"/>
                  </a:moveTo>
                  <a:cubicBezTo>
                    <a:pt x="56" y="19"/>
                    <a:pt x="52" y="16"/>
                    <a:pt x="44" y="16"/>
                  </a:cubicBezTo>
                  <a:cubicBezTo>
                    <a:pt x="37" y="16"/>
                    <a:pt x="33" y="19"/>
                    <a:pt x="29" y="22"/>
                  </a:cubicBezTo>
                  <a:cubicBezTo>
                    <a:pt x="23" y="30"/>
                    <a:pt x="22" y="42"/>
                    <a:pt x="22" y="80"/>
                  </a:cubicBezTo>
                  <a:cubicBezTo>
                    <a:pt x="22" y="117"/>
                    <a:pt x="23" y="129"/>
                    <a:pt x="29" y="137"/>
                  </a:cubicBezTo>
                  <a:cubicBezTo>
                    <a:pt x="33" y="140"/>
                    <a:pt x="37" y="143"/>
                    <a:pt x="44" y="143"/>
                  </a:cubicBezTo>
                  <a:cubicBezTo>
                    <a:pt x="52" y="143"/>
                    <a:pt x="56" y="140"/>
                    <a:pt x="59" y="137"/>
                  </a:cubicBezTo>
                  <a:cubicBezTo>
                    <a:pt x="66" y="129"/>
                    <a:pt x="67" y="117"/>
                    <a:pt x="67" y="80"/>
                  </a:cubicBezTo>
                  <a:cubicBezTo>
                    <a:pt x="67" y="42"/>
                    <a:pt x="66" y="30"/>
                    <a:pt x="5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56"/>
            <p:cNvSpPr/>
            <p:nvPr/>
          </p:nvSpPr>
          <p:spPr bwMode="auto">
            <a:xfrm>
              <a:off x="8959851" y="-2097088"/>
              <a:ext cx="139700" cy="188913"/>
            </a:xfrm>
            <a:custGeom>
              <a:avLst/>
              <a:gdLst>
                <a:gd name="T0" fmla="*/ 71 w 88"/>
                <a:gd name="T1" fmla="*/ 119 h 119"/>
                <a:gd name="T2" fmla="*/ 71 w 88"/>
                <a:gd name="T3" fmla="*/ 34 h 119"/>
                <a:gd name="T4" fmla="*/ 49 w 88"/>
                <a:gd name="T5" fmla="*/ 91 h 119"/>
                <a:gd name="T6" fmla="*/ 39 w 88"/>
                <a:gd name="T7" fmla="*/ 91 h 119"/>
                <a:gd name="T8" fmla="*/ 17 w 88"/>
                <a:gd name="T9" fmla="*/ 36 h 119"/>
                <a:gd name="T10" fmla="*/ 17 w 88"/>
                <a:gd name="T11" fmla="*/ 119 h 119"/>
                <a:gd name="T12" fmla="*/ 0 w 88"/>
                <a:gd name="T13" fmla="*/ 119 h 119"/>
                <a:gd name="T14" fmla="*/ 0 w 88"/>
                <a:gd name="T15" fmla="*/ 0 h 119"/>
                <a:gd name="T16" fmla="*/ 16 w 88"/>
                <a:gd name="T17" fmla="*/ 0 h 119"/>
                <a:gd name="T18" fmla="*/ 44 w 88"/>
                <a:gd name="T19" fmla="*/ 66 h 119"/>
                <a:gd name="T20" fmla="*/ 72 w 88"/>
                <a:gd name="T21" fmla="*/ 0 h 119"/>
                <a:gd name="T22" fmla="*/ 88 w 88"/>
                <a:gd name="T23" fmla="*/ 0 h 119"/>
                <a:gd name="T24" fmla="*/ 88 w 88"/>
                <a:gd name="T25" fmla="*/ 119 h 119"/>
                <a:gd name="T26" fmla="*/ 71 w 88"/>
                <a:gd name="T2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19">
                  <a:moveTo>
                    <a:pt x="71" y="119"/>
                  </a:moveTo>
                  <a:lnTo>
                    <a:pt x="71" y="34"/>
                  </a:lnTo>
                  <a:lnTo>
                    <a:pt x="49" y="91"/>
                  </a:lnTo>
                  <a:lnTo>
                    <a:pt x="39" y="91"/>
                  </a:lnTo>
                  <a:lnTo>
                    <a:pt x="17" y="36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4" y="66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88" y="119"/>
                  </a:lnTo>
                  <a:lnTo>
                    <a:pt x="7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7"/>
            <p:cNvSpPr>
              <a:spLocks noEditPoints="1"/>
            </p:cNvSpPr>
            <p:nvPr/>
          </p:nvSpPr>
          <p:spPr bwMode="auto">
            <a:xfrm>
              <a:off x="9170988" y="-2097088"/>
              <a:ext cx="103188" cy="188913"/>
            </a:xfrm>
            <a:custGeom>
              <a:avLst/>
              <a:gdLst>
                <a:gd name="T0" fmla="*/ 41 w 85"/>
                <a:gd name="T1" fmla="*/ 92 h 157"/>
                <a:gd name="T2" fmla="*/ 22 w 85"/>
                <a:gd name="T3" fmla="*/ 92 h 157"/>
                <a:gd name="T4" fmla="*/ 22 w 85"/>
                <a:gd name="T5" fmla="*/ 157 h 157"/>
                <a:gd name="T6" fmla="*/ 0 w 85"/>
                <a:gd name="T7" fmla="*/ 157 h 157"/>
                <a:gd name="T8" fmla="*/ 0 w 85"/>
                <a:gd name="T9" fmla="*/ 0 h 157"/>
                <a:gd name="T10" fmla="*/ 41 w 85"/>
                <a:gd name="T11" fmla="*/ 0 h 157"/>
                <a:gd name="T12" fmla="*/ 85 w 85"/>
                <a:gd name="T13" fmla="*/ 46 h 157"/>
                <a:gd name="T14" fmla="*/ 41 w 85"/>
                <a:gd name="T15" fmla="*/ 92 h 157"/>
                <a:gd name="T16" fmla="*/ 42 w 85"/>
                <a:gd name="T17" fmla="*/ 17 h 157"/>
                <a:gd name="T18" fmla="*/ 22 w 85"/>
                <a:gd name="T19" fmla="*/ 17 h 157"/>
                <a:gd name="T20" fmla="*/ 22 w 85"/>
                <a:gd name="T21" fmla="*/ 75 h 157"/>
                <a:gd name="T22" fmla="*/ 42 w 85"/>
                <a:gd name="T23" fmla="*/ 75 h 157"/>
                <a:gd name="T24" fmla="*/ 62 w 85"/>
                <a:gd name="T25" fmla="*/ 46 h 157"/>
                <a:gd name="T26" fmla="*/ 42 w 85"/>
                <a:gd name="T27" fmla="*/ 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57">
                  <a:moveTo>
                    <a:pt x="41" y="92"/>
                  </a:moveTo>
                  <a:cubicBezTo>
                    <a:pt x="22" y="92"/>
                    <a:pt x="22" y="92"/>
                    <a:pt x="22" y="92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69" y="0"/>
                    <a:pt x="85" y="11"/>
                    <a:pt x="85" y="46"/>
                  </a:cubicBezTo>
                  <a:cubicBezTo>
                    <a:pt x="85" y="78"/>
                    <a:pt x="71" y="92"/>
                    <a:pt x="41" y="92"/>
                  </a:cubicBezTo>
                  <a:close/>
                  <a:moveTo>
                    <a:pt x="42" y="17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59" y="75"/>
                    <a:pt x="62" y="63"/>
                    <a:pt x="62" y="46"/>
                  </a:cubicBezTo>
                  <a:cubicBezTo>
                    <a:pt x="62" y="29"/>
                    <a:pt x="59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58"/>
            <p:cNvSpPr>
              <a:spLocks noEditPoints="1"/>
            </p:cNvSpPr>
            <p:nvPr/>
          </p:nvSpPr>
          <p:spPr bwMode="auto">
            <a:xfrm>
              <a:off x="9304338" y="-2097088"/>
              <a:ext cx="130175" cy="188913"/>
            </a:xfrm>
            <a:custGeom>
              <a:avLst/>
              <a:gdLst>
                <a:gd name="T0" fmla="*/ 64 w 82"/>
                <a:gd name="T1" fmla="*/ 119 h 119"/>
                <a:gd name="T2" fmla="*/ 57 w 82"/>
                <a:gd name="T3" fmla="*/ 91 h 119"/>
                <a:gd name="T4" fmla="*/ 24 w 82"/>
                <a:gd name="T5" fmla="*/ 91 h 119"/>
                <a:gd name="T6" fmla="*/ 18 w 82"/>
                <a:gd name="T7" fmla="*/ 119 h 119"/>
                <a:gd name="T8" fmla="*/ 0 w 82"/>
                <a:gd name="T9" fmla="*/ 119 h 119"/>
                <a:gd name="T10" fmla="*/ 33 w 82"/>
                <a:gd name="T11" fmla="*/ 0 h 119"/>
                <a:gd name="T12" fmla="*/ 49 w 82"/>
                <a:gd name="T13" fmla="*/ 0 h 119"/>
                <a:gd name="T14" fmla="*/ 82 w 82"/>
                <a:gd name="T15" fmla="*/ 119 h 119"/>
                <a:gd name="T16" fmla="*/ 64 w 82"/>
                <a:gd name="T17" fmla="*/ 119 h 119"/>
                <a:gd name="T18" fmla="*/ 41 w 82"/>
                <a:gd name="T19" fmla="*/ 23 h 119"/>
                <a:gd name="T20" fmla="*/ 28 w 82"/>
                <a:gd name="T21" fmla="*/ 78 h 119"/>
                <a:gd name="T22" fmla="*/ 54 w 82"/>
                <a:gd name="T23" fmla="*/ 78 h 119"/>
                <a:gd name="T24" fmla="*/ 41 w 82"/>
                <a:gd name="T25" fmla="*/ 2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19">
                  <a:moveTo>
                    <a:pt x="64" y="119"/>
                  </a:moveTo>
                  <a:lnTo>
                    <a:pt x="57" y="91"/>
                  </a:lnTo>
                  <a:lnTo>
                    <a:pt x="24" y="91"/>
                  </a:lnTo>
                  <a:lnTo>
                    <a:pt x="18" y="119"/>
                  </a:lnTo>
                  <a:lnTo>
                    <a:pt x="0" y="119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82" y="119"/>
                  </a:lnTo>
                  <a:lnTo>
                    <a:pt x="64" y="119"/>
                  </a:lnTo>
                  <a:close/>
                  <a:moveTo>
                    <a:pt x="41" y="23"/>
                  </a:moveTo>
                  <a:lnTo>
                    <a:pt x="28" y="78"/>
                  </a:lnTo>
                  <a:lnTo>
                    <a:pt x="54" y="78"/>
                  </a:lnTo>
                  <a:lnTo>
                    <a:pt x="4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59"/>
            <p:cNvSpPr/>
            <p:nvPr/>
          </p:nvSpPr>
          <p:spPr bwMode="auto">
            <a:xfrm>
              <a:off x="9486901" y="-2097088"/>
              <a:ext cx="107950" cy="188913"/>
            </a:xfrm>
            <a:custGeom>
              <a:avLst/>
              <a:gdLst>
                <a:gd name="T0" fmla="*/ 53 w 68"/>
                <a:gd name="T1" fmla="*/ 119 h 119"/>
                <a:gd name="T2" fmla="*/ 17 w 68"/>
                <a:gd name="T3" fmla="*/ 38 h 119"/>
                <a:gd name="T4" fmla="*/ 17 w 68"/>
                <a:gd name="T5" fmla="*/ 119 h 119"/>
                <a:gd name="T6" fmla="*/ 0 w 68"/>
                <a:gd name="T7" fmla="*/ 119 h 119"/>
                <a:gd name="T8" fmla="*/ 0 w 68"/>
                <a:gd name="T9" fmla="*/ 0 h 119"/>
                <a:gd name="T10" fmla="*/ 15 w 68"/>
                <a:gd name="T11" fmla="*/ 0 h 119"/>
                <a:gd name="T12" fmla="*/ 51 w 68"/>
                <a:gd name="T13" fmla="*/ 81 h 119"/>
                <a:gd name="T14" fmla="*/ 51 w 68"/>
                <a:gd name="T15" fmla="*/ 0 h 119"/>
                <a:gd name="T16" fmla="*/ 68 w 68"/>
                <a:gd name="T17" fmla="*/ 0 h 119"/>
                <a:gd name="T18" fmla="*/ 68 w 68"/>
                <a:gd name="T19" fmla="*/ 119 h 119"/>
                <a:gd name="T20" fmla="*/ 53 w 68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119">
                  <a:moveTo>
                    <a:pt x="53" y="119"/>
                  </a:moveTo>
                  <a:lnTo>
                    <a:pt x="17" y="38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51" y="81"/>
                  </a:lnTo>
                  <a:lnTo>
                    <a:pt x="51" y="0"/>
                  </a:lnTo>
                  <a:lnTo>
                    <a:pt x="68" y="0"/>
                  </a:lnTo>
                  <a:lnTo>
                    <a:pt x="68" y="119"/>
                  </a:lnTo>
                  <a:lnTo>
                    <a:pt x="53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60"/>
            <p:cNvSpPr/>
            <p:nvPr/>
          </p:nvSpPr>
          <p:spPr bwMode="auto">
            <a:xfrm>
              <a:off x="9648826" y="-2097088"/>
              <a:ext cx="107950" cy="188913"/>
            </a:xfrm>
            <a:custGeom>
              <a:avLst/>
              <a:gdLst>
                <a:gd name="T0" fmla="*/ 42 w 68"/>
                <a:gd name="T1" fmla="*/ 71 h 119"/>
                <a:gd name="T2" fmla="*/ 42 w 68"/>
                <a:gd name="T3" fmla="*/ 119 h 119"/>
                <a:gd name="T4" fmla="*/ 25 w 68"/>
                <a:gd name="T5" fmla="*/ 119 h 119"/>
                <a:gd name="T6" fmla="*/ 25 w 68"/>
                <a:gd name="T7" fmla="*/ 71 h 119"/>
                <a:gd name="T8" fmla="*/ 0 w 68"/>
                <a:gd name="T9" fmla="*/ 0 h 119"/>
                <a:gd name="T10" fmla="*/ 18 w 68"/>
                <a:gd name="T11" fmla="*/ 0 h 119"/>
                <a:gd name="T12" fmla="*/ 33 w 68"/>
                <a:gd name="T13" fmla="*/ 51 h 119"/>
                <a:gd name="T14" fmla="*/ 49 w 68"/>
                <a:gd name="T15" fmla="*/ 0 h 119"/>
                <a:gd name="T16" fmla="*/ 68 w 68"/>
                <a:gd name="T17" fmla="*/ 0 h 119"/>
                <a:gd name="T18" fmla="*/ 42 w 68"/>
                <a:gd name="T1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119">
                  <a:moveTo>
                    <a:pt x="42" y="71"/>
                  </a:moveTo>
                  <a:lnTo>
                    <a:pt x="42" y="119"/>
                  </a:lnTo>
                  <a:lnTo>
                    <a:pt x="25" y="119"/>
                  </a:lnTo>
                  <a:lnTo>
                    <a:pt x="25" y="7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3" y="51"/>
                  </a:lnTo>
                  <a:lnTo>
                    <a:pt x="49" y="0"/>
                  </a:lnTo>
                  <a:lnTo>
                    <a:pt x="68" y="0"/>
                  </a:lnTo>
                  <a:lnTo>
                    <a:pt x="4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1230524" y="2570650"/>
            <a:ext cx="6249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rPr>
              <a:t>第一章标题内容</a:t>
            </a:r>
            <a:endParaRPr lang="zh-CN" altLang="en-US" sz="5400" dirty="0">
              <a:solidFill>
                <a:schemeClr val="accent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1230525" y="3661080"/>
            <a:ext cx="54573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industry. Lorem Ipsum has been the industry's standard dummy text ever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since</a:t>
            </a:r>
            <a:r>
              <a:rPr lang="en-US" altLang="zh-CN" sz="1000" b="1" dirty="0" err="1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Lorem</a:t>
            </a:r>
            <a:r>
              <a:rPr lang="en-US" altLang="zh-CN" sz="1000" b="1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 Ipsum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ea typeface="Roboto Light" charset="0"/>
                <a:cs typeface="Roboto Light" charset="0"/>
              </a:rPr>
              <a:t>is simply dummy text of the printing and typesetting industry</a:t>
            </a:r>
            <a:endParaRPr lang="en-US" altLang="zh-CN" sz="1000" dirty="0">
              <a:solidFill>
                <a:schemeClr val="bg2">
                  <a:lumMod val="75000"/>
                </a:schemeClr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30" name="Group 16"/>
          <p:cNvGrpSpPr/>
          <p:nvPr/>
        </p:nvGrpSpPr>
        <p:grpSpPr bwMode="auto">
          <a:xfrm>
            <a:off x="3278443" y="4924570"/>
            <a:ext cx="386867" cy="386867"/>
            <a:chOff x="0" y="0"/>
            <a:chExt cx="965499" cy="965499"/>
          </a:xfrm>
          <a:solidFill>
            <a:schemeClr val="bg1"/>
          </a:solidFill>
          <a:effectLst/>
        </p:grpSpPr>
        <p:sp>
          <p:nvSpPr>
            <p:cNvPr id="31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2" name="AutoShape 18"/>
            <p:cNvSpPr/>
            <p:nvPr/>
          </p:nvSpPr>
          <p:spPr bwMode="auto">
            <a:xfrm>
              <a:off x="293778" y="265194"/>
              <a:ext cx="393822" cy="393822"/>
            </a:xfrm>
            <a:custGeom>
              <a:avLst/>
              <a:gdLst>
                <a:gd name="T0" fmla="*/ 196911 w 21600"/>
                <a:gd name="T1" fmla="*/ 196911 h 21600"/>
                <a:gd name="T2" fmla="*/ 196911 w 21600"/>
                <a:gd name="T3" fmla="*/ 196911 h 21600"/>
                <a:gd name="T4" fmla="*/ 196911 w 21600"/>
                <a:gd name="T5" fmla="*/ 196911 h 21600"/>
                <a:gd name="T6" fmla="*/ 196911 w 21600"/>
                <a:gd name="T7" fmla="*/ 19691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>
                <a:defRPr/>
              </a:pPr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33939" y="4924570"/>
            <a:ext cx="386867" cy="386867"/>
            <a:chOff x="6316398" y="415834"/>
            <a:chExt cx="482600" cy="482600"/>
          </a:xfrm>
          <a:solidFill>
            <a:schemeClr val="bg1"/>
          </a:solidFill>
          <a:effectLst/>
        </p:grpSpPr>
        <p:sp>
          <p:nvSpPr>
            <p:cNvPr id="34" name="AutoShape 8" descr="tile_paper_medgray.jpeg"/>
            <p:cNvSpPr/>
            <p:nvPr/>
          </p:nvSpPr>
          <p:spPr bwMode="auto">
            <a:xfrm>
              <a:off x="6316398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5" name="AutoShape 82"/>
            <p:cNvSpPr/>
            <p:nvPr/>
          </p:nvSpPr>
          <p:spPr bwMode="auto">
            <a:xfrm>
              <a:off x="6457131" y="556567"/>
              <a:ext cx="201134" cy="201134"/>
            </a:xfrm>
            <a:custGeom>
              <a:avLst/>
              <a:gdLst>
                <a:gd name="T0" fmla="*/ 198438 w 21600"/>
                <a:gd name="T1" fmla="*/ 198438 h 21600"/>
                <a:gd name="T2" fmla="*/ 198438 w 21600"/>
                <a:gd name="T3" fmla="*/ 198438 h 21600"/>
                <a:gd name="T4" fmla="*/ 198438 w 21600"/>
                <a:gd name="T5" fmla="*/ 198438 h 21600"/>
                <a:gd name="T6" fmla="*/ 198438 w 21600"/>
                <a:gd name="T7" fmla="*/ 198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982107" y="4924570"/>
            <a:ext cx="386867" cy="386867"/>
            <a:chOff x="7068981" y="415834"/>
            <a:chExt cx="482600" cy="482600"/>
          </a:xfrm>
          <a:solidFill>
            <a:schemeClr val="bg1"/>
          </a:solidFill>
          <a:effectLst/>
        </p:grpSpPr>
        <p:sp>
          <p:nvSpPr>
            <p:cNvPr id="37" name="AutoShape 8" descr="tile_paper_medgray.jpeg"/>
            <p:cNvSpPr/>
            <p:nvPr/>
          </p:nvSpPr>
          <p:spPr bwMode="auto">
            <a:xfrm>
              <a:off x="7068981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38" name="AutoShape 18"/>
            <p:cNvSpPr/>
            <p:nvPr/>
          </p:nvSpPr>
          <p:spPr bwMode="auto">
            <a:xfrm>
              <a:off x="7209714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1152"/>
                  </a:moveTo>
                  <a:lnTo>
                    <a:pt x="0" y="5936"/>
                  </a:lnTo>
                  <a:cubicBezTo>
                    <a:pt x="0" y="5498"/>
                    <a:pt x="132" y="5116"/>
                    <a:pt x="396" y="4796"/>
                  </a:cubicBezTo>
                  <a:cubicBezTo>
                    <a:pt x="663" y="4479"/>
                    <a:pt x="979" y="4317"/>
                    <a:pt x="1346" y="4317"/>
                  </a:cubicBezTo>
                  <a:lnTo>
                    <a:pt x="6316" y="4317"/>
                  </a:lnTo>
                  <a:lnTo>
                    <a:pt x="6316" y="1072"/>
                  </a:lnTo>
                  <a:cubicBezTo>
                    <a:pt x="6316" y="781"/>
                    <a:pt x="6399" y="528"/>
                    <a:pt x="6568" y="320"/>
                  </a:cubicBezTo>
                  <a:cubicBezTo>
                    <a:pt x="6737" y="108"/>
                    <a:pt x="6945" y="0"/>
                    <a:pt x="7195" y="0"/>
                  </a:cubicBezTo>
                  <a:lnTo>
                    <a:pt x="14402" y="0"/>
                  </a:lnTo>
                  <a:cubicBezTo>
                    <a:pt x="14661" y="0"/>
                    <a:pt x="14877" y="108"/>
                    <a:pt x="15053" y="320"/>
                  </a:cubicBezTo>
                  <a:cubicBezTo>
                    <a:pt x="15227" y="528"/>
                    <a:pt x="15318" y="781"/>
                    <a:pt x="15318" y="1072"/>
                  </a:cubicBezTo>
                  <a:lnTo>
                    <a:pt x="15318" y="4317"/>
                  </a:lnTo>
                  <a:lnTo>
                    <a:pt x="20263" y="4317"/>
                  </a:lnTo>
                  <a:cubicBezTo>
                    <a:pt x="20630" y="4317"/>
                    <a:pt x="20943" y="4479"/>
                    <a:pt x="21205" y="4796"/>
                  </a:cubicBezTo>
                  <a:cubicBezTo>
                    <a:pt x="21467" y="5116"/>
                    <a:pt x="21599" y="5498"/>
                    <a:pt x="21599" y="5936"/>
                  </a:cubicBezTo>
                  <a:lnTo>
                    <a:pt x="21599" y="11152"/>
                  </a:lnTo>
                  <a:lnTo>
                    <a:pt x="0" y="11152"/>
                  </a:lnTo>
                  <a:close/>
                  <a:moveTo>
                    <a:pt x="21599" y="12782"/>
                  </a:moveTo>
                  <a:lnTo>
                    <a:pt x="21599" y="19981"/>
                  </a:lnTo>
                  <a:cubicBezTo>
                    <a:pt x="21599" y="20425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21"/>
                  </a:cubicBezTo>
                  <a:cubicBezTo>
                    <a:pt x="132" y="20801"/>
                    <a:pt x="0" y="20425"/>
                    <a:pt x="0" y="19981"/>
                  </a:cubicBezTo>
                  <a:lnTo>
                    <a:pt x="0" y="12782"/>
                  </a:lnTo>
                  <a:lnTo>
                    <a:pt x="8355" y="12782"/>
                  </a:lnTo>
                  <a:cubicBezTo>
                    <a:pt x="8340" y="12841"/>
                    <a:pt x="8333" y="12929"/>
                    <a:pt x="8333" y="13052"/>
                  </a:cubicBezTo>
                  <a:lnTo>
                    <a:pt x="8333" y="15199"/>
                  </a:lnTo>
                  <a:cubicBezTo>
                    <a:pt x="8333" y="15713"/>
                    <a:pt x="8482" y="16160"/>
                    <a:pt x="8783" y="16542"/>
                  </a:cubicBezTo>
                  <a:cubicBezTo>
                    <a:pt x="9085" y="16921"/>
                    <a:pt x="9462" y="17112"/>
                    <a:pt x="9914" y="17112"/>
                  </a:cubicBezTo>
                  <a:lnTo>
                    <a:pt x="11707" y="17112"/>
                  </a:lnTo>
                  <a:cubicBezTo>
                    <a:pt x="12137" y="17112"/>
                    <a:pt x="12507" y="16924"/>
                    <a:pt x="12816" y="16548"/>
                  </a:cubicBezTo>
                  <a:cubicBezTo>
                    <a:pt x="13124" y="16175"/>
                    <a:pt x="13278" y="15725"/>
                    <a:pt x="13278" y="15199"/>
                  </a:cubicBezTo>
                  <a:lnTo>
                    <a:pt x="13278" y="13052"/>
                  </a:lnTo>
                  <a:cubicBezTo>
                    <a:pt x="13278" y="12938"/>
                    <a:pt x="13266" y="12847"/>
                    <a:pt x="13242" y="12782"/>
                  </a:cubicBezTo>
                  <a:lnTo>
                    <a:pt x="21599" y="12782"/>
                  </a:lnTo>
                  <a:close/>
                  <a:moveTo>
                    <a:pt x="8108" y="4320"/>
                  </a:moveTo>
                  <a:lnTo>
                    <a:pt x="13511" y="4320"/>
                  </a:lnTo>
                  <a:lnTo>
                    <a:pt x="13511" y="2170"/>
                  </a:lnTo>
                  <a:lnTo>
                    <a:pt x="8108" y="2170"/>
                  </a:lnTo>
                  <a:lnTo>
                    <a:pt x="8108" y="4320"/>
                  </a:lnTo>
                  <a:close/>
                  <a:moveTo>
                    <a:pt x="11707" y="12782"/>
                  </a:moveTo>
                  <a:cubicBezTo>
                    <a:pt x="11849" y="12782"/>
                    <a:pt x="11922" y="12873"/>
                    <a:pt x="11929" y="13052"/>
                  </a:cubicBezTo>
                  <a:lnTo>
                    <a:pt x="11929" y="15199"/>
                  </a:lnTo>
                  <a:cubicBezTo>
                    <a:pt x="11929" y="15367"/>
                    <a:pt x="11856" y="15455"/>
                    <a:pt x="11707" y="15467"/>
                  </a:cubicBezTo>
                  <a:lnTo>
                    <a:pt x="9914" y="15467"/>
                  </a:lnTo>
                  <a:cubicBezTo>
                    <a:pt x="9758" y="15467"/>
                    <a:pt x="9675" y="15379"/>
                    <a:pt x="9667" y="15199"/>
                  </a:cubicBezTo>
                  <a:lnTo>
                    <a:pt x="9667" y="13052"/>
                  </a:lnTo>
                  <a:cubicBezTo>
                    <a:pt x="9667" y="12882"/>
                    <a:pt x="9750" y="12794"/>
                    <a:pt x="9914" y="12782"/>
                  </a:cubicBezTo>
                  <a:lnTo>
                    <a:pt x="11707" y="1278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30275" y="4924570"/>
            <a:ext cx="386867" cy="386867"/>
            <a:chOff x="7821564" y="415834"/>
            <a:chExt cx="482600" cy="482600"/>
          </a:xfrm>
          <a:solidFill>
            <a:schemeClr val="bg1"/>
          </a:solidFill>
          <a:effectLst/>
        </p:grpSpPr>
        <p:sp>
          <p:nvSpPr>
            <p:cNvPr id="40" name="AutoShape 8" descr="tile_paper_medgray.jpeg"/>
            <p:cNvSpPr/>
            <p:nvPr/>
          </p:nvSpPr>
          <p:spPr bwMode="auto">
            <a:xfrm>
              <a:off x="7821564" y="415834"/>
              <a:ext cx="482600" cy="482600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90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7962297" y="556969"/>
              <a:ext cx="201134" cy="200330"/>
            </a:xfrm>
            <a:custGeom>
              <a:avLst/>
              <a:gdLst>
                <a:gd name="T0" fmla="*/ 198438 w 21600"/>
                <a:gd name="T1" fmla="*/ 197644 h 21600"/>
                <a:gd name="T2" fmla="*/ 198438 w 21600"/>
                <a:gd name="T3" fmla="*/ 197644 h 21600"/>
                <a:gd name="T4" fmla="*/ 198438 w 21600"/>
                <a:gd name="T5" fmla="*/ 197644 h 21600"/>
                <a:gd name="T6" fmla="*/ 198438 w 21600"/>
                <a:gd name="T7" fmla="*/ 1976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599"/>
                    <a:pt x="19987" y="21599"/>
                  </a:cubicBezTo>
                  <a:lnTo>
                    <a:pt x="1612" y="21599"/>
                  </a:lnTo>
                  <a:cubicBezTo>
                    <a:pt x="1180" y="21599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>
                <a:defRPr/>
              </a:pPr>
              <a:endParaRPr lang="zh-CN" altLang="en-US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5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641101" y="5588362"/>
            <a:ext cx="263163" cy="2631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63638" y="1954711"/>
            <a:ext cx="4932362" cy="3526972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6095999" y="1954711"/>
            <a:ext cx="4932363" cy="3526972"/>
          </a:xfrm>
          <a:prstGeom prst="rect">
            <a:avLst/>
          </a:pr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endParaRPr lang="zh-CN" altLang="en-US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771459" y="5224780"/>
            <a:ext cx="513806" cy="5138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6"/>
          <p:cNvSpPr txBox="1"/>
          <p:nvPr/>
        </p:nvSpPr>
        <p:spPr>
          <a:xfrm>
            <a:off x="6607456" y="3079906"/>
            <a:ext cx="4033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Campton Light DEMO" panose="00000500000000000000" pitchFamily="50" charset="0"/>
                <a:cs typeface="Lato Light" panose="02010600030101010101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策划、设计制作等全程服务，在迈向大数据时代的今天，我们不断发展创新，凭借自身优势和专业化的独特视角，为客户提供优质的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服务，助你演绎精彩人生。</a:t>
            </a:r>
            <a:endParaRPr lang="en-US" altLang="zh-CN" dirty="0">
              <a:solidFill>
                <a:schemeClr val="tx2"/>
              </a:solidFill>
            </a:endParaRPr>
          </a:p>
          <a:p>
            <a:endParaRPr lang="en-US" altLang="zh-CN" dirty="0">
              <a:solidFill>
                <a:schemeClr val="tx2"/>
              </a:solidFill>
            </a:endParaRPr>
          </a:p>
          <a:p>
            <a:r>
              <a:rPr lang="zh-CN" altLang="en-US" dirty="0">
                <a:solidFill>
                  <a:schemeClr val="tx2"/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策划、设计制作等全程服务，为客户提供优质的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服务，助你演绎精彩人生。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5" name="文本占位符 14"/>
          <p:cNvSpPr txBox="1"/>
          <p:nvPr/>
        </p:nvSpPr>
        <p:spPr>
          <a:xfrm>
            <a:off x="6607455" y="2499670"/>
            <a:ext cx="3619500" cy="646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这里输入公司名称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99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699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70768" y="3546754"/>
            <a:ext cx="2320753" cy="2164976"/>
            <a:chOff x="1170768" y="3546754"/>
            <a:chExt cx="2320753" cy="2164976"/>
          </a:xfrm>
        </p:grpSpPr>
        <p:sp>
          <p:nvSpPr>
            <p:cNvPr id="34" name="矩形 33"/>
            <p:cNvSpPr/>
            <p:nvPr/>
          </p:nvSpPr>
          <p:spPr>
            <a:xfrm>
              <a:off x="1170768" y="3546754"/>
              <a:ext cx="2320753" cy="21649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5" name="TextBox 32"/>
            <p:cNvSpPr txBox="1"/>
            <p:nvPr/>
          </p:nvSpPr>
          <p:spPr>
            <a:xfrm>
              <a:off x="1199217" y="4472773"/>
              <a:ext cx="2263854" cy="881010"/>
            </a:xfrm>
            <a:prstGeom prst="rect">
              <a:avLst/>
            </a:prstGeom>
            <a:noFill/>
          </p:spPr>
          <p:txBody>
            <a:bodyPr wrap="square" lIns="180000" rIns="180000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我们长期为客户提供专业的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策划设计制作等全程服务，凭借自身优势和专业化的独特视角为客户提供优质的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2"/>
            <p:cNvSpPr txBox="1"/>
            <p:nvPr/>
          </p:nvSpPr>
          <p:spPr>
            <a:xfrm>
              <a:off x="1199217" y="3961016"/>
              <a:ext cx="2263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标题内容</a:t>
              </a:r>
              <a:endParaRPr 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63638" y="2448677"/>
            <a:ext cx="2320753" cy="1012627"/>
            <a:chOff x="1163638" y="2448677"/>
            <a:chExt cx="2320753" cy="1012627"/>
          </a:xfrm>
        </p:grpSpPr>
        <p:sp>
          <p:nvSpPr>
            <p:cNvPr id="38" name="矩形: 圆角 37"/>
            <p:cNvSpPr/>
            <p:nvPr/>
          </p:nvSpPr>
          <p:spPr>
            <a:xfrm>
              <a:off x="1163638" y="2448677"/>
              <a:ext cx="2320753" cy="1012627"/>
            </a:xfrm>
            <a:prstGeom prst="roundRect">
              <a:avLst>
                <a:gd name="adj" fmla="val 2558"/>
              </a:avLst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9" name="Freeform 63"/>
            <p:cNvSpPr/>
            <p:nvPr/>
          </p:nvSpPr>
          <p:spPr bwMode="auto">
            <a:xfrm>
              <a:off x="2111595" y="2701302"/>
              <a:ext cx="424839" cy="507377"/>
            </a:xfrm>
            <a:custGeom>
              <a:avLst/>
              <a:gdLst>
                <a:gd name="connsiteX0" fmla="*/ 132196 w 277813"/>
                <a:gd name="connsiteY0" fmla="*/ 133350 h 331788"/>
                <a:gd name="connsiteX1" fmla="*/ 132196 w 277813"/>
                <a:gd name="connsiteY1" fmla="*/ 152673 h 331788"/>
                <a:gd name="connsiteX2" fmla="*/ 99724 w 277813"/>
                <a:gd name="connsiteY2" fmla="*/ 186167 h 331788"/>
                <a:gd name="connsiteX3" fmla="*/ 134793 w 277813"/>
                <a:gd name="connsiteY3" fmla="*/ 220949 h 331788"/>
                <a:gd name="connsiteX4" fmla="*/ 154276 w 277813"/>
                <a:gd name="connsiteY4" fmla="*/ 237696 h 331788"/>
                <a:gd name="connsiteX5" fmla="*/ 136092 w 277813"/>
                <a:gd name="connsiteY5" fmla="*/ 249290 h 331788"/>
                <a:gd name="connsiteX6" fmla="*/ 104920 w 277813"/>
                <a:gd name="connsiteY6" fmla="*/ 241561 h 331788"/>
                <a:gd name="connsiteX7" fmla="*/ 98425 w 277813"/>
                <a:gd name="connsiteY7" fmla="*/ 263460 h 331788"/>
                <a:gd name="connsiteX8" fmla="*/ 130897 w 277813"/>
                <a:gd name="connsiteY8" fmla="*/ 272478 h 331788"/>
                <a:gd name="connsiteX9" fmla="*/ 130897 w 277813"/>
                <a:gd name="connsiteY9" fmla="*/ 290513 h 331788"/>
                <a:gd name="connsiteX10" fmla="*/ 150380 w 277813"/>
                <a:gd name="connsiteY10" fmla="*/ 290513 h 331788"/>
                <a:gd name="connsiteX11" fmla="*/ 150380 w 277813"/>
                <a:gd name="connsiteY11" fmla="*/ 271190 h 331788"/>
                <a:gd name="connsiteX12" fmla="*/ 184150 w 277813"/>
                <a:gd name="connsiteY12" fmla="*/ 235120 h 331788"/>
                <a:gd name="connsiteX13" fmla="*/ 152978 w 277813"/>
                <a:gd name="connsiteY13" fmla="*/ 199049 h 331788"/>
                <a:gd name="connsiteX14" fmla="*/ 129598 w 277813"/>
                <a:gd name="connsiteY14" fmla="*/ 182303 h 331788"/>
                <a:gd name="connsiteX15" fmla="*/ 146483 w 277813"/>
                <a:gd name="connsiteY15" fmla="*/ 171997 h 331788"/>
                <a:gd name="connsiteX16" fmla="*/ 173759 w 277813"/>
                <a:gd name="connsiteY16" fmla="*/ 178438 h 331788"/>
                <a:gd name="connsiteX17" fmla="*/ 178955 w 277813"/>
                <a:gd name="connsiteY17" fmla="*/ 156538 h 331788"/>
                <a:gd name="connsiteX18" fmla="*/ 151679 w 277813"/>
                <a:gd name="connsiteY18" fmla="*/ 151385 h 331788"/>
                <a:gd name="connsiteX19" fmla="*/ 151679 w 277813"/>
                <a:gd name="connsiteY19" fmla="*/ 133350 h 331788"/>
                <a:gd name="connsiteX20" fmla="*/ 132196 w 277813"/>
                <a:gd name="connsiteY20" fmla="*/ 133350 h 331788"/>
                <a:gd name="connsiteX21" fmla="*/ 136310 w 277813"/>
                <a:gd name="connsiteY21" fmla="*/ 0 h 331788"/>
                <a:gd name="connsiteX22" fmla="*/ 167467 w 277813"/>
                <a:gd name="connsiteY22" fmla="*/ 3888 h 331788"/>
                <a:gd name="connsiteX23" fmla="*/ 158380 w 277813"/>
                <a:gd name="connsiteY23" fmla="*/ 25921 h 331788"/>
                <a:gd name="connsiteX24" fmla="*/ 184343 w 277813"/>
                <a:gd name="connsiteY24" fmla="*/ 6480 h 331788"/>
                <a:gd name="connsiteX25" fmla="*/ 214202 w 277813"/>
                <a:gd name="connsiteY25" fmla="*/ 9072 h 331788"/>
                <a:gd name="connsiteX26" fmla="*/ 188238 w 277813"/>
                <a:gd name="connsiteY26" fmla="*/ 62210 h 331788"/>
                <a:gd name="connsiteX27" fmla="*/ 215500 w 277813"/>
                <a:gd name="connsiteY27" fmla="*/ 62210 h 331788"/>
                <a:gd name="connsiteX28" fmla="*/ 215500 w 277813"/>
                <a:gd name="connsiteY28" fmla="*/ 81651 h 331788"/>
                <a:gd name="connsiteX29" fmla="*/ 183045 w 277813"/>
                <a:gd name="connsiteY29" fmla="*/ 81651 h 331788"/>
                <a:gd name="connsiteX30" fmla="*/ 277813 w 277813"/>
                <a:gd name="connsiteY30" fmla="*/ 243657 h 331788"/>
                <a:gd name="connsiteX31" fmla="*/ 138907 w 277813"/>
                <a:gd name="connsiteY31" fmla="*/ 331788 h 331788"/>
                <a:gd name="connsiteX32" fmla="*/ 0 w 277813"/>
                <a:gd name="connsiteY32" fmla="*/ 243657 h 331788"/>
                <a:gd name="connsiteX33" fmla="*/ 94768 w 277813"/>
                <a:gd name="connsiteY33" fmla="*/ 81651 h 331788"/>
                <a:gd name="connsiteX34" fmla="*/ 68804 w 277813"/>
                <a:gd name="connsiteY34" fmla="*/ 81651 h 331788"/>
                <a:gd name="connsiteX35" fmla="*/ 68804 w 277813"/>
                <a:gd name="connsiteY35" fmla="*/ 60914 h 331788"/>
                <a:gd name="connsiteX36" fmla="*/ 96066 w 277813"/>
                <a:gd name="connsiteY36" fmla="*/ 62210 h 331788"/>
                <a:gd name="connsiteX37" fmla="*/ 66208 w 277813"/>
                <a:gd name="connsiteY37" fmla="*/ 5184 h 331788"/>
                <a:gd name="connsiteX38" fmla="*/ 110347 w 277813"/>
                <a:gd name="connsiteY38" fmla="*/ 6480 h 331788"/>
                <a:gd name="connsiteX39" fmla="*/ 127223 w 277813"/>
                <a:gd name="connsiteY39" fmla="*/ 28513 h 331788"/>
                <a:gd name="connsiteX40" fmla="*/ 136310 w 277813"/>
                <a:gd name="connsiteY4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7813" h="331788">
                  <a:moveTo>
                    <a:pt x="132196" y="133350"/>
                  </a:moveTo>
                  <a:cubicBezTo>
                    <a:pt x="132196" y="133350"/>
                    <a:pt x="132196" y="133350"/>
                    <a:pt x="132196" y="152673"/>
                  </a:cubicBezTo>
                  <a:cubicBezTo>
                    <a:pt x="111414" y="156538"/>
                    <a:pt x="99724" y="169420"/>
                    <a:pt x="99724" y="186167"/>
                  </a:cubicBezTo>
                  <a:cubicBezTo>
                    <a:pt x="99724" y="204202"/>
                    <a:pt x="114012" y="214508"/>
                    <a:pt x="134793" y="220949"/>
                  </a:cubicBezTo>
                  <a:cubicBezTo>
                    <a:pt x="149081" y="226102"/>
                    <a:pt x="154276" y="231255"/>
                    <a:pt x="154276" y="237696"/>
                  </a:cubicBezTo>
                  <a:cubicBezTo>
                    <a:pt x="154276" y="245425"/>
                    <a:pt x="147782" y="249290"/>
                    <a:pt x="136092" y="249290"/>
                  </a:cubicBezTo>
                  <a:cubicBezTo>
                    <a:pt x="124403" y="249290"/>
                    <a:pt x="112713" y="245425"/>
                    <a:pt x="104920" y="241561"/>
                  </a:cubicBezTo>
                  <a:cubicBezTo>
                    <a:pt x="104920" y="241561"/>
                    <a:pt x="104920" y="241561"/>
                    <a:pt x="98425" y="263460"/>
                  </a:cubicBezTo>
                  <a:cubicBezTo>
                    <a:pt x="106218" y="267325"/>
                    <a:pt x="117908" y="271190"/>
                    <a:pt x="130897" y="272478"/>
                  </a:cubicBezTo>
                  <a:cubicBezTo>
                    <a:pt x="130897" y="272478"/>
                    <a:pt x="130897" y="272478"/>
                    <a:pt x="130897" y="290513"/>
                  </a:cubicBezTo>
                  <a:cubicBezTo>
                    <a:pt x="130897" y="290513"/>
                    <a:pt x="130897" y="290513"/>
                    <a:pt x="150380" y="290513"/>
                  </a:cubicBezTo>
                  <a:cubicBezTo>
                    <a:pt x="150380" y="290513"/>
                    <a:pt x="150380" y="290513"/>
                    <a:pt x="150380" y="271190"/>
                  </a:cubicBezTo>
                  <a:cubicBezTo>
                    <a:pt x="172460" y="267325"/>
                    <a:pt x="184150" y="251866"/>
                    <a:pt x="184150" y="235120"/>
                  </a:cubicBezTo>
                  <a:cubicBezTo>
                    <a:pt x="184150" y="218373"/>
                    <a:pt x="175058" y="208067"/>
                    <a:pt x="152978" y="199049"/>
                  </a:cubicBezTo>
                  <a:cubicBezTo>
                    <a:pt x="136092" y="193897"/>
                    <a:pt x="129598" y="188744"/>
                    <a:pt x="129598" y="182303"/>
                  </a:cubicBezTo>
                  <a:cubicBezTo>
                    <a:pt x="129598" y="177150"/>
                    <a:pt x="133495" y="171997"/>
                    <a:pt x="146483" y="171997"/>
                  </a:cubicBezTo>
                  <a:cubicBezTo>
                    <a:pt x="159472" y="171997"/>
                    <a:pt x="168564" y="177150"/>
                    <a:pt x="173759" y="178438"/>
                  </a:cubicBezTo>
                  <a:cubicBezTo>
                    <a:pt x="173759" y="178438"/>
                    <a:pt x="173759" y="178438"/>
                    <a:pt x="178955" y="156538"/>
                  </a:cubicBezTo>
                  <a:cubicBezTo>
                    <a:pt x="172460" y="153962"/>
                    <a:pt x="164667" y="151385"/>
                    <a:pt x="151679" y="151385"/>
                  </a:cubicBezTo>
                  <a:cubicBezTo>
                    <a:pt x="151679" y="151385"/>
                    <a:pt x="151679" y="151385"/>
                    <a:pt x="151679" y="133350"/>
                  </a:cubicBezTo>
                  <a:cubicBezTo>
                    <a:pt x="151679" y="133350"/>
                    <a:pt x="151679" y="133350"/>
                    <a:pt x="132196" y="133350"/>
                  </a:cubicBezTo>
                  <a:close/>
                  <a:moveTo>
                    <a:pt x="136310" y="0"/>
                  </a:moveTo>
                  <a:cubicBezTo>
                    <a:pt x="136310" y="0"/>
                    <a:pt x="136310" y="0"/>
                    <a:pt x="167467" y="3888"/>
                  </a:cubicBezTo>
                  <a:cubicBezTo>
                    <a:pt x="167467" y="3888"/>
                    <a:pt x="167467" y="3888"/>
                    <a:pt x="158380" y="25921"/>
                  </a:cubicBezTo>
                  <a:cubicBezTo>
                    <a:pt x="158380" y="25921"/>
                    <a:pt x="158380" y="25921"/>
                    <a:pt x="184343" y="6480"/>
                  </a:cubicBezTo>
                  <a:cubicBezTo>
                    <a:pt x="184343" y="6480"/>
                    <a:pt x="184343" y="6480"/>
                    <a:pt x="214202" y="9072"/>
                  </a:cubicBezTo>
                  <a:cubicBezTo>
                    <a:pt x="214202" y="9072"/>
                    <a:pt x="214202" y="9072"/>
                    <a:pt x="188238" y="62210"/>
                  </a:cubicBezTo>
                  <a:cubicBezTo>
                    <a:pt x="188238" y="62210"/>
                    <a:pt x="188238" y="62210"/>
                    <a:pt x="215500" y="62210"/>
                  </a:cubicBezTo>
                  <a:cubicBezTo>
                    <a:pt x="215500" y="62210"/>
                    <a:pt x="215500" y="62210"/>
                    <a:pt x="215500" y="81651"/>
                  </a:cubicBezTo>
                  <a:cubicBezTo>
                    <a:pt x="215500" y="81651"/>
                    <a:pt x="215500" y="81651"/>
                    <a:pt x="183045" y="81651"/>
                  </a:cubicBezTo>
                  <a:cubicBezTo>
                    <a:pt x="237569" y="114052"/>
                    <a:pt x="277813" y="198295"/>
                    <a:pt x="277813" y="243657"/>
                  </a:cubicBezTo>
                  <a:cubicBezTo>
                    <a:pt x="277813" y="299387"/>
                    <a:pt x="215500" y="331788"/>
                    <a:pt x="138907" y="331788"/>
                  </a:cubicBezTo>
                  <a:cubicBezTo>
                    <a:pt x="62313" y="331788"/>
                    <a:pt x="0" y="299387"/>
                    <a:pt x="0" y="243657"/>
                  </a:cubicBezTo>
                  <a:cubicBezTo>
                    <a:pt x="0" y="198295"/>
                    <a:pt x="40244" y="114052"/>
                    <a:pt x="94768" y="81651"/>
                  </a:cubicBezTo>
                  <a:cubicBezTo>
                    <a:pt x="94768" y="81651"/>
                    <a:pt x="94768" y="81651"/>
                    <a:pt x="68804" y="81651"/>
                  </a:cubicBezTo>
                  <a:cubicBezTo>
                    <a:pt x="68804" y="81651"/>
                    <a:pt x="68804" y="81651"/>
                    <a:pt x="68804" y="60914"/>
                  </a:cubicBezTo>
                  <a:cubicBezTo>
                    <a:pt x="68804" y="60914"/>
                    <a:pt x="68804" y="60914"/>
                    <a:pt x="96066" y="62210"/>
                  </a:cubicBezTo>
                  <a:cubicBezTo>
                    <a:pt x="96066" y="62210"/>
                    <a:pt x="96066" y="62210"/>
                    <a:pt x="66208" y="5184"/>
                  </a:cubicBezTo>
                  <a:cubicBezTo>
                    <a:pt x="66208" y="5184"/>
                    <a:pt x="66208" y="5184"/>
                    <a:pt x="110347" y="6480"/>
                  </a:cubicBezTo>
                  <a:cubicBezTo>
                    <a:pt x="110347" y="6480"/>
                    <a:pt x="110347" y="6480"/>
                    <a:pt x="127223" y="28513"/>
                  </a:cubicBezTo>
                  <a:cubicBezTo>
                    <a:pt x="127223" y="28513"/>
                    <a:pt x="127223" y="28513"/>
                    <a:pt x="13631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678296" y="2448677"/>
            <a:ext cx="2320753" cy="1012627"/>
            <a:chOff x="3678296" y="2448677"/>
            <a:chExt cx="2320753" cy="1012627"/>
          </a:xfrm>
        </p:grpSpPr>
        <p:sp>
          <p:nvSpPr>
            <p:cNvPr id="41" name="矩形: 圆角 40"/>
            <p:cNvSpPr/>
            <p:nvPr/>
          </p:nvSpPr>
          <p:spPr>
            <a:xfrm>
              <a:off x="3678296" y="2448677"/>
              <a:ext cx="2320753" cy="1012627"/>
            </a:xfrm>
            <a:prstGeom prst="roundRect">
              <a:avLst>
                <a:gd name="adj" fmla="val 2558"/>
              </a:avLst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42" name="Group 24"/>
            <p:cNvGrpSpPr/>
            <p:nvPr/>
          </p:nvGrpSpPr>
          <p:grpSpPr>
            <a:xfrm>
              <a:off x="4624062" y="2735389"/>
              <a:ext cx="429220" cy="439202"/>
              <a:chOff x="2308225" y="2935287"/>
              <a:chExt cx="273050" cy="279400"/>
            </a:xfrm>
            <a:solidFill>
              <a:schemeClr val="accent2"/>
            </a:solidFill>
          </p:grpSpPr>
          <p:sp>
            <p:nvSpPr>
              <p:cNvPr id="43" name="Freeform 294"/>
              <p:cNvSpPr/>
              <p:nvPr/>
            </p:nvSpPr>
            <p:spPr bwMode="auto">
              <a:xfrm>
                <a:off x="2308225" y="2935287"/>
                <a:ext cx="246062" cy="279400"/>
              </a:xfrm>
              <a:custGeom>
                <a:avLst/>
                <a:gdLst/>
                <a:ahLst/>
                <a:cxnLst>
                  <a:cxn ang="0">
                    <a:pos x="66" y="97"/>
                  </a:cxn>
                  <a:cxn ang="0">
                    <a:pos x="95" y="68"/>
                  </a:cxn>
                  <a:cxn ang="0">
                    <a:pos x="103" y="69"/>
                  </a:cxn>
                  <a:cxn ang="0">
                    <a:pos x="105" y="67"/>
                  </a:cxn>
                  <a:cxn ang="0">
                    <a:pos x="107" y="55"/>
                  </a:cxn>
                  <a:cxn ang="0">
                    <a:pos x="107" y="20"/>
                  </a:cxn>
                  <a:cxn ang="0">
                    <a:pos x="104" y="17"/>
                  </a:cxn>
                  <a:cxn ang="0">
                    <a:pos x="85" y="15"/>
                  </a:cxn>
                  <a:cxn ang="0">
                    <a:pos x="53" y="0"/>
                  </a:cxn>
                  <a:cxn ang="0">
                    <a:pos x="26" y="15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55"/>
                  </a:cxn>
                  <a:cxn ang="0">
                    <a:pos x="53" y="122"/>
                  </a:cxn>
                  <a:cxn ang="0">
                    <a:pos x="70" y="114"/>
                  </a:cxn>
                  <a:cxn ang="0">
                    <a:pos x="70" y="112"/>
                  </a:cxn>
                  <a:cxn ang="0">
                    <a:pos x="66" y="97"/>
                  </a:cxn>
                </a:cxnLst>
                <a:rect l="0" t="0" r="r" b="b"/>
                <a:pathLst>
                  <a:path w="107" h="122">
                    <a:moveTo>
                      <a:pt x="66" y="97"/>
                    </a:moveTo>
                    <a:cubicBezTo>
                      <a:pt x="66" y="81"/>
                      <a:pt x="79" y="68"/>
                      <a:pt x="95" y="68"/>
                    </a:cubicBezTo>
                    <a:cubicBezTo>
                      <a:pt x="98" y="68"/>
                      <a:pt x="101" y="68"/>
                      <a:pt x="103" y="69"/>
                    </a:cubicBezTo>
                    <a:cubicBezTo>
                      <a:pt x="104" y="69"/>
                      <a:pt x="105" y="68"/>
                      <a:pt x="105" y="67"/>
                    </a:cubicBezTo>
                    <a:cubicBezTo>
                      <a:pt x="106" y="63"/>
                      <a:pt x="107" y="59"/>
                      <a:pt x="107" y="55"/>
                    </a:cubicBezTo>
                    <a:cubicBezTo>
                      <a:pt x="107" y="55"/>
                      <a:pt x="107" y="20"/>
                      <a:pt x="107" y="20"/>
                    </a:cubicBezTo>
                    <a:cubicBezTo>
                      <a:pt x="107" y="17"/>
                      <a:pt x="105" y="17"/>
                      <a:pt x="104" y="17"/>
                    </a:cubicBezTo>
                    <a:cubicBezTo>
                      <a:pt x="98" y="17"/>
                      <a:pt x="91" y="17"/>
                      <a:pt x="85" y="15"/>
                    </a:cubicBezTo>
                    <a:cubicBezTo>
                      <a:pt x="71" y="11"/>
                      <a:pt x="58" y="0"/>
                      <a:pt x="53" y="0"/>
                    </a:cubicBezTo>
                    <a:cubicBezTo>
                      <a:pt x="49" y="0"/>
                      <a:pt x="40" y="11"/>
                      <a:pt x="26" y="15"/>
                    </a:cubicBezTo>
                    <a:cubicBezTo>
                      <a:pt x="18" y="17"/>
                      <a:pt x="10" y="17"/>
                      <a:pt x="3" y="16"/>
                    </a:cubicBezTo>
                    <a:cubicBezTo>
                      <a:pt x="2" y="16"/>
                      <a:pt x="1" y="16"/>
                      <a:pt x="1" y="19"/>
                    </a:cubicBezTo>
                    <a:cubicBezTo>
                      <a:pt x="1" y="20"/>
                      <a:pt x="0" y="55"/>
                      <a:pt x="0" y="55"/>
                    </a:cubicBezTo>
                    <a:cubicBezTo>
                      <a:pt x="0" y="90"/>
                      <a:pt x="43" y="122"/>
                      <a:pt x="53" y="122"/>
                    </a:cubicBezTo>
                    <a:cubicBezTo>
                      <a:pt x="57" y="122"/>
                      <a:pt x="62" y="120"/>
                      <a:pt x="70" y="114"/>
                    </a:cubicBezTo>
                    <a:cubicBezTo>
                      <a:pt x="71" y="113"/>
                      <a:pt x="70" y="113"/>
                      <a:pt x="70" y="112"/>
                    </a:cubicBezTo>
                    <a:cubicBezTo>
                      <a:pt x="67" y="108"/>
                      <a:pt x="66" y="102"/>
                      <a:pt x="66" y="9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44" name="Freeform 295"/>
              <p:cNvSpPr/>
              <p:nvPr/>
            </p:nvSpPr>
            <p:spPr bwMode="auto">
              <a:xfrm>
                <a:off x="2471738" y="3121024"/>
                <a:ext cx="109537" cy="7302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20" y="31"/>
                  </a:cxn>
                  <a:cxn ang="0">
                    <a:pos x="2" y="17"/>
                  </a:cxn>
                  <a:cxn ang="0">
                    <a:pos x="1" y="14"/>
                  </a:cxn>
                  <a:cxn ang="0">
                    <a:pos x="4" y="11"/>
                  </a:cxn>
                  <a:cxn ang="0">
                    <a:pos x="7" y="10"/>
                  </a:cxn>
                  <a:cxn ang="0">
                    <a:pos x="19" y="19"/>
                  </a:cxn>
                  <a:cxn ang="0">
                    <a:pos x="23" y="18"/>
                  </a:cxn>
                  <a:cxn ang="0">
                    <a:pos x="40" y="1"/>
                  </a:cxn>
                  <a:cxn ang="0">
                    <a:pos x="44" y="1"/>
                  </a:cxn>
                  <a:cxn ang="0">
                    <a:pos x="47" y="3"/>
                  </a:cxn>
                  <a:cxn ang="0">
                    <a:pos x="47" y="7"/>
                  </a:cxn>
                  <a:cxn ang="0">
                    <a:pos x="24" y="31"/>
                  </a:cxn>
                </a:cxnLst>
                <a:rect l="0" t="0" r="r" b="b"/>
                <a:pathLst>
                  <a:path w="48" h="32">
                    <a:moveTo>
                      <a:pt x="24" y="31"/>
                    </a:moveTo>
                    <a:cubicBezTo>
                      <a:pt x="23" y="32"/>
                      <a:pt x="21" y="32"/>
                      <a:pt x="20" y="3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5"/>
                      <a:pt x="1" y="14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6" y="9"/>
                      <a:pt x="7" y="1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20"/>
                      <a:pt x="22" y="20"/>
                      <a:pt x="23" y="1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4"/>
                      <a:pt x="48" y="6"/>
                      <a:pt x="47" y="7"/>
                    </a:cubicBezTo>
                    <a:lnTo>
                      <a:pt x="2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6192953" y="2448677"/>
            <a:ext cx="2320753" cy="1012627"/>
            <a:chOff x="6192953" y="2448677"/>
            <a:chExt cx="2320753" cy="1012627"/>
          </a:xfrm>
        </p:grpSpPr>
        <p:sp>
          <p:nvSpPr>
            <p:cNvPr id="46" name="矩形: 圆角 45"/>
            <p:cNvSpPr/>
            <p:nvPr/>
          </p:nvSpPr>
          <p:spPr>
            <a:xfrm>
              <a:off x="6192953" y="2448677"/>
              <a:ext cx="2320753" cy="1012627"/>
            </a:xfrm>
            <a:prstGeom prst="roundRect">
              <a:avLst>
                <a:gd name="adj" fmla="val 2558"/>
              </a:avLst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47" name="Group 27"/>
            <p:cNvGrpSpPr/>
            <p:nvPr/>
          </p:nvGrpSpPr>
          <p:grpSpPr>
            <a:xfrm>
              <a:off x="7116743" y="2717029"/>
              <a:ext cx="473172" cy="475922"/>
              <a:chOff x="2308226" y="1865311"/>
              <a:chExt cx="273050" cy="274638"/>
            </a:xfrm>
            <a:solidFill>
              <a:schemeClr val="accent3"/>
            </a:solidFill>
          </p:grpSpPr>
          <p:sp>
            <p:nvSpPr>
              <p:cNvPr id="48" name="Freeform 147"/>
              <p:cNvSpPr/>
              <p:nvPr/>
            </p:nvSpPr>
            <p:spPr bwMode="auto">
              <a:xfrm>
                <a:off x="2354263" y="1914524"/>
                <a:ext cx="180975" cy="92075"/>
              </a:xfrm>
              <a:custGeom>
                <a:avLst/>
                <a:gdLst/>
                <a:ahLst/>
                <a:cxnLst>
                  <a:cxn ang="0">
                    <a:pos x="79" y="2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1"/>
                  </a:cxn>
                  <a:cxn ang="0">
                    <a:pos x="56" y="22"/>
                  </a:cxn>
                  <a:cxn ang="0">
                    <a:pos x="56" y="22"/>
                  </a:cxn>
                  <a:cxn ang="0">
                    <a:pos x="37" y="12"/>
                  </a:cxn>
                  <a:cxn ang="0">
                    <a:pos x="34" y="12"/>
                  </a:cxn>
                  <a:cxn ang="0">
                    <a:pos x="30" y="14"/>
                  </a:cxn>
                  <a:cxn ang="0">
                    <a:pos x="17" y="33"/>
                  </a:cxn>
                  <a:cxn ang="0">
                    <a:pos x="17" y="33"/>
                  </a:cxn>
                  <a:cxn ang="0">
                    <a:pos x="3" y="33"/>
                  </a:cxn>
                  <a:cxn ang="0">
                    <a:pos x="0" y="36"/>
                  </a:cxn>
                  <a:cxn ang="0">
                    <a:pos x="3" y="40"/>
                  </a:cxn>
                  <a:cxn ang="0">
                    <a:pos x="17" y="40"/>
                  </a:cxn>
                  <a:cxn ang="0">
                    <a:pos x="22" y="37"/>
                  </a:cxn>
                  <a:cxn ang="0">
                    <a:pos x="35" y="18"/>
                  </a:cxn>
                  <a:cxn ang="0">
                    <a:pos x="35" y="18"/>
                  </a:cxn>
                  <a:cxn ang="0">
                    <a:pos x="54" y="29"/>
                  </a:cxn>
                  <a:cxn ang="0">
                    <a:pos x="57" y="29"/>
                  </a:cxn>
                  <a:cxn ang="0">
                    <a:pos x="61" y="27"/>
                  </a:cxn>
                  <a:cxn ang="0">
                    <a:pos x="78" y="5"/>
                  </a:cxn>
                  <a:cxn ang="0">
                    <a:pos x="79" y="2"/>
                  </a:cxn>
                </a:cxnLst>
                <a:rect l="0" t="0" r="r" b="b"/>
                <a:pathLst>
                  <a:path w="79" h="40">
                    <a:moveTo>
                      <a:pt x="79" y="2"/>
                    </a:moveTo>
                    <a:cubicBezTo>
                      <a:pt x="78" y="2"/>
                      <a:pt x="78" y="1"/>
                      <a:pt x="77" y="0"/>
                    </a:cubicBezTo>
                    <a:cubicBezTo>
                      <a:pt x="77" y="0"/>
                      <a:pt x="76" y="0"/>
                      <a:pt x="75" y="0"/>
                    </a:cubicBezTo>
                    <a:cubicBezTo>
                      <a:pt x="74" y="0"/>
                      <a:pt x="73" y="0"/>
                      <a:pt x="73" y="1"/>
                    </a:cubicBezTo>
                    <a:cubicBezTo>
                      <a:pt x="73" y="1"/>
                      <a:pt x="60" y="17"/>
                      <a:pt x="56" y="22"/>
                    </a:cubicBezTo>
                    <a:cubicBezTo>
                      <a:pt x="56" y="23"/>
                      <a:pt x="56" y="22"/>
                      <a:pt x="56" y="2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6" y="12"/>
                      <a:pt x="35" y="12"/>
                      <a:pt x="34" y="12"/>
                    </a:cubicBezTo>
                    <a:cubicBezTo>
                      <a:pt x="33" y="12"/>
                      <a:pt x="31" y="12"/>
                      <a:pt x="30" y="14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3"/>
                      <a:pt x="0" y="35"/>
                      <a:pt x="0" y="36"/>
                    </a:cubicBezTo>
                    <a:cubicBezTo>
                      <a:pt x="0" y="38"/>
                      <a:pt x="1" y="40"/>
                      <a:pt x="3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9" y="40"/>
                      <a:pt x="21" y="38"/>
                      <a:pt x="22" y="37"/>
                    </a:cubicBezTo>
                    <a:cubicBezTo>
                      <a:pt x="22" y="37"/>
                      <a:pt x="32" y="23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29"/>
                      <a:pt x="56" y="29"/>
                      <a:pt x="57" y="29"/>
                    </a:cubicBezTo>
                    <a:cubicBezTo>
                      <a:pt x="58" y="29"/>
                      <a:pt x="60" y="29"/>
                      <a:pt x="61" y="27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78" y="4"/>
                      <a:pt x="79" y="3"/>
                      <a:pt x="79" y="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 148"/>
              <p:cNvSpPr>
                <a:spLocks noEditPoints="1"/>
              </p:cNvSpPr>
              <p:nvPr/>
            </p:nvSpPr>
            <p:spPr bwMode="auto">
              <a:xfrm>
                <a:off x="2308226" y="1865311"/>
                <a:ext cx="273050" cy="193675"/>
              </a:xfrm>
              <a:custGeom>
                <a:avLst/>
                <a:gdLst/>
                <a:ahLst/>
                <a:cxnLst>
                  <a:cxn ang="0">
                    <a:pos x="109" y="74"/>
                  </a:cxn>
                  <a:cxn ang="0">
                    <a:pos x="108" y="75"/>
                  </a:cxn>
                  <a:cxn ang="0">
                    <a:pos x="11" y="75"/>
                  </a:cxn>
                  <a:cxn ang="0">
                    <a:pos x="10" y="74"/>
                  </a:cxn>
                  <a:cxn ang="0">
                    <a:pos x="10" y="11"/>
                  </a:cxn>
                  <a:cxn ang="0">
                    <a:pos x="11" y="10"/>
                  </a:cxn>
                  <a:cxn ang="0">
                    <a:pos x="107" y="10"/>
                  </a:cxn>
                  <a:cxn ang="0">
                    <a:pos x="109" y="11"/>
                  </a:cxn>
                  <a:cxn ang="0">
                    <a:pos x="109" y="74"/>
                  </a:cxn>
                  <a:cxn ang="0">
                    <a:pos x="119" y="6"/>
                  </a:cxn>
                  <a:cxn ang="0">
                    <a:pos x="119" y="4"/>
                  </a:cxn>
                  <a:cxn ang="0">
                    <a:pos x="11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4" y="11"/>
                  </a:cxn>
                  <a:cxn ang="0">
                    <a:pos x="4" y="75"/>
                  </a:cxn>
                  <a:cxn ang="0">
                    <a:pos x="3" y="75"/>
                  </a:cxn>
                  <a:cxn ang="0">
                    <a:pos x="0" y="79"/>
                  </a:cxn>
                  <a:cxn ang="0">
                    <a:pos x="0" y="82"/>
                  </a:cxn>
                  <a:cxn ang="0">
                    <a:pos x="4" y="85"/>
                  </a:cxn>
                  <a:cxn ang="0">
                    <a:pos x="115" y="85"/>
                  </a:cxn>
                  <a:cxn ang="0">
                    <a:pos x="119" y="82"/>
                  </a:cxn>
                  <a:cxn ang="0">
                    <a:pos x="119" y="79"/>
                  </a:cxn>
                  <a:cxn ang="0">
                    <a:pos x="116" y="75"/>
                  </a:cxn>
                  <a:cxn ang="0">
                    <a:pos x="115" y="75"/>
                  </a:cxn>
                  <a:cxn ang="0">
                    <a:pos x="115" y="11"/>
                  </a:cxn>
                  <a:cxn ang="0">
                    <a:pos x="116" y="10"/>
                  </a:cxn>
                  <a:cxn ang="0">
                    <a:pos x="119" y="6"/>
                  </a:cxn>
                </a:cxnLst>
                <a:rect l="0" t="0" r="r" b="b"/>
                <a:pathLst>
                  <a:path w="119" h="85">
                    <a:moveTo>
                      <a:pt x="109" y="74"/>
                    </a:moveTo>
                    <a:cubicBezTo>
                      <a:pt x="109" y="75"/>
                      <a:pt x="108" y="75"/>
                      <a:pt x="108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5"/>
                      <a:pt x="10" y="75"/>
                      <a:pt x="10" y="7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7" y="10"/>
                      <a:pt x="109" y="10"/>
                      <a:pt x="109" y="11"/>
                    </a:cubicBezTo>
                    <a:lnTo>
                      <a:pt x="109" y="74"/>
                    </a:lnTo>
                    <a:close/>
                    <a:moveTo>
                      <a:pt x="119" y="6"/>
                    </a:moveTo>
                    <a:cubicBezTo>
                      <a:pt x="119" y="4"/>
                      <a:pt x="119" y="4"/>
                      <a:pt x="119" y="4"/>
                    </a:cubicBezTo>
                    <a:cubicBezTo>
                      <a:pt x="119" y="1"/>
                      <a:pt x="117" y="0"/>
                      <a:pt x="1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3" y="10"/>
                      <a:pt x="4" y="10"/>
                      <a:pt x="4" y="11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1" y="76"/>
                      <a:pt x="0" y="77"/>
                      <a:pt x="0" y="79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4"/>
                      <a:pt x="2" y="85"/>
                      <a:pt x="4" y="85"/>
                    </a:cubicBezTo>
                    <a:cubicBezTo>
                      <a:pt x="115" y="85"/>
                      <a:pt x="115" y="85"/>
                      <a:pt x="115" y="85"/>
                    </a:cubicBezTo>
                    <a:cubicBezTo>
                      <a:pt x="117" y="85"/>
                      <a:pt x="119" y="84"/>
                      <a:pt x="119" y="82"/>
                    </a:cubicBezTo>
                    <a:cubicBezTo>
                      <a:pt x="119" y="79"/>
                      <a:pt x="119" y="79"/>
                      <a:pt x="119" y="79"/>
                    </a:cubicBezTo>
                    <a:cubicBezTo>
                      <a:pt x="119" y="77"/>
                      <a:pt x="117" y="76"/>
                      <a:pt x="116" y="75"/>
                    </a:cubicBezTo>
                    <a:cubicBezTo>
                      <a:pt x="115" y="75"/>
                      <a:pt x="115" y="75"/>
                      <a:pt x="115" y="75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0"/>
                      <a:pt x="116" y="10"/>
                      <a:pt x="116" y="10"/>
                    </a:cubicBezTo>
                    <a:cubicBezTo>
                      <a:pt x="118" y="9"/>
                      <a:pt x="119" y="8"/>
                      <a:pt x="119" y="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 149"/>
              <p:cNvSpPr/>
              <p:nvPr/>
            </p:nvSpPr>
            <p:spPr bwMode="auto">
              <a:xfrm>
                <a:off x="2382838" y="2073274"/>
                <a:ext cx="125413" cy="66675"/>
              </a:xfrm>
              <a:custGeom>
                <a:avLst/>
                <a:gdLst/>
                <a:ahLst/>
                <a:cxnLst>
                  <a:cxn ang="0">
                    <a:pos x="53" y="23"/>
                  </a:cxn>
                  <a:cxn ang="0">
                    <a:pos x="31" y="8"/>
                  </a:cxn>
                  <a:cxn ang="0">
                    <a:pos x="31" y="7"/>
                  </a:cxn>
                  <a:cxn ang="0">
                    <a:pos x="31" y="2"/>
                  </a:cxn>
                  <a:cxn ang="0">
                    <a:pos x="27" y="0"/>
                  </a:cxn>
                  <a:cxn ang="0">
                    <a:pos x="24" y="2"/>
                  </a:cxn>
                  <a:cxn ang="0">
                    <a:pos x="24" y="7"/>
                  </a:cxn>
                  <a:cxn ang="0">
                    <a:pos x="23" y="8"/>
                  </a:cxn>
                  <a:cxn ang="0">
                    <a:pos x="2" y="23"/>
                  </a:cxn>
                  <a:cxn ang="0">
                    <a:pos x="1" y="28"/>
                  </a:cxn>
                  <a:cxn ang="0">
                    <a:pos x="4" y="29"/>
                  </a:cxn>
                  <a:cxn ang="0">
                    <a:pos x="5" y="29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4" y="26"/>
                  </a:cxn>
                  <a:cxn ang="0">
                    <a:pos x="27" y="29"/>
                  </a:cxn>
                  <a:cxn ang="0">
                    <a:pos x="31" y="26"/>
                  </a:cxn>
                  <a:cxn ang="0">
                    <a:pos x="31" y="16"/>
                  </a:cxn>
                  <a:cxn ang="0">
                    <a:pos x="31" y="16"/>
                  </a:cxn>
                  <a:cxn ang="0">
                    <a:pos x="49" y="29"/>
                  </a:cxn>
                  <a:cxn ang="0">
                    <a:pos x="51" y="29"/>
                  </a:cxn>
                  <a:cxn ang="0">
                    <a:pos x="54" y="28"/>
                  </a:cxn>
                  <a:cxn ang="0">
                    <a:pos x="53" y="23"/>
                  </a:cxn>
                </a:cxnLst>
                <a:rect l="0" t="0" r="r" b="b"/>
                <a:pathLst>
                  <a:path w="55" h="29">
                    <a:moveTo>
                      <a:pt x="53" y="23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0"/>
                      <a:pt x="29" y="0"/>
                      <a:pt x="27" y="0"/>
                    </a:cubicBezTo>
                    <a:cubicBezTo>
                      <a:pt x="25" y="0"/>
                      <a:pt x="24" y="0"/>
                      <a:pt x="24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3" y="8"/>
                      <a:pt x="23" y="8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4"/>
                      <a:pt x="0" y="26"/>
                      <a:pt x="1" y="28"/>
                    </a:cubicBezTo>
                    <a:cubicBezTo>
                      <a:pt x="1" y="29"/>
                      <a:pt x="2" y="29"/>
                      <a:pt x="4" y="29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8"/>
                      <a:pt x="25" y="29"/>
                      <a:pt x="27" y="29"/>
                    </a:cubicBezTo>
                    <a:cubicBezTo>
                      <a:pt x="29" y="29"/>
                      <a:pt x="31" y="28"/>
                      <a:pt x="31" y="2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0" y="29"/>
                      <a:pt x="50" y="29"/>
                      <a:pt x="51" y="29"/>
                    </a:cubicBezTo>
                    <a:cubicBezTo>
                      <a:pt x="52" y="29"/>
                      <a:pt x="53" y="29"/>
                      <a:pt x="54" y="28"/>
                    </a:cubicBezTo>
                    <a:cubicBezTo>
                      <a:pt x="55" y="26"/>
                      <a:pt x="55" y="24"/>
                      <a:pt x="53" y="2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8707611" y="2448677"/>
            <a:ext cx="2320753" cy="1012627"/>
            <a:chOff x="8707611" y="2448677"/>
            <a:chExt cx="2320753" cy="1012627"/>
          </a:xfrm>
        </p:grpSpPr>
        <p:sp>
          <p:nvSpPr>
            <p:cNvPr id="52" name="矩形: 圆角 51"/>
            <p:cNvSpPr/>
            <p:nvPr/>
          </p:nvSpPr>
          <p:spPr>
            <a:xfrm>
              <a:off x="8707611" y="2448677"/>
              <a:ext cx="2320753" cy="1012627"/>
            </a:xfrm>
            <a:prstGeom prst="roundRect">
              <a:avLst>
                <a:gd name="adj" fmla="val 2558"/>
              </a:avLst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3" name="Freeform 10"/>
            <p:cNvSpPr>
              <a:spLocks noEditPoints="1"/>
            </p:cNvSpPr>
            <p:nvPr/>
          </p:nvSpPr>
          <p:spPr bwMode="auto">
            <a:xfrm>
              <a:off x="9610626" y="2702733"/>
              <a:ext cx="514722" cy="504514"/>
            </a:xfrm>
            <a:custGeom>
              <a:avLst/>
              <a:gdLst/>
              <a:ahLst/>
              <a:cxnLst>
                <a:cxn ang="0">
                  <a:pos x="368" y="372"/>
                </a:cxn>
                <a:cxn ang="0">
                  <a:pos x="298" y="367"/>
                </a:cxn>
                <a:cxn ang="0">
                  <a:pos x="339" y="306"/>
                </a:cxn>
                <a:cxn ang="0">
                  <a:pos x="313" y="488"/>
                </a:cxn>
                <a:cxn ang="0">
                  <a:pos x="411" y="520"/>
                </a:cxn>
                <a:cxn ang="0">
                  <a:pos x="270" y="502"/>
                </a:cxn>
                <a:cxn ang="0">
                  <a:pos x="523" y="310"/>
                </a:cxn>
                <a:cxn ang="0">
                  <a:pos x="569" y="434"/>
                </a:cxn>
                <a:cxn ang="0">
                  <a:pos x="596" y="466"/>
                </a:cxn>
                <a:cxn ang="0">
                  <a:pos x="569" y="520"/>
                </a:cxn>
                <a:cxn ang="0">
                  <a:pos x="531" y="466"/>
                </a:cxn>
                <a:cxn ang="0">
                  <a:pos x="432" y="443"/>
                </a:cxn>
                <a:cxn ang="0">
                  <a:pos x="531" y="369"/>
                </a:cxn>
                <a:cxn ang="0">
                  <a:pos x="532" y="347"/>
                </a:cxn>
                <a:cxn ang="0">
                  <a:pos x="473" y="434"/>
                </a:cxn>
                <a:cxn ang="0">
                  <a:pos x="531" y="434"/>
                </a:cxn>
                <a:cxn ang="0">
                  <a:pos x="709" y="450"/>
                </a:cxn>
                <a:cxn ang="0">
                  <a:pos x="153" y="337"/>
                </a:cxn>
                <a:cxn ang="0">
                  <a:pos x="213" y="333"/>
                </a:cxn>
                <a:cxn ang="0">
                  <a:pos x="143" y="142"/>
                </a:cxn>
                <a:cxn ang="0">
                  <a:pos x="13" y="298"/>
                </a:cxn>
                <a:cxn ang="0">
                  <a:pos x="338" y="747"/>
                </a:cxn>
                <a:cxn ang="0">
                  <a:pos x="808" y="449"/>
                </a:cxn>
                <a:cxn ang="0">
                  <a:pos x="733" y="414"/>
                </a:cxn>
                <a:cxn ang="0">
                  <a:pos x="794" y="309"/>
                </a:cxn>
                <a:cxn ang="0">
                  <a:pos x="714" y="333"/>
                </a:cxn>
                <a:cxn ang="0">
                  <a:pos x="732" y="365"/>
                </a:cxn>
                <a:cxn ang="0">
                  <a:pos x="812" y="341"/>
                </a:cxn>
                <a:cxn ang="0">
                  <a:pos x="794" y="309"/>
                </a:cxn>
                <a:cxn ang="0">
                  <a:pos x="681" y="213"/>
                </a:cxn>
                <a:cxn ang="0">
                  <a:pos x="686" y="250"/>
                </a:cxn>
                <a:cxn ang="0">
                  <a:pos x="765" y="221"/>
                </a:cxn>
                <a:cxn ang="0">
                  <a:pos x="760" y="184"/>
                </a:cxn>
                <a:cxn ang="0">
                  <a:pos x="643" y="78"/>
                </a:cxn>
                <a:cxn ang="0">
                  <a:pos x="602" y="151"/>
                </a:cxn>
                <a:cxn ang="0">
                  <a:pos x="638" y="162"/>
                </a:cxn>
                <a:cxn ang="0">
                  <a:pos x="679" y="89"/>
                </a:cxn>
                <a:cxn ang="0">
                  <a:pos x="643" y="78"/>
                </a:cxn>
                <a:cxn ang="0">
                  <a:pos x="495" y="88"/>
                </a:cxn>
                <a:cxn ang="0">
                  <a:pos x="525" y="111"/>
                </a:cxn>
                <a:cxn ang="0">
                  <a:pos x="561" y="35"/>
                </a:cxn>
                <a:cxn ang="0">
                  <a:pos x="532" y="12"/>
                </a:cxn>
                <a:cxn ang="0">
                  <a:pos x="375" y="17"/>
                </a:cxn>
                <a:cxn ang="0">
                  <a:pos x="397" y="98"/>
                </a:cxn>
                <a:cxn ang="0">
                  <a:pos x="430" y="81"/>
                </a:cxn>
                <a:cxn ang="0">
                  <a:pos x="408" y="0"/>
                </a:cxn>
                <a:cxn ang="0">
                  <a:pos x="375" y="17"/>
                </a:cxn>
                <a:cxn ang="0">
                  <a:pos x="276" y="127"/>
                </a:cxn>
                <a:cxn ang="0">
                  <a:pos x="313" y="123"/>
                </a:cxn>
                <a:cxn ang="0">
                  <a:pos x="286" y="43"/>
                </a:cxn>
                <a:cxn ang="0">
                  <a:pos x="249" y="47"/>
                </a:cxn>
                <a:cxn ang="0">
                  <a:pos x="244" y="65"/>
                </a:cxn>
              </a:cxnLst>
              <a:rect l="0" t="0" r="r" b="b"/>
              <a:pathLst>
                <a:path w="813" h="799">
                  <a:moveTo>
                    <a:pt x="270" y="502"/>
                  </a:moveTo>
                  <a:cubicBezTo>
                    <a:pt x="270" y="426"/>
                    <a:pt x="368" y="414"/>
                    <a:pt x="368" y="372"/>
                  </a:cubicBezTo>
                  <a:cubicBezTo>
                    <a:pt x="368" y="354"/>
                    <a:pt x="354" y="343"/>
                    <a:pt x="336" y="343"/>
                  </a:cubicBezTo>
                  <a:cubicBezTo>
                    <a:pt x="311" y="343"/>
                    <a:pt x="298" y="367"/>
                    <a:pt x="298" y="367"/>
                  </a:cubicBezTo>
                  <a:cubicBezTo>
                    <a:pt x="270" y="348"/>
                    <a:pt x="270" y="348"/>
                    <a:pt x="270" y="348"/>
                  </a:cubicBezTo>
                  <a:cubicBezTo>
                    <a:pt x="270" y="348"/>
                    <a:pt x="289" y="306"/>
                    <a:pt x="339" y="306"/>
                  </a:cubicBezTo>
                  <a:cubicBezTo>
                    <a:pt x="376" y="306"/>
                    <a:pt x="408" y="329"/>
                    <a:pt x="408" y="369"/>
                  </a:cubicBezTo>
                  <a:cubicBezTo>
                    <a:pt x="408" y="436"/>
                    <a:pt x="314" y="448"/>
                    <a:pt x="313" y="488"/>
                  </a:cubicBezTo>
                  <a:cubicBezTo>
                    <a:pt x="411" y="488"/>
                    <a:pt x="411" y="488"/>
                    <a:pt x="411" y="488"/>
                  </a:cubicBezTo>
                  <a:cubicBezTo>
                    <a:pt x="411" y="520"/>
                    <a:pt x="411" y="520"/>
                    <a:pt x="411" y="520"/>
                  </a:cubicBezTo>
                  <a:cubicBezTo>
                    <a:pt x="271" y="520"/>
                    <a:pt x="271" y="520"/>
                    <a:pt x="271" y="520"/>
                  </a:cubicBezTo>
                  <a:cubicBezTo>
                    <a:pt x="271" y="514"/>
                    <a:pt x="270" y="508"/>
                    <a:pt x="270" y="502"/>
                  </a:cubicBezTo>
                  <a:close/>
                  <a:moveTo>
                    <a:pt x="432" y="443"/>
                  </a:moveTo>
                  <a:cubicBezTo>
                    <a:pt x="523" y="310"/>
                    <a:pt x="523" y="310"/>
                    <a:pt x="523" y="310"/>
                  </a:cubicBezTo>
                  <a:cubicBezTo>
                    <a:pt x="569" y="310"/>
                    <a:pt x="569" y="310"/>
                    <a:pt x="569" y="310"/>
                  </a:cubicBezTo>
                  <a:cubicBezTo>
                    <a:pt x="569" y="434"/>
                    <a:pt x="569" y="434"/>
                    <a:pt x="569" y="434"/>
                  </a:cubicBezTo>
                  <a:cubicBezTo>
                    <a:pt x="596" y="434"/>
                    <a:pt x="596" y="434"/>
                    <a:pt x="596" y="434"/>
                  </a:cubicBezTo>
                  <a:cubicBezTo>
                    <a:pt x="596" y="466"/>
                    <a:pt x="596" y="466"/>
                    <a:pt x="596" y="466"/>
                  </a:cubicBezTo>
                  <a:cubicBezTo>
                    <a:pt x="569" y="466"/>
                    <a:pt x="569" y="466"/>
                    <a:pt x="569" y="466"/>
                  </a:cubicBezTo>
                  <a:cubicBezTo>
                    <a:pt x="569" y="520"/>
                    <a:pt x="569" y="520"/>
                    <a:pt x="569" y="520"/>
                  </a:cubicBezTo>
                  <a:cubicBezTo>
                    <a:pt x="531" y="520"/>
                    <a:pt x="531" y="520"/>
                    <a:pt x="531" y="520"/>
                  </a:cubicBezTo>
                  <a:cubicBezTo>
                    <a:pt x="531" y="466"/>
                    <a:pt x="531" y="466"/>
                    <a:pt x="531" y="466"/>
                  </a:cubicBezTo>
                  <a:cubicBezTo>
                    <a:pt x="432" y="466"/>
                    <a:pt x="432" y="466"/>
                    <a:pt x="432" y="466"/>
                  </a:cubicBezTo>
                  <a:lnTo>
                    <a:pt x="432" y="443"/>
                  </a:lnTo>
                  <a:close/>
                  <a:moveTo>
                    <a:pt x="531" y="434"/>
                  </a:moveTo>
                  <a:cubicBezTo>
                    <a:pt x="531" y="369"/>
                    <a:pt x="531" y="369"/>
                    <a:pt x="531" y="369"/>
                  </a:cubicBezTo>
                  <a:cubicBezTo>
                    <a:pt x="531" y="359"/>
                    <a:pt x="532" y="347"/>
                    <a:pt x="532" y="347"/>
                  </a:cubicBezTo>
                  <a:cubicBezTo>
                    <a:pt x="532" y="347"/>
                    <a:pt x="532" y="347"/>
                    <a:pt x="532" y="347"/>
                  </a:cubicBezTo>
                  <a:cubicBezTo>
                    <a:pt x="532" y="347"/>
                    <a:pt x="527" y="359"/>
                    <a:pt x="521" y="367"/>
                  </a:cubicBezTo>
                  <a:cubicBezTo>
                    <a:pt x="473" y="434"/>
                    <a:pt x="473" y="434"/>
                    <a:pt x="473" y="434"/>
                  </a:cubicBezTo>
                  <a:cubicBezTo>
                    <a:pt x="473" y="434"/>
                    <a:pt x="473" y="434"/>
                    <a:pt x="473" y="434"/>
                  </a:cubicBezTo>
                  <a:lnTo>
                    <a:pt x="531" y="434"/>
                  </a:lnTo>
                  <a:close/>
                  <a:moveTo>
                    <a:pt x="717" y="423"/>
                  </a:moveTo>
                  <a:cubicBezTo>
                    <a:pt x="709" y="450"/>
                    <a:pt x="709" y="450"/>
                    <a:pt x="709" y="450"/>
                  </a:cubicBezTo>
                  <a:cubicBezTo>
                    <a:pt x="668" y="599"/>
                    <a:pt x="516" y="693"/>
                    <a:pt x="365" y="656"/>
                  </a:cubicBezTo>
                  <a:cubicBezTo>
                    <a:pt x="221" y="620"/>
                    <a:pt x="131" y="480"/>
                    <a:pt x="153" y="337"/>
                  </a:cubicBezTo>
                  <a:cubicBezTo>
                    <a:pt x="196" y="349"/>
                    <a:pt x="196" y="349"/>
                    <a:pt x="196" y="349"/>
                  </a:cubicBezTo>
                  <a:cubicBezTo>
                    <a:pt x="206" y="352"/>
                    <a:pt x="216" y="343"/>
                    <a:pt x="213" y="333"/>
                  </a:cubicBezTo>
                  <a:cubicBezTo>
                    <a:pt x="166" y="149"/>
                    <a:pt x="166" y="149"/>
                    <a:pt x="166" y="149"/>
                  </a:cubicBezTo>
                  <a:cubicBezTo>
                    <a:pt x="163" y="139"/>
                    <a:pt x="151" y="135"/>
                    <a:pt x="143" y="142"/>
                  </a:cubicBezTo>
                  <a:cubicBezTo>
                    <a:pt x="7" y="275"/>
                    <a:pt x="7" y="275"/>
                    <a:pt x="7" y="275"/>
                  </a:cubicBezTo>
                  <a:cubicBezTo>
                    <a:pt x="0" y="283"/>
                    <a:pt x="3" y="295"/>
                    <a:pt x="13" y="298"/>
                  </a:cubicBezTo>
                  <a:cubicBezTo>
                    <a:pt x="61" y="312"/>
                    <a:pt x="61" y="312"/>
                    <a:pt x="61" y="312"/>
                  </a:cubicBezTo>
                  <a:cubicBezTo>
                    <a:pt x="25" y="504"/>
                    <a:pt x="144" y="696"/>
                    <a:pt x="338" y="747"/>
                  </a:cubicBezTo>
                  <a:cubicBezTo>
                    <a:pt x="540" y="799"/>
                    <a:pt x="745" y="675"/>
                    <a:pt x="801" y="474"/>
                  </a:cubicBezTo>
                  <a:cubicBezTo>
                    <a:pt x="808" y="449"/>
                    <a:pt x="808" y="449"/>
                    <a:pt x="808" y="449"/>
                  </a:cubicBezTo>
                  <a:cubicBezTo>
                    <a:pt x="810" y="442"/>
                    <a:pt x="806" y="434"/>
                    <a:pt x="799" y="432"/>
                  </a:cubicBezTo>
                  <a:cubicBezTo>
                    <a:pt x="733" y="414"/>
                    <a:pt x="733" y="414"/>
                    <a:pt x="733" y="414"/>
                  </a:cubicBezTo>
                  <a:cubicBezTo>
                    <a:pt x="726" y="412"/>
                    <a:pt x="719" y="416"/>
                    <a:pt x="717" y="423"/>
                  </a:cubicBezTo>
                  <a:close/>
                  <a:moveTo>
                    <a:pt x="794" y="309"/>
                  </a:moveTo>
                  <a:cubicBezTo>
                    <a:pt x="725" y="317"/>
                    <a:pt x="725" y="317"/>
                    <a:pt x="725" y="317"/>
                  </a:cubicBezTo>
                  <a:cubicBezTo>
                    <a:pt x="718" y="318"/>
                    <a:pt x="713" y="325"/>
                    <a:pt x="714" y="333"/>
                  </a:cubicBezTo>
                  <a:cubicBezTo>
                    <a:pt x="716" y="354"/>
                    <a:pt x="716" y="354"/>
                    <a:pt x="716" y="354"/>
                  </a:cubicBezTo>
                  <a:cubicBezTo>
                    <a:pt x="717" y="361"/>
                    <a:pt x="724" y="366"/>
                    <a:pt x="732" y="365"/>
                  </a:cubicBezTo>
                  <a:cubicBezTo>
                    <a:pt x="800" y="356"/>
                    <a:pt x="800" y="356"/>
                    <a:pt x="800" y="356"/>
                  </a:cubicBezTo>
                  <a:cubicBezTo>
                    <a:pt x="808" y="355"/>
                    <a:pt x="813" y="349"/>
                    <a:pt x="812" y="341"/>
                  </a:cubicBezTo>
                  <a:cubicBezTo>
                    <a:pt x="809" y="320"/>
                    <a:pt x="809" y="320"/>
                    <a:pt x="809" y="320"/>
                  </a:cubicBezTo>
                  <a:cubicBezTo>
                    <a:pt x="808" y="313"/>
                    <a:pt x="801" y="308"/>
                    <a:pt x="794" y="309"/>
                  </a:cubicBezTo>
                  <a:close/>
                  <a:moveTo>
                    <a:pt x="741" y="179"/>
                  </a:moveTo>
                  <a:cubicBezTo>
                    <a:pt x="681" y="213"/>
                    <a:pt x="681" y="213"/>
                    <a:pt x="681" y="213"/>
                  </a:cubicBezTo>
                  <a:cubicBezTo>
                    <a:pt x="674" y="216"/>
                    <a:pt x="672" y="225"/>
                    <a:pt x="676" y="231"/>
                  </a:cubicBezTo>
                  <a:cubicBezTo>
                    <a:pt x="686" y="250"/>
                    <a:pt x="686" y="250"/>
                    <a:pt x="686" y="250"/>
                  </a:cubicBezTo>
                  <a:cubicBezTo>
                    <a:pt x="690" y="256"/>
                    <a:pt x="698" y="258"/>
                    <a:pt x="704" y="255"/>
                  </a:cubicBezTo>
                  <a:cubicBezTo>
                    <a:pt x="765" y="221"/>
                    <a:pt x="765" y="221"/>
                    <a:pt x="765" y="221"/>
                  </a:cubicBezTo>
                  <a:cubicBezTo>
                    <a:pt x="771" y="217"/>
                    <a:pt x="774" y="209"/>
                    <a:pt x="770" y="202"/>
                  </a:cubicBezTo>
                  <a:cubicBezTo>
                    <a:pt x="760" y="184"/>
                    <a:pt x="760" y="184"/>
                    <a:pt x="760" y="184"/>
                  </a:cubicBezTo>
                  <a:cubicBezTo>
                    <a:pt x="756" y="177"/>
                    <a:pt x="748" y="175"/>
                    <a:pt x="741" y="179"/>
                  </a:cubicBezTo>
                  <a:close/>
                  <a:moveTo>
                    <a:pt x="643" y="78"/>
                  </a:moveTo>
                  <a:cubicBezTo>
                    <a:pt x="600" y="132"/>
                    <a:pt x="600" y="132"/>
                    <a:pt x="600" y="132"/>
                  </a:cubicBezTo>
                  <a:cubicBezTo>
                    <a:pt x="596" y="138"/>
                    <a:pt x="597" y="147"/>
                    <a:pt x="602" y="151"/>
                  </a:cubicBezTo>
                  <a:cubicBezTo>
                    <a:pt x="619" y="165"/>
                    <a:pt x="619" y="165"/>
                    <a:pt x="619" y="165"/>
                  </a:cubicBezTo>
                  <a:cubicBezTo>
                    <a:pt x="625" y="169"/>
                    <a:pt x="633" y="168"/>
                    <a:pt x="638" y="162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6" y="102"/>
                    <a:pt x="685" y="94"/>
                    <a:pt x="679" y="89"/>
                  </a:cubicBezTo>
                  <a:cubicBezTo>
                    <a:pt x="663" y="76"/>
                    <a:pt x="663" y="76"/>
                    <a:pt x="663" y="76"/>
                  </a:cubicBezTo>
                  <a:cubicBezTo>
                    <a:pt x="657" y="71"/>
                    <a:pt x="648" y="72"/>
                    <a:pt x="643" y="78"/>
                  </a:cubicBezTo>
                  <a:close/>
                  <a:moveTo>
                    <a:pt x="515" y="22"/>
                  </a:moveTo>
                  <a:cubicBezTo>
                    <a:pt x="495" y="88"/>
                    <a:pt x="495" y="88"/>
                    <a:pt x="495" y="88"/>
                  </a:cubicBezTo>
                  <a:cubicBezTo>
                    <a:pt x="493" y="95"/>
                    <a:pt x="497" y="103"/>
                    <a:pt x="505" y="105"/>
                  </a:cubicBezTo>
                  <a:cubicBezTo>
                    <a:pt x="525" y="111"/>
                    <a:pt x="525" y="111"/>
                    <a:pt x="525" y="111"/>
                  </a:cubicBezTo>
                  <a:cubicBezTo>
                    <a:pt x="532" y="113"/>
                    <a:pt x="540" y="109"/>
                    <a:pt x="542" y="102"/>
                  </a:cubicBezTo>
                  <a:cubicBezTo>
                    <a:pt x="561" y="35"/>
                    <a:pt x="561" y="35"/>
                    <a:pt x="561" y="35"/>
                  </a:cubicBezTo>
                  <a:cubicBezTo>
                    <a:pt x="564" y="28"/>
                    <a:pt x="560" y="21"/>
                    <a:pt x="552" y="1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25" y="10"/>
                    <a:pt x="517" y="14"/>
                    <a:pt x="515" y="22"/>
                  </a:cubicBezTo>
                  <a:close/>
                  <a:moveTo>
                    <a:pt x="375" y="17"/>
                  </a:moveTo>
                  <a:cubicBezTo>
                    <a:pt x="382" y="86"/>
                    <a:pt x="382" y="86"/>
                    <a:pt x="382" y="86"/>
                  </a:cubicBezTo>
                  <a:cubicBezTo>
                    <a:pt x="382" y="94"/>
                    <a:pt x="389" y="99"/>
                    <a:pt x="397" y="98"/>
                  </a:cubicBezTo>
                  <a:cubicBezTo>
                    <a:pt x="417" y="96"/>
                    <a:pt x="417" y="96"/>
                    <a:pt x="417" y="96"/>
                  </a:cubicBezTo>
                  <a:cubicBezTo>
                    <a:pt x="425" y="96"/>
                    <a:pt x="430" y="89"/>
                    <a:pt x="430" y="81"/>
                  </a:cubicBezTo>
                  <a:cubicBezTo>
                    <a:pt x="423" y="13"/>
                    <a:pt x="423" y="13"/>
                    <a:pt x="423" y="13"/>
                  </a:cubicBezTo>
                  <a:cubicBezTo>
                    <a:pt x="422" y="5"/>
                    <a:pt x="416" y="0"/>
                    <a:pt x="408" y="0"/>
                  </a:cubicBezTo>
                  <a:cubicBezTo>
                    <a:pt x="387" y="2"/>
                    <a:pt x="387" y="2"/>
                    <a:pt x="387" y="2"/>
                  </a:cubicBezTo>
                  <a:cubicBezTo>
                    <a:pt x="380" y="3"/>
                    <a:pt x="374" y="10"/>
                    <a:pt x="375" y="17"/>
                  </a:cubicBezTo>
                  <a:close/>
                  <a:moveTo>
                    <a:pt x="244" y="65"/>
                  </a:moveTo>
                  <a:cubicBezTo>
                    <a:pt x="276" y="127"/>
                    <a:pt x="276" y="127"/>
                    <a:pt x="276" y="127"/>
                  </a:cubicBezTo>
                  <a:cubicBezTo>
                    <a:pt x="279" y="134"/>
                    <a:pt x="287" y="136"/>
                    <a:pt x="294" y="133"/>
                  </a:cubicBezTo>
                  <a:cubicBezTo>
                    <a:pt x="313" y="123"/>
                    <a:pt x="313" y="123"/>
                    <a:pt x="313" y="123"/>
                  </a:cubicBezTo>
                  <a:cubicBezTo>
                    <a:pt x="319" y="120"/>
                    <a:pt x="322" y="111"/>
                    <a:pt x="318" y="105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3" y="37"/>
                    <a:pt x="275" y="34"/>
                    <a:pt x="268" y="37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43" y="51"/>
                    <a:pt x="240" y="59"/>
                    <a:pt x="244" y="65"/>
                  </a:cubicBezTo>
                  <a:close/>
                  <a:moveTo>
                    <a:pt x="244" y="65"/>
                  </a:moveTo>
                  <a:cubicBezTo>
                    <a:pt x="244" y="65"/>
                    <a:pt x="244" y="65"/>
                    <a:pt x="244" y="65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678296" y="3546754"/>
            <a:ext cx="2320753" cy="2164976"/>
            <a:chOff x="3678296" y="3546754"/>
            <a:chExt cx="2320753" cy="2164976"/>
          </a:xfrm>
        </p:grpSpPr>
        <p:sp>
          <p:nvSpPr>
            <p:cNvPr id="55" name="矩形 54"/>
            <p:cNvSpPr/>
            <p:nvPr/>
          </p:nvSpPr>
          <p:spPr>
            <a:xfrm>
              <a:off x="3678296" y="3546754"/>
              <a:ext cx="2320753" cy="21649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6" name="TextBox 32"/>
            <p:cNvSpPr txBox="1"/>
            <p:nvPr/>
          </p:nvSpPr>
          <p:spPr>
            <a:xfrm>
              <a:off x="3711498" y="4472773"/>
              <a:ext cx="2263854" cy="881010"/>
            </a:xfrm>
            <a:prstGeom prst="rect">
              <a:avLst/>
            </a:prstGeom>
            <a:noFill/>
          </p:spPr>
          <p:txBody>
            <a:bodyPr wrap="square" lIns="180000" rIns="180000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我们长期为客户提供专业的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策划设计制作等全程服务，凭借自身优势和专业化的独特视角为客户提供优质的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TextBox 32"/>
            <p:cNvSpPr txBox="1"/>
            <p:nvPr/>
          </p:nvSpPr>
          <p:spPr>
            <a:xfrm>
              <a:off x="3711498" y="3961016"/>
              <a:ext cx="2263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标题内容</a:t>
              </a:r>
              <a:endParaRPr 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192953" y="3546754"/>
            <a:ext cx="2320753" cy="2164976"/>
            <a:chOff x="6192953" y="3546754"/>
            <a:chExt cx="2320753" cy="2164976"/>
          </a:xfrm>
        </p:grpSpPr>
        <p:sp>
          <p:nvSpPr>
            <p:cNvPr id="59" name="矩形 58"/>
            <p:cNvSpPr/>
            <p:nvPr/>
          </p:nvSpPr>
          <p:spPr>
            <a:xfrm>
              <a:off x="6192953" y="3546754"/>
              <a:ext cx="2320753" cy="21649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0" name="TextBox 32"/>
            <p:cNvSpPr txBox="1"/>
            <p:nvPr/>
          </p:nvSpPr>
          <p:spPr>
            <a:xfrm>
              <a:off x="6221402" y="4472773"/>
              <a:ext cx="2263854" cy="881010"/>
            </a:xfrm>
            <a:prstGeom prst="rect">
              <a:avLst/>
            </a:prstGeom>
            <a:noFill/>
          </p:spPr>
          <p:txBody>
            <a:bodyPr wrap="square" lIns="180000" rIns="180000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我们长期为客户提供专业的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策划设计制作等全程服务，凭借自身优势和专业化的独特视角为客户提供优质的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32"/>
            <p:cNvSpPr txBox="1"/>
            <p:nvPr/>
          </p:nvSpPr>
          <p:spPr>
            <a:xfrm>
              <a:off x="6221402" y="3961016"/>
              <a:ext cx="2263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标题内容</a:t>
              </a:r>
              <a:endParaRPr 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707611" y="3546754"/>
            <a:ext cx="2320753" cy="2164976"/>
            <a:chOff x="8707611" y="3546754"/>
            <a:chExt cx="2320753" cy="2164976"/>
          </a:xfrm>
        </p:grpSpPr>
        <p:sp>
          <p:nvSpPr>
            <p:cNvPr id="63" name="矩形 62"/>
            <p:cNvSpPr/>
            <p:nvPr/>
          </p:nvSpPr>
          <p:spPr>
            <a:xfrm>
              <a:off x="8707611" y="3546754"/>
              <a:ext cx="2320753" cy="21649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4" name="TextBox 32"/>
            <p:cNvSpPr txBox="1"/>
            <p:nvPr/>
          </p:nvSpPr>
          <p:spPr>
            <a:xfrm>
              <a:off x="8736060" y="4472773"/>
              <a:ext cx="2263854" cy="881010"/>
            </a:xfrm>
            <a:prstGeom prst="rect">
              <a:avLst/>
            </a:prstGeom>
            <a:noFill/>
          </p:spPr>
          <p:txBody>
            <a:bodyPr wrap="square" lIns="180000" rIns="180000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我们长期为客户提供专业的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策划设计制作等全程服务，凭借自身优势和专业化的独特视角为客户提供优质的</a:t>
              </a: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服务。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TextBox 32"/>
            <p:cNvSpPr txBox="1"/>
            <p:nvPr/>
          </p:nvSpPr>
          <p:spPr>
            <a:xfrm>
              <a:off x="8736060" y="3961016"/>
              <a:ext cx="2263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标题内容</a:t>
              </a:r>
              <a:endParaRPr lang="en-US" sz="16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4" name="任意多边形 14"/>
          <p:cNvSpPr/>
          <p:nvPr/>
        </p:nvSpPr>
        <p:spPr>
          <a:xfrm>
            <a:off x="4540435" y="1960752"/>
            <a:ext cx="3111127" cy="15555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30583"/>
                </a:moveTo>
                <a:cubicBezTo>
                  <a:pt x="84688" y="30583"/>
                  <a:pt x="104705" y="70616"/>
                  <a:pt x="104705" y="120000"/>
                </a:cubicBezTo>
                <a:lnTo>
                  <a:pt x="120000" y="120000"/>
                </a:lnTo>
                <a:cubicBezTo>
                  <a:pt x="120000" y="53727"/>
                  <a:pt x="93138" y="0"/>
                  <a:pt x="60000" y="0"/>
                </a:cubicBezTo>
                <a:cubicBezTo>
                  <a:pt x="26861" y="0"/>
                  <a:pt x="0" y="53727"/>
                  <a:pt x="0" y="120000"/>
                </a:cubicBezTo>
                <a:lnTo>
                  <a:pt x="15294" y="120000"/>
                </a:lnTo>
                <a:cubicBezTo>
                  <a:pt x="15294" y="70616"/>
                  <a:pt x="35311" y="30583"/>
                  <a:pt x="60000" y="305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5" name="任意多边形 16"/>
          <p:cNvSpPr/>
          <p:nvPr/>
        </p:nvSpPr>
        <p:spPr>
          <a:xfrm>
            <a:off x="7257517" y="3512375"/>
            <a:ext cx="3111127" cy="1555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9416"/>
                </a:moveTo>
                <a:cubicBezTo>
                  <a:pt x="35311" y="89416"/>
                  <a:pt x="15294" y="49383"/>
                  <a:pt x="15294" y="0"/>
                </a:cubicBezTo>
                <a:lnTo>
                  <a:pt x="0" y="0"/>
                </a:lnTo>
                <a:cubicBezTo>
                  <a:pt x="0" y="66272"/>
                  <a:pt x="26861" y="120000"/>
                  <a:pt x="60000" y="120000"/>
                </a:cubicBezTo>
                <a:cubicBezTo>
                  <a:pt x="93138" y="120000"/>
                  <a:pt x="120000" y="66272"/>
                  <a:pt x="120000" y="0"/>
                </a:cubicBezTo>
                <a:lnTo>
                  <a:pt x="104705" y="0"/>
                </a:lnTo>
                <a:cubicBezTo>
                  <a:pt x="104705" y="49383"/>
                  <a:pt x="84688" y="89416"/>
                  <a:pt x="60000" y="894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6" name="任意多边形 17"/>
          <p:cNvSpPr/>
          <p:nvPr/>
        </p:nvSpPr>
        <p:spPr>
          <a:xfrm>
            <a:off x="1823356" y="3512375"/>
            <a:ext cx="3111127" cy="1555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9416"/>
                </a:moveTo>
                <a:cubicBezTo>
                  <a:pt x="35311" y="89416"/>
                  <a:pt x="15294" y="49383"/>
                  <a:pt x="15294" y="0"/>
                </a:cubicBezTo>
                <a:lnTo>
                  <a:pt x="0" y="0"/>
                </a:lnTo>
                <a:cubicBezTo>
                  <a:pt x="0" y="66272"/>
                  <a:pt x="26861" y="120000"/>
                  <a:pt x="60000" y="120000"/>
                </a:cubicBezTo>
                <a:cubicBezTo>
                  <a:pt x="93138" y="120000"/>
                  <a:pt x="120000" y="66272"/>
                  <a:pt x="120000" y="0"/>
                </a:cubicBezTo>
                <a:lnTo>
                  <a:pt x="104705" y="0"/>
                </a:lnTo>
                <a:cubicBezTo>
                  <a:pt x="104705" y="49383"/>
                  <a:pt x="84688" y="89416"/>
                  <a:pt x="60000" y="894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7" name="任意多边形 18"/>
          <p:cNvSpPr/>
          <p:nvPr/>
        </p:nvSpPr>
        <p:spPr>
          <a:xfrm>
            <a:off x="1823356" y="1960752"/>
            <a:ext cx="3111127" cy="15555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30583"/>
                </a:moveTo>
                <a:cubicBezTo>
                  <a:pt x="84688" y="30583"/>
                  <a:pt x="104705" y="70616"/>
                  <a:pt x="104705" y="120000"/>
                </a:cubicBezTo>
                <a:lnTo>
                  <a:pt x="120000" y="120000"/>
                </a:lnTo>
                <a:cubicBezTo>
                  <a:pt x="120000" y="53727"/>
                  <a:pt x="93138" y="0"/>
                  <a:pt x="60000" y="0"/>
                </a:cubicBezTo>
                <a:cubicBezTo>
                  <a:pt x="26861" y="0"/>
                  <a:pt x="0" y="53727"/>
                  <a:pt x="0" y="120000"/>
                </a:cubicBezTo>
                <a:lnTo>
                  <a:pt x="15294" y="120000"/>
                </a:lnTo>
                <a:cubicBezTo>
                  <a:pt x="15294" y="70616"/>
                  <a:pt x="35311" y="30583"/>
                  <a:pt x="60000" y="305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8" name="任意多边形 19"/>
          <p:cNvSpPr/>
          <p:nvPr/>
        </p:nvSpPr>
        <p:spPr>
          <a:xfrm>
            <a:off x="7257517" y="1960752"/>
            <a:ext cx="3111127" cy="15555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30583"/>
                </a:moveTo>
                <a:cubicBezTo>
                  <a:pt x="84688" y="30583"/>
                  <a:pt x="104705" y="70616"/>
                  <a:pt x="104705" y="120000"/>
                </a:cubicBezTo>
                <a:lnTo>
                  <a:pt x="120000" y="120000"/>
                </a:lnTo>
                <a:cubicBezTo>
                  <a:pt x="120000" y="53727"/>
                  <a:pt x="93138" y="0"/>
                  <a:pt x="60000" y="0"/>
                </a:cubicBezTo>
                <a:cubicBezTo>
                  <a:pt x="26861" y="0"/>
                  <a:pt x="0" y="53727"/>
                  <a:pt x="0" y="120000"/>
                </a:cubicBezTo>
                <a:lnTo>
                  <a:pt x="15294" y="120000"/>
                </a:lnTo>
                <a:cubicBezTo>
                  <a:pt x="15294" y="70616"/>
                  <a:pt x="35311" y="30583"/>
                  <a:pt x="60000" y="305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9" name="任意多边形 21"/>
          <p:cNvSpPr/>
          <p:nvPr/>
        </p:nvSpPr>
        <p:spPr>
          <a:xfrm>
            <a:off x="4540435" y="3512375"/>
            <a:ext cx="3111127" cy="1555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9416"/>
                </a:moveTo>
                <a:cubicBezTo>
                  <a:pt x="35311" y="89416"/>
                  <a:pt x="15294" y="49383"/>
                  <a:pt x="15294" y="0"/>
                </a:cubicBezTo>
                <a:lnTo>
                  <a:pt x="0" y="0"/>
                </a:lnTo>
                <a:cubicBezTo>
                  <a:pt x="0" y="66272"/>
                  <a:pt x="26861" y="120000"/>
                  <a:pt x="60000" y="120000"/>
                </a:cubicBezTo>
                <a:cubicBezTo>
                  <a:pt x="93138" y="120000"/>
                  <a:pt x="120000" y="66272"/>
                  <a:pt x="120000" y="0"/>
                </a:cubicBezTo>
                <a:lnTo>
                  <a:pt x="104705" y="0"/>
                </a:lnTo>
                <a:cubicBezTo>
                  <a:pt x="104705" y="49383"/>
                  <a:pt x="84688" y="89416"/>
                  <a:pt x="60000" y="894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0" name="任意多边形 23"/>
          <p:cNvSpPr/>
          <p:nvPr/>
        </p:nvSpPr>
        <p:spPr>
          <a:xfrm>
            <a:off x="3095094" y="2803027"/>
            <a:ext cx="567650" cy="432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7144" y="56250"/>
                </a:moveTo>
                <a:lnTo>
                  <a:pt x="42855" y="56250"/>
                </a:lnTo>
                <a:lnTo>
                  <a:pt x="42855" y="69377"/>
                </a:lnTo>
                <a:cubicBezTo>
                  <a:pt x="42855" y="70627"/>
                  <a:pt x="43333" y="71250"/>
                  <a:pt x="44283" y="71250"/>
                </a:cubicBezTo>
                <a:lnTo>
                  <a:pt x="75716" y="71250"/>
                </a:lnTo>
                <a:cubicBezTo>
                  <a:pt x="76666" y="71250"/>
                  <a:pt x="77144" y="70627"/>
                  <a:pt x="77144" y="69377"/>
                </a:cubicBezTo>
                <a:cubicBezTo>
                  <a:pt x="77144" y="69377"/>
                  <a:pt x="77144" y="56250"/>
                  <a:pt x="77144" y="56250"/>
                </a:cubicBezTo>
                <a:close/>
                <a:moveTo>
                  <a:pt x="75716" y="0"/>
                </a:moveTo>
                <a:cubicBezTo>
                  <a:pt x="76905" y="0"/>
                  <a:pt x="77916" y="550"/>
                  <a:pt x="78750" y="1638"/>
                </a:cubicBezTo>
                <a:cubicBezTo>
                  <a:pt x="79583" y="2733"/>
                  <a:pt x="80000" y="4066"/>
                  <a:pt x="80000" y="5622"/>
                </a:cubicBezTo>
                <a:lnTo>
                  <a:pt x="80000" y="20627"/>
                </a:lnTo>
                <a:cubicBezTo>
                  <a:pt x="80000" y="21877"/>
                  <a:pt x="79522" y="22500"/>
                  <a:pt x="78572" y="22500"/>
                </a:cubicBezTo>
                <a:cubicBezTo>
                  <a:pt x="77616" y="22500"/>
                  <a:pt x="77144" y="21877"/>
                  <a:pt x="77144" y="20627"/>
                </a:cubicBezTo>
                <a:lnTo>
                  <a:pt x="77144" y="5622"/>
                </a:lnTo>
                <a:cubicBezTo>
                  <a:pt x="77144" y="4377"/>
                  <a:pt x="76666" y="3750"/>
                  <a:pt x="75716" y="3750"/>
                </a:cubicBezTo>
                <a:lnTo>
                  <a:pt x="44283" y="3750"/>
                </a:lnTo>
                <a:cubicBezTo>
                  <a:pt x="43333" y="3750"/>
                  <a:pt x="42855" y="4377"/>
                  <a:pt x="42855" y="5622"/>
                </a:cubicBezTo>
                <a:lnTo>
                  <a:pt x="42855" y="20627"/>
                </a:lnTo>
                <a:cubicBezTo>
                  <a:pt x="42855" y="21877"/>
                  <a:pt x="42377" y="22500"/>
                  <a:pt x="41427" y="22500"/>
                </a:cubicBezTo>
                <a:cubicBezTo>
                  <a:pt x="40472" y="22500"/>
                  <a:pt x="40000" y="21877"/>
                  <a:pt x="40000" y="20627"/>
                </a:cubicBezTo>
                <a:lnTo>
                  <a:pt x="40000" y="5622"/>
                </a:lnTo>
                <a:cubicBezTo>
                  <a:pt x="40000" y="4066"/>
                  <a:pt x="40416" y="2733"/>
                  <a:pt x="41250" y="1638"/>
                </a:cubicBezTo>
                <a:cubicBezTo>
                  <a:pt x="42083" y="550"/>
                  <a:pt x="43094" y="0"/>
                  <a:pt x="44283" y="0"/>
                </a:cubicBezTo>
                <a:cubicBezTo>
                  <a:pt x="44283" y="0"/>
                  <a:pt x="75716" y="0"/>
                  <a:pt x="75716" y="0"/>
                </a:cubicBezTo>
                <a:close/>
                <a:moveTo>
                  <a:pt x="117144" y="31872"/>
                </a:moveTo>
                <a:cubicBezTo>
                  <a:pt x="117144" y="30627"/>
                  <a:pt x="116666" y="30000"/>
                  <a:pt x="115716" y="30000"/>
                </a:cubicBezTo>
                <a:lnTo>
                  <a:pt x="4283" y="30000"/>
                </a:lnTo>
                <a:cubicBezTo>
                  <a:pt x="3333" y="30000"/>
                  <a:pt x="2855" y="30627"/>
                  <a:pt x="2855" y="31872"/>
                </a:cubicBezTo>
                <a:lnTo>
                  <a:pt x="2855" y="52500"/>
                </a:lnTo>
                <a:lnTo>
                  <a:pt x="117144" y="52500"/>
                </a:lnTo>
                <a:cubicBezTo>
                  <a:pt x="117144" y="52500"/>
                  <a:pt x="117144" y="31872"/>
                  <a:pt x="117144" y="31872"/>
                </a:cubicBezTo>
                <a:close/>
                <a:moveTo>
                  <a:pt x="120000" y="65627"/>
                </a:moveTo>
                <a:lnTo>
                  <a:pt x="120000" y="114377"/>
                </a:lnTo>
                <a:cubicBezTo>
                  <a:pt x="120000" y="115933"/>
                  <a:pt x="119583" y="117266"/>
                  <a:pt x="118750" y="118361"/>
                </a:cubicBezTo>
                <a:cubicBezTo>
                  <a:pt x="117916" y="119450"/>
                  <a:pt x="116905" y="120000"/>
                  <a:pt x="115716" y="120000"/>
                </a:cubicBezTo>
                <a:lnTo>
                  <a:pt x="4283" y="120000"/>
                </a:lnTo>
                <a:cubicBezTo>
                  <a:pt x="3094" y="120000"/>
                  <a:pt x="2083" y="119450"/>
                  <a:pt x="1250" y="118361"/>
                </a:cubicBezTo>
                <a:cubicBezTo>
                  <a:pt x="416" y="117266"/>
                  <a:pt x="0" y="115933"/>
                  <a:pt x="0" y="114377"/>
                </a:cubicBezTo>
                <a:lnTo>
                  <a:pt x="0" y="65627"/>
                </a:lnTo>
                <a:cubicBezTo>
                  <a:pt x="0" y="64377"/>
                  <a:pt x="472" y="63750"/>
                  <a:pt x="1427" y="63750"/>
                </a:cubicBezTo>
                <a:cubicBezTo>
                  <a:pt x="2377" y="63750"/>
                  <a:pt x="2855" y="64377"/>
                  <a:pt x="2855" y="65627"/>
                </a:cubicBezTo>
                <a:lnTo>
                  <a:pt x="2855" y="114377"/>
                </a:lnTo>
                <a:cubicBezTo>
                  <a:pt x="2855" y="115622"/>
                  <a:pt x="3333" y="116250"/>
                  <a:pt x="4283" y="116250"/>
                </a:cubicBezTo>
                <a:lnTo>
                  <a:pt x="115716" y="116250"/>
                </a:lnTo>
                <a:cubicBezTo>
                  <a:pt x="116666" y="116250"/>
                  <a:pt x="117144" y="115622"/>
                  <a:pt x="117144" y="114377"/>
                </a:cubicBezTo>
                <a:lnTo>
                  <a:pt x="117144" y="65627"/>
                </a:lnTo>
                <a:cubicBezTo>
                  <a:pt x="117144" y="64377"/>
                  <a:pt x="117616" y="63750"/>
                  <a:pt x="118572" y="63750"/>
                </a:cubicBezTo>
                <a:cubicBezTo>
                  <a:pt x="119522" y="63750"/>
                  <a:pt x="120000" y="64377"/>
                  <a:pt x="120000" y="65627"/>
                </a:cubicBezTo>
                <a:close/>
                <a:moveTo>
                  <a:pt x="118750" y="27888"/>
                </a:moveTo>
                <a:cubicBezTo>
                  <a:pt x="119583" y="28983"/>
                  <a:pt x="120000" y="30316"/>
                  <a:pt x="120000" y="31872"/>
                </a:cubicBezTo>
                <a:lnTo>
                  <a:pt x="120000" y="54377"/>
                </a:lnTo>
                <a:cubicBezTo>
                  <a:pt x="120000" y="55627"/>
                  <a:pt x="119522" y="56250"/>
                  <a:pt x="118572" y="56250"/>
                </a:cubicBezTo>
                <a:lnTo>
                  <a:pt x="80000" y="56250"/>
                </a:lnTo>
                <a:lnTo>
                  <a:pt x="80000" y="69377"/>
                </a:lnTo>
                <a:cubicBezTo>
                  <a:pt x="80000" y="70938"/>
                  <a:pt x="79583" y="72266"/>
                  <a:pt x="78750" y="73361"/>
                </a:cubicBezTo>
                <a:cubicBezTo>
                  <a:pt x="77916" y="74455"/>
                  <a:pt x="76905" y="75000"/>
                  <a:pt x="75716" y="75000"/>
                </a:cubicBezTo>
                <a:lnTo>
                  <a:pt x="44283" y="75000"/>
                </a:lnTo>
                <a:cubicBezTo>
                  <a:pt x="43094" y="75000"/>
                  <a:pt x="42083" y="74455"/>
                  <a:pt x="41250" y="73361"/>
                </a:cubicBezTo>
                <a:cubicBezTo>
                  <a:pt x="40416" y="72266"/>
                  <a:pt x="40000" y="70938"/>
                  <a:pt x="40000" y="69377"/>
                </a:cubicBezTo>
                <a:lnTo>
                  <a:pt x="40000" y="56250"/>
                </a:lnTo>
                <a:lnTo>
                  <a:pt x="1427" y="56250"/>
                </a:lnTo>
                <a:cubicBezTo>
                  <a:pt x="472" y="56250"/>
                  <a:pt x="0" y="55627"/>
                  <a:pt x="0" y="54377"/>
                </a:cubicBezTo>
                <a:lnTo>
                  <a:pt x="0" y="31872"/>
                </a:lnTo>
                <a:cubicBezTo>
                  <a:pt x="0" y="30316"/>
                  <a:pt x="416" y="28983"/>
                  <a:pt x="1250" y="27888"/>
                </a:cubicBezTo>
                <a:cubicBezTo>
                  <a:pt x="2083" y="26800"/>
                  <a:pt x="3094" y="26250"/>
                  <a:pt x="4283" y="26250"/>
                </a:cubicBezTo>
                <a:lnTo>
                  <a:pt x="115716" y="26250"/>
                </a:lnTo>
                <a:cubicBezTo>
                  <a:pt x="116905" y="26250"/>
                  <a:pt x="117916" y="26800"/>
                  <a:pt x="118750" y="278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1" name="任意多边形 24"/>
          <p:cNvSpPr/>
          <p:nvPr/>
        </p:nvSpPr>
        <p:spPr>
          <a:xfrm>
            <a:off x="5878117" y="2819292"/>
            <a:ext cx="435762" cy="4372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023" y="109016"/>
                </a:moveTo>
                <a:cubicBezTo>
                  <a:pt x="116112" y="108079"/>
                  <a:pt x="116112" y="107148"/>
                  <a:pt x="115023" y="106211"/>
                </a:cubicBezTo>
                <a:lnTo>
                  <a:pt x="77499" y="68823"/>
                </a:lnTo>
                <a:cubicBezTo>
                  <a:pt x="76717" y="67886"/>
                  <a:pt x="76756" y="66988"/>
                  <a:pt x="77616" y="66135"/>
                </a:cubicBezTo>
                <a:cubicBezTo>
                  <a:pt x="78477" y="65277"/>
                  <a:pt x="79376" y="65238"/>
                  <a:pt x="80314" y="66018"/>
                </a:cubicBezTo>
                <a:lnTo>
                  <a:pt x="117838" y="103407"/>
                </a:lnTo>
                <a:cubicBezTo>
                  <a:pt x="118927" y="104656"/>
                  <a:pt x="119480" y="106055"/>
                  <a:pt x="119480" y="107616"/>
                </a:cubicBezTo>
                <a:cubicBezTo>
                  <a:pt x="119480" y="109172"/>
                  <a:pt x="118927" y="110577"/>
                  <a:pt x="117838" y="111820"/>
                </a:cubicBezTo>
                <a:lnTo>
                  <a:pt x="112442" y="117429"/>
                </a:lnTo>
                <a:cubicBezTo>
                  <a:pt x="111191" y="118516"/>
                  <a:pt x="109744" y="119063"/>
                  <a:pt x="108102" y="119063"/>
                </a:cubicBezTo>
                <a:cubicBezTo>
                  <a:pt x="106460" y="119063"/>
                  <a:pt x="105092" y="118516"/>
                  <a:pt x="104002" y="117429"/>
                </a:cubicBezTo>
                <a:lnTo>
                  <a:pt x="66244" y="80040"/>
                </a:lnTo>
                <a:cubicBezTo>
                  <a:pt x="65462" y="79104"/>
                  <a:pt x="65501" y="78206"/>
                  <a:pt x="66361" y="77347"/>
                </a:cubicBezTo>
                <a:cubicBezTo>
                  <a:pt x="67222" y="76494"/>
                  <a:pt x="68121" y="76455"/>
                  <a:pt x="69059" y="77236"/>
                </a:cubicBezTo>
                <a:lnTo>
                  <a:pt x="106577" y="114625"/>
                </a:lnTo>
                <a:cubicBezTo>
                  <a:pt x="107672" y="115712"/>
                  <a:pt x="108689" y="115712"/>
                  <a:pt x="109627" y="114625"/>
                </a:cubicBezTo>
                <a:cubicBezTo>
                  <a:pt x="109627" y="114625"/>
                  <a:pt x="115023" y="109016"/>
                  <a:pt x="115023" y="109016"/>
                </a:cubicBezTo>
                <a:close/>
                <a:moveTo>
                  <a:pt x="18175" y="13202"/>
                </a:moveTo>
                <a:lnTo>
                  <a:pt x="9495" y="4555"/>
                </a:lnTo>
                <a:lnTo>
                  <a:pt x="4568" y="9461"/>
                </a:lnTo>
                <a:lnTo>
                  <a:pt x="13248" y="18108"/>
                </a:lnTo>
                <a:cubicBezTo>
                  <a:pt x="13248" y="18108"/>
                  <a:pt x="18175" y="13202"/>
                  <a:pt x="18175" y="13202"/>
                </a:cubicBezTo>
                <a:close/>
                <a:moveTo>
                  <a:pt x="88994" y="19742"/>
                </a:moveTo>
                <a:cubicBezTo>
                  <a:pt x="88994" y="18187"/>
                  <a:pt x="89536" y="16787"/>
                  <a:pt x="90636" y="15538"/>
                </a:cubicBezTo>
                <a:lnTo>
                  <a:pt x="101891" y="4555"/>
                </a:lnTo>
                <a:cubicBezTo>
                  <a:pt x="94697" y="2375"/>
                  <a:pt x="88441" y="3936"/>
                  <a:pt x="83129" y="9227"/>
                </a:cubicBezTo>
                <a:cubicBezTo>
                  <a:pt x="80314" y="12031"/>
                  <a:pt x="78516" y="15499"/>
                  <a:pt x="77734" y="19625"/>
                </a:cubicBezTo>
                <a:cubicBezTo>
                  <a:pt x="76952" y="23756"/>
                  <a:pt x="77264" y="27615"/>
                  <a:pt x="78672" y="31194"/>
                </a:cubicBezTo>
                <a:cubicBezTo>
                  <a:pt x="78985" y="31975"/>
                  <a:pt x="78907" y="32677"/>
                  <a:pt x="78437" y="33302"/>
                </a:cubicBezTo>
                <a:lnTo>
                  <a:pt x="33412" y="78167"/>
                </a:lnTo>
                <a:cubicBezTo>
                  <a:pt x="32787" y="78791"/>
                  <a:pt x="32083" y="78870"/>
                  <a:pt x="31307" y="78401"/>
                </a:cubicBezTo>
                <a:cubicBezTo>
                  <a:pt x="29111" y="77465"/>
                  <a:pt x="26693" y="77002"/>
                  <a:pt x="24034" y="77002"/>
                </a:cubicBezTo>
                <a:cubicBezTo>
                  <a:pt x="18404" y="77002"/>
                  <a:pt x="13634" y="79026"/>
                  <a:pt x="9730" y="83073"/>
                </a:cubicBezTo>
                <a:cubicBezTo>
                  <a:pt x="4412" y="88220"/>
                  <a:pt x="2697" y="94291"/>
                  <a:pt x="4568" y="101305"/>
                </a:cubicBezTo>
                <a:lnTo>
                  <a:pt x="15594" y="90321"/>
                </a:lnTo>
                <a:cubicBezTo>
                  <a:pt x="16684" y="89234"/>
                  <a:pt x="18091" y="88649"/>
                  <a:pt x="19811" y="88565"/>
                </a:cubicBezTo>
                <a:cubicBezTo>
                  <a:pt x="21532" y="88493"/>
                  <a:pt x="22939" y="89000"/>
                  <a:pt x="24034" y="90087"/>
                </a:cubicBezTo>
                <a:lnTo>
                  <a:pt x="29664" y="95930"/>
                </a:lnTo>
                <a:cubicBezTo>
                  <a:pt x="30754" y="97179"/>
                  <a:pt x="31307" y="98579"/>
                  <a:pt x="31307" y="100134"/>
                </a:cubicBezTo>
                <a:cubicBezTo>
                  <a:pt x="31307" y="101695"/>
                  <a:pt x="30675" y="103095"/>
                  <a:pt x="29430" y="104344"/>
                </a:cubicBezTo>
                <a:lnTo>
                  <a:pt x="18404" y="115327"/>
                </a:lnTo>
                <a:cubicBezTo>
                  <a:pt x="21688" y="116414"/>
                  <a:pt x="25012" y="116532"/>
                  <a:pt x="28374" y="115679"/>
                </a:cubicBezTo>
                <a:cubicBezTo>
                  <a:pt x="31731" y="114820"/>
                  <a:pt x="34663" y="113142"/>
                  <a:pt x="37166" y="110650"/>
                </a:cubicBezTo>
                <a:cubicBezTo>
                  <a:pt x="39981" y="107845"/>
                  <a:pt x="41774" y="104383"/>
                  <a:pt x="42561" y="100251"/>
                </a:cubicBezTo>
                <a:cubicBezTo>
                  <a:pt x="43343" y="96126"/>
                  <a:pt x="43031" y="92273"/>
                  <a:pt x="41623" y="88682"/>
                </a:cubicBezTo>
                <a:cubicBezTo>
                  <a:pt x="41305" y="87907"/>
                  <a:pt x="41388" y="87205"/>
                  <a:pt x="41858" y="86580"/>
                </a:cubicBezTo>
                <a:lnTo>
                  <a:pt x="86883" y="41709"/>
                </a:lnTo>
                <a:cubicBezTo>
                  <a:pt x="87503" y="41247"/>
                  <a:pt x="88207" y="41168"/>
                  <a:pt x="88994" y="41481"/>
                </a:cubicBezTo>
                <a:cubicBezTo>
                  <a:pt x="91178" y="42412"/>
                  <a:pt x="93602" y="42880"/>
                  <a:pt x="96261" y="42880"/>
                </a:cubicBezTo>
                <a:cubicBezTo>
                  <a:pt x="101891" y="42880"/>
                  <a:pt x="106734" y="40934"/>
                  <a:pt x="110800" y="37037"/>
                </a:cubicBezTo>
                <a:cubicBezTo>
                  <a:pt x="115961" y="31746"/>
                  <a:pt x="117603" y="25585"/>
                  <a:pt x="115727" y="18577"/>
                </a:cubicBezTo>
                <a:lnTo>
                  <a:pt x="104706" y="29560"/>
                </a:lnTo>
                <a:cubicBezTo>
                  <a:pt x="103606" y="30653"/>
                  <a:pt x="102243" y="31194"/>
                  <a:pt x="100601" y="31194"/>
                </a:cubicBezTo>
                <a:cubicBezTo>
                  <a:pt x="98959" y="31194"/>
                  <a:pt x="97512" y="30653"/>
                  <a:pt x="96261" y="29560"/>
                </a:cubicBezTo>
                <a:lnTo>
                  <a:pt x="90636" y="23952"/>
                </a:lnTo>
                <a:cubicBezTo>
                  <a:pt x="89536" y="22708"/>
                  <a:pt x="88994" y="21303"/>
                  <a:pt x="88994" y="19742"/>
                </a:cubicBezTo>
                <a:close/>
                <a:moveTo>
                  <a:pt x="93446" y="18343"/>
                </a:moveTo>
                <a:cubicBezTo>
                  <a:pt x="92351" y="19279"/>
                  <a:pt x="92351" y="20210"/>
                  <a:pt x="93446" y="21147"/>
                </a:cubicBezTo>
                <a:lnTo>
                  <a:pt x="99076" y="26756"/>
                </a:lnTo>
                <a:cubicBezTo>
                  <a:pt x="100014" y="27849"/>
                  <a:pt x="100953" y="27849"/>
                  <a:pt x="101891" y="26756"/>
                </a:cubicBezTo>
                <a:lnTo>
                  <a:pt x="115023" y="13670"/>
                </a:lnTo>
                <a:cubicBezTo>
                  <a:pt x="115492" y="13202"/>
                  <a:pt x="116078" y="13046"/>
                  <a:pt x="116782" y="13202"/>
                </a:cubicBezTo>
                <a:cubicBezTo>
                  <a:pt x="117486" y="13358"/>
                  <a:pt x="117911" y="13749"/>
                  <a:pt x="118072" y="14367"/>
                </a:cubicBezTo>
                <a:cubicBezTo>
                  <a:pt x="119944" y="18577"/>
                  <a:pt x="120452" y="22981"/>
                  <a:pt x="119597" y="27576"/>
                </a:cubicBezTo>
                <a:cubicBezTo>
                  <a:pt x="118732" y="32170"/>
                  <a:pt x="116665" y="36184"/>
                  <a:pt x="113381" y="39607"/>
                </a:cubicBezTo>
                <a:cubicBezTo>
                  <a:pt x="108689" y="44285"/>
                  <a:pt x="102980" y="46621"/>
                  <a:pt x="96261" y="46621"/>
                </a:cubicBezTo>
                <a:cubicBezTo>
                  <a:pt x="93602" y="46621"/>
                  <a:pt x="91100" y="46153"/>
                  <a:pt x="88760" y="45216"/>
                </a:cubicBezTo>
                <a:lnTo>
                  <a:pt x="45377" y="88448"/>
                </a:lnTo>
                <a:cubicBezTo>
                  <a:pt x="46935" y="92658"/>
                  <a:pt x="47209" y="97062"/>
                  <a:pt x="46198" y="101656"/>
                </a:cubicBezTo>
                <a:cubicBezTo>
                  <a:pt x="45175" y="106250"/>
                  <a:pt x="43031" y="110109"/>
                  <a:pt x="39746" y="113220"/>
                </a:cubicBezTo>
                <a:cubicBezTo>
                  <a:pt x="35367" y="117741"/>
                  <a:pt x="30134" y="120000"/>
                  <a:pt x="24034" y="120000"/>
                </a:cubicBezTo>
                <a:cubicBezTo>
                  <a:pt x="20750" y="120000"/>
                  <a:pt x="17544" y="119219"/>
                  <a:pt x="14421" y="117663"/>
                </a:cubicBezTo>
                <a:cubicBezTo>
                  <a:pt x="13796" y="117351"/>
                  <a:pt x="13399" y="116883"/>
                  <a:pt x="13248" y="116258"/>
                </a:cubicBezTo>
                <a:cubicBezTo>
                  <a:pt x="13092" y="115634"/>
                  <a:pt x="13248" y="115093"/>
                  <a:pt x="13718" y="114625"/>
                </a:cubicBezTo>
                <a:lnTo>
                  <a:pt x="26849" y="101539"/>
                </a:lnTo>
                <a:cubicBezTo>
                  <a:pt x="27788" y="100603"/>
                  <a:pt x="27788" y="99666"/>
                  <a:pt x="26849" y="98735"/>
                </a:cubicBezTo>
                <a:lnTo>
                  <a:pt x="21219" y="92658"/>
                </a:lnTo>
                <a:cubicBezTo>
                  <a:pt x="20281" y="91877"/>
                  <a:pt x="19342" y="91955"/>
                  <a:pt x="18404" y="92892"/>
                </a:cubicBezTo>
                <a:lnTo>
                  <a:pt x="5272" y="106211"/>
                </a:lnTo>
                <a:cubicBezTo>
                  <a:pt x="4803" y="106680"/>
                  <a:pt x="4217" y="106836"/>
                  <a:pt x="3518" y="106680"/>
                </a:cubicBezTo>
                <a:cubicBezTo>
                  <a:pt x="2815" y="106524"/>
                  <a:pt x="2379" y="106133"/>
                  <a:pt x="2228" y="105509"/>
                </a:cubicBezTo>
                <a:cubicBezTo>
                  <a:pt x="351" y="101305"/>
                  <a:pt x="-156" y="96906"/>
                  <a:pt x="703" y="92306"/>
                </a:cubicBezTo>
                <a:cubicBezTo>
                  <a:pt x="1558" y="87712"/>
                  <a:pt x="3636" y="83698"/>
                  <a:pt x="6914" y="80269"/>
                </a:cubicBezTo>
                <a:cubicBezTo>
                  <a:pt x="11606" y="75597"/>
                  <a:pt x="17309" y="73261"/>
                  <a:pt x="24034" y="73261"/>
                </a:cubicBezTo>
                <a:cubicBezTo>
                  <a:pt x="26693" y="73261"/>
                  <a:pt x="29195" y="73729"/>
                  <a:pt x="31541" y="74660"/>
                </a:cubicBezTo>
                <a:lnTo>
                  <a:pt x="74924" y="31428"/>
                </a:lnTo>
                <a:cubicBezTo>
                  <a:pt x="73355" y="27224"/>
                  <a:pt x="73081" y="22825"/>
                  <a:pt x="74103" y="18226"/>
                </a:cubicBezTo>
                <a:cubicBezTo>
                  <a:pt x="75114" y="13631"/>
                  <a:pt x="77264" y="9779"/>
                  <a:pt x="80549" y="6657"/>
                </a:cubicBezTo>
                <a:cubicBezTo>
                  <a:pt x="83833" y="3233"/>
                  <a:pt x="87821" y="1131"/>
                  <a:pt x="92507" y="351"/>
                </a:cubicBezTo>
                <a:cubicBezTo>
                  <a:pt x="97199" y="-429"/>
                  <a:pt x="101657" y="195"/>
                  <a:pt x="105874" y="2219"/>
                </a:cubicBezTo>
                <a:cubicBezTo>
                  <a:pt x="106499" y="2531"/>
                  <a:pt x="106890" y="2999"/>
                  <a:pt x="107047" y="3618"/>
                </a:cubicBezTo>
                <a:cubicBezTo>
                  <a:pt x="107203" y="4242"/>
                  <a:pt x="107047" y="4789"/>
                  <a:pt x="106577" y="5257"/>
                </a:cubicBezTo>
                <a:cubicBezTo>
                  <a:pt x="106577" y="5257"/>
                  <a:pt x="93446" y="18343"/>
                  <a:pt x="93446" y="18343"/>
                </a:cubicBezTo>
                <a:close/>
                <a:moveTo>
                  <a:pt x="22157" y="14602"/>
                </a:moveTo>
                <a:lnTo>
                  <a:pt x="19577" y="16938"/>
                </a:lnTo>
                <a:lnTo>
                  <a:pt x="48421" y="45450"/>
                </a:lnTo>
                <a:cubicBezTo>
                  <a:pt x="49203" y="46387"/>
                  <a:pt x="49203" y="47318"/>
                  <a:pt x="48421" y="48255"/>
                </a:cubicBezTo>
                <a:cubicBezTo>
                  <a:pt x="47951" y="48567"/>
                  <a:pt x="47482" y="48723"/>
                  <a:pt x="47019" y="48723"/>
                </a:cubicBezTo>
                <a:cubicBezTo>
                  <a:pt x="46549" y="48723"/>
                  <a:pt x="46080" y="48567"/>
                  <a:pt x="45611" y="48255"/>
                </a:cubicBezTo>
                <a:lnTo>
                  <a:pt x="17002" y="19514"/>
                </a:lnTo>
                <a:lnTo>
                  <a:pt x="14656" y="22084"/>
                </a:lnTo>
                <a:cubicBezTo>
                  <a:pt x="14187" y="22396"/>
                  <a:pt x="13718" y="22547"/>
                  <a:pt x="13248" y="22547"/>
                </a:cubicBezTo>
                <a:cubicBezTo>
                  <a:pt x="12779" y="22547"/>
                  <a:pt x="12310" y="22396"/>
                  <a:pt x="11841" y="22084"/>
                </a:cubicBezTo>
                <a:lnTo>
                  <a:pt x="586" y="10866"/>
                </a:lnTo>
                <a:cubicBezTo>
                  <a:pt x="-195" y="9929"/>
                  <a:pt x="-195" y="8993"/>
                  <a:pt x="586" y="8062"/>
                </a:cubicBezTo>
                <a:lnTo>
                  <a:pt x="8087" y="579"/>
                </a:lnTo>
                <a:cubicBezTo>
                  <a:pt x="9026" y="-195"/>
                  <a:pt x="9964" y="-195"/>
                  <a:pt x="10902" y="579"/>
                </a:cubicBezTo>
                <a:lnTo>
                  <a:pt x="22157" y="11797"/>
                </a:lnTo>
                <a:cubicBezTo>
                  <a:pt x="22939" y="12734"/>
                  <a:pt x="22939" y="13670"/>
                  <a:pt x="22157" y="1460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2" name="任意多边形 25"/>
          <p:cNvSpPr/>
          <p:nvPr/>
        </p:nvSpPr>
        <p:spPr>
          <a:xfrm>
            <a:off x="8622330" y="2816505"/>
            <a:ext cx="381500" cy="43598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4283" y="88122"/>
                </a:moveTo>
                <a:cubicBezTo>
                  <a:pt x="34283" y="86877"/>
                  <a:pt x="34994" y="86250"/>
                  <a:pt x="36427" y="86250"/>
                </a:cubicBezTo>
                <a:lnTo>
                  <a:pt x="83572" y="86250"/>
                </a:lnTo>
                <a:cubicBezTo>
                  <a:pt x="85000" y="86250"/>
                  <a:pt x="85716" y="86877"/>
                  <a:pt x="85716" y="88122"/>
                </a:cubicBezTo>
                <a:cubicBezTo>
                  <a:pt x="85716" y="89377"/>
                  <a:pt x="85000" y="90000"/>
                  <a:pt x="83572" y="90000"/>
                </a:cubicBezTo>
                <a:lnTo>
                  <a:pt x="36427" y="90000"/>
                </a:lnTo>
                <a:cubicBezTo>
                  <a:pt x="34994" y="90000"/>
                  <a:pt x="34283" y="89377"/>
                  <a:pt x="34283" y="88122"/>
                </a:cubicBezTo>
                <a:close/>
                <a:moveTo>
                  <a:pt x="34283" y="73127"/>
                </a:moveTo>
                <a:cubicBezTo>
                  <a:pt x="34283" y="71877"/>
                  <a:pt x="34994" y="71250"/>
                  <a:pt x="36427" y="71250"/>
                </a:cubicBezTo>
                <a:lnTo>
                  <a:pt x="83572" y="71250"/>
                </a:lnTo>
                <a:cubicBezTo>
                  <a:pt x="85000" y="71250"/>
                  <a:pt x="85716" y="71877"/>
                  <a:pt x="85716" y="73127"/>
                </a:cubicBezTo>
                <a:cubicBezTo>
                  <a:pt x="85716" y="74377"/>
                  <a:pt x="85000" y="75000"/>
                  <a:pt x="83572" y="75000"/>
                </a:cubicBezTo>
                <a:lnTo>
                  <a:pt x="36427" y="75000"/>
                </a:lnTo>
                <a:cubicBezTo>
                  <a:pt x="34994" y="75000"/>
                  <a:pt x="34283" y="74377"/>
                  <a:pt x="34283" y="73127"/>
                </a:cubicBezTo>
                <a:close/>
                <a:moveTo>
                  <a:pt x="34283" y="58127"/>
                </a:moveTo>
                <a:cubicBezTo>
                  <a:pt x="34283" y="56877"/>
                  <a:pt x="34994" y="56250"/>
                  <a:pt x="36427" y="56250"/>
                </a:cubicBezTo>
                <a:lnTo>
                  <a:pt x="83572" y="56250"/>
                </a:lnTo>
                <a:cubicBezTo>
                  <a:pt x="85000" y="56250"/>
                  <a:pt x="85716" y="56877"/>
                  <a:pt x="85716" y="58127"/>
                </a:cubicBezTo>
                <a:cubicBezTo>
                  <a:pt x="85716" y="59377"/>
                  <a:pt x="85000" y="60000"/>
                  <a:pt x="83572" y="60000"/>
                </a:cubicBezTo>
                <a:lnTo>
                  <a:pt x="36427" y="60000"/>
                </a:lnTo>
                <a:cubicBezTo>
                  <a:pt x="34994" y="60000"/>
                  <a:pt x="34283" y="59377"/>
                  <a:pt x="34283" y="58127"/>
                </a:cubicBezTo>
                <a:close/>
                <a:moveTo>
                  <a:pt x="34283" y="43127"/>
                </a:moveTo>
                <a:cubicBezTo>
                  <a:pt x="34283" y="41877"/>
                  <a:pt x="34994" y="41250"/>
                  <a:pt x="36427" y="41250"/>
                </a:cubicBezTo>
                <a:lnTo>
                  <a:pt x="83572" y="41250"/>
                </a:lnTo>
                <a:cubicBezTo>
                  <a:pt x="85000" y="41250"/>
                  <a:pt x="85716" y="41877"/>
                  <a:pt x="85716" y="43127"/>
                </a:cubicBezTo>
                <a:cubicBezTo>
                  <a:pt x="85716" y="44377"/>
                  <a:pt x="85000" y="45000"/>
                  <a:pt x="83572" y="45000"/>
                </a:cubicBezTo>
                <a:lnTo>
                  <a:pt x="36427" y="45000"/>
                </a:lnTo>
                <a:cubicBezTo>
                  <a:pt x="34994" y="45000"/>
                  <a:pt x="34283" y="44377"/>
                  <a:pt x="34283" y="43127"/>
                </a:cubicBezTo>
                <a:close/>
                <a:moveTo>
                  <a:pt x="34283" y="18750"/>
                </a:moveTo>
                <a:cubicBezTo>
                  <a:pt x="34283" y="21250"/>
                  <a:pt x="35711" y="22500"/>
                  <a:pt x="38572" y="22500"/>
                </a:cubicBezTo>
                <a:lnTo>
                  <a:pt x="81427" y="22500"/>
                </a:lnTo>
                <a:cubicBezTo>
                  <a:pt x="84283" y="22500"/>
                  <a:pt x="85716" y="21250"/>
                  <a:pt x="85716" y="18750"/>
                </a:cubicBezTo>
                <a:lnTo>
                  <a:pt x="85716" y="3750"/>
                </a:lnTo>
                <a:lnTo>
                  <a:pt x="34283" y="3750"/>
                </a:lnTo>
                <a:cubicBezTo>
                  <a:pt x="34283" y="3750"/>
                  <a:pt x="34283" y="18750"/>
                  <a:pt x="34283" y="18750"/>
                </a:cubicBezTo>
                <a:close/>
                <a:moveTo>
                  <a:pt x="32277" y="24255"/>
                </a:moveTo>
                <a:cubicBezTo>
                  <a:pt x="30755" y="22933"/>
                  <a:pt x="30000" y="21094"/>
                  <a:pt x="30000" y="18750"/>
                </a:cubicBezTo>
                <a:lnTo>
                  <a:pt x="30000" y="1872"/>
                </a:lnTo>
                <a:cubicBezTo>
                  <a:pt x="30000" y="627"/>
                  <a:pt x="30711" y="0"/>
                  <a:pt x="32144" y="0"/>
                </a:cubicBezTo>
                <a:lnTo>
                  <a:pt x="87855" y="0"/>
                </a:lnTo>
                <a:cubicBezTo>
                  <a:pt x="89283" y="0"/>
                  <a:pt x="90000" y="627"/>
                  <a:pt x="90000" y="1872"/>
                </a:cubicBezTo>
                <a:lnTo>
                  <a:pt x="90000" y="18750"/>
                </a:lnTo>
                <a:cubicBezTo>
                  <a:pt x="90000" y="21094"/>
                  <a:pt x="89238" y="22933"/>
                  <a:pt x="87722" y="24255"/>
                </a:cubicBezTo>
                <a:cubicBezTo>
                  <a:pt x="86205" y="25588"/>
                  <a:pt x="84105" y="26250"/>
                  <a:pt x="81427" y="26250"/>
                </a:cubicBezTo>
                <a:lnTo>
                  <a:pt x="38572" y="26250"/>
                </a:lnTo>
                <a:cubicBezTo>
                  <a:pt x="35894" y="26250"/>
                  <a:pt x="33794" y="25588"/>
                  <a:pt x="32277" y="24255"/>
                </a:cubicBezTo>
                <a:close/>
                <a:moveTo>
                  <a:pt x="17144" y="18750"/>
                </a:moveTo>
                <a:lnTo>
                  <a:pt x="17144" y="105000"/>
                </a:lnTo>
                <a:lnTo>
                  <a:pt x="102855" y="105000"/>
                </a:lnTo>
                <a:lnTo>
                  <a:pt x="102855" y="18750"/>
                </a:lnTo>
                <a:lnTo>
                  <a:pt x="96427" y="18750"/>
                </a:lnTo>
                <a:cubicBezTo>
                  <a:pt x="95000" y="18750"/>
                  <a:pt x="94283" y="18127"/>
                  <a:pt x="94283" y="16872"/>
                </a:cubicBezTo>
                <a:cubicBezTo>
                  <a:pt x="94283" y="15627"/>
                  <a:pt x="95000" y="15000"/>
                  <a:pt x="96427" y="15000"/>
                </a:cubicBezTo>
                <a:lnTo>
                  <a:pt x="105000" y="15000"/>
                </a:lnTo>
                <a:cubicBezTo>
                  <a:pt x="106427" y="15000"/>
                  <a:pt x="107144" y="15627"/>
                  <a:pt x="107144" y="16872"/>
                </a:cubicBezTo>
                <a:lnTo>
                  <a:pt x="107144" y="106872"/>
                </a:lnTo>
                <a:cubicBezTo>
                  <a:pt x="107144" y="108127"/>
                  <a:pt x="106427" y="108750"/>
                  <a:pt x="105000" y="108750"/>
                </a:cubicBezTo>
                <a:lnTo>
                  <a:pt x="15000" y="108750"/>
                </a:lnTo>
                <a:cubicBezTo>
                  <a:pt x="13566" y="108750"/>
                  <a:pt x="12855" y="108127"/>
                  <a:pt x="12855" y="106872"/>
                </a:cubicBezTo>
                <a:lnTo>
                  <a:pt x="12855" y="16872"/>
                </a:lnTo>
                <a:cubicBezTo>
                  <a:pt x="12855" y="15627"/>
                  <a:pt x="13566" y="15000"/>
                  <a:pt x="15000" y="15000"/>
                </a:cubicBezTo>
                <a:lnTo>
                  <a:pt x="23572" y="15000"/>
                </a:lnTo>
                <a:cubicBezTo>
                  <a:pt x="25000" y="15000"/>
                  <a:pt x="25716" y="15627"/>
                  <a:pt x="25716" y="16872"/>
                </a:cubicBezTo>
                <a:cubicBezTo>
                  <a:pt x="25716" y="18127"/>
                  <a:pt x="25000" y="18750"/>
                  <a:pt x="23572" y="18750"/>
                </a:cubicBezTo>
                <a:cubicBezTo>
                  <a:pt x="23572" y="18750"/>
                  <a:pt x="17144" y="18750"/>
                  <a:pt x="17144" y="18750"/>
                </a:cubicBezTo>
                <a:close/>
                <a:moveTo>
                  <a:pt x="1872" y="118361"/>
                </a:moveTo>
                <a:cubicBezTo>
                  <a:pt x="622" y="117266"/>
                  <a:pt x="0" y="115933"/>
                  <a:pt x="0" y="114377"/>
                </a:cubicBezTo>
                <a:lnTo>
                  <a:pt x="0" y="9372"/>
                </a:lnTo>
                <a:cubicBezTo>
                  <a:pt x="0" y="7816"/>
                  <a:pt x="622" y="6483"/>
                  <a:pt x="1872" y="5388"/>
                </a:cubicBezTo>
                <a:cubicBezTo>
                  <a:pt x="3122" y="4300"/>
                  <a:pt x="4638" y="3750"/>
                  <a:pt x="6427" y="3750"/>
                </a:cubicBezTo>
                <a:lnTo>
                  <a:pt x="23572" y="3750"/>
                </a:lnTo>
                <a:cubicBezTo>
                  <a:pt x="25000" y="3750"/>
                  <a:pt x="25716" y="4377"/>
                  <a:pt x="25716" y="5622"/>
                </a:cubicBezTo>
                <a:cubicBezTo>
                  <a:pt x="25716" y="6877"/>
                  <a:pt x="25000" y="7500"/>
                  <a:pt x="23572" y="7500"/>
                </a:cubicBezTo>
                <a:lnTo>
                  <a:pt x="6427" y="7500"/>
                </a:lnTo>
                <a:cubicBezTo>
                  <a:pt x="4994" y="7500"/>
                  <a:pt x="4283" y="8127"/>
                  <a:pt x="4283" y="9372"/>
                </a:cubicBezTo>
                <a:lnTo>
                  <a:pt x="4283" y="114377"/>
                </a:lnTo>
                <a:cubicBezTo>
                  <a:pt x="4283" y="115622"/>
                  <a:pt x="4994" y="116250"/>
                  <a:pt x="6427" y="116250"/>
                </a:cubicBezTo>
                <a:lnTo>
                  <a:pt x="113572" y="116250"/>
                </a:lnTo>
                <a:cubicBezTo>
                  <a:pt x="115000" y="116250"/>
                  <a:pt x="115716" y="115622"/>
                  <a:pt x="115716" y="114377"/>
                </a:cubicBezTo>
                <a:lnTo>
                  <a:pt x="115716" y="9372"/>
                </a:lnTo>
                <a:cubicBezTo>
                  <a:pt x="115716" y="8127"/>
                  <a:pt x="115000" y="7500"/>
                  <a:pt x="113572" y="7500"/>
                </a:cubicBezTo>
                <a:lnTo>
                  <a:pt x="96427" y="7500"/>
                </a:lnTo>
                <a:cubicBezTo>
                  <a:pt x="95000" y="7500"/>
                  <a:pt x="94283" y="6877"/>
                  <a:pt x="94283" y="5622"/>
                </a:cubicBezTo>
                <a:cubicBezTo>
                  <a:pt x="94283" y="4377"/>
                  <a:pt x="95000" y="3750"/>
                  <a:pt x="96427" y="3750"/>
                </a:cubicBezTo>
                <a:lnTo>
                  <a:pt x="113572" y="3750"/>
                </a:lnTo>
                <a:cubicBezTo>
                  <a:pt x="115355" y="3750"/>
                  <a:pt x="116872" y="4300"/>
                  <a:pt x="118127" y="5388"/>
                </a:cubicBezTo>
                <a:cubicBezTo>
                  <a:pt x="119372" y="6483"/>
                  <a:pt x="120000" y="7816"/>
                  <a:pt x="120000" y="9372"/>
                </a:cubicBezTo>
                <a:lnTo>
                  <a:pt x="120000" y="114377"/>
                </a:lnTo>
                <a:cubicBezTo>
                  <a:pt x="120000" y="115933"/>
                  <a:pt x="119372" y="117266"/>
                  <a:pt x="118127" y="118361"/>
                </a:cubicBezTo>
                <a:cubicBezTo>
                  <a:pt x="116872" y="119450"/>
                  <a:pt x="115355" y="120000"/>
                  <a:pt x="113572" y="120000"/>
                </a:cubicBezTo>
                <a:lnTo>
                  <a:pt x="6427" y="120000"/>
                </a:lnTo>
                <a:cubicBezTo>
                  <a:pt x="4638" y="120000"/>
                  <a:pt x="3122" y="119450"/>
                  <a:pt x="1872" y="11836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33" name="Group 25"/>
          <p:cNvGrpSpPr/>
          <p:nvPr/>
        </p:nvGrpSpPr>
        <p:grpSpPr>
          <a:xfrm>
            <a:off x="2205165" y="3352714"/>
            <a:ext cx="2347508" cy="1107285"/>
            <a:chOff x="5157230" y="1101621"/>
            <a:chExt cx="2699991" cy="1107285"/>
          </a:xfrm>
        </p:grpSpPr>
        <p:sp>
          <p:nvSpPr>
            <p:cNvPr id="34" name="TextBox 26"/>
            <p:cNvSpPr txBox="1"/>
            <p:nvPr/>
          </p:nvSpPr>
          <p:spPr>
            <a:xfrm>
              <a:off x="5157230" y="1101621"/>
              <a:ext cx="2699991" cy="398468"/>
            </a:xfrm>
            <a:prstGeom prst="rect">
              <a:avLst/>
            </a:prstGeom>
            <a:noFill/>
          </p:spPr>
          <p:txBody>
            <a:bodyPr wrap="none" lIns="216000" tIns="0" rIns="216000" bIns="0" anchor="ctr" anchorCtr="1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TextBox 27"/>
            <p:cNvSpPr txBox="1"/>
            <p:nvPr/>
          </p:nvSpPr>
          <p:spPr>
            <a:xfrm>
              <a:off x="5157231" y="1500087"/>
              <a:ext cx="2699990" cy="708819"/>
            </a:xfrm>
            <a:prstGeom prst="rect">
              <a:avLst/>
            </a:prstGeom>
          </p:spPr>
          <p:txBody>
            <a:bodyPr vert="horz" wrap="square" lIns="216000" tIns="0" rIns="216000" bIns="0" anchor="t" anchorCtr="1">
              <a:no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36" name="Group 25"/>
          <p:cNvGrpSpPr/>
          <p:nvPr/>
        </p:nvGrpSpPr>
        <p:grpSpPr>
          <a:xfrm>
            <a:off x="4922244" y="3352714"/>
            <a:ext cx="2347508" cy="1107285"/>
            <a:chOff x="5157230" y="1101621"/>
            <a:chExt cx="2699991" cy="1107285"/>
          </a:xfrm>
        </p:grpSpPr>
        <p:sp>
          <p:nvSpPr>
            <p:cNvPr id="37" name="TextBox 26"/>
            <p:cNvSpPr txBox="1"/>
            <p:nvPr/>
          </p:nvSpPr>
          <p:spPr>
            <a:xfrm>
              <a:off x="5157230" y="1101621"/>
              <a:ext cx="2699991" cy="398468"/>
            </a:xfrm>
            <a:prstGeom prst="rect">
              <a:avLst/>
            </a:prstGeom>
            <a:noFill/>
          </p:spPr>
          <p:txBody>
            <a:bodyPr wrap="none" lIns="216000" tIns="0" rIns="216000" bIns="0" anchor="ctr" anchorCtr="1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TextBox 27"/>
            <p:cNvSpPr txBox="1"/>
            <p:nvPr/>
          </p:nvSpPr>
          <p:spPr>
            <a:xfrm>
              <a:off x="5157231" y="1500087"/>
              <a:ext cx="2699990" cy="708819"/>
            </a:xfrm>
            <a:prstGeom prst="rect">
              <a:avLst/>
            </a:prstGeom>
          </p:spPr>
          <p:txBody>
            <a:bodyPr vert="horz" wrap="square" lIns="216000" tIns="0" rIns="216000" bIns="0" anchor="t" anchorCtr="1">
              <a:no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39" name="Group 25"/>
          <p:cNvGrpSpPr/>
          <p:nvPr/>
        </p:nvGrpSpPr>
        <p:grpSpPr>
          <a:xfrm>
            <a:off x="7639326" y="3352714"/>
            <a:ext cx="2347508" cy="1107285"/>
            <a:chOff x="5157230" y="1101621"/>
            <a:chExt cx="2699991" cy="1107285"/>
          </a:xfrm>
        </p:grpSpPr>
        <p:sp>
          <p:nvSpPr>
            <p:cNvPr id="40" name="TextBox 26"/>
            <p:cNvSpPr txBox="1"/>
            <p:nvPr/>
          </p:nvSpPr>
          <p:spPr>
            <a:xfrm>
              <a:off x="5157230" y="1101621"/>
              <a:ext cx="2699991" cy="398468"/>
            </a:xfrm>
            <a:prstGeom prst="rect">
              <a:avLst/>
            </a:prstGeom>
            <a:noFill/>
          </p:spPr>
          <p:txBody>
            <a:bodyPr wrap="none" lIns="216000" tIns="0" rIns="216000" bIns="0" anchor="ctr" anchorCtr="1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5157231" y="1500087"/>
              <a:ext cx="2699990" cy="708819"/>
            </a:xfrm>
            <a:prstGeom prst="rect">
              <a:avLst/>
            </a:prstGeom>
          </p:spPr>
          <p:txBody>
            <a:bodyPr vert="horz" wrap="square" lIns="216000" tIns="0" rIns="216000" bIns="0" anchor="t" anchorCtr="1">
              <a:no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  <a:endParaRPr lang="zh-CN" altLang="en-US" sz="11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1379537" y="5413821"/>
            <a:ext cx="9432926" cy="649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  <a:p>
            <a:pPr algn="ctr">
              <a:lnSpc>
                <a:spcPct val="120000"/>
              </a:lnSpc>
              <a:defRPr/>
            </a:pP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0.075 " pathEditMode="relative" rAng="0" ptsTypes="AA">
                                      <p:cBhvr>
                                        <p:cTn id="69" dur="1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47411" y="1981200"/>
            <a:ext cx="4850179" cy="1076370"/>
            <a:chOff x="6147411" y="1981200"/>
            <a:chExt cx="4850179" cy="1076370"/>
          </a:xfrm>
        </p:grpSpPr>
        <p:sp>
          <p:nvSpPr>
            <p:cNvPr id="27" name="矩形 26"/>
            <p:cNvSpPr/>
            <p:nvPr/>
          </p:nvSpPr>
          <p:spPr>
            <a:xfrm>
              <a:off x="7343165" y="1981200"/>
              <a:ext cx="3654425" cy="1076370"/>
            </a:xfrm>
            <a:prstGeom prst="rect">
              <a:avLst/>
            </a:prstGeom>
            <a:noFill/>
            <a:ln w="12700" cap="flat" cmpd="sng" algn="ctr">
              <a:solidFill>
                <a:schemeClr val="accent1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8" name="矩形 27"/>
            <p:cNvSpPr/>
            <p:nvPr/>
          </p:nvSpPr>
          <p:spPr>
            <a:xfrm>
              <a:off x="6147411" y="1981200"/>
              <a:ext cx="1195754" cy="1076370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9" name="任意多边形: 形状 28"/>
            <p:cNvSpPr>
              <a:spLocks noChangeAspect="1"/>
            </p:cNvSpPr>
            <p:nvPr/>
          </p:nvSpPr>
          <p:spPr bwMode="auto">
            <a:xfrm>
              <a:off x="6462209" y="2262931"/>
              <a:ext cx="566159" cy="566159"/>
            </a:xfrm>
            <a:custGeom>
              <a:avLst/>
              <a:gdLst>
                <a:gd name="connsiteX0" fmla="*/ 102452 w 338138"/>
                <a:gd name="connsiteY0" fmla="*/ 116974 h 338138"/>
                <a:gd name="connsiteX1" fmla="*/ 158700 w 338138"/>
                <a:gd name="connsiteY1" fmla="*/ 150395 h 338138"/>
                <a:gd name="connsiteX2" fmla="*/ 169165 w 338138"/>
                <a:gd name="connsiteY2" fmla="*/ 147721 h 338138"/>
                <a:gd name="connsiteX3" fmla="*/ 183554 w 338138"/>
                <a:gd name="connsiteY3" fmla="*/ 154406 h 338138"/>
                <a:gd name="connsiteX4" fmla="*/ 238495 w 338138"/>
                <a:gd name="connsiteY4" fmla="*/ 122321 h 338138"/>
                <a:gd name="connsiteX5" fmla="*/ 246343 w 338138"/>
                <a:gd name="connsiteY5" fmla="*/ 123658 h 338138"/>
                <a:gd name="connsiteX6" fmla="*/ 243727 w 338138"/>
                <a:gd name="connsiteY6" fmla="*/ 130342 h 338138"/>
                <a:gd name="connsiteX7" fmla="*/ 188787 w 338138"/>
                <a:gd name="connsiteY7" fmla="*/ 163763 h 338138"/>
                <a:gd name="connsiteX8" fmla="*/ 190095 w 338138"/>
                <a:gd name="connsiteY8" fmla="*/ 169111 h 338138"/>
                <a:gd name="connsiteX9" fmla="*/ 169165 w 338138"/>
                <a:gd name="connsiteY9" fmla="*/ 190500 h 338138"/>
                <a:gd name="connsiteX10" fmla="*/ 148235 w 338138"/>
                <a:gd name="connsiteY10" fmla="*/ 169111 h 338138"/>
                <a:gd name="connsiteX11" fmla="*/ 91987 w 338138"/>
                <a:gd name="connsiteY11" fmla="*/ 135690 h 338138"/>
                <a:gd name="connsiteX12" fmla="*/ 88063 w 338138"/>
                <a:gd name="connsiteY12" fmla="*/ 120984 h 338138"/>
                <a:gd name="connsiteX13" fmla="*/ 102452 w 338138"/>
                <a:gd name="connsiteY13" fmla="*/ 116974 h 338138"/>
                <a:gd name="connsiteX14" fmla="*/ 159317 w 338138"/>
                <a:gd name="connsiteY14" fmla="*/ 22225 h 338138"/>
                <a:gd name="connsiteX15" fmla="*/ 22225 w 338138"/>
                <a:gd name="connsiteY15" fmla="*/ 158580 h 338138"/>
                <a:gd name="connsiteX16" fmla="*/ 43316 w 338138"/>
                <a:gd name="connsiteY16" fmla="*/ 158580 h 338138"/>
                <a:gd name="connsiteX17" fmla="*/ 43316 w 338138"/>
                <a:gd name="connsiteY17" fmla="*/ 179558 h 338138"/>
                <a:gd name="connsiteX18" fmla="*/ 22225 w 338138"/>
                <a:gd name="connsiteY18" fmla="*/ 179558 h 338138"/>
                <a:gd name="connsiteX19" fmla="*/ 159317 w 338138"/>
                <a:gd name="connsiteY19" fmla="*/ 315913 h 338138"/>
                <a:gd name="connsiteX20" fmla="*/ 159317 w 338138"/>
                <a:gd name="connsiteY20" fmla="*/ 294936 h 338138"/>
                <a:gd name="connsiteX21" fmla="*/ 180408 w 338138"/>
                <a:gd name="connsiteY21" fmla="*/ 294936 h 338138"/>
                <a:gd name="connsiteX22" fmla="*/ 180408 w 338138"/>
                <a:gd name="connsiteY22" fmla="*/ 315913 h 338138"/>
                <a:gd name="connsiteX23" fmla="*/ 317500 w 338138"/>
                <a:gd name="connsiteY23" fmla="*/ 179558 h 338138"/>
                <a:gd name="connsiteX24" fmla="*/ 296409 w 338138"/>
                <a:gd name="connsiteY24" fmla="*/ 179558 h 338138"/>
                <a:gd name="connsiteX25" fmla="*/ 296409 w 338138"/>
                <a:gd name="connsiteY25" fmla="*/ 158580 h 338138"/>
                <a:gd name="connsiteX26" fmla="*/ 317500 w 338138"/>
                <a:gd name="connsiteY26" fmla="*/ 158580 h 338138"/>
                <a:gd name="connsiteX27" fmla="*/ 180408 w 338138"/>
                <a:gd name="connsiteY27" fmla="*/ 22225 h 338138"/>
                <a:gd name="connsiteX28" fmla="*/ 180408 w 338138"/>
                <a:gd name="connsiteY28" fmla="*/ 43202 h 338138"/>
                <a:gd name="connsiteX29" fmla="*/ 159317 w 338138"/>
                <a:gd name="connsiteY29" fmla="*/ 43202 h 338138"/>
                <a:gd name="connsiteX30" fmla="*/ 159317 w 338138"/>
                <a:gd name="connsiteY30" fmla="*/ 22225 h 338138"/>
                <a:gd name="connsiteX31" fmla="*/ 169069 w 338138"/>
                <a:gd name="connsiteY31" fmla="*/ 0 h 338138"/>
                <a:gd name="connsiteX32" fmla="*/ 338138 w 338138"/>
                <a:gd name="connsiteY32" fmla="*/ 169069 h 338138"/>
                <a:gd name="connsiteX33" fmla="*/ 169069 w 338138"/>
                <a:gd name="connsiteY33" fmla="*/ 338138 h 338138"/>
                <a:gd name="connsiteX34" fmla="*/ 0 w 338138"/>
                <a:gd name="connsiteY34" fmla="*/ 169069 h 338138"/>
                <a:gd name="connsiteX35" fmla="*/ 169069 w 338138"/>
                <a:gd name="connsiteY35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8138" h="338138">
                  <a:moveTo>
                    <a:pt x="102452" y="116974"/>
                  </a:moveTo>
                  <a:cubicBezTo>
                    <a:pt x="158700" y="150395"/>
                    <a:pt x="158700" y="150395"/>
                    <a:pt x="158700" y="150395"/>
                  </a:cubicBezTo>
                  <a:cubicBezTo>
                    <a:pt x="162624" y="149058"/>
                    <a:pt x="165241" y="147721"/>
                    <a:pt x="169165" y="147721"/>
                  </a:cubicBezTo>
                  <a:cubicBezTo>
                    <a:pt x="174397" y="147721"/>
                    <a:pt x="179630" y="150395"/>
                    <a:pt x="183554" y="154406"/>
                  </a:cubicBezTo>
                  <a:cubicBezTo>
                    <a:pt x="238495" y="122321"/>
                    <a:pt x="238495" y="122321"/>
                    <a:pt x="238495" y="122321"/>
                  </a:cubicBezTo>
                  <a:cubicBezTo>
                    <a:pt x="241111" y="119648"/>
                    <a:pt x="245035" y="120984"/>
                    <a:pt x="246343" y="123658"/>
                  </a:cubicBezTo>
                  <a:cubicBezTo>
                    <a:pt x="247651" y="126332"/>
                    <a:pt x="246343" y="129006"/>
                    <a:pt x="243727" y="130342"/>
                  </a:cubicBezTo>
                  <a:cubicBezTo>
                    <a:pt x="188787" y="163763"/>
                    <a:pt x="188787" y="163763"/>
                    <a:pt x="188787" y="163763"/>
                  </a:cubicBezTo>
                  <a:cubicBezTo>
                    <a:pt x="190095" y="165100"/>
                    <a:pt x="190095" y="167774"/>
                    <a:pt x="190095" y="169111"/>
                  </a:cubicBezTo>
                  <a:cubicBezTo>
                    <a:pt x="190095" y="181142"/>
                    <a:pt x="180938" y="190500"/>
                    <a:pt x="169165" y="190500"/>
                  </a:cubicBezTo>
                  <a:cubicBezTo>
                    <a:pt x="157392" y="190500"/>
                    <a:pt x="148235" y="181142"/>
                    <a:pt x="148235" y="169111"/>
                  </a:cubicBezTo>
                  <a:cubicBezTo>
                    <a:pt x="91987" y="135690"/>
                    <a:pt x="91987" y="135690"/>
                    <a:pt x="91987" y="135690"/>
                  </a:cubicBezTo>
                  <a:cubicBezTo>
                    <a:pt x="86754" y="133016"/>
                    <a:pt x="84138" y="126332"/>
                    <a:pt x="88063" y="120984"/>
                  </a:cubicBezTo>
                  <a:cubicBezTo>
                    <a:pt x="90679" y="115637"/>
                    <a:pt x="97219" y="114300"/>
                    <a:pt x="102452" y="116974"/>
                  </a:cubicBezTo>
                  <a:close/>
                  <a:moveTo>
                    <a:pt x="159317" y="22225"/>
                  </a:moveTo>
                  <a:cubicBezTo>
                    <a:pt x="86817" y="27469"/>
                    <a:pt x="27498" y="86469"/>
                    <a:pt x="22225" y="158580"/>
                  </a:cubicBezTo>
                  <a:cubicBezTo>
                    <a:pt x="22225" y="158580"/>
                    <a:pt x="22225" y="158580"/>
                    <a:pt x="43316" y="158580"/>
                  </a:cubicBezTo>
                  <a:cubicBezTo>
                    <a:pt x="43316" y="158580"/>
                    <a:pt x="43316" y="158580"/>
                    <a:pt x="43316" y="179558"/>
                  </a:cubicBezTo>
                  <a:cubicBezTo>
                    <a:pt x="43316" y="179558"/>
                    <a:pt x="43316" y="179558"/>
                    <a:pt x="22225" y="179558"/>
                  </a:cubicBezTo>
                  <a:cubicBezTo>
                    <a:pt x="27498" y="251669"/>
                    <a:pt x="86817" y="310669"/>
                    <a:pt x="159317" y="315913"/>
                  </a:cubicBezTo>
                  <a:cubicBezTo>
                    <a:pt x="159317" y="315913"/>
                    <a:pt x="159317" y="315913"/>
                    <a:pt x="159317" y="294936"/>
                  </a:cubicBezTo>
                  <a:cubicBezTo>
                    <a:pt x="159317" y="294936"/>
                    <a:pt x="159317" y="294936"/>
                    <a:pt x="180408" y="294936"/>
                  </a:cubicBezTo>
                  <a:cubicBezTo>
                    <a:pt x="180408" y="294936"/>
                    <a:pt x="180408" y="294936"/>
                    <a:pt x="180408" y="315913"/>
                  </a:cubicBezTo>
                  <a:cubicBezTo>
                    <a:pt x="252909" y="310669"/>
                    <a:pt x="312227" y="251669"/>
                    <a:pt x="317500" y="179558"/>
                  </a:cubicBezTo>
                  <a:cubicBezTo>
                    <a:pt x="317500" y="179558"/>
                    <a:pt x="317500" y="179558"/>
                    <a:pt x="296409" y="179558"/>
                  </a:cubicBezTo>
                  <a:cubicBezTo>
                    <a:pt x="296409" y="179558"/>
                    <a:pt x="296409" y="179558"/>
                    <a:pt x="296409" y="158580"/>
                  </a:cubicBezTo>
                  <a:cubicBezTo>
                    <a:pt x="296409" y="158580"/>
                    <a:pt x="296409" y="158580"/>
                    <a:pt x="317500" y="158580"/>
                  </a:cubicBezTo>
                  <a:cubicBezTo>
                    <a:pt x="312227" y="86469"/>
                    <a:pt x="252909" y="27469"/>
                    <a:pt x="180408" y="22225"/>
                  </a:cubicBezTo>
                  <a:cubicBezTo>
                    <a:pt x="180408" y="22225"/>
                    <a:pt x="180408" y="22225"/>
                    <a:pt x="180408" y="43202"/>
                  </a:cubicBezTo>
                  <a:cubicBezTo>
                    <a:pt x="180408" y="43202"/>
                    <a:pt x="180408" y="43202"/>
                    <a:pt x="159317" y="43202"/>
                  </a:cubicBezTo>
                  <a:cubicBezTo>
                    <a:pt x="159317" y="43202"/>
                    <a:pt x="159317" y="43202"/>
                    <a:pt x="159317" y="22225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695"/>
                    <a:pt x="338138" y="169069"/>
                  </a:cubicBezTo>
                  <a:cubicBezTo>
                    <a:pt x="338138" y="262443"/>
                    <a:pt x="262443" y="338138"/>
                    <a:pt x="169069" y="338138"/>
                  </a:cubicBezTo>
                  <a:cubicBezTo>
                    <a:pt x="75695" y="338138"/>
                    <a:pt x="0" y="262443"/>
                    <a:pt x="0" y="169069"/>
                  </a:cubicBezTo>
                  <a:cubicBezTo>
                    <a:pt x="0" y="75695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509564" y="2062876"/>
              <a:ext cx="3234637" cy="933695"/>
              <a:chOff x="7509564" y="2062876"/>
              <a:chExt cx="3234637" cy="933695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7547665" y="2461040"/>
                <a:ext cx="3196536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我们凭借自身优势和专业化的独特视角为客户提供优质的</a:t>
                </a:r>
                <a:r>
                  <a:rPr lang="en-US" altLang="zh-CN" sz="1200" dirty="0">
                    <a:solidFill>
                      <a:schemeClr val="tx2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服务。</a:t>
                </a:r>
                <a:endParaRPr lang="zh-CN" altLang="en-US" sz="12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7509564" y="2062876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标题内容</a:t>
                </a:r>
                <a:endParaRPr lang="zh-CN" altLang="en-US" sz="20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147411" y="3362381"/>
            <a:ext cx="4850179" cy="1076370"/>
            <a:chOff x="6147411" y="3362381"/>
            <a:chExt cx="4850179" cy="1076370"/>
          </a:xfrm>
        </p:grpSpPr>
        <p:sp>
          <p:nvSpPr>
            <p:cNvPr id="34" name="矩形 33"/>
            <p:cNvSpPr/>
            <p:nvPr/>
          </p:nvSpPr>
          <p:spPr>
            <a:xfrm>
              <a:off x="7343165" y="3362381"/>
              <a:ext cx="3654425" cy="107637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5" name="矩形 34"/>
            <p:cNvSpPr/>
            <p:nvPr/>
          </p:nvSpPr>
          <p:spPr>
            <a:xfrm>
              <a:off x="6147411" y="3362381"/>
              <a:ext cx="1195754" cy="107637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6" name="任意多边形: 形状 35"/>
            <p:cNvSpPr>
              <a:spLocks noChangeAspect="1"/>
            </p:cNvSpPr>
            <p:nvPr/>
          </p:nvSpPr>
          <p:spPr bwMode="auto">
            <a:xfrm>
              <a:off x="6462209" y="3663183"/>
              <a:ext cx="566159" cy="528946"/>
            </a:xfrm>
            <a:custGeom>
              <a:avLst/>
              <a:gdLst>
                <a:gd name="connsiteX0" fmla="*/ 159472 w 338138"/>
                <a:gd name="connsiteY0" fmla="*/ 265112 h 315913"/>
                <a:gd name="connsiteX1" fmla="*/ 155575 w 338138"/>
                <a:gd name="connsiteY1" fmla="*/ 269194 h 315913"/>
                <a:gd name="connsiteX2" fmla="*/ 155575 w 338138"/>
                <a:gd name="connsiteY2" fmla="*/ 289605 h 315913"/>
                <a:gd name="connsiteX3" fmla="*/ 158173 w 338138"/>
                <a:gd name="connsiteY3" fmla="*/ 293687 h 315913"/>
                <a:gd name="connsiteX4" fmla="*/ 181553 w 338138"/>
                <a:gd name="connsiteY4" fmla="*/ 293687 h 315913"/>
                <a:gd name="connsiteX5" fmla="*/ 184150 w 338138"/>
                <a:gd name="connsiteY5" fmla="*/ 290966 h 315913"/>
                <a:gd name="connsiteX6" fmla="*/ 184150 w 338138"/>
                <a:gd name="connsiteY6" fmla="*/ 269194 h 315913"/>
                <a:gd name="connsiteX7" fmla="*/ 181553 w 338138"/>
                <a:gd name="connsiteY7" fmla="*/ 265112 h 315913"/>
                <a:gd name="connsiteX8" fmla="*/ 159472 w 338138"/>
                <a:gd name="connsiteY8" fmla="*/ 265112 h 315913"/>
                <a:gd name="connsiteX9" fmla="*/ 169069 w 338138"/>
                <a:gd name="connsiteY9" fmla="*/ 222250 h 315913"/>
                <a:gd name="connsiteX10" fmla="*/ 155575 w 338138"/>
                <a:gd name="connsiteY10" fmla="*/ 235744 h 315913"/>
                <a:gd name="connsiteX11" fmla="*/ 169069 w 338138"/>
                <a:gd name="connsiteY11" fmla="*/ 249238 h 315913"/>
                <a:gd name="connsiteX12" fmla="*/ 182563 w 338138"/>
                <a:gd name="connsiteY12" fmla="*/ 235744 h 315913"/>
                <a:gd name="connsiteX13" fmla="*/ 169069 w 338138"/>
                <a:gd name="connsiteY13" fmla="*/ 222250 h 315913"/>
                <a:gd name="connsiteX14" fmla="*/ 145852 w 338138"/>
                <a:gd name="connsiteY14" fmla="*/ 55033 h 315913"/>
                <a:gd name="connsiteX15" fmla="*/ 157704 w 338138"/>
                <a:gd name="connsiteY15" fmla="*/ 56356 h 315913"/>
                <a:gd name="connsiteX16" fmla="*/ 156388 w 338138"/>
                <a:gd name="connsiteY16" fmla="*/ 68262 h 315913"/>
                <a:gd name="connsiteX17" fmla="*/ 57619 w 338138"/>
                <a:gd name="connsiteY17" fmla="*/ 137054 h 315913"/>
                <a:gd name="connsiteX18" fmla="*/ 53669 w 338138"/>
                <a:gd name="connsiteY18" fmla="*/ 139700 h 315913"/>
                <a:gd name="connsiteX19" fmla="*/ 47084 w 338138"/>
                <a:gd name="connsiteY19" fmla="*/ 135731 h 315913"/>
                <a:gd name="connsiteX20" fmla="*/ 48401 w 338138"/>
                <a:gd name="connsiteY20" fmla="*/ 123825 h 315913"/>
                <a:gd name="connsiteX21" fmla="*/ 145852 w 338138"/>
                <a:gd name="connsiteY21" fmla="*/ 55033 h 315913"/>
                <a:gd name="connsiteX22" fmla="*/ 88577 w 338138"/>
                <a:gd name="connsiteY22" fmla="*/ 47055 h 315913"/>
                <a:gd name="connsiteX23" fmla="*/ 100532 w 338138"/>
                <a:gd name="connsiteY23" fmla="*/ 48358 h 315913"/>
                <a:gd name="connsiteX24" fmla="*/ 99203 w 338138"/>
                <a:gd name="connsiteY24" fmla="*/ 60081 h 315913"/>
                <a:gd name="connsiteX25" fmla="*/ 52712 w 338138"/>
                <a:gd name="connsiteY25" fmla="*/ 92645 h 315913"/>
                <a:gd name="connsiteX26" fmla="*/ 47399 w 338138"/>
                <a:gd name="connsiteY26" fmla="*/ 95250 h 315913"/>
                <a:gd name="connsiteX27" fmla="*/ 40757 w 338138"/>
                <a:gd name="connsiteY27" fmla="*/ 91342 h 315913"/>
                <a:gd name="connsiteX28" fmla="*/ 43414 w 338138"/>
                <a:gd name="connsiteY28" fmla="*/ 79619 h 315913"/>
                <a:gd name="connsiteX29" fmla="*/ 88577 w 338138"/>
                <a:gd name="connsiteY29" fmla="*/ 47055 h 315913"/>
                <a:gd name="connsiteX30" fmla="*/ 35086 w 338138"/>
                <a:gd name="connsiteY30" fmla="*/ 22225 h 315913"/>
                <a:gd name="connsiteX31" fmla="*/ 20637 w 338138"/>
                <a:gd name="connsiteY31" fmla="*/ 35344 h 315913"/>
                <a:gd name="connsiteX32" fmla="*/ 20637 w 338138"/>
                <a:gd name="connsiteY32" fmla="*/ 196707 h 315913"/>
                <a:gd name="connsiteX33" fmla="*/ 35086 w 338138"/>
                <a:gd name="connsiteY33" fmla="*/ 211138 h 315913"/>
                <a:gd name="connsiteX34" fmla="*/ 303051 w 338138"/>
                <a:gd name="connsiteY34" fmla="*/ 211138 h 315913"/>
                <a:gd name="connsiteX35" fmla="*/ 317500 w 338138"/>
                <a:gd name="connsiteY35" fmla="*/ 196707 h 315913"/>
                <a:gd name="connsiteX36" fmla="*/ 317500 w 338138"/>
                <a:gd name="connsiteY36" fmla="*/ 35344 h 315913"/>
                <a:gd name="connsiteX37" fmla="*/ 303051 w 338138"/>
                <a:gd name="connsiteY37" fmla="*/ 22225 h 315913"/>
                <a:gd name="connsiteX38" fmla="*/ 35086 w 338138"/>
                <a:gd name="connsiteY38" fmla="*/ 22225 h 315913"/>
                <a:gd name="connsiteX39" fmla="*/ 14529 w 338138"/>
                <a:gd name="connsiteY39" fmla="*/ 0 h 315913"/>
                <a:gd name="connsiteX40" fmla="*/ 323609 w 338138"/>
                <a:gd name="connsiteY40" fmla="*/ 0 h 315913"/>
                <a:gd name="connsiteX41" fmla="*/ 338138 w 338138"/>
                <a:gd name="connsiteY41" fmla="*/ 13163 h 315913"/>
                <a:gd name="connsiteX42" fmla="*/ 338138 w 338138"/>
                <a:gd name="connsiteY42" fmla="*/ 251414 h 315913"/>
                <a:gd name="connsiteX43" fmla="*/ 323609 w 338138"/>
                <a:gd name="connsiteY43" fmla="*/ 265893 h 315913"/>
                <a:gd name="connsiteX44" fmla="*/ 210016 w 338138"/>
                <a:gd name="connsiteY44" fmla="*/ 265893 h 315913"/>
                <a:gd name="connsiteX45" fmla="*/ 207374 w 338138"/>
                <a:gd name="connsiteY45" fmla="*/ 268526 h 315913"/>
                <a:gd name="connsiteX46" fmla="*/ 207374 w 338138"/>
                <a:gd name="connsiteY46" fmla="*/ 290903 h 315913"/>
                <a:gd name="connsiteX47" fmla="*/ 208695 w 338138"/>
                <a:gd name="connsiteY47" fmla="*/ 293536 h 315913"/>
                <a:gd name="connsiteX48" fmla="*/ 239074 w 338138"/>
                <a:gd name="connsiteY48" fmla="*/ 293536 h 315913"/>
                <a:gd name="connsiteX49" fmla="*/ 250962 w 338138"/>
                <a:gd name="connsiteY49" fmla="*/ 305383 h 315913"/>
                <a:gd name="connsiteX50" fmla="*/ 239074 w 338138"/>
                <a:gd name="connsiteY50" fmla="*/ 315913 h 315913"/>
                <a:gd name="connsiteX51" fmla="*/ 99064 w 338138"/>
                <a:gd name="connsiteY51" fmla="*/ 315913 h 315913"/>
                <a:gd name="connsiteX52" fmla="*/ 87176 w 338138"/>
                <a:gd name="connsiteY52" fmla="*/ 305383 h 315913"/>
                <a:gd name="connsiteX53" fmla="*/ 99064 w 338138"/>
                <a:gd name="connsiteY53" fmla="*/ 293536 h 315913"/>
                <a:gd name="connsiteX54" fmla="*/ 129444 w 338138"/>
                <a:gd name="connsiteY54" fmla="*/ 293536 h 315913"/>
                <a:gd name="connsiteX55" fmla="*/ 130765 w 338138"/>
                <a:gd name="connsiteY55" fmla="*/ 289587 h 315913"/>
                <a:gd name="connsiteX56" fmla="*/ 130765 w 338138"/>
                <a:gd name="connsiteY56" fmla="*/ 268526 h 315913"/>
                <a:gd name="connsiteX57" fmla="*/ 126802 w 338138"/>
                <a:gd name="connsiteY57" fmla="*/ 265893 h 315913"/>
                <a:gd name="connsiteX58" fmla="*/ 14529 w 338138"/>
                <a:gd name="connsiteY58" fmla="*/ 265893 h 315913"/>
                <a:gd name="connsiteX59" fmla="*/ 0 w 338138"/>
                <a:gd name="connsiteY59" fmla="*/ 251414 h 315913"/>
                <a:gd name="connsiteX60" fmla="*/ 0 w 338138"/>
                <a:gd name="connsiteY60" fmla="*/ 13163 h 315913"/>
                <a:gd name="connsiteX61" fmla="*/ 14529 w 338138"/>
                <a:gd name="connsiteY61" fmla="*/ 0 h 31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15913">
                  <a:moveTo>
                    <a:pt x="159472" y="265112"/>
                  </a:moveTo>
                  <a:cubicBezTo>
                    <a:pt x="159472" y="265112"/>
                    <a:pt x="155575" y="265112"/>
                    <a:pt x="155575" y="269194"/>
                  </a:cubicBezTo>
                  <a:cubicBezTo>
                    <a:pt x="155575" y="269194"/>
                    <a:pt x="155575" y="269194"/>
                    <a:pt x="155575" y="289605"/>
                  </a:cubicBezTo>
                  <a:cubicBezTo>
                    <a:pt x="155575" y="292326"/>
                    <a:pt x="155575" y="293687"/>
                    <a:pt x="158173" y="293687"/>
                  </a:cubicBezTo>
                  <a:cubicBezTo>
                    <a:pt x="158173" y="293687"/>
                    <a:pt x="158173" y="293687"/>
                    <a:pt x="181553" y="293687"/>
                  </a:cubicBezTo>
                  <a:cubicBezTo>
                    <a:pt x="182851" y="293687"/>
                    <a:pt x="184150" y="292326"/>
                    <a:pt x="184150" y="290966"/>
                  </a:cubicBezTo>
                  <a:cubicBezTo>
                    <a:pt x="184150" y="290966"/>
                    <a:pt x="184150" y="290966"/>
                    <a:pt x="184150" y="269194"/>
                  </a:cubicBezTo>
                  <a:cubicBezTo>
                    <a:pt x="184150" y="265112"/>
                    <a:pt x="181553" y="265112"/>
                    <a:pt x="181553" y="265112"/>
                  </a:cubicBezTo>
                  <a:cubicBezTo>
                    <a:pt x="181553" y="265112"/>
                    <a:pt x="181553" y="265112"/>
                    <a:pt x="159472" y="265112"/>
                  </a:cubicBezTo>
                  <a:close/>
                  <a:moveTo>
                    <a:pt x="169069" y="222250"/>
                  </a:moveTo>
                  <a:cubicBezTo>
                    <a:pt x="161616" y="222250"/>
                    <a:pt x="155575" y="228291"/>
                    <a:pt x="155575" y="235744"/>
                  </a:cubicBezTo>
                  <a:cubicBezTo>
                    <a:pt x="155575" y="243197"/>
                    <a:pt x="161616" y="249238"/>
                    <a:pt x="169069" y="249238"/>
                  </a:cubicBezTo>
                  <a:cubicBezTo>
                    <a:pt x="176522" y="249238"/>
                    <a:pt x="182563" y="243197"/>
                    <a:pt x="182563" y="235744"/>
                  </a:cubicBezTo>
                  <a:cubicBezTo>
                    <a:pt x="182563" y="228291"/>
                    <a:pt x="176522" y="222250"/>
                    <a:pt x="169069" y="222250"/>
                  </a:cubicBezTo>
                  <a:close/>
                  <a:moveTo>
                    <a:pt x="145852" y="55033"/>
                  </a:moveTo>
                  <a:cubicBezTo>
                    <a:pt x="149803" y="52387"/>
                    <a:pt x="155071" y="52387"/>
                    <a:pt x="157704" y="56356"/>
                  </a:cubicBezTo>
                  <a:cubicBezTo>
                    <a:pt x="160338" y="60325"/>
                    <a:pt x="159021" y="65616"/>
                    <a:pt x="156388" y="68262"/>
                  </a:cubicBezTo>
                  <a:cubicBezTo>
                    <a:pt x="57619" y="137054"/>
                    <a:pt x="57619" y="137054"/>
                    <a:pt x="57619" y="137054"/>
                  </a:cubicBezTo>
                  <a:cubicBezTo>
                    <a:pt x="56302" y="138377"/>
                    <a:pt x="54986" y="139700"/>
                    <a:pt x="53669" y="139700"/>
                  </a:cubicBezTo>
                  <a:cubicBezTo>
                    <a:pt x="51035" y="139700"/>
                    <a:pt x="48401" y="138377"/>
                    <a:pt x="47084" y="135731"/>
                  </a:cubicBezTo>
                  <a:cubicBezTo>
                    <a:pt x="44450" y="131762"/>
                    <a:pt x="44450" y="126471"/>
                    <a:pt x="48401" y="123825"/>
                  </a:cubicBezTo>
                  <a:cubicBezTo>
                    <a:pt x="145852" y="55033"/>
                    <a:pt x="145852" y="55033"/>
                    <a:pt x="145852" y="55033"/>
                  </a:cubicBezTo>
                  <a:close/>
                  <a:moveTo>
                    <a:pt x="88577" y="47055"/>
                  </a:moveTo>
                  <a:cubicBezTo>
                    <a:pt x="92562" y="44450"/>
                    <a:pt x="97875" y="44450"/>
                    <a:pt x="100532" y="48358"/>
                  </a:cubicBezTo>
                  <a:cubicBezTo>
                    <a:pt x="103188" y="52265"/>
                    <a:pt x="101860" y="57476"/>
                    <a:pt x="99203" y="60081"/>
                  </a:cubicBezTo>
                  <a:cubicBezTo>
                    <a:pt x="52712" y="92645"/>
                    <a:pt x="52712" y="92645"/>
                    <a:pt x="52712" y="92645"/>
                  </a:cubicBezTo>
                  <a:cubicBezTo>
                    <a:pt x="51384" y="93947"/>
                    <a:pt x="50055" y="95250"/>
                    <a:pt x="47399" y="95250"/>
                  </a:cubicBezTo>
                  <a:cubicBezTo>
                    <a:pt x="44742" y="95250"/>
                    <a:pt x="42085" y="93947"/>
                    <a:pt x="40757" y="91342"/>
                  </a:cubicBezTo>
                  <a:cubicBezTo>
                    <a:pt x="38100" y="87435"/>
                    <a:pt x="39429" y="82224"/>
                    <a:pt x="43414" y="79619"/>
                  </a:cubicBezTo>
                  <a:cubicBezTo>
                    <a:pt x="88577" y="47055"/>
                    <a:pt x="88577" y="47055"/>
                    <a:pt x="88577" y="47055"/>
                  </a:cubicBezTo>
                  <a:close/>
                  <a:moveTo>
                    <a:pt x="35086" y="22225"/>
                  </a:moveTo>
                  <a:cubicBezTo>
                    <a:pt x="27205" y="22225"/>
                    <a:pt x="20637" y="28785"/>
                    <a:pt x="20637" y="35344"/>
                  </a:cubicBezTo>
                  <a:cubicBezTo>
                    <a:pt x="20637" y="35344"/>
                    <a:pt x="20637" y="35344"/>
                    <a:pt x="20637" y="196707"/>
                  </a:cubicBezTo>
                  <a:cubicBezTo>
                    <a:pt x="20637" y="204579"/>
                    <a:pt x="27205" y="211138"/>
                    <a:pt x="35086" y="211138"/>
                  </a:cubicBezTo>
                  <a:cubicBezTo>
                    <a:pt x="35086" y="211138"/>
                    <a:pt x="35086" y="211138"/>
                    <a:pt x="303051" y="211138"/>
                  </a:cubicBezTo>
                  <a:cubicBezTo>
                    <a:pt x="310932" y="211138"/>
                    <a:pt x="317500" y="204579"/>
                    <a:pt x="317500" y="196707"/>
                  </a:cubicBezTo>
                  <a:lnTo>
                    <a:pt x="317500" y="35344"/>
                  </a:lnTo>
                  <a:cubicBezTo>
                    <a:pt x="317500" y="28785"/>
                    <a:pt x="310932" y="22225"/>
                    <a:pt x="303051" y="22225"/>
                  </a:cubicBezTo>
                  <a:cubicBezTo>
                    <a:pt x="303051" y="22225"/>
                    <a:pt x="303051" y="22225"/>
                    <a:pt x="35086" y="22225"/>
                  </a:cubicBezTo>
                  <a:close/>
                  <a:moveTo>
                    <a:pt x="14529" y="0"/>
                  </a:moveTo>
                  <a:cubicBezTo>
                    <a:pt x="14529" y="0"/>
                    <a:pt x="14529" y="0"/>
                    <a:pt x="323609" y="0"/>
                  </a:cubicBezTo>
                  <a:cubicBezTo>
                    <a:pt x="331534" y="0"/>
                    <a:pt x="338138" y="5265"/>
                    <a:pt x="338138" y="13163"/>
                  </a:cubicBezTo>
                  <a:cubicBezTo>
                    <a:pt x="338138" y="13163"/>
                    <a:pt x="338138" y="13163"/>
                    <a:pt x="338138" y="251414"/>
                  </a:cubicBezTo>
                  <a:cubicBezTo>
                    <a:pt x="338138" y="259312"/>
                    <a:pt x="331534" y="265893"/>
                    <a:pt x="323609" y="265893"/>
                  </a:cubicBezTo>
                  <a:cubicBezTo>
                    <a:pt x="323609" y="265893"/>
                    <a:pt x="323609" y="265893"/>
                    <a:pt x="210016" y="265893"/>
                  </a:cubicBezTo>
                  <a:cubicBezTo>
                    <a:pt x="210016" y="265893"/>
                    <a:pt x="207374" y="265893"/>
                    <a:pt x="207374" y="268526"/>
                  </a:cubicBezTo>
                  <a:cubicBezTo>
                    <a:pt x="207374" y="268526"/>
                    <a:pt x="207374" y="268526"/>
                    <a:pt x="207374" y="290903"/>
                  </a:cubicBezTo>
                  <a:cubicBezTo>
                    <a:pt x="207374" y="292220"/>
                    <a:pt x="207374" y="293536"/>
                    <a:pt x="208695" y="293536"/>
                  </a:cubicBezTo>
                  <a:cubicBezTo>
                    <a:pt x="208695" y="293536"/>
                    <a:pt x="208695" y="293536"/>
                    <a:pt x="239074" y="293536"/>
                  </a:cubicBezTo>
                  <a:cubicBezTo>
                    <a:pt x="245679" y="293536"/>
                    <a:pt x="250962" y="298801"/>
                    <a:pt x="250962" y="305383"/>
                  </a:cubicBezTo>
                  <a:cubicBezTo>
                    <a:pt x="250962" y="310648"/>
                    <a:pt x="245679" y="315913"/>
                    <a:pt x="239074" y="315913"/>
                  </a:cubicBezTo>
                  <a:cubicBezTo>
                    <a:pt x="239074" y="315913"/>
                    <a:pt x="239074" y="315913"/>
                    <a:pt x="99064" y="315913"/>
                  </a:cubicBezTo>
                  <a:cubicBezTo>
                    <a:pt x="92460" y="315913"/>
                    <a:pt x="87176" y="310648"/>
                    <a:pt x="87176" y="305383"/>
                  </a:cubicBezTo>
                  <a:cubicBezTo>
                    <a:pt x="87176" y="298801"/>
                    <a:pt x="92460" y="293536"/>
                    <a:pt x="99064" y="293536"/>
                  </a:cubicBezTo>
                  <a:cubicBezTo>
                    <a:pt x="99064" y="293536"/>
                    <a:pt x="99064" y="293536"/>
                    <a:pt x="129444" y="293536"/>
                  </a:cubicBezTo>
                  <a:cubicBezTo>
                    <a:pt x="130765" y="293536"/>
                    <a:pt x="130765" y="292220"/>
                    <a:pt x="130765" y="289587"/>
                  </a:cubicBezTo>
                  <a:cubicBezTo>
                    <a:pt x="130765" y="289587"/>
                    <a:pt x="130765" y="289587"/>
                    <a:pt x="130765" y="268526"/>
                  </a:cubicBezTo>
                  <a:cubicBezTo>
                    <a:pt x="130765" y="264577"/>
                    <a:pt x="126802" y="265893"/>
                    <a:pt x="126802" y="265893"/>
                  </a:cubicBezTo>
                  <a:cubicBezTo>
                    <a:pt x="126802" y="265893"/>
                    <a:pt x="126802" y="265893"/>
                    <a:pt x="14529" y="265893"/>
                  </a:cubicBezTo>
                  <a:cubicBezTo>
                    <a:pt x="6604" y="265893"/>
                    <a:pt x="0" y="259312"/>
                    <a:pt x="0" y="251414"/>
                  </a:cubicBezTo>
                  <a:cubicBezTo>
                    <a:pt x="0" y="251414"/>
                    <a:pt x="0" y="251414"/>
                    <a:pt x="0" y="13163"/>
                  </a:cubicBezTo>
                  <a:cubicBezTo>
                    <a:pt x="0" y="5265"/>
                    <a:pt x="6604" y="0"/>
                    <a:pt x="145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509564" y="3433718"/>
              <a:ext cx="3234637" cy="933695"/>
              <a:chOff x="7509564" y="2062876"/>
              <a:chExt cx="3234637" cy="93369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7547665" y="2461040"/>
                <a:ext cx="3196536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我们凭借自身优势和专业化的独特视角为客户提供优质的</a:t>
                </a:r>
                <a:r>
                  <a:rPr lang="en-US" altLang="zh-CN" sz="1200" dirty="0">
                    <a:solidFill>
                      <a:schemeClr val="tx2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服务。</a:t>
                </a:r>
                <a:endParaRPr lang="zh-CN" altLang="en-US" sz="12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7509564" y="2062876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标题内容</a:t>
                </a:r>
                <a:endParaRPr lang="zh-CN" altLang="en-US" sz="20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147411" y="4743562"/>
            <a:ext cx="4850179" cy="1076370"/>
            <a:chOff x="6147411" y="4743562"/>
            <a:chExt cx="4850179" cy="1076370"/>
          </a:xfrm>
        </p:grpSpPr>
        <p:sp>
          <p:nvSpPr>
            <p:cNvPr id="41" name="矩形 40"/>
            <p:cNvSpPr/>
            <p:nvPr/>
          </p:nvSpPr>
          <p:spPr>
            <a:xfrm>
              <a:off x="7343165" y="4743562"/>
              <a:ext cx="3654425" cy="107637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2" name="矩形 41"/>
            <p:cNvSpPr/>
            <p:nvPr/>
          </p:nvSpPr>
          <p:spPr>
            <a:xfrm>
              <a:off x="6147411" y="4743562"/>
              <a:ext cx="1195754" cy="1076370"/>
            </a:xfrm>
            <a:prstGeom prst="rect">
              <a:avLst/>
            </a:prstGeom>
            <a:solidFill>
              <a:schemeClr val="accent3">
                <a:lumMod val="10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3" name="任意多边形: 形状 42"/>
            <p:cNvSpPr>
              <a:spLocks noChangeAspect="1"/>
            </p:cNvSpPr>
            <p:nvPr/>
          </p:nvSpPr>
          <p:spPr bwMode="auto">
            <a:xfrm>
              <a:off x="6472891" y="5025757"/>
              <a:ext cx="544794" cy="566159"/>
            </a:xfrm>
            <a:custGeom>
              <a:avLst/>
              <a:gdLst>
                <a:gd name="connsiteX0" fmla="*/ 200025 w 323850"/>
                <a:gd name="connsiteY0" fmla="*/ 303213 h 336550"/>
                <a:gd name="connsiteX1" fmla="*/ 188912 w 323850"/>
                <a:gd name="connsiteY1" fmla="*/ 314326 h 336550"/>
                <a:gd name="connsiteX2" fmla="*/ 200025 w 323850"/>
                <a:gd name="connsiteY2" fmla="*/ 325439 h 336550"/>
                <a:gd name="connsiteX3" fmla="*/ 211138 w 323850"/>
                <a:gd name="connsiteY3" fmla="*/ 314326 h 336550"/>
                <a:gd name="connsiteX4" fmla="*/ 200025 w 323850"/>
                <a:gd name="connsiteY4" fmla="*/ 303213 h 336550"/>
                <a:gd name="connsiteX5" fmla="*/ 267890 w 323850"/>
                <a:gd name="connsiteY5" fmla="*/ 200026 h 336550"/>
                <a:gd name="connsiteX6" fmla="*/ 306529 w 323850"/>
                <a:gd name="connsiteY6" fmla="*/ 200026 h 336550"/>
                <a:gd name="connsiteX7" fmla="*/ 323850 w 323850"/>
                <a:gd name="connsiteY7" fmla="*/ 217105 h 336550"/>
                <a:gd name="connsiteX8" fmla="*/ 323850 w 323850"/>
                <a:gd name="connsiteY8" fmla="*/ 219733 h 336550"/>
                <a:gd name="connsiteX9" fmla="*/ 306529 w 323850"/>
                <a:gd name="connsiteY9" fmla="*/ 238126 h 336550"/>
                <a:gd name="connsiteX10" fmla="*/ 267890 w 323850"/>
                <a:gd name="connsiteY10" fmla="*/ 238126 h 336550"/>
                <a:gd name="connsiteX11" fmla="*/ 249237 w 323850"/>
                <a:gd name="connsiteY11" fmla="*/ 219733 h 336550"/>
                <a:gd name="connsiteX12" fmla="*/ 249237 w 323850"/>
                <a:gd name="connsiteY12" fmla="*/ 217105 h 336550"/>
                <a:gd name="connsiteX13" fmla="*/ 267890 w 323850"/>
                <a:gd name="connsiteY13" fmla="*/ 200026 h 336550"/>
                <a:gd name="connsiteX14" fmla="*/ 267890 w 323850"/>
                <a:gd name="connsiteY14" fmla="*/ 155576 h 336550"/>
                <a:gd name="connsiteX15" fmla="*/ 306529 w 323850"/>
                <a:gd name="connsiteY15" fmla="*/ 155576 h 336550"/>
                <a:gd name="connsiteX16" fmla="*/ 323850 w 323850"/>
                <a:gd name="connsiteY16" fmla="*/ 172528 h 336550"/>
                <a:gd name="connsiteX17" fmla="*/ 323850 w 323850"/>
                <a:gd name="connsiteY17" fmla="*/ 175137 h 336550"/>
                <a:gd name="connsiteX18" fmla="*/ 306529 w 323850"/>
                <a:gd name="connsiteY18" fmla="*/ 192089 h 336550"/>
                <a:gd name="connsiteX19" fmla="*/ 267890 w 323850"/>
                <a:gd name="connsiteY19" fmla="*/ 192089 h 336550"/>
                <a:gd name="connsiteX20" fmla="*/ 249237 w 323850"/>
                <a:gd name="connsiteY20" fmla="*/ 175137 h 336550"/>
                <a:gd name="connsiteX21" fmla="*/ 249237 w 323850"/>
                <a:gd name="connsiteY21" fmla="*/ 172528 h 336550"/>
                <a:gd name="connsiteX22" fmla="*/ 267890 w 323850"/>
                <a:gd name="connsiteY22" fmla="*/ 155576 h 336550"/>
                <a:gd name="connsiteX23" fmla="*/ 175670 w 323850"/>
                <a:gd name="connsiteY23" fmla="*/ 15876 h 336550"/>
                <a:gd name="connsiteX24" fmla="*/ 173037 w 323850"/>
                <a:gd name="connsiteY24" fmla="*/ 19686 h 336550"/>
                <a:gd name="connsiteX25" fmla="*/ 175670 w 323850"/>
                <a:gd name="connsiteY25" fmla="*/ 22226 h 336550"/>
                <a:gd name="connsiteX26" fmla="*/ 224379 w 323850"/>
                <a:gd name="connsiteY26" fmla="*/ 22226 h 336550"/>
                <a:gd name="connsiteX27" fmla="*/ 227012 w 323850"/>
                <a:gd name="connsiteY27" fmla="*/ 19686 h 336550"/>
                <a:gd name="connsiteX28" fmla="*/ 224379 w 323850"/>
                <a:gd name="connsiteY28" fmla="*/ 15876 h 336550"/>
                <a:gd name="connsiteX29" fmla="*/ 175670 w 323850"/>
                <a:gd name="connsiteY29" fmla="*/ 15876 h 336550"/>
                <a:gd name="connsiteX30" fmla="*/ 125064 w 323850"/>
                <a:gd name="connsiteY30" fmla="*/ 0 h 336550"/>
                <a:gd name="connsiteX31" fmla="*/ 276458 w 323850"/>
                <a:gd name="connsiteY31" fmla="*/ 0 h 336550"/>
                <a:gd name="connsiteX32" fmla="*/ 298837 w 323850"/>
                <a:gd name="connsiteY32" fmla="*/ 22349 h 336550"/>
                <a:gd name="connsiteX33" fmla="*/ 298837 w 323850"/>
                <a:gd name="connsiteY33" fmla="*/ 109116 h 336550"/>
                <a:gd name="connsiteX34" fmla="*/ 306736 w 323850"/>
                <a:gd name="connsiteY34" fmla="*/ 109116 h 336550"/>
                <a:gd name="connsiteX35" fmla="*/ 323850 w 323850"/>
                <a:gd name="connsiteY35" fmla="*/ 127521 h 336550"/>
                <a:gd name="connsiteX36" fmla="*/ 323850 w 323850"/>
                <a:gd name="connsiteY36" fmla="*/ 130150 h 336550"/>
                <a:gd name="connsiteX37" fmla="*/ 306736 w 323850"/>
                <a:gd name="connsiteY37" fmla="*/ 147241 h 336550"/>
                <a:gd name="connsiteX38" fmla="*/ 268559 w 323850"/>
                <a:gd name="connsiteY38" fmla="*/ 147241 h 336550"/>
                <a:gd name="connsiteX39" fmla="*/ 250128 w 323850"/>
                <a:gd name="connsiteY39" fmla="*/ 130150 h 336550"/>
                <a:gd name="connsiteX40" fmla="*/ 250128 w 323850"/>
                <a:gd name="connsiteY40" fmla="*/ 127521 h 336550"/>
                <a:gd name="connsiteX41" fmla="*/ 268559 w 323850"/>
                <a:gd name="connsiteY41" fmla="*/ 109116 h 336550"/>
                <a:gd name="connsiteX42" fmla="*/ 272508 w 323850"/>
                <a:gd name="connsiteY42" fmla="*/ 109116 h 336550"/>
                <a:gd name="connsiteX43" fmla="*/ 283040 w 323850"/>
                <a:gd name="connsiteY43" fmla="*/ 109116 h 336550"/>
                <a:gd name="connsiteX44" fmla="*/ 283040 w 323850"/>
                <a:gd name="connsiteY44" fmla="*/ 35496 h 336550"/>
                <a:gd name="connsiteX45" fmla="*/ 118481 w 323850"/>
                <a:gd name="connsiteY45" fmla="*/ 35496 h 336550"/>
                <a:gd name="connsiteX46" fmla="*/ 118481 w 323850"/>
                <a:gd name="connsiteY46" fmla="*/ 76250 h 336550"/>
                <a:gd name="connsiteX47" fmla="*/ 155342 w 323850"/>
                <a:gd name="connsiteY47" fmla="*/ 56530 h 336550"/>
                <a:gd name="connsiteX48" fmla="*/ 184305 w 323850"/>
                <a:gd name="connsiteY48" fmla="*/ 74935 h 336550"/>
                <a:gd name="connsiteX49" fmla="*/ 139545 w 323850"/>
                <a:gd name="connsiteY49" fmla="*/ 117004 h 336550"/>
                <a:gd name="connsiteX50" fmla="*/ 118481 w 323850"/>
                <a:gd name="connsiteY50" fmla="*/ 131465 h 336550"/>
                <a:gd name="connsiteX51" fmla="*/ 118481 w 323850"/>
                <a:gd name="connsiteY51" fmla="*/ 294481 h 336550"/>
                <a:gd name="connsiteX52" fmla="*/ 283040 w 323850"/>
                <a:gd name="connsiteY52" fmla="*/ 294481 h 336550"/>
                <a:gd name="connsiteX53" fmla="*/ 283040 w 323850"/>
                <a:gd name="connsiteY53" fmla="*/ 282649 h 336550"/>
                <a:gd name="connsiteX54" fmla="*/ 268559 w 323850"/>
                <a:gd name="connsiteY54" fmla="*/ 282649 h 336550"/>
                <a:gd name="connsiteX55" fmla="*/ 250128 w 323850"/>
                <a:gd name="connsiteY55" fmla="*/ 264244 h 336550"/>
                <a:gd name="connsiteX56" fmla="*/ 250128 w 323850"/>
                <a:gd name="connsiteY56" fmla="*/ 262930 h 336550"/>
                <a:gd name="connsiteX57" fmla="*/ 268559 w 323850"/>
                <a:gd name="connsiteY57" fmla="*/ 244525 h 336550"/>
                <a:gd name="connsiteX58" fmla="*/ 306736 w 323850"/>
                <a:gd name="connsiteY58" fmla="*/ 244525 h 336550"/>
                <a:gd name="connsiteX59" fmla="*/ 323850 w 323850"/>
                <a:gd name="connsiteY59" fmla="*/ 262930 h 336550"/>
                <a:gd name="connsiteX60" fmla="*/ 323850 w 323850"/>
                <a:gd name="connsiteY60" fmla="*/ 264244 h 336550"/>
                <a:gd name="connsiteX61" fmla="*/ 306736 w 323850"/>
                <a:gd name="connsiteY61" fmla="*/ 282649 h 336550"/>
                <a:gd name="connsiteX62" fmla="*/ 301470 w 323850"/>
                <a:gd name="connsiteY62" fmla="*/ 282649 h 336550"/>
                <a:gd name="connsiteX63" fmla="*/ 298837 w 323850"/>
                <a:gd name="connsiteY63" fmla="*/ 282649 h 336550"/>
                <a:gd name="connsiteX64" fmla="*/ 298837 w 323850"/>
                <a:gd name="connsiteY64" fmla="*/ 314201 h 336550"/>
                <a:gd name="connsiteX65" fmla="*/ 276458 w 323850"/>
                <a:gd name="connsiteY65" fmla="*/ 336550 h 336550"/>
                <a:gd name="connsiteX66" fmla="*/ 125064 w 323850"/>
                <a:gd name="connsiteY66" fmla="*/ 336550 h 336550"/>
                <a:gd name="connsiteX67" fmla="*/ 102684 w 323850"/>
                <a:gd name="connsiteY67" fmla="*/ 314201 h 336550"/>
                <a:gd name="connsiteX68" fmla="*/ 102684 w 323850"/>
                <a:gd name="connsiteY68" fmla="*/ 287908 h 336550"/>
                <a:gd name="connsiteX69" fmla="*/ 75038 w 323850"/>
                <a:gd name="connsiteY69" fmla="*/ 287908 h 336550"/>
                <a:gd name="connsiteX70" fmla="*/ 13164 w 323850"/>
                <a:gd name="connsiteY70" fmla="*/ 255042 h 336550"/>
                <a:gd name="connsiteX71" fmla="*/ 11848 w 323850"/>
                <a:gd name="connsiteY71" fmla="*/ 253727 h 336550"/>
                <a:gd name="connsiteX72" fmla="*/ 9215 w 323850"/>
                <a:gd name="connsiteY72" fmla="*/ 249783 h 336550"/>
                <a:gd name="connsiteX73" fmla="*/ 7899 w 323850"/>
                <a:gd name="connsiteY73" fmla="*/ 244525 h 336550"/>
                <a:gd name="connsiteX74" fmla="*/ 6582 w 323850"/>
                <a:gd name="connsiteY74" fmla="*/ 240581 h 336550"/>
                <a:gd name="connsiteX75" fmla="*/ 2633 w 323850"/>
                <a:gd name="connsiteY75" fmla="*/ 231378 h 336550"/>
                <a:gd name="connsiteX76" fmla="*/ 2633 w 323850"/>
                <a:gd name="connsiteY76" fmla="*/ 228749 h 336550"/>
                <a:gd name="connsiteX77" fmla="*/ 0 w 323850"/>
                <a:gd name="connsiteY77" fmla="*/ 219546 h 336550"/>
                <a:gd name="connsiteX78" fmla="*/ 0 w 323850"/>
                <a:gd name="connsiteY78" fmla="*/ 215602 h 336550"/>
                <a:gd name="connsiteX79" fmla="*/ 0 w 323850"/>
                <a:gd name="connsiteY79" fmla="*/ 202456 h 336550"/>
                <a:gd name="connsiteX80" fmla="*/ 40810 w 323850"/>
                <a:gd name="connsiteY80" fmla="*/ 119633 h 336550"/>
                <a:gd name="connsiteX81" fmla="*/ 102684 w 323850"/>
                <a:gd name="connsiteY81" fmla="*/ 85452 h 336550"/>
                <a:gd name="connsiteX82" fmla="*/ 102684 w 323850"/>
                <a:gd name="connsiteY82" fmla="*/ 22349 h 336550"/>
                <a:gd name="connsiteX83" fmla="*/ 125064 w 323850"/>
                <a:gd name="connsiteY8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23850" h="336550">
                  <a:moveTo>
                    <a:pt x="200025" y="303213"/>
                  </a:moveTo>
                  <a:cubicBezTo>
                    <a:pt x="193887" y="303213"/>
                    <a:pt x="188912" y="308188"/>
                    <a:pt x="188912" y="314326"/>
                  </a:cubicBezTo>
                  <a:cubicBezTo>
                    <a:pt x="188912" y="320464"/>
                    <a:pt x="193887" y="325439"/>
                    <a:pt x="200025" y="325439"/>
                  </a:cubicBezTo>
                  <a:cubicBezTo>
                    <a:pt x="206163" y="325439"/>
                    <a:pt x="211138" y="320464"/>
                    <a:pt x="211138" y="314326"/>
                  </a:cubicBezTo>
                  <a:cubicBezTo>
                    <a:pt x="211138" y="308188"/>
                    <a:pt x="206163" y="303213"/>
                    <a:pt x="200025" y="303213"/>
                  </a:cubicBezTo>
                  <a:close/>
                  <a:moveTo>
                    <a:pt x="267890" y="200026"/>
                  </a:moveTo>
                  <a:cubicBezTo>
                    <a:pt x="267890" y="200026"/>
                    <a:pt x="267890" y="200026"/>
                    <a:pt x="306529" y="200026"/>
                  </a:cubicBezTo>
                  <a:cubicBezTo>
                    <a:pt x="315856" y="200026"/>
                    <a:pt x="323850" y="207909"/>
                    <a:pt x="323850" y="217105"/>
                  </a:cubicBezTo>
                  <a:cubicBezTo>
                    <a:pt x="323850" y="217105"/>
                    <a:pt x="323850" y="217105"/>
                    <a:pt x="323850" y="219733"/>
                  </a:cubicBezTo>
                  <a:cubicBezTo>
                    <a:pt x="323850" y="228929"/>
                    <a:pt x="315856" y="238126"/>
                    <a:pt x="306529" y="238126"/>
                  </a:cubicBezTo>
                  <a:cubicBezTo>
                    <a:pt x="306529" y="238126"/>
                    <a:pt x="306529" y="238126"/>
                    <a:pt x="267890" y="238126"/>
                  </a:cubicBezTo>
                  <a:cubicBezTo>
                    <a:pt x="257231" y="238126"/>
                    <a:pt x="249237" y="228929"/>
                    <a:pt x="249237" y="219733"/>
                  </a:cubicBezTo>
                  <a:cubicBezTo>
                    <a:pt x="249237" y="219733"/>
                    <a:pt x="249237" y="219733"/>
                    <a:pt x="249237" y="217105"/>
                  </a:cubicBezTo>
                  <a:cubicBezTo>
                    <a:pt x="249237" y="207909"/>
                    <a:pt x="257231" y="200026"/>
                    <a:pt x="267890" y="200026"/>
                  </a:cubicBezTo>
                  <a:close/>
                  <a:moveTo>
                    <a:pt x="267890" y="155576"/>
                  </a:moveTo>
                  <a:cubicBezTo>
                    <a:pt x="267890" y="155576"/>
                    <a:pt x="267890" y="155576"/>
                    <a:pt x="306529" y="155576"/>
                  </a:cubicBezTo>
                  <a:cubicBezTo>
                    <a:pt x="315856" y="155576"/>
                    <a:pt x="323850" y="163400"/>
                    <a:pt x="323850" y="172528"/>
                  </a:cubicBezTo>
                  <a:cubicBezTo>
                    <a:pt x="323850" y="172528"/>
                    <a:pt x="323850" y="172528"/>
                    <a:pt x="323850" y="175137"/>
                  </a:cubicBezTo>
                  <a:cubicBezTo>
                    <a:pt x="323850" y="184265"/>
                    <a:pt x="315856" y="192089"/>
                    <a:pt x="306529" y="192089"/>
                  </a:cubicBezTo>
                  <a:cubicBezTo>
                    <a:pt x="306529" y="192089"/>
                    <a:pt x="306529" y="192089"/>
                    <a:pt x="267890" y="192089"/>
                  </a:cubicBezTo>
                  <a:cubicBezTo>
                    <a:pt x="257231" y="192089"/>
                    <a:pt x="249237" y="184265"/>
                    <a:pt x="249237" y="175137"/>
                  </a:cubicBezTo>
                  <a:cubicBezTo>
                    <a:pt x="249237" y="175137"/>
                    <a:pt x="249237" y="175137"/>
                    <a:pt x="249237" y="172528"/>
                  </a:cubicBezTo>
                  <a:cubicBezTo>
                    <a:pt x="249237" y="163400"/>
                    <a:pt x="257231" y="155576"/>
                    <a:pt x="267890" y="155576"/>
                  </a:cubicBezTo>
                  <a:close/>
                  <a:moveTo>
                    <a:pt x="175670" y="15876"/>
                  </a:moveTo>
                  <a:cubicBezTo>
                    <a:pt x="174353" y="15876"/>
                    <a:pt x="173037" y="17146"/>
                    <a:pt x="173037" y="19686"/>
                  </a:cubicBezTo>
                  <a:cubicBezTo>
                    <a:pt x="173037" y="20956"/>
                    <a:pt x="174353" y="22226"/>
                    <a:pt x="175670" y="22226"/>
                  </a:cubicBezTo>
                  <a:cubicBezTo>
                    <a:pt x="175670" y="22226"/>
                    <a:pt x="175670" y="22226"/>
                    <a:pt x="224379" y="22226"/>
                  </a:cubicBezTo>
                  <a:cubicBezTo>
                    <a:pt x="225695" y="22226"/>
                    <a:pt x="227012" y="20956"/>
                    <a:pt x="227012" y="19686"/>
                  </a:cubicBezTo>
                  <a:cubicBezTo>
                    <a:pt x="227012" y="17146"/>
                    <a:pt x="225695" y="15876"/>
                    <a:pt x="224379" y="15876"/>
                  </a:cubicBezTo>
                  <a:cubicBezTo>
                    <a:pt x="224379" y="15876"/>
                    <a:pt x="224379" y="15876"/>
                    <a:pt x="175670" y="15876"/>
                  </a:cubicBezTo>
                  <a:close/>
                  <a:moveTo>
                    <a:pt x="125064" y="0"/>
                  </a:moveTo>
                  <a:cubicBezTo>
                    <a:pt x="125064" y="0"/>
                    <a:pt x="125064" y="0"/>
                    <a:pt x="276458" y="0"/>
                  </a:cubicBezTo>
                  <a:cubicBezTo>
                    <a:pt x="288306" y="0"/>
                    <a:pt x="298837" y="10517"/>
                    <a:pt x="298837" y="22349"/>
                  </a:cubicBezTo>
                  <a:cubicBezTo>
                    <a:pt x="298837" y="22349"/>
                    <a:pt x="298837" y="22349"/>
                    <a:pt x="298837" y="109116"/>
                  </a:cubicBezTo>
                  <a:cubicBezTo>
                    <a:pt x="298837" y="109116"/>
                    <a:pt x="298837" y="109116"/>
                    <a:pt x="306736" y="109116"/>
                  </a:cubicBezTo>
                  <a:cubicBezTo>
                    <a:pt x="315951" y="109116"/>
                    <a:pt x="323850" y="118318"/>
                    <a:pt x="323850" y="127521"/>
                  </a:cubicBezTo>
                  <a:cubicBezTo>
                    <a:pt x="323850" y="127521"/>
                    <a:pt x="323850" y="127521"/>
                    <a:pt x="323850" y="130150"/>
                  </a:cubicBezTo>
                  <a:cubicBezTo>
                    <a:pt x="323850" y="139353"/>
                    <a:pt x="315951" y="147241"/>
                    <a:pt x="306736" y="147241"/>
                  </a:cubicBezTo>
                  <a:cubicBezTo>
                    <a:pt x="306736" y="147241"/>
                    <a:pt x="306736" y="147241"/>
                    <a:pt x="268559" y="147241"/>
                  </a:cubicBezTo>
                  <a:cubicBezTo>
                    <a:pt x="258027" y="147241"/>
                    <a:pt x="250128" y="139353"/>
                    <a:pt x="250128" y="130150"/>
                  </a:cubicBezTo>
                  <a:cubicBezTo>
                    <a:pt x="250128" y="130150"/>
                    <a:pt x="250128" y="130150"/>
                    <a:pt x="250128" y="127521"/>
                  </a:cubicBezTo>
                  <a:cubicBezTo>
                    <a:pt x="250128" y="118318"/>
                    <a:pt x="258027" y="109116"/>
                    <a:pt x="268559" y="109116"/>
                  </a:cubicBezTo>
                  <a:cubicBezTo>
                    <a:pt x="268559" y="109116"/>
                    <a:pt x="268559" y="109116"/>
                    <a:pt x="272508" y="109116"/>
                  </a:cubicBezTo>
                  <a:cubicBezTo>
                    <a:pt x="272508" y="109116"/>
                    <a:pt x="272508" y="109116"/>
                    <a:pt x="283040" y="109116"/>
                  </a:cubicBezTo>
                  <a:cubicBezTo>
                    <a:pt x="283040" y="109116"/>
                    <a:pt x="283040" y="109116"/>
                    <a:pt x="283040" y="35496"/>
                  </a:cubicBezTo>
                  <a:cubicBezTo>
                    <a:pt x="283040" y="35496"/>
                    <a:pt x="283040" y="35496"/>
                    <a:pt x="118481" y="35496"/>
                  </a:cubicBezTo>
                  <a:cubicBezTo>
                    <a:pt x="118481" y="35496"/>
                    <a:pt x="118481" y="35496"/>
                    <a:pt x="118481" y="76250"/>
                  </a:cubicBezTo>
                  <a:cubicBezTo>
                    <a:pt x="134279" y="67047"/>
                    <a:pt x="148760" y="59159"/>
                    <a:pt x="155342" y="56530"/>
                  </a:cubicBezTo>
                  <a:cubicBezTo>
                    <a:pt x="176406" y="44698"/>
                    <a:pt x="188254" y="59159"/>
                    <a:pt x="184305" y="74935"/>
                  </a:cubicBezTo>
                  <a:cubicBezTo>
                    <a:pt x="181672" y="86767"/>
                    <a:pt x="160608" y="99913"/>
                    <a:pt x="139545" y="117004"/>
                  </a:cubicBezTo>
                  <a:cubicBezTo>
                    <a:pt x="134279" y="120948"/>
                    <a:pt x="126380" y="126206"/>
                    <a:pt x="118481" y="131465"/>
                  </a:cubicBezTo>
                  <a:cubicBezTo>
                    <a:pt x="118481" y="131465"/>
                    <a:pt x="118481" y="131465"/>
                    <a:pt x="118481" y="294481"/>
                  </a:cubicBezTo>
                  <a:cubicBezTo>
                    <a:pt x="118481" y="294481"/>
                    <a:pt x="118481" y="294481"/>
                    <a:pt x="283040" y="294481"/>
                  </a:cubicBezTo>
                  <a:cubicBezTo>
                    <a:pt x="283040" y="294481"/>
                    <a:pt x="283040" y="294481"/>
                    <a:pt x="283040" y="282649"/>
                  </a:cubicBezTo>
                  <a:cubicBezTo>
                    <a:pt x="283040" y="282649"/>
                    <a:pt x="283040" y="282649"/>
                    <a:pt x="268559" y="282649"/>
                  </a:cubicBezTo>
                  <a:cubicBezTo>
                    <a:pt x="258027" y="282649"/>
                    <a:pt x="250128" y="274762"/>
                    <a:pt x="250128" y="264244"/>
                  </a:cubicBezTo>
                  <a:cubicBezTo>
                    <a:pt x="250128" y="264244"/>
                    <a:pt x="250128" y="264244"/>
                    <a:pt x="250128" y="262930"/>
                  </a:cubicBezTo>
                  <a:cubicBezTo>
                    <a:pt x="250128" y="252413"/>
                    <a:pt x="258027" y="244525"/>
                    <a:pt x="268559" y="244525"/>
                  </a:cubicBezTo>
                  <a:cubicBezTo>
                    <a:pt x="268559" y="244525"/>
                    <a:pt x="268559" y="244525"/>
                    <a:pt x="306736" y="244525"/>
                  </a:cubicBezTo>
                  <a:cubicBezTo>
                    <a:pt x="315951" y="244525"/>
                    <a:pt x="323850" y="252413"/>
                    <a:pt x="323850" y="262930"/>
                  </a:cubicBezTo>
                  <a:cubicBezTo>
                    <a:pt x="323850" y="262930"/>
                    <a:pt x="323850" y="262930"/>
                    <a:pt x="323850" y="264244"/>
                  </a:cubicBezTo>
                  <a:cubicBezTo>
                    <a:pt x="323850" y="274762"/>
                    <a:pt x="315951" y="282649"/>
                    <a:pt x="306736" y="282649"/>
                  </a:cubicBezTo>
                  <a:cubicBezTo>
                    <a:pt x="306736" y="282649"/>
                    <a:pt x="306736" y="282649"/>
                    <a:pt x="301470" y="282649"/>
                  </a:cubicBezTo>
                  <a:cubicBezTo>
                    <a:pt x="301470" y="282649"/>
                    <a:pt x="301470" y="282649"/>
                    <a:pt x="298837" y="282649"/>
                  </a:cubicBezTo>
                  <a:cubicBezTo>
                    <a:pt x="298837" y="282649"/>
                    <a:pt x="298837" y="282649"/>
                    <a:pt x="298837" y="314201"/>
                  </a:cubicBezTo>
                  <a:cubicBezTo>
                    <a:pt x="298837" y="326033"/>
                    <a:pt x="288306" y="336550"/>
                    <a:pt x="276458" y="336550"/>
                  </a:cubicBezTo>
                  <a:cubicBezTo>
                    <a:pt x="276458" y="336550"/>
                    <a:pt x="276458" y="336550"/>
                    <a:pt x="125064" y="336550"/>
                  </a:cubicBezTo>
                  <a:cubicBezTo>
                    <a:pt x="113216" y="336550"/>
                    <a:pt x="102684" y="326033"/>
                    <a:pt x="102684" y="314201"/>
                  </a:cubicBezTo>
                  <a:cubicBezTo>
                    <a:pt x="102684" y="314201"/>
                    <a:pt x="102684" y="314201"/>
                    <a:pt x="102684" y="287908"/>
                  </a:cubicBezTo>
                  <a:cubicBezTo>
                    <a:pt x="102684" y="287908"/>
                    <a:pt x="102684" y="287908"/>
                    <a:pt x="75038" y="287908"/>
                  </a:cubicBezTo>
                  <a:cubicBezTo>
                    <a:pt x="75038" y="287908"/>
                    <a:pt x="35544" y="287908"/>
                    <a:pt x="13164" y="255042"/>
                  </a:cubicBezTo>
                  <a:cubicBezTo>
                    <a:pt x="13164" y="253727"/>
                    <a:pt x="13164" y="253727"/>
                    <a:pt x="11848" y="253727"/>
                  </a:cubicBezTo>
                  <a:cubicBezTo>
                    <a:pt x="11848" y="252413"/>
                    <a:pt x="10531" y="251098"/>
                    <a:pt x="9215" y="249783"/>
                  </a:cubicBezTo>
                  <a:cubicBezTo>
                    <a:pt x="9215" y="248469"/>
                    <a:pt x="7899" y="245839"/>
                    <a:pt x="7899" y="244525"/>
                  </a:cubicBezTo>
                  <a:cubicBezTo>
                    <a:pt x="6582" y="243210"/>
                    <a:pt x="6582" y="241895"/>
                    <a:pt x="6582" y="240581"/>
                  </a:cubicBezTo>
                  <a:cubicBezTo>
                    <a:pt x="5266" y="237951"/>
                    <a:pt x="3949" y="235322"/>
                    <a:pt x="2633" y="231378"/>
                  </a:cubicBezTo>
                  <a:cubicBezTo>
                    <a:pt x="2633" y="230063"/>
                    <a:pt x="2633" y="230063"/>
                    <a:pt x="2633" y="228749"/>
                  </a:cubicBezTo>
                  <a:cubicBezTo>
                    <a:pt x="1316" y="226120"/>
                    <a:pt x="1316" y="223490"/>
                    <a:pt x="0" y="219546"/>
                  </a:cubicBezTo>
                  <a:cubicBezTo>
                    <a:pt x="0" y="218232"/>
                    <a:pt x="0" y="216917"/>
                    <a:pt x="0" y="215602"/>
                  </a:cubicBezTo>
                  <a:cubicBezTo>
                    <a:pt x="0" y="211658"/>
                    <a:pt x="0" y="207714"/>
                    <a:pt x="0" y="202456"/>
                  </a:cubicBezTo>
                  <a:cubicBezTo>
                    <a:pt x="0" y="149870"/>
                    <a:pt x="23696" y="127521"/>
                    <a:pt x="40810" y="119633"/>
                  </a:cubicBezTo>
                  <a:cubicBezTo>
                    <a:pt x="40810" y="119633"/>
                    <a:pt x="72405" y="102543"/>
                    <a:pt x="102684" y="85452"/>
                  </a:cubicBezTo>
                  <a:cubicBezTo>
                    <a:pt x="102684" y="85452"/>
                    <a:pt x="102684" y="85452"/>
                    <a:pt x="102684" y="22349"/>
                  </a:cubicBezTo>
                  <a:cubicBezTo>
                    <a:pt x="102684" y="10517"/>
                    <a:pt x="113216" y="0"/>
                    <a:pt x="1250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7509564" y="4804560"/>
              <a:ext cx="3234637" cy="933695"/>
              <a:chOff x="7509564" y="2062876"/>
              <a:chExt cx="3234637" cy="933695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7547665" y="2461040"/>
                <a:ext cx="3196536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我们凭借自身优势和专业化的独特视角为客户提供优质的</a:t>
                </a:r>
                <a:r>
                  <a:rPr lang="en-US" altLang="zh-CN" sz="1200" dirty="0">
                    <a:solidFill>
                      <a:schemeClr val="tx2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tx2"/>
                    </a:solidFill>
                    <a:latin typeface="+mn-ea"/>
                  </a:rPr>
                  <a:t>服务。</a:t>
                </a:r>
                <a:endParaRPr lang="zh-CN" altLang="en-US" sz="1200" dirty="0">
                  <a:solidFill>
                    <a:schemeClr val="tx2"/>
                  </a:solidFill>
                  <a:latin typeface="+mn-ea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7509564" y="2062876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3"/>
                    </a:solidFill>
                    <a:latin typeface="+mj-ea"/>
                    <a:ea typeface="+mj-ea"/>
                  </a:rPr>
                  <a:t>标题内容</a:t>
                </a:r>
                <a:endParaRPr lang="zh-CN" altLang="en-US" sz="2000" dirty="0">
                  <a:solidFill>
                    <a:schemeClr val="accent3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47" name="矩形 46"/>
          <p:cNvSpPr/>
          <p:nvPr/>
        </p:nvSpPr>
        <p:spPr>
          <a:xfrm>
            <a:off x="1163638" y="1981200"/>
            <a:ext cx="4779273" cy="3838732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561175" y="3936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+mj-ea"/>
                <a:ea typeface="+mj-ea"/>
              </a:rPr>
              <a:t>单击添加页面标题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26654" y="3755132"/>
            <a:ext cx="1800200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26654" y="1954932"/>
            <a:ext cx="1800200" cy="1800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160880" y="1954932"/>
            <a:ext cx="1800200" cy="18002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160880" y="3755132"/>
            <a:ext cx="1800200" cy="1080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195106" y="1954932"/>
            <a:ext cx="1800200" cy="18002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195106" y="3755132"/>
            <a:ext cx="1800200" cy="10801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229332" y="1954932"/>
            <a:ext cx="1800200" cy="18002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229332" y="3755132"/>
            <a:ext cx="1800200" cy="108012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263558" y="1954932"/>
            <a:ext cx="1800200" cy="1800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263558" y="3755132"/>
            <a:ext cx="1800200" cy="10801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702982" y="2170956"/>
            <a:ext cx="647544" cy="832380"/>
            <a:chOff x="3095876" y="2479873"/>
            <a:chExt cx="366231" cy="470769"/>
          </a:xfrm>
        </p:grpSpPr>
        <p:sp>
          <p:nvSpPr>
            <p:cNvPr id="36" name="Freeform 108"/>
            <p:cNvSpPr/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Freeform 64"/>
          <p:cNvSpPr>
            <a:spLocks noEditPoints="1"/>
          </p:cNvSpPr>
          <p:nvPr/>
        </p:nvSpPr>
        <p:spPr bwMode="auto">
          <a:xfrm flipH="1">
            <a:off x="3615266" y="2217635"/>
            <a:ext cx="891428" cy="739020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816965" y="2182191"/>
            <a:ext cx="556482" cy="809910"/>
            <a:chOff x="5690315" y="3674507"/>
            <a:chExt cx="314729" cy="458061"/>
          </a:xfrm>
        </p:grpSpPr>
        <p:sp>
          <p:nvSpPr>
            <p:cNvPr id="42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Freeform 9"/>
          <p:cNvSpPr/>
          <p:nvPr/>
        </p:nvSpPr>
        <p:spPr bwMode="auto">
          <a:xfrm flipH="1">
            <a:off x="7666882" y="2297386"/>
            <a:ext cx="925100" cy="579520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9769338" y="2216749"/>
            <a:ext cx="788640" cy="740794"/>
            <a:chOff x="1784487" y="2486066"/>
            <a:chExt cx="446032" cy="418971"/>
          </a:xfrm>
        </p:grpSpPr>
        <p:sp>
          <p:nvSpPr>
            <p:cNvPr id="46" name="Freeform 68"/>
            <p:cNvSpPr/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69"/>
            <p:cNvSpPr/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70"/>
            <p:cNvSpPr/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71"/>
            <p:cNvSpPr/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72"/>
            <p:cNvSpPr/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918742" y="3251076"/>
            <a:ext cx="8352927" cy="216024"/>
            <a:chOff x="1918742" y="3212976"/>
            <a:chExt cx="8352927" cy="216024"/>
          </a:xfrm>
        </p:grpSpPr>
        <p:sp>
          <p:nvSpPr>
            <p:cNvPr id="53" name="椭圆 52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等腰三角形 58"/>
          <p:cNvSpPr/>
          <p:nvPr/>
        </p:nvSpPr>
        <p:spPr>
          <a:xfrm flipV="1">
            <a:off x="1901460" y="4835252"/>
            <a:ext cx="250588" cy="21602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等腰三角形 59"/>
          <p:cNvSpPr/>
          <p:nvPr/>
        </p:nvSpPr>
        <p:spPr>
          <a:xfrm flipV="1">
            <a:off x="3935686" y="4835252"/>
            <a:ext cx="250588" cy="2160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等腰三角形 60"/>
          <p:cNvSpPr/>
          <p:nvPr/>
        </p:nvSpPr>
        <p:spPr>
          <a:xfrm flipV="1">
            <a:off x="5969912" y="4835252"/>
            <a:ext cx="250588" cy="21602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等腰三角形 61"/>
          <p:cNvSpPr/>
          <p:nvPr/>
        </p:nvSpPr>
        <p:spPr>
          <a:xfrm flipV="1">
            <a:off x="8004138" y="4835252"/>
            <a:ext cx="250588" cy="21602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等腰三角形 62"/>
          <p:cNvSpPr/>
          <p:nvPr/>
        </p:nvSpPr>
        <p:spPr>
          <a:xfrm flipV="1">
            <a:off x="10038364" y="4835252"/>
            <a:ext cx="250588" cy="21602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40"/>
          <p:cNvSpPr txBox="1"/>
          <p:nvPr/>
        </p:nvSpPr>
        <p:spPr>
          <a:xfrm>
            <a:off x="1472756" y="5186000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第一阶段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5" name="TextBox 41"/>
          <p:cNvSpPr txBox="1"/>
          <p:nvPr/>
        </p:nvSpPr>
        <p:spPr>
          <a:xfrm>
            <a:off x="3506982" y="5186000"/>
            <a:ext cx="110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第二阶段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6" name="TextBox 42"/>
          <p:cNvSpPr txBox="1"/>
          <p:nvPr/>
        </p:nvSpPr>
        <p:spPr>
          <a:xfrm>
            <a:off x="5541208" y="5186000"/>
            <a:ext cx="110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第三阶段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7" name="TextBox 43"/>
          <p:cNvSpPr txBox="1"/>
          <p:nvPr/>
        </p:nvSpPr>
        <p:spPr>
          <a:xfrm>
            <a:off x="7575434" y="5186000"/>
            <a:ext cx="110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第四阶段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8" name="TextBox 44"/>
          <p:cNvSpPr txBox="1"/>
          <p:nvPr/>
        </p:nvSpPr>
        <p:spPr>
          <a:xfrm>
            <a:off x="9609660" y="5186000"/>
            <a:ext cx="110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2"/>
                </a:solidFill>
              </a:rPr>
              <a:t>第五阶段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4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p="http://schemas.openxmlformats.org/presentationml/2006/main">
  <p:tag name="ISPRING_ULTRA_SCORM_COURSE_ID" val="269B4569-56A3-4245-8187-79D51B654D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9650"/>
</p:tagLst>
</file>

<file path=ppt/theme/theme1.xml><?xml version="1.0" encoding="utf-8"?>
<a:theme xmlns:a="http://schemas.openxmlformats.org/drawingml/2006/main" name="Office 主题​​">
  <a:themeElements>
    <a:clrScheme name="自定义 12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512E15"/>
      </a:accent1>
      <a:accent2>
        <a:srgbClr val="8C4E24"/>
      </a:accent2>
      <a:accent3>
        <a:srgbClr val="512E15"/>
      </a:accent3>
      <a:accent4>
        <a:srgbClr val="8C4E24"/>
      </a:accent4>
      <a:accent5>
        <a:srgbClr val="512E15"/>
      </a:accent5>
      <a:accent6>
        <a:srgbClr val="8C4E24"/>
      </a:accent6>
      <a:hlink>
        <a:srgbClr val="512E15"/>
      </a:hlink>
      <a:folHlink>
        <a:srgbClr val="8C4E24"/>
      </a:folHlink>
    </a:clrScheme>
    <a:fontScheme name="2017">
      <a:majorFont>
        <a:latin typeface="Campton Medium"/>
        <a:ea typeface="方正尚酷简体"/>
        <a:cs typeface=""/>
      </a:majorFont>
      <a:minorFont>
        <a:latin typeface="Campton Light"/>
        <a:ea typeface="方正兰亭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6865</Words>
  <Application>WPS 演示</Application>
  <PresentationFormat>宽屏</PresentationFormat>
  <Paragraphs>508</Paragraphs>
  <Slides>32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6" baseType="lpstr">
      <vt:lpstr>Arial</vt:lpstr>
      <vt:lpstr>宋体</vt:lpstr>
      <vt:lpstr>Wingdings</vt:lpstr>
      <vt:lpstr>仿宋_GB2312</vt:lpstr>
      <vt:lpstr>仿宋</vt:lpstr>
      <vt:lpstr>微软雅黑</vt:lpstr>
      <vt:lpstr>Agency FB</vt:lpstr>
      <vt:lpstr>Calibri</vt:lpstr>
      <vt:lpstr>Roboto Light</vt:lpstr>
      <vt:lpstr>Segoe Print</vt:lpstr>
      <vt:lpstr>Campton Light DEMO</vt:lpstr>
      <vt:lpstr>Lato Light</vt:lpstr>
      <vt:lpstr>华文黑体</vt:lpstr>
      <vt:lpstr>黑体</vt:lpstr>
      <vt:lpstr>FontAwesome</vt:lpstr>
      <vt:lpstr>方正尚酷简体</vt:lpstr>
      <vt:lpstr>方正兰亭准黑_GBK</vt:lpstr>
      <vt:lpstr>Campton Light</vt:lpstr>
      <vt:lpstr>Arial Unicode MS</vt:lpstr>
      <vt:lpstr>Campton Medium</vt:lpstr>
      <vt:lpstr>等线</vt:lpstr>
      <vt:lpstr>方正楷体简体</vt:lpstr>
      <vt:lpstr>Lato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</cp:revision>
  <dcterms:created xsi:type="dcterms:W3CDTF">2020-11-26T09:26:44Z</dcterms:created>
  <dcterms:modified xsi:type="dcterms:W3CDTF">2020-11-26T09:26:47Z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