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2197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91"/>
    <a:srgbClr val="A5A5A5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630" y="72"/>
      </p:cViewPr>
      <p:guideLst>
        <p:guide orient="horz" pos="164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盘高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盘低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收盘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715042992"/>
        <c:axId val="715043320"/>
      </c:stockChart>
      <c:dateAx>
        <c:axId val="7150429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5043320"/>
        <c:crosses val="autoZero"/>
        <c:auto val="1"/>
        <c:lblOffset val="100"/>
        <c:baseTimeUnit val="days"/>
      </c:dateAx>
      <c:valAx>
        <c:axId val="71504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1504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lProcess3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algn="ctr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ctr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68C8E73F-A05A-4DC8-914A-C484D8568F55}" cxnId="{78D5CF50-3633-4A11-9FE0-D306D94A091D}" type="parTrans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12A631F8-73E8-4437-A632-1DA4C96C2081}" cxnId="{78D5CF50-3633-4A11-9FE0-D306D94A091D}" type="sibTrans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F547554B-51EF-4D52-BD83-B530786A53F6}" cxnId="{97371629-EAFB-49C5-8D4C-1C2CC8EF98DA}" type="parTrans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AACFA7FC-124D-47F0-AAB7-D837F03A13D6}" cxnId="{97371629-EAFB-49C5-8D4C-1C2CC8EF98DA}" type="sibTrans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126030B6-AD92-4139-8AC7-ED96A61FFA13}" cxnId="{6393EA77-6C35-4795-B9F8-BC384CEB01BB}" type="parTrans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45610BF7-B096-4636-A867-71803911F6BC}" cxnId="{6393EA77-6C35-4795-B9F8-BC384CEB01BB}" type="sibTrans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A5A5A5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9C2D419A-4208-435A-8DFE-59E57C79B927}" cxnId="{E9F581C8-1891-4557-8FD4-140226A54CF9}" type="parTrans">
      <dgm:prSet/>
      <dgm:spPr/>
      <dgm:t>
        <a:bodyPr/>
        <a:lstStyle/>
        <a:p>
          <a:endParaRPr lang="en-US" sz="950"/>
        </a:p>
      </dgm:t>
    </dgm:pt>
    <dgm:pt modelId="{8F45AFFE-9FF4-4A34-B11A-ED475E2D4999}" cxnId="{E9F581C8-1891-4557-8FD4-140226A54CF9}" type="sibTrans">
      <dgm:prSet/>
      <dgm:spPr/>
      <dgm:t>
        <a:bodyPr/>
        <a:lstStyle/>
        <a:p>
          <a:endParaRPr lang="en-US" sz="950"/>
        </a:p>
      </dgm:t>
    </dgm:pt>
    <dgm:pt modelId="{8CF3E522-5D57-4AC6-A114-9011ECADB126}" type="pres">
      <dgm:prSet presAssocID="{ABB6AAD5-BB22-443A-B98E-11707CBE16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6096381-8E40-4A96-8F38-09C01A4CFDEC}" type="pres">
      <dgm:prSet presAssocID="{62F3A35F-EA2B-462C-89DA-224952DBD84B}" presName="horFlow" presStyleCnt="0"/>
      <dgm:spPr/>
    </dgm:pt>
    <dgm:pt modelId="{C3C5C488-2D82-48FA-94E1-E6ED648AE07E}" type="pres">
      <dgm:prSet presAssocID="{62F3A35F-EA2B-462C-89DA-224952DBD84B}" presName="bigChev" presStyleLbl="node1" presStyleIdx="0" presStyleCnt="4" custScaleX="143820" custLinFactNeighborX="878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  <dgm:pt modelId="{373A085F-9DBE-46BF-A47E-0C735CD1391E}" type="pres">
      <dgm:prSet presAssocID="{62F3A35F-EA2B-462C-89DA-224952DBD84B}" presName="vSp" presStyleCnt="0"/>
      <dgm:spPr/>
    </dgm:pt>
    <dgm:pt modelId="{9268F6D1-F112-4A65-8301-E74A81AB70DA}" type="pres">
      <dgm:prSet presAssocID="{37FDA6AE-027B-4120-90CE-09301A415796}" presName="horFlow" presStyleCnt="0"/>
      <dgm:spPr/>
    </dgm:pt>
    <dgm:pt modelId="{5F7C99BF-9C18-4701-B642-69C8B195B816}" type="pres">
      <dgm:prSet presAssocID="{37FDA6AE-027B-4120-90CE-09301A415796}" presName="bigChev" presStyleLbl="node1" presStyleIdx="1" presStyleCnt="4" custScaleX="79859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  <dgm:pt modelId="{6489C701-29A2-43EE-B483-7F35B23E0462}" type="pres">
      <dgm:prSet presAssocID="{37FDA6AE-027B-4120-90CE-09301A415796}" presName="vSp" presStyleCnt="0"/>
      <dgm:spPr/>
    </dgm:pt>
    <dgm:pt modelId="{34BC7A11-46D6-4CD3-A2C1-3FD5B3D3F123}" type="pres">
      <dgm:prSet presAssocID="{8C92A023-B595-4B7E-9FD1-86305B47363F}" presName="horFlow" presStyleCnt="0"/>
      <dgm:spPr/>
    </dgm:pt>
    <dgm:pt modelId="{803580E4-39B5-44E5-A355-43EEFE242A45}" type="pres">
      <dgm:prSet presAssocID="{8C92A023-B595-4B7E-9FD1-86305B47363F}" presName="bigChev" presStyleLbl="node1" presStyleIdx="2" presStyleCnt="4" custScaleX="70788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  <dgm:pt modelId="{48968FDD-2CAD-44D2-ABC1-A074F5AEE7EE}" type="pres">
      <dgm:prSet presAssocID="{8C92A023-B595-4B7E-9FD1-86305B47363F}" presName="vSp" presStyleCnt="0"/>
      <dgm:spPr/>
    </dgm:pt>
    <dgm:pt modelId="{E5CACCF2-1E9C-4594-B0E5-63D54C4C3B51}" type="pres">
      <dgm:prSet presAssocID="{839B389E-0F3A-4E44-B6E2-13F1399C142F}" presName="horFlow" presStyleCnt="0"/>
      <dgm:spPr/>
    </dgm:pt>
    <dgm:pt modelId="{38B3533C-0604-42C2-B6E4-34D51AE7EEAA}" type="pres">
      <dgm:prSet presAssocID="{839B389E-0F3A-4E44-B6E2-13F1399C142F}" presName="bigChev" presStyleLbl="node1" presStyleIdx="3" presStyleCnt="4" custScaleX="59528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65AD0B14-531F-4D30-A535-CA43D0BDE596}" type="presOf" srcId="{839B389E-0F3A-4E44-B6E2-13F1399C142F}" destId="{38B3533C-0604-42C2-B6E4-34D51AE7EEAA}" srcOrd="0" destOrd="0" presId="urn:microsoft.com/office/officeart/2005/8/layout/lProcess3"/>
    <dgm:cxn modelId="{55F27A0B-3EC6-4B4E-B4D1-97DEB83156CC}" type="presOf" srcId="{ABB6AAD5-BB22-443A-B98E-11707CBE16C9}" destId="{8CF3E522-5D57-4AC6-A114-9011ECADB126}" srcOrd="0" destOrd="0" presId="urn:microsoft.com/office/officeart/2005/8/layout/lProcess3"/>
    <dgm:cxn modelId="{6C27A71A-D672-43BE-BAC8-191E1B3FD5F5}" type="presOf" srcId="{62F3A35F-EA2B-462C-89DA-224952DBD84B}" destId="{C3C5C488-2D82-48FA-94E1-E6ED648AE07E}" srcOrd="0" destOrd="0" presId="urn:microsoft.com/office/officeart/2005/8/layout/lProcess3"/>
    <dgm:cxn modelId="{F43351A6-D263-46C5-B310-27F8D666C774}" type="presOf" srcId="{8C92A023-B595-4B7E-9FD1-86305B47363F}" destId="{803580E4-39B5-44E5-A355-43EEFE242A45}" srcOrd="0" destOrd="0" presId="urn:microsoft.com/office/officeart/2005/8/layout/lProcess3"/>
    <dgm:cxn modelId="{BDF2FD53-C4AF-4EFD-BD08-07877154D3F7}" type="presOf" srcId="{37FDA6AE-027B-4120-90CE-09301A415796}" destId="{5F7C99BF-9C18-4701-B642-69C8B195B816}" srcOrd="0" destOrd="0" presId="urn:microsoft.com/office/officeart/2005/8/layout/lProcess3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39256097-9ACA-4618-9F49-7EB25BFF7652}" type="presParOf" srcId="{8CF3E522-5D57-4AC6-A114-9011ECADB126}" destId="{D6096381-8E40-4A96-8F38-09C01A4CFDEC}" srcOrd="0" destOrd="0" presId="urn:microsoft.com/office/officeart/2005/8/layout/lProcess3"/>
    <dgm:cxn modelId="{09E69BC3-19A4-4574-A1BB-51E7F7BE5CC8}" type="presParOf" srcId="{D6096381-8E40-4A96-8F38-09C01A4CFDEC}" destId="{C3C5C488-2D82-48FA-94E1-E6ED648AE07E}" srcOrd="0" destOrd="0" presId="urn:microsoft.com/office/officeart/2005/8/layout/lProcess3"/>
    <dgm:cxn modelId="{FB61C626-C5C7-4480-B5FB-B2BE839BB64E}" type="presParOf" srcId="{8CF3E522-5D57-4AC6-A114-9011ECADB126}" destId="{373A085F-9DBE-46BF-A47E-0C735CD1391E}" srcOrd="1" destOrd="0" presId="urn:microsoft.com/office/officeart/2005/8/layout/lProcess3"/>
    <dgm:cxn modelId="{3300FE8C-1235-4CE8-B457-72028C70B720}" type="presParOf" srcId="{8CF3E522-5D57-4AC6-A114-9011ECADB126}" destId="{9268F6D1-F112-4A65-8301-E74A81AB70DA}" srcOrd="2" destOrd="0" presId="urn:microsoft.com/office/officeart/2005/8/layout/lProcess3"/>
    <dgm:cxn modelId="{8A8DD12E-BFD9-45AD-BE24-D9DD0A1D88A2}" type="presParOf" srcId="{9268F6D1-F112-4A65-8301-E74A81AB70DA}" destId="{5F7C99BF-9C18-4701-B642-69C8B195B816}" srcOrd="0" destOrd="0" presId="urn:microsoft.com/office/officeart/2005/8/layout/lProcess3"/>
    <dgm:cxn modelId="{75D939FF-7409-4A3F-8B1A-EADD20FE80A9}" type="presParOf" srcId="{8CF3E522-5D57-4AC6-A114-9011ECADB126}" destId="{6489C701-29A2-43EE-B483-7F35B23E0462}" srcOrd="3" destOrd="0" presId="urn:microsoft.com/office/officeart/2005/8/layout/lProcess3"/>
    <dgm:cxn modelId="{1A91C01A-E625-48CA-999E-780176C91728}" type="presParOf" srcId="{8CF3E522-5D57-4AC6-A114-9011ECADB126}" destId="{34BC7A11-46D6-4CD3-A2C1-3FD5B3D3F123}" srcOrd="4" destOrd="0" presId="urn:microsoft.com/office/officeart/2005/8/layout/lProcess3"/>
    <dgm:cxn modelId="{A145B14A-F848-4647-BF65-E1787910DDE1}" type="presParOf" srcId="{34BC7A11-46D6-4CD3-A2C1-3FD5B3D3F123}" destId="{803580E4-39B5-44E5-A355-43EEFE242A45}" srcOrd="0" destOrd="0" presId="urn:microsoft.com/office/officeart/2005/8/layout/lProcess3"/>
    <dgm:cxn modelId="{5C25F61E-18AE-475D-AB3E-7B35CF7878A2}" type="presParOf" srcId="{8CF3E522-5D57-4AC6-A114-9011ECADB126}" destId="{48968FDD-2CAD-44D2-ABC1-A074F5AEE7EE}" srcOrd="5" destOrd="0" presId="urn:microsoft.com/office/officeart/2005/8/layout/lProcess3"/>
    <dgm:cxn modelId="{D6D53366-B51F-44BB-ACBD-3FA5380ED638}" type="presParOf" srcId="{8CF3E522-5D57-4AC6-A114-9011ECADB126}" destId="{E5CACCF2-1E9C-4594-B0E5-63D54C4C3B51}" srcOrd="6" destOrd="0" presId="urn:microsoft.com/office/officeart/2005/8/layout/lProcess3"/>
    <dgm:cxn modelId="{B6A49499-96E3-4CFC-A319-9C6953AD7F6F}" type="presParOf" srcId="{E5CACCF2-1E9C-4594-B0E5-63D54C4C3B51}" destId="{38B3533C-0604-42C2-B6E4-34D51AE7EE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C488-2D82-48FA-94E1-E6ED648AE07E}">
      <dsp:nvSpPr>
        <dsp:cNvPr id="0" name=""/>
        <dsp:cNvSpPr/>
      </dsp:nvSpPr>
      <dsp:spPr>
        <a:xfrm>
          <a:off x="3" y="404"/>
          <a:ext cx="2004466" cy="557493"/>
        </a:xfrm>
        <a:prstGeom prst="flowChartDelay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3" y="82047"/>
        <a:ext cx="1710919" cy="394207"/>
      </dsp:txXfrm>
    </dsp:sp>
    <dsp:sp modelId="{5F7C99BF-9C18-4701-B642-69C8B195B816}">
      <dsp:nvSpPr>
        <dsp:cNvPr id="0" name=""/>
        <dsp:cNvSpPr/>
      </dsp:nvSpPr>
      <dsp:spPr>
        <a:xfrm>
          <a:off x="1" y="635947"/>
          <a:ext cx="1113021" cy="557493"/>
        </a:xfrm>
        <a:prstGeom prst="flowChartDelay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1" y="717590"/>
        <a:ext cx="950023" cy="394207"/>
      </dsp:txXfrm>
    </dsp:sp>
    <dsp:sp modelId="{803580E4-39B5-44E5-A355-43EEFE242A45}">
      <dsp:nvSpPr>
        <dsp:cNvPr id="0" name=""/>
        <dsp:cNvSpPr/>
      </dsp:nvSpPr>
      <dsp:spPr>
        <a:xfrm>
          <a:off x="1" y="1271489"/>
          <a:ext cx="986595" cy="557493"/>
        </a:xfrm>
        <a:prstGeom prst="flowChartDelay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1" y="1353132"/>
        <a:ext cx="842112" cy="394207"/>
      </dsp:txXfrm>
    </dsp:sp>
    <dsp:sp modelId="{38B3533C-0604-42C2-B6E4-34D51AE7EEAA}">
      <dsp:nvSpPr>
        <dsp:cNvPr id="0" name=""/>
        <dsp:cNvSpPr/>
      </dsp:nvSpPr>
      <dsp:spPr>
        <a:xfrm>
          <a:off x="1" y="1907031"/>
          <a:ext cx="829661" cy="557493"/>
        </a:xfrm>
        <a:prstGeom prst="flowChartDelay">
          <a:avLst/>
        </a:prstGeom>
        <a:solidFill>
          <a:srgbClr val="A5A5A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1" y="1988674"/>
        <a:ext cx="708160" cy="39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type="chevron" r:blip="" rot="180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type="chevron" r:blip="" rot="180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75F5-9260-48F9-B8B1-7CEB0ED683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480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8961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441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7922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339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6819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3000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57805" algn="l" defTabSz="689610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E43D-65E6-4E81-A932-68C8A40F6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551"/>
            <a:ext cx="6858000" cy="12602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901"/>
            <a:ext cx="1971675" cy="44234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7901"/>
            <a:ext cx="5800725" cy="442345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1301"/>
            <a:ext cx="7886700" cy="21712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93092"/>
            <a:ext cx="7886700" cy="11418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7901"/>
            <a:ext cx="7886700" cy="10089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79552"/>
            <a:ext cx="3868340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6640"/>
            <a:ext cx="3868340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9552"/>
            <a:ext cx="3887391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06640"/>
            <a:ext cx="3887391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51541"/>
            <a:ext cx="4629150" cy="37093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51541"/>
            <a:ext cx="4629150" cy="37093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B227-BDE0-4103-ADEC-602102FA7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6ED6-A255-4D12-8EA2-FCBFC7B041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7591" r="6578"/>
          <a:stretch>
            <a:fillRect/>
          </a:stretch>
        </p:blipFill>
        <p:spPr>
          <a:xfrm>
            <a:off x="0" y="0"/>
            <a:ext cx="5527040" cy="5219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97120" y="4297680"/>
            <a:ext cx="4246880" cy="922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29680" y="386080"/>
            <a:ext cx="2194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2">
                    <a:lumMod val="75000"/>
                  </a:schemeClr>
                </a:solidFill>
              </a:rPr>
              <a:t>20XX</a:t>
            </a:r>
            <a:endParaRPr lang="zh-CN" altLang="en-U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27040" y="1676400"/>
            <a:ext cx="37287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北欧风</a:t>
            </a:r>
            <a:endParaRPr lang="en-US" altLang="zh-CN" sz="4800" dirty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家装工作汇报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28640" y="3129280"/>
            <a:ext cx="351536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09920" y="3200400"/>
            <a:ext cx="343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适用于工作汇报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商业计划</a:t>
            </a: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</a:rPr>
              <a:t>年终总结等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28080" y="4510454"/>
            <a:ext cx="204216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</a:rPr>
              <a:t>汇报人：小 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</a:rPr>
              <a:t>Q 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</a:rPr>
              <a:t>办 公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时    间：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20XX.1.1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Fountains Of Wayne - Hey Jul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fade in="5000.000000" out="500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3804" y="3766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13" grpId="0"/>
      <p:bldP spid="14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4891" r="22622" b="8686"/>
          <a:stretch>
            <a:fillRect/>
          </a:stretch>
        </p:blipFill>
        <p:spPr>
          <a:xfrm>
            <a:off x="254000" y="628650"/>
            <a:ext cx="4511040" cy="4511040"/>
          </a:xfrm>
          <a:custGeom>
            <a:avLst/>
            <a:gdLst>
              <a:gd name="connsiteX0" fmla="*/ 2255520 w 4511040"/>
              <a:gd name="connsiteY0" fmla="*/ 0 h 4511040"/>
              <a:gd name="connsiteX1" fmla="*/ 4511040 w 4511040"/>
              <a:gd name="connsiteY1" fmla="*/ 0 h 4511040"/>
              <a:gd name="connsiteX2" fmla="*/ 4511040 w 4511040"/>
              <a:gd name="connsiteY2" fmla="*/ 2255520 h 4511040"/>
              <a:gd name="connsiteX3" fmla="*/ 2255520 w 4511040"/>
              <a:gd name="connsiteY3" fmla="*/ 4511040 h 4511040"/>
              <a:gd name="connsiteX4" fmla="*/ 0 w 4511040"/>
              <a:gd name="connsiteY4" fmla="*/ 2255520 h 4511040"/>
              <a:gd name="connsiteX5" fmla="*/ 2255520 w 4511040"/>
              <a:gd name="connsiteY5" fmla="*/ 0 h 451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040" h="4511040">
                <a:moveTo>
                  <a:pt x="2255520" y="0"/>
                </a:moveTo>
                <a:lnTo>
                  <a:pt x="4511040" y="0"/>
                </a:lnTo>
                <a:lnTo>
                  <a:pt x="4511040" y="2255520"/>
                </a:lnTo>
                <a:cubicBezTo>
                  <a:pt x="4511040" y="3501209"/>
                  <a:pt x="3501209" y="4511040"/>
                  <a:pt x="2255520" y="4511040"/>
                </a:cubicBezTo>
                <a:cubicBezTo>
                  <a:pt x="1009831" y="4511040"/>
                  <a:pt x="0" y="3501209"/>
                  <a:pt x="0" y="2255520"/>
                </a:cubicBezTo>
                <a:cubicBezTo>
                  <a:pt x="0" y="1009831"/>
                  <a:pt x="1009831" y="0"/>
                  <a:pt x="2255520" y="0"/>
                </a:cubicBezTo>
                <a:close/>
              </a:path>
            </a:pathLst>
          </a:custGeom>
        </p:spPr>
      </p:pic>
      <p:sp>
        <p:nvSpPr>
          <p:cNvPr id="6" name="泪滴形 5"/>
          <p:cNvSpPr/>
          <p:nvPr/>
        </p:nvSpPr>
        <p:spPr>
          <a:xfrm>
            <a:off x="5191760" y="384810"/>
            <a:ext cx="3017520" cy="1240790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79643" y="651262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išḷïḓe"/>
          <p:cNvSpPr>
            <a:spLocks noChangeAspect="1"/>
          </p:cNvSpPr>
          <p:nvPr/>
        </p:nvSpPr>
        <p:spPr bwMode="auto">
          <a:xfrm>
            <a:off x="5238867" y="4184589"/>
            <a:ext cx="351737" cy="331020"/>
          </a:xfrm>
          <a:custGeom>
            <a:avLst/>
            <a:gdLst>
              <a:gd name="connsiteX0" fmla="*/ 69646 w 508000"/>
              <a:gd name="connsiteY0" fmla="*/ 394096 h 478080"/>
              <a:gd name="connsiteX1" fmla="*/ 438355 w 508000"/>
              <a:gd name="connsiteY1" fmla="*/ 394096 h 478080"/>
              <a:gd name="connsiteX2" fmla="*/ 438355 w 508000"/>
              <a:gd name="connsiteY2" fmla="*/ 422773 h 478080"/>
              <a:gd name="connsiteX3" fmla="*/ 473178 w 508000"/>
              <a:gd name="connsiteY3" fmla="*/ 422773 h 478080"/>
              <a:gd name="connsiteX4" fmla="*/ 473178 w 508000"/>
              <a:gd name="connsiteY4" fmla="*/ 447354 h 478080"/>
              <a:gd name="connsiteX5" fmla="*/ 497758 w 508000"/>
              <a:gd name="connsiteY5" fmla="*/ 447354 h 478080"/>
              <a:gd name="connsiteX6" fmla="*/ 497758 w 508000"/>
              <a:gd name="connsiteY6" fmla="*/ 478080 h 478080"/>
              <a:gd name="connsiteX7" fmla="*/ 14339 w 508000"/>
              <a:gd name="connsiteY7" fmla="*/ 478080 h 478080"/>
              <a:gd name="connsiteX8" fmla="*/ 14339 w 508000"/>
              <a:gd name="connsiteY8" fmla="*/ 447354 h 478080"/>
              <a:gd name="connsiteX9" fmla="*/ 38920 w 508000"/>
              <a:gd name="connsiteY9" fmla="*/ 447354 h 478080"/>
              <a:gd name="connsiteX10" fmla="*/ 38920 w 508000"/>
              <a:gd name="connsiteY10" fmla="*/ 422773 h 478080"/>
              <a:gd name="connsiteX11" fmla="*/ 69646 w 508000"/>
              <a:gd name="connsiteY11" fmla="*/ 422773 h 478080"/>
              <a:gd name="connsiteX12" fmla="*/ 362031 w 508000"/>
              <a:gd name="connsiteY12" fmla="*/ 193354 h 478080"/>
              <a:gd name="connsiteX13" fmla="*/ 436842 w 508000"/>
              <a:gd name="connsiteY13" fmla="*/ 193354 h 478080"/>
              <a:gd name="connsiteX14" fmla="*/ 456791 w 508000"/>
              <a:gd name="connsiteY14" fmla="*/ 213383 h 478080"/>
              <a:gd name="connsiteX15" fmla="*/ 456791 w 508000"/>
              <a:gd name="connsiteY15" fmla="*/ 233411 h 478080"/>
              <a:gd name="connsiteX16" fmla="*/ 436842 w 508000"/>
              <a:gd name="connsiteY16" fmla="*/ 233411 h 478080"/>
              <a:gd name="connsiteX17" fmla="*/ 436842 w 508000"/>
              <a:gd name="connsiteY17" fmla="*/ 373612 h 478080"/>
              <a:gd name="connsiteX18" fmla="*/ 362031 w 508000"/>
              <a:gd name="connsiteY18" fmla="*/ 373612 h 478080"/>
              <a:gd name="connsiteX19" fmla="*/ 362031 w 508000"/>
              <a:gd name="connsiteY19" fmla="*/ 233411 h 478080"/>
              <a:gd name="connsiteX20" fmla="*/ 342081 w 508000"/>
              <a:gd name="connsiteY20" fmla="*/ 233411 h 478080"/>
              <a:gd name="connsiteX21" fmla="*/ 342081 w 508000"/>
              <a:gd name="connsiteY21" fmla="*/ 213383 h 478080"/>
              <a:gd name="connsiteX22" fmla="*/ 362031 w 508000"/>
              <a:gd name="connsiteY22" fmla="*/ 193354 h 478080"/>
              <a:gd name="connsiteX23" fmla="*/ 218644 w 508000"/>
              <a:gd name="connsiteY23" fmla="*/ 193354 h 478080"/>
              <a:gd name="connsiteX24" fmla="*/ 293455 w 508000"/>
              <a:gd name="connsiteY24" fmla="*/ 193354 h 478080"/>
              <a:gd name="connsiteX25" fmla="*/ 313404 w 508000"/>
              <a:gd name="connsiteY25" fmla="*/ 213383 h 478080"/>
              <a:gd name="connsiteX26" fmla="*/ 313404 w 508000"/>
              <a:gd name="connsiteY26" fmla="*/ 233411 h 478080"/>
              <a:gd name="connsiteX27" fmla="*/ 293455 w 508000"/>
              <a:gd name="connsiteY27" fmla="*/ 233411 h 478080"/>
              <a:gd name="connsiteX28" fmla="*/ 293455 w 508000"/>
              <a:gd name="connsiteY28" fmla="*/ 373612 h 478080"/>
              <a:gd name="connsiteX29" fmla="*/ 213656 w 508000"/>
              <a:gd name="connsiteY29" fmla="*/ 373612 h 478080"/>
              <a:gd name="connsiteX30" fmla="*/ 213656 w 508000"/>
              <a:gd name="connsiteY30" fmla="*/ 233411 h 478080"/>
              <a:gd name="connsiteX31" fmla="*/ 198694 w 508000"/>
              <a:gd name="connsiteY31" fmla="*/ 233411 h 478080"/>
              <a:gd name="connsiteX32" fmla="*/ 198694 w 508000"/>
              <a:gd name="connsiteY32" fmla="*/ 213383 h 478080"/>
              <a:gd name="connsiteX33" fmla="*/ 218644 w 508000"/>
              <a:gd name="connsiteY33" fmla="*/ 193354 h 478080"/>
              <a:gd name="connsiteX34" fmla="*/ 73208 w 508000"/>
              <a:gd name="connsiteY34" fmla="*/ 193354 h 478080"/>
              <a:gd name="connsiteX35" fmla="*/ 148019 w 508000"/>
              <a:gd name="connsiteY35" fmla="*/ 193354 h 478080"/>
              <a:gd name="connsiteX36" fmla="*/ 167968 w 508000"/>
              <a:gd name="connsiteY36" fmla="*/ 213383 h 478080"/>
              <a:gd name="connsiteX37" fmla="*/ 167968 w 508000"/>
              <a:gd name="connsiteY37" fmla="*/ 233411 h 478080"/>
              <a:gd name="connsiteX38" fmla="*/ 148019 w 508000"/>
              <a:gd name="connsiteY38" fmla="*/ 233411 h 478080"/>
              <a:gd name="connsiteX39" fmla="*/ 148019 w 508000"/>
              <a:gd name="connsiteY39" fmla="*/ 373612 h 478080"/>
              <a:gd name="connsiteX40" fmla="*/ 73208 w 508000"/>
              <a:gd name="connsiteY40" fmla="*/ 373612 h 478080"/>
              <a:gd name="connsiteX41" fmla="*/ 73208 w 508000"/>
              <a:gd name="connsiteY41" fmla="*/ 233411 h 478080"/>
              <a:gd name="connsiteX42" fmla="*/ 53258 w 508000"/>
              <a:gd name="connsiteY42" fmla="*/ 233411 h 478080"/>
              <a:gd name="connsiteX43" fmla="*/ 53258 w 508000"/>
              <a:gd name="connsiteY43" fmla="*/ 213383 h 478080"/>
              <a:gd name="connsiteX44" fmla="*/ 73208 w 508000"/>
              <a:gd name="connsiteY44" fmla="*/ 193354 h 478080"/>
              <a:gd name="connsiteX45" fmla="*/ 234079 w 508000"/>
              <a:gd name="connsiteY45" fmla="*/ 68402 h 478080"/>
              <a:gd name="connsiteX46" fmla="*/ 169334 w 508000"/>
              <a:gd name="connsiteY46" fmla="*/ 108199 h 478080"/>
              <a:gd name="connsiteX47" fmla="*/ 169334 w 508000"/>
              <a:gd name="connsiteY47" fmla="*/ 113174 h 478080"/>
              <a:gd name="connsiteX48" fmla="*/ 174314 w 508000"/>
              <a:gd name="connsiteY48" fmla="*/ 113174 h 478080"/>
              <a:gd name="connsiteX49" fmla="*/ 333687 w 508000"/>
              <a:gd name="connsiteY49" fmla="*/ 113174 h 478080"/>
              <a:gd name="connsiteX50" fmla="*/ 338667 w 508000"/>
              <a:gd name="connsiteY50" fmla="*/ 113174 h 478080"/>
              <a:gd name="connsiteX51" fmla="*/ 338667 w 508000"/>
              <a:gd name="connsiteY51" fmla="*/ 108199 h 478080"/>
              <a:gd name="connsiteX52" fmla="*/ 273922 w 508000"/>
              <a:gd name="connsiteY52" fmla="*/ 68402 h 478080"/>
              <a:gd name="connsiteX53" fmla="*/ 234079 w 508000"/>
              <a:gd name="connsiteY53" fmla="*/ 68402 h 478080"/>
              <a:gd name="connsiteX54" fmla="*/ 234079 w 508000"/>
              <a:gd name="connsiteY54" fmla="*/ 3732 h 478080"/>
              <a:gd name="connsiteX55" fmla="*/ 273922 w 508000"/>
              <a:gd name="connsiteY55" fmla="*/ 3732 h 478080"/>
              <a:gd name="connsiteX56" fmla="*/ 488079 w 508000"/>
              <a:gd name="connsiteY56" fmla="*/ 123123 h 478080"/>
              <a:gd name="connsiteX57" fmla="*/ 508000 w 508000"/>
              <a:gd name="connsiteY57" fmla="*/ 157946 h 478080"/>
              <a:gd name="connsiteX58" fmla="*/ 508000 w 508000"/>
              <a:gd name="connsiteY58" fmla="*/ 172870 h 478080"/>
              <a:gd name="connsiteX59" fmla="*/ 0 w 508000"/>
              <a:gd name="connsiteY59" fmla="*/ 172870 h 478080"/>
              <a:gd name="connsiteX60" fmla="*/ 0 w 508000"/>
              <a:gd name="connsiteY60" fmla="*/ 157946 h 478080"/>
              <a:gd name="connsiteX61" fmla="*/ 19922 w 508000"/>
              <a:gd name="connsiteY61" fmla="*/ 123123 h 478080"/>
              <a:gd name="connsiteX62" fmla="*/ 234079 w 508000"/>
              <a:gd name="connsiteY62" fmla="*/ 3732 h 47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8000" h="478080">
                <a:moveTo>
                  <a:pt x="69646" y="394096"/>
                </a:moveTo>
                <a:lnTo>
                  <a:pt x="438355" y="394096"/>
                </a:lnTo>
                <a:lnTo>
                  <a:pt x="438355" y="422773"/>
                </a:lnTo>
                <a:lnTo>
                  <a:pt x="473178" y="422773"/>
                </a:lnTo>
                <a:lnTo>
                  <a:pt x="473178" y="447354"/>
                </a:lnTo>
                <a:lnTo>
                  <a:pt x="497758" y="447354"/>
                </a:lnTo>
                <a:lnTo>
                  <a:pt x="497758" y="478080"/>
                </a:lnTo>
                <a:lnTo>
                  <a:pt x="14339" y="478080"/>
                </a:lnTo>
                <a:lnTo>
                  <a:pt x="14339" y="447354"/>
                </a:lnTo>
                <a:lnTo>
                  <a:pt x="38920" y="447354"/>
                </a:lnTo>
                <a:lnTo>
                  <a:pt x="38920" y="422773"/>
                </a:lnTo>
                <a:lnTo>
                  <a:pt x="69646" y="422773"/>
                </a:lnTo>
                <a:close/>
                <a:moveTo>
                  <a:pt x="362031" y="193354"/>
                </a:moveTo>
                <a:cubicBezTo>
                  <a:pt x="362031" y="193354"/>
                  <a:pt x="362031" y="193354"/>
                  <a:pt x="436842" y="193354"/>
                </a:cubicBezTo>
                <a:cubicBezTo>
                  <a:pt x="446816" y="193354"/>
                  <a:pt x="456791" y="203368"/>
                  <a:pt x="456791" y="213383"/>
                </a:cubicBezTo>
                <a:cubicBezTo>
                  <a:pt x="456791" y="213383"/>
                  <a:pt x="456791" y="213383"/>
                  <a:pt x="456791" y="233411"/>
                </a:cubicBezTo>
                <a:cubicBezTo>
                  <a:pt x="456791" y="233411"/>
                  <a:pt x="456791" y="233411"/>
                  <a:pt x="436842" y="233411"/>
                </a:cubicBezTo>
                <a:cubicBezTo>
                  <a:pt x="436842" y="233411"/>
                  <a:pt x="436842" y="233411"/>
                  <a:pt x="436842" y="373612"/>
                </a:cubicBezTo>
                <a:lnTo>
                  <a:pt x="362031" y="373612"/>
                </a:lnTo>
                <a:cubicBezTo>
                  <a:pt x="362031" y="373612"/>
                  <a:pt x="362031" y="373612"/>
                  <a:pt x="362031" y="233411"/>
                </a:cubicBezTo>
                <a:cubicBezTo>
                  <a:pt x="362031" y="233411"/>
                  <a:pt x="362031" y="233411"/>
                  <a:pt x="342081" y="233411"/>
                </a:cubicBezTo>
                <a:cubicBezTo>
                  <a:pt x="342081" y="233411"/>
                  <a:pt x="342081" y="233411"/>
                  <a:pt x="342081" y="213383"/>
                </a:cubicBezTo>
                <a:cubicBezTo>
                  <a:pt x="342081" y="203368"/>
                  <a:pt x="352056" y="193354"/>
                  <a:pt x="362031" y="193354"/>
                </a:cubicBezTo>
                <a:close/>
                <a:moveTo>
                  <a:pt x="218644" y="193354"/>
                </a:moveTo>
                <a:cubicBezTo>
                  <a:pt x="218644" y="193354"/>
                  <a:pt x="218644" y="193354"/>
                  <a:pt x="293455" y="193354"/>
                </a:cubicBezTo>
                <a:cubicBezTo>
                  <a:pt x="303429" y="193354"/>
                  <a:pt x="313404" y="203368"/>
                  <a:pt x="313404" y="213383"/>
                </a:cubicBezTo>
                <a:cubicBezTo>
                  <a:pt x="313404" y="213383"/>
                  <a:pt x="313404" y="213383"/>
                  <a:pt x="313404" y="233411"/>
                </a:cubicBezTo>
                <a:cubicBezTo>
                  <a:pt x="313404" y="233411"/>
                  <a:pt x="313404" y="233411"/>
                  <a:pt x="293455" y="233411"/>
                </a:cubicBezTo>
                <a:cubicBezTo>
                  <a:pt x="293455" y="233411"/>
                  <a:pt x="293455" y="233411"/>
                  <a:pt x="293455" y="373612"/>
                </a:cubicBezTo>
                <a:lnTo>
                  <a:pt x="213656" y="373612"/>
                </a:lnTo>
                <a:cubicBezTo>
                  <a:pt x="213656" y="373612"/>
                  <a:pt x="213656" y="373612"/>
                  <a:pt x="213656" y="233411"/>
                </a:cubicBezTo>
                <a:cubicBezTo>
                  <a:pt x="213656" y="233411"/>
                  <a:pt x="213656" y="233411"/>
                  <a:pt x="198694" y="233411"/>
                </a:cubicBezTo>
                <a:cubicBezTo>
                  <a:pt x="198694" y="233411"/>
                  <a:pt x="198694" y="233411"/>
                  <a:pt x="198694" y="213383"/>
                </a:cubicBezTo>
                <a:cubicBezTo>
                  <a:pt x="198694" y="203368"/>
                  <a:pt x="208669" y="193354"/>
                  <a:pt x="218644" y="193354"/>
                </a:cubicBezTo>
                <a:close/>
                <a:moveTo>
                  <a:pt x="73208" y="193354"/>
                </a:moveTo>
                <a:cubicBezTo>
                  <a:pt x="73208" y="193354"/>
                  <a:pt x="73208" y="193354"/>
                  <a:pt x="148019" y="193354"/>
                </a:cubicBezTo>
                <a:cubicBezTo>
                  <a:pt x="157993" y="193354"/>
                  <a:pt x="167968" y="203368"/>
                  <a:pt x="167968" y="213383"/>
                </a:cubicBezTo>
                <a:cubicBezTo>
                  <a:pt x="167968" y="213383"/>
                  <a:pt x="167968" y="213383"/>
                  <a:pt x="167968" y="233411"/>
                </a:cubicBezTo>
                <a:cubicBezTo>
                  <a:pt x="167968" y="233411"/>
                  <a:pt x="167968" y="233411"/>
                  <a:pt x="148019" y="233411"/>
                </a:cubicBezTo>
                <a:cubicBezTo>
                  <a:pt x="148019" y="233411"/>
                  <a:pt x="148019" y="233411"/>
                  <a:pt x="148019" y="373612"/>
                </a:cubicBezTo>
                <a:lnTo>
                  <a:pt x="73208" y="373612"/>
                </a:lnTo>
                <a:cubicBezTo>
                  <a:pt x="73208" y="373612"/>
                  <a:pt x="73208" y="373612"/>
                  <a:pt x="73208" y="233411"/>
                </a:cubicBezTo>
                <a:cubicBezTo>
                  <a:pt x="73208" y="233411"/>
                  <a:pt x="73208" y="233411"/>
                  <a:pt x="53258" y="233411"/>
                </a:cubicBezTo>
                <a:cubicBezTo>
                  <a:pt x="53258" y="233411"/>
                  <a:pt x="53258" y="233411"/>
                  <a:pt x="53258" y="213383"/>
                </a:cubicBezTo>
                <a:cubicBezTo>
                  <a:pt x="53258" y="203368"/>
                  <a:pt x="63233" y="193354"/>
                  <a:pt x="73208" y="193354"/>
                </a:cubicBezTo>
                <a:close/>
                <a:moveTo>
                  <a:pt x="234079" y="68402"/>
                </a:moveTo>
                <a:cubicBezTo>
                  <a:pt x="234079" y="68402"/>
                  <a:pt x="234079" y="68402"/>
                  <a:pt x="169334" y="108199"/>
                </a:cubicBezTo>
                <a:cubicBezTo>
                  <a:pt x="169334" y="108199"/>
                  <a:pt x="169334" y="108199"/>
                  <a:pt x="169334" y="113174"/>
                </a:cubicBezTo>
                <a:cubicBezTo>
                  <a:pt x="169334" y="113174"/>
                  <a:pt x="169334" y="113174"/>
                  <a:pt x="174314" y="113174"/>
                </a:cubicBezTo>
                <a:lnTo>
                  <a:pt x="333687" y="113174"/>
                </a:lnTo>
                <a:cubicBezTo>
                  <a:pt x="338667" y="113174"/>
                  <a:pt x="338667" y="113174"/>
                  <a:pt x="338667" y="113174"/>
                </a:cubicBezTo>
                <a:cubicBezTo>
                  <a:pt x="338667" y="108199"/>
                  <a:pt x="338667" y="108199"/>
                  <a:pt x="338667" y="108199"/>
                </a:cubicBezTo>
                <a:cubicBezTo>
                  <a:pt x="338667" y="108199"/>
                  <a:pt x="338667" y="108199"/>
                  <a:pt x="273922" y="68402"/>
                </a:cubicBezTo>
                <a:cubicBezTo>
                  <a:pt x="258981" y="63428"/>
                  <a:pt x="249020" y="63428"/>
                  <a:pt x="234079" y="68402"/>
                </a:cubicBezTo>
                <a:close/>
                <a:moveTo>
                  <a:pt x="234079" y="3732"/>
                </a:moveTo>
                <a:cubicBezTo>
                  <a:pt x="249020" y="-1243"/>
                  <a:pt x="258981" y="-1243"/>
                  <a:pt x="273922" y="3732"/>
                </a:cubicBezTo>
                <a:lnTo>
                  <a:pt x="488079" y="123123"/>
                </a:lnTo>
                <a:cubicBezTo>
                  <a:pt x="498039" y="128098"/>
                  <a:pt x="508000" y="143022"/>
                  <a:pt x="508000" y="157946"/>
                </a:cubicBezTo>
                <a:cubicBezTo>
                  <a:pt x="508000" y="157946"/>
                  <a:pt x="508000" y="157946"/>
                  <a:pt x="508000" y="172870"/>
                </a:cubicBezTo>
                <a:cubicBezTo>
                  <a:pt x="508000" y="172870"/>
                  <a:pt x="508000" y="172870"/>
                  <a:pt x="0" y="172870"/>
                </a:cubicBezTo>
                <a:cubicBezTo>
                  <a:pt x="0" y="172870"/>
                  <a:pt x="0" y="172870"/>
                  <a:pt x="0" y="157946"/>
                </a:cubicBezTo>
                <a:cubicBezTo>
                  <a:pt x="0" y="143022"/>
                  <a:pt x="9961" y="128098"/>
                  <a:pt x="19922" y="123123"/>
                </a:cubicBezTo>
                <a:cubicBezTo>
                  <a:pt x="19922" y="123123"/>
                  <a:pt x="19922" y="123123"/>
                  <a:pt x="234079" y="37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ïṩļíďe"/>
          <p:cNvSpPr/>
          <p:nvPr/>
        </p:nvSpPr>
        <p:spPr>
          <a:xfrm>
            <a:off x="5238867" y="3180144"/>
            <a:ext cx="336022" cy="336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8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0" name="îṩ1iḍe"/>
          <p:cNvSpPr>
            <a:spLocks noChangeAspect="1"/>
          </p:cNvSpPr>
          <p:nvPr/>
        </p:nvSpPr>
        <p:spPr bwMode="auto">
          <a:xfrm>
            <a:off x="5223152" y="2236884"/>
            <a:ext cx="336177" cy="287151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文本框 10"/>
          <p:cNvSpPr txBox="1"/>
          <p:nvPr/>
        </p:nvSpPr>
        <p:spPr>
          <a:xfrm>
            <a:off x="5872127" y="4026934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818683" y="1963519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882819" y="2944152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00613" y="1630372"/>
            <a:ext cx="1869750" cy="3292921"/>
            <a:chOff x="3671342" y="1396692"/>
            <a:chExt cx="1869750" cy="3292921"/>
          </a:xfrm>
        </p:grpSpPr>
        <p:grpSp>
          <p:nvGrpSpPr>
            <p:cNvPr id="3" name="chenying0907 53"/>
            <p:cNvGrpSpPr/>
            <p:nvPr/>
          </p:nvGrpSpPr>
          <p:grpSpPr>
            <a:xfrm>
              <a:off x="3803083" y="2820873"/>
              <a:ext cx="474581" cy="914523"/>
              <a:chOff x="3802947" y="2820045"/>
              <a:chExt cx="474663" cy="914400"/>
            </a:xfrm>
          </p:grpSpPr>
          <p:sp>
            <p:nvSpPr>
              <p:cNvPr id="25" name="chenying0907 5"/>
              <p:cNvSpPr/>
              <p:nvPr/>
            </p:nvSpPr>
            <p:spPr bwMode="auto">
              <a:xfrm>
                <a:off x="3802947" y="2820045"/>
                <a:ext cx="474663" cy="914400"/>
              </a:xfrm>
              <a:custGeom>
                <a:avLst/>
                <a:gdLst>
                  <a:gd name="T0" fmla="*/ 2078 w 2392"/>
                  <a:gd name="T1" fmla="*/ 2358 h 4602"/>
                  <a:gd name="T2" fmla="*/ 2005 w 2392"/>
                  <a:gd name="T3" fmla="*/ 2187 h 4602"/>
                  <a:gd name="T4" fmla="*/ 1921 w 2392"/>
                  <a:gd name="T5" fmla="*/ 2022 h 4602"/>
                  <a:gd name="T6" fmla="*/ 1826 w 2392"/>
                  <a:gd name="T7" fmla="*/ 1858 h 4602"/>
                  <a:gd name="T8" fmla="*/ 1717 w 2392"/>
                  <a:gd name="T9" fmla="*/ 1694 h 4602"/>
                  <a:gd name="T10" fmla="*/ 1492 w 2392"/>
                  <a:gd name="T11" fmla="*/ 1390 h 4602"/>
                  <a:gd name="T12" fmla="*/ 1275 w 2392"/>
                  <a:gd name="T13" fmla="*/ 1082 h 4602"/>
                  <a:gd name="T14" fmla="*/ 1327 w 2392"/>
                  <a:gd name="T15" fmla="*/ 989 h 4602"/>
                  <a:gd name="T16" fmla="*/ 1366 w 2392"/>
                  <a:gd name="T17" fmla="*/ 889 h 4602"/>
                  <a:gd name="T18" fmla="*/ 1387 w 2392"/>
                  <a:gd name="T19" fmla="*/ 781 h 4602"/>
                  <a:gd name="T20" fmla="*/ 1391 w 2392"/>
                  <a:gd name="T21" fmla="*/ 661 h 4602"/>
                  <a:gd name="T22" fmla="*/ 1371 w 2392"/>
                  <a:gd name="T23" fmla="*/ 523 h 4602"/>
                  <a:gd name="T24" fmla="*/ 1324 w 2392"/>
                  <a:gd name="T25" fmla="*/ 394 h 4602"/>
                  <a:gd name="T26" fmla="*/ 1254 w 2392"/>
                  <a:gd name="T27" fmla="*/ 280 h 4602"/>
                  <a:gd name="T28" fmla="*/ 1165 w 2392"/>
                  <a:gd name="T29" fmla="*/ 181 h 4602"/>
                  <a:gd name="T30" fmla="*/ 1057 w 2392"/>
                  <a:gd name="T31" fmla="*/ 101 h 4602"/>
                  <a:gd name="T32" fmla="*/ 936 w 2392"/>
                  <a:gd name="T33" fmla="*/ 43 h 4602"/>
                  <a:gd name="T34" fmla="*/ 802 w 2392"/>
                  <a:gd name="T35" fmla="*/ 8 h 4602"/>
                  <a:gd name="T36" fmla="*/ 660 w 2392"/>
                  <a:gd name="T37" fmla="*/ 1 h 4602"/>
                  <a:gd name="T38" fmla="*/ 522 w 2392"/>
                  <a:gd name="T39" fmla="*/ 22 h 4602"/>
                  <a:gd name="T40" fmla="*/ 395 w 2392"/>
                  <a:gd name="T41" fmla="*/ 69 h 4602"/>
                  <a:gd name="T42" fmla="*/ 280 w 2392"/>
                  <a:gd name="T43" fmla="*/ 138 h 4602"/>
                  <a:gd name="T44" fmla="*/ 180 w 2392"/>
                  <a:gd name="T45" fmla="*/ 228 h 4602"/>
                  <a:gd name="T46" fmla="*/ 101 w 2392"/>
                  <a:gd name="T47" fmla="*/ 335 h 4602"/>
                  <a:gd name="T48" fmla="*/ 43 w 2392"/>
                  <a:gd name="T49" fmla="*/ 457 h 4602"/>
                  <a:gd name="T50" fmla="*/ 8 w 2392"/>
                  <a:gd name="T51" fmla="*/ 591 h 4602"/>
                  <a:gd name="T52" fmla="*/ 1 w 2392"/>
                  <a:gd name="T53" fmla="*/ 732 h 4602"/>
                  <a:gd name="T54" fmla="*/ 22 w 2392"/>
                  <a:gd name="T55" fmla="*/ 871 h 4602"/>
                  <a:gd name="T56" fmla="*/ 68 w 2392"/>
                  <a:gd name="T57" fmla="*/ 999 h 4602"/>
                  <a:gd name="T58" fmla="*/ 138 w 2392"/>
                  <a:gd name="T59" fmla="*/ 1114 h 4602"/>
                  <a:gd name="T60" fmla="*/ 228 w 2392"/>
                  <a:gd name="T61" fmla="*/ 1212 h 4602"/>
                  <a:gd name="T62" fmla="*/ 335 w 2392"/>
                  <a:gd name="T63" fmla="*/ 1292 h 4602"/>
                  <a:gd name="T64" fmla="*/ 457 w 2392"/>
                  <a:gd name="T65" fmla="*/ 1351 h 4602"/>
                  <a:gd name="T66" fmla="*/ 591 w 2392"/>
                  <a:gd name="T67" fmla="*/ 1386 h 4602"/>
                  <a:gd name="T68" fmla="*/ 723 w 2392"/>
                  <a:gd name="T69" fmla="*/ 1393 h 4602"/>
                  <a:gd name="T70" fmla="*/ 826 w 2392"/>
                  <a:gd name="T71" fmla="*/ 1381 h 4602"/>
                  <a:gd name="T72" fmla="*/ 987 w 2392"/>
                  <a:gd name="T73" fmla="*/ 1469 h 4602"/>
                  <a:gd name="T74" fmla="*/ 1275 w 2392"/>
                  <a:gd name="T75" fmla="*/ 1838 h 4602"/>
                  <a:gd name="T76" fmla="*/ 1412 w 2392"/>
                  <a:gd name="T77" fmla="*/ 2036 h 4602"/>
                  <a:gd name="T78" fmla="*/ 1502 w 2392"/>
                  <a:gd name="T79" fmla="*/ 2181 h 4602"/>
                  <a:gd name="T80" fmla="*/ 1578 w 2392"/>
                  <a:gd name="T81" fmla="*/ 2321 h 4602"/>
                  <a:gd name="T82" fmla="*/ 1641 w 2392"/>
                  <a:gd name="T83" fmla="*/ 2459 h 4602"/>
                  <a:gd name="T84" fmla="*/ 1695 w 2392"/>
                  <a:gd name="T85" fmla="*/ 2598 h 4602"/>
                  <a:gd name="T86" fmla="*/ 1730 w 2392"/>
                  <a:gd name="T87" fmla="*/ 2724 h 4602"/>
                  <a:gd name="T88" fmla="*/ 1791 w 2392"/>
                  <a:gd name="T89" fmla="*/ 3127 h 4602"/>
                  <a:gd name="T90" fmla="*/ 1866 w 2392"/>
                  <a:gd name="T91" fmla="*/ 3750 h 4602"/>
                  <a:gd name="T92" fmla="*/ 1926 w 2392"/>
                  <a:gd name="T93" fmla="*/ 4331 h 4602"/>
                  <a:gd name="T94" fmla="*/ 2392 w 2392"/>
                  <a:gd name="T95" fmla="*/ 4565 h 4602"/>
                  <a:gd name="T96" fmla="*/ 2353 w 2392"/>
                  <a:gd name="T97" fmla="*/ 4145 h 4602"/>
                  <a:gd name="T98" fmla="*/ 2284 w 2392"/>
                  <a:gd name="T99" fmla="*/ 3509 h 4602"/>
                  <a:gd name="T100" fmla="*/ 2203 w 2392"/>
                  <a:gd name="T101" fmla="*/ 2883 h 4602"/>
                  <a:gd name="T102" fmla="*/ 2163 w 2392"/>
                  <a:gd name="T103" fmla="*/ 2643 h 4602"/>
                  <a:gd name="T104" fmla="*/ 2127 w 2392"/>
                  <a:gd name="T105" fmla="*/ 2491 h 4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92" h="4602">
                    <a:moveTo>
                      <a:pt x="2127" y="2491"/>
                    </a:moveTo>
                    <a:lnTo>
                      <a:pt x="2112" y="2446"/>
                    </a:lnTo>
                    <a:lnTo>
                      <a:pt x="2095" y="2402"/>
                    </a:lnTo>
                    <a:lnTo>
                      <a:pt x="2078" y="2358"/>
                    </a:lnTo>
                    <a:lnTo>
                      <a:pt x="2061" y="2315"/>
                    </a:lnTo>
                    <a:lnTo>
                      <a:pt x="2043" y="2272"/>
                    </a:lnTo>
                    <a:lnTo>
                      <a:pt x="2025" y="2230"/>
                    </a:lnTo>
                    <a:lnTo>
                      <a:pt x="2005" y="2187"/>
                    </a:lnTo>
                    <a:lnTo>
                      <a:pt x="1985" y="2146"/>
                    </a:lnTo>
                    <a:lnTo>
                      <a:pt x="1964" y="2104"/>
                    </a:lnTo>
                    <a:lnTo>
                      <a:pt x="1943" y="2063"/>
                    </a:lnTo>
                    <a:lnTo>
                      <a:pt x="1921" y="2022"/>
                    </a:lnTo>
                    <a:lnTo>
                      <a:pt x="1898" y="1981"/>
                    </a:lnTo>
                    <a:lnTo>
                      <a:pt x="1874" y="1940"/>
                    </a:lnTo>
                    <a:lnTo>
                      <a:pt x="1850" y="1899"/>
                    </a:lnTo>
                    <a:lnTo>
                      <a:pt x="1826" y="1858"/>
                    </a:lnTo>
                    <a:lnTo>
                      <a:pt x="1799" y="1817"/>
                    </a:lnTo>
                    <a:lnTo>
                      <a:pt x="1773" y="1777"/>
                    </a:lnTo>
                    <a:lnTo>
                      <a:pt x="1745" y="1735"/>
                    </a:lnTo>
                    <a:lnTo>
                      <a:pt x="1717" y="1694"/>
                    </a:lnTo>
                    <a:lnTo>
                      <a:pt x="1687" y="1651"/>
                    </a:lnTo>
                    <a:lnTo>
                      <a:pt x="1626" y="1566"/>
                    </a:lnTo>
                    <a:lnTo>
                      <a:pt x="1560" y="1479"/>
                    </a:lnTo>
                    <a:lnTo>
                      <a:pt x="1492" y="1390"/>
                    </a:lnTo>
                    <a:lnTo>
                      <a:pt x="1418" y="1297"/>
                    </a:lnTo>
                    <a:lnTo>
                      <a:pt x="1342" y="1203"/>
                    </a:lnTo>
                    <a:lnTo>
                      <a:pt x="1261" y="1104"/>
                    </a:lnTo>
                    <a:lnTo>
                      <a:pt x="1275" y="1082"/>
                    </a:lnTo>
                    <a:lnTo>
                      <a:pt x="1290" y="1060"/>
                    </a:lnTo>
                    <a:lnTo>
                      <a:pt x="1303" y="1037"/>
                    </a:lnTo>
                    <a:lnTo>
                      <a:pt x="1316" y="1013"/>
                    </a:lnTo>
                    <a:lnTo>
                      <a:pt x="1327" y="989"/>
                    </a:lnTo>
                    <a:lnTo>
                      <a:pt x="1339" y="965"/>
                    </a:lnTo>
                    <a:lnTo>
                      <a:pt x="1348" y="940"/>
                    </a:lnTo>
                    <a:lnTo>
                      <a:pt x="1357" y="915"/>
                    </a:lnTo>
                    <a:lnTo>
                      <a:pt x="1366" y="889"/>
                    </a:lnTo>
                    <a:lnTo>
                      <a:pt x="1373" y="862"/>
                    </a:lnTo>
                    <a:lnTo>
                      <a:pt x="1378" y="836"/>
                    </a:lnTo>
                    <a:lnTo>
                      <a:pt x="1383" y="809"/>
                    </a:lnTo>
                    <a:lnTo>
                      <a:pt x="1387" y="781"/>
                    </a:lnTo>
                    <a:lnTo>
                      <a:pt x="1390" y="753"/>
                    </a:lnTo>
                    <a:lnTo>
                      <a:pt x="1391" y="725"/>
                    </a:lnTo>
                    <a:lnTo>
                      <a:pt x="1393" y="697"/>
                    </a:lnTo>
                    <a:lnTo>
                      <a:pt x="1391" y="661"/>
                    </a:lnTo>
                    <a:lnTo>
                      <a:pt x="1388" y="625"/>
                    </a:lnTo>
                    <a:lnTo>
                      <a:pt x="1384" y="591"/>
                    </a:lnTo>
                    <a:lnTo>
                      <a:pt x="1378" y="556"/>
                    </a:lnTo>
                    <a:lnTo>
                      <a:pt x="1371" y="523"/>
                    </a:lnTo>
                    <a:lnTo>
                      <a:pt x="1361" y="490"/>
                    </a:lnTo>
                    <a:lnTo>
                      <a:pt x="1350" y="457"/>
                    </a:lnTo>
                    <a:lnTo>
                      <a:pt x="1338" y="425"/>
                    </a:lnTo>
                    <a:lnTo>
                      <a:pt x="1324" y="394"/>
                    </a:lnTo>
                    <a:lnTo>
                      <a:pt x="1309" y="365"/>
                    </a:lnTo>
                    <a:lnTo>
                      <a:pt x="1292" y="335"/>
                    </a:lnTo>
                    <a:lnTo>
                      <a:pt x="1273" y="307"/>
                    </a:lnTo>
                    <a:lnTo>
                      <a:pt x="1254" y="280"/>
                    </a:lnTo>
                    <a:lnTo>
                      <a:pt x="1233" y="253"/>
                    </a:lnTo>
                    <a:lnTo>
                      <a:pt x="1211" y="228"/>
                    </a:lnTo>
                    <a:lnTo>
                      <a:pt x="1188" y="204"/>
                    </a:lnTo>
                    <a:lnTo>
                      <a:pt x="1165" y="181"/>
                    </a:lnTo>
                    <a:lnTo>
                      <a:pt x="1139" y="159"/>
                    </a:lnTo>
                    <a:lnTo>
                      <a:pt x="1113" y="138"/>
                    </a:lnTo>
                    <a:lnTo>
                      <a:pt x="1086" y="119"/>
                    </a:lnTo>
                    <a:lnTo>
                      <a:pt x="1057" y="101"/>
                    </a:lnTo>
                    <a:lnTo>
                      <a:pt x="1028" y="84"/>
                    </a:lnTo>
                    <a:lnTo>
                      <a:pt x="998" y="69"/>
                    </a:lnTo>
                    <a:lnTo>
                      <a:pt x="967" y="55"/>
                    </a:lnTo>
                    <a:lnTo>
                      <a:pt x="936" y="43"/>
                    </a:lnTo>
                    <a:lnTo>
                      <a:pt x="903" y="31"/>
                    </a:lnTo>
                    <a:lnTo>
                      <a:pt x="870" y="22"/>
                    </a:lnTo>
                    <a:lnTo>
                      <a:pt x="836" y="14"/>
                    </a:lnTo>
                    <a:lnTo>
                      <a:pt x="802" y="8"/>
                    </a:lnTo>
                    <a:lnTo>
                      <a:pt x="768" y="3"/>
                    </a:lnTo>
                    <a:lnTo>
                      <a:pt x="732" y="1"/>
                    </a:lnTo>
                    <a:lnTo>
                      <a:pt x="696" y="0"/>
                    </a:lnTo>
                    <a:lnTo>
                      <a:pt x="660" y="1"/>
                    </a:lnTo>
                    <a:lnTo>
                      <a:pt x="625" y="3"/>
                    </a:lnTo>
                    <a:lnTo>
                      <a:pt x="591" y="8"/>
                    </a:lnTo>
                    <a:lnTo>
                      <a:pt x="555" y="14"/>
                    </a:lnTo>
                    <a:lnTo>
                      <a:pt x="522" y="22"/>
                    </a:lnTo>
                    <a:lnTo>
                      <a:pt x="489" y="31"/>
                    </a:lnTo>
                    <a:lnTo>
                      <a:pt x="457" y="43"/>
                    </a:lnTo>
                    <a:lnTo>
                      <a:pt x="425" y="55"/>
                    </a:lnTo>
                    <a:lnTo>
                      <a:pt x="395" y="69"/>
                    </a:lnTo>
                    <a:lnTo>
                      <a:pt x="365" y="84"/>
                    </a:lnTo>
                    <a:lnTo>
                      <a:pt x="335" y="101"/>
                    </a:lnTo>
                    <a:lnTo>
                      <a:pt x="307" y="119"/>
                    </a:lnTo>
                    <a:lnTo>
                      <a:pt x="280" y="138"/>
                    </a:lnTo>
                    <a:lnTo>
                      <a:pt x="253" y="159"/>
                    </a:lnTo>
                    <a:lnTo>
                      <a:pt x="228" y="181"/>
                    </a:lnTo>
                    <a:lnTo>
                      <a:pt x="204" y="204"/>
                    </a:lnTo>
                    <a:lnTo>
                      <a:pt x="180" y="228"/>
                    </a:lnTo>
                    <a:lnTo>
                      <a:pt x="159" y="253"/>
                    </a:lnTo>
                    <a:lnTo>
                      <a:pt x="138" y="280"/>
                    </a:lnTo>
                    <a:lnTo>
                      <a:pt x="119" y="307"/>
                    </a:lnTo>
                    <a:lnTo>
                      <a:pt x="101" y="335"/>
                    </a:lnTo>
                    <a:lnTo>
                      <a:pt x="84" y="365"/>
                    </a:lnTo>
                    <a:lnTo>
                      <a:pt x="68" y="394"/>
                    </a:lnTo>
                    <a:lnTo>
                      <a:pt x="55" y="425"/>
                    </a:lnTo>
                    <a:lnTo>
                      <a:pt x="43" y="457"/>
                    </a:lnTo>
                    <a:lnTo>
                      <a:pt x="31" y="490"/>
                    </a:lnTo>
                    <a:lnTo>
                      <a:pt x="22" y="523"/>
                    </a:lnTo>
                    <a:lnTo>
                      <a:pt x="15" y="556"/>
                    </a:lnTo>
                    <a:lnTo>
                      <a:pt x="8" y="591"/>
                    </a:lnTo>
                    <a:lnTo>
                      <a:pt x="3" y="625"/>
                    </a:lnTo>
                    <a:lnTo>
                      <a:pt x="1" y="661"/>
                    </a:lnTo>
                    <a:lnTo>
                      <a:pt x="0" y="697"/>
                    </a:lnTo>
                    <a:lnTo>
                      <a:pt x="1" y="732"/>
                    </a:lnTo>
                    <a:lnTo>
                      <a:pt x="3" y="769"/>
                    </a:lnTo>
                    <a:lnTo>
                      <a:pt x="8" y="803"/>
                    </a:lnTo>
                    <a:lnTo>
                      <a:pt x="15" y="837"/>
                    </a:lnTo>
                    <a:lnTo>
                      <a:pt x="22" y="871"/>
                    </a:lnTo>
                    <a:lnTo>
                      <a:pt x="31" y="904"/>
                    </a:lnTo>
                    <a:lnTo>
                      <a:pt x="43" y="937"/>
                    </a:lnTo>
                    <a:lnTo>
                      <a:pt x="55" y="968"/>
                    </a:lnTo>
                    <a:lnTo>
                      <a:pt x="68" y="999"/>
                    </a:lnTo>
                    <a:lnTo>
                      <a:pt x="84" y="1029"/>
                    </a:lnTo>
                    <a:lnTo>
                      <a:pt x="101" y="1058"/>
                    </a:lnTo>
                    <a:lnTo>
                      <a:pt x="119" y="1087"/>
                    </a:lnTo>
                    <a:lnTo>
                      <a:pt x="138" y="1114"/>
                    </a:lnTo>
                    <a:lnTo>
                      <a:pt x="159" y="1140"/>
                    </a:lnTo>
                    <a:lnTo>
                      <a:pt x="180" y="1166"/>
                    </a:lnTo>
                    <a:lnTo>
                      <a:pt x="204" y="1190"/>
                    </a:lnTo>
                    <a:lnTo>
                      <a:pt x="228" y="1212"/>
                    </a:lnTo>
                    <a:lnTo>
                      <a:pt x="253" y="1234"/>
                    </a:lnTo>
                    <a:lnTo>
                      <a:pt x="280" y="1255"/>
                    </a:lnTo>
                    <a:lnTo>
                      <a:pt x="307" y="1275"/>
                    </a:lnTo>
                    <a:lnTo>
                      <a:pt x="335" y="1292"/>
                    </a:lnTo>
                    <a:lnTo>
                      <a:pt x="365" y="1310"/>
                    </a:lnTo>
                    <a:lnTo>
                      <a:pt x="395" y="1325"/>
                    </a:lnTo>
                    <a:lnTo>
                      <a:pt x="425" y="1339"/>
                    </a:lnTo>
                    <a:lnTo>
                      <a:pt x="457" y="1351"/>
                    </a:lnTo>
                    <a:lnTo>
                      <a:pt x="489" y="1363"/>
                    </a:lnTo>
                    <a:lnTo>
                      <a:pt x="522" y="1372"/>
                    </a:lnTo>
                    <a:lnTo>
                      <a:pt x="555" y="1379"/>
                    </a:lnTo>
                    <a:lnTo>
                      <a:pt x="591" y="1386"/>
                    </a:lnTo>
                    <a:lnTo>
                      <a:pt x="625" y="1390"/>
                    </a:lnTo>
                    <a:lnTo>
                      <a:pt x="660" y="1393"/>
                    </a:lnTo>
                    <a:lnTo>
                      <a:pt x="696" y="1394"/>
                    </a:lnTo>
                    <a:lnTo>
                      <a:pt x="723" y="1393"/>
                    </a:lnTo>
                    <a:lnTo>
                      <a:pt x="749" y="1392"/>
                    </a:lnTo>
                    <a:lnTo>
                      <a:pt x="775" y="1389"/>
                    </a:lnTo>
                    <a:lnTo>
                      <a:pt x="801" y="1386"/>
                    </a:lnTo>
                    <a:lnTo>
                      <a:pt x="826" y="1381"/>
                    </a:lnTo>
                    <a:lnTo>
                      <a:pt x="852" y="1376"/>
                    </a:lnTo>
                    <a:lnTo>
                      <a:pt x="877" y="1370"/>
                    </a:lnTo>
                    <a:lnTo>
                      <a:pt x="900" y="1363"/>
                    </a:lnTo>
                    <a:lnTo>
                      <a:pt x="987" y="1469"/>
                    </a:lnTo>
                    <a:lnTo>
                      <a:pt x="1068" y="1568"/>
                    </a:lnTo>
                    <a:lnTo>
                      <a:pt x="1143" y="1663"/>
                    </a:lnTo>
                    <a:lnTo>
                      <a:pt x="1212" y="1753"/>
                    </a:lnTo>
                    <a:lnTo>
                      <a:pt x="1275" y="1838"/>
                    </a:lnTo>
                    <a:lnTo>
                      <a:pt x="1333" y="1920"/>
                    </a:lnTo>
                    <a:lnTo>
                      <a:pt x="1361" y="1959"/>
                    </a:lnTo>
                    <a:lnTo>
                      <a:pt x="1387" y="1997"/>
                    </a:lnTo>
                    <a:lnTo>
                      <a:pt x="1412" y="2036"/>
                    </a:lnTo>
                    <a:lnTo>
                      <a:pt x="1437" y="2073"/>
                    </a:lnTo>
                    <a:lnTo>
                      <a:pt x="1460" y="2109"/>
                    </a:lnTo>
                    <a:lnTo>
                      <a:pt x="1482" y="2146"/>
                    </a:lnTo>
                    <a:lnTo>
                      <a:pt x="1502" y="2181"/>
                    </a:lnTo>
                    <a:lnTo>
                      <a:pt x="1523" y="2216"/>
                    </a:lnTo>
                    <a:lnTo>
                      <a:pt x="1542" y="2251"/>
                    </a:lnTo>
                    <a:lnTo>
                      <a:pt x="1560" y="2287"/>
                    </a:lnTo>
                    <a:lnTo>
                      <a:pt x="1578" y="2321"/>
                    </a:lnTo>
                    <a:lnTo>
                      <a:pt x="1596" y="2355"/>
                    </a:lnTo>
                    <a:lnTo>
                      <a:pt x="1611" y="2389"/>
                    </a:lnTo>
                    <a:lnTo>
                      <a:pt x="1627" y="2424"/>
                    </a:lnTo>
                    <a:lnTo>
                      <a:pt x="1641" y="2459"/>
                    </a:lnTo>
                    <a:lnTo>
                      <a:pt x="1656" y="2493"/>
                    </a:lnTo>
                    <a:lnTo>
                      <a:pt x="1669" y="2527"/>
                    </a:lnTo>
                    <a:lnTo>
                      <a:pt x="1683" y="2563"/>
                    </a:lnTo>
                    <a:lnTo>
                      <a:pt x="1695" y="2598"/>
                    </a:lnTo>
                    <a:lnTo>
                      <a:pt x="1707" y="2633"/>
                    </a:lnTo>
                    <a:lnTo>
                      <a:pt x="1715" y="2657"/>
                    </a:lnTo>
                    <a:lnTo>
                      <a:pt x="1722" y="2687"/>
                    </a:lnTo>
                    <a:lnTo>
                      <a:pt x="1730" y="2724"/>
                    </a:lnTo>
                    <a:lnTo>
                      <a:pt x="1739" y="2768"/>
                    </a:lnTo>
                    <a:lnTo>
                      <a:pt x="1755" y="2870"/>
                    </a:lnTo>
                    <a:lnTo>
                      <a:pt x="1773" y="2991"/>
                    </a:lnTo>
                    <a:lnTo>
                      <a:pt x="1791" y="3127"/>
                    </a:lnTo>
                    <a:lnTo>
                      <a:pt x="1810" y="3274"/>
                    </a:lnTo>
                    <a:lnTo>
                      <a:pt x="1830" y="3430"/>
                    </a:lnTo>
                    <a:lnTo>
                      <a:pt x="1848" y="3589"/>
                    </a:lnTo>
                    <a:lnTo>
                      <a:pt x="1866" y="3750"/>
                    </a:lnTo>
                    <a:lnTo>
                      <a:pt x="1883" y="3908"/>
                    </a:lnTo>
                    <a:lnTo>
                      <a:pt x="1899" y="4060"/>
                    </a:lnTo>
                    <a:lnTo>
                      <a:pt x="1914" y="4202"/>
                    </a:lnTo>
                    <a:lnTo>
                      <a:pt x="1926" y="4331"/>
                    </a:lnTo>
                    <a:lnTo>
                      <a:pt x="1937" y="4443"/>
                    </a:lnTo>
                    <a:lnTo>
                      <a:pt x="1946" y="4535"/>
                    </a:lnTo>
                    <a:lnTo>
                      <a:pt x="1952" y="4602"/>
                    </a:lnTo>
                    <a:lnTo>
                      <a:pt x="2392" y="4565"/>
                    </a:lnTo>
                    <a:lnTo>
                      <a:pt x="2386" y="4492"/>
                    </a:lnTo>
                    <a:lnTo>
                      <a:pt x="2378" y="4396"/>
                    </a:lnTo>
                    <a:lnTo>
                      <a:pt x="2366" y="4279"/>
                    </a:lnTo>
                    <a:lnTo>
                      <a:pt x="2353" y="4145"/>
                    </a:lnTo>
                    <a:lnTo>
                      <a:pt x="2337" y="3998"/>
                    </a:lnTo>
                    <a:lnTo>
                      <a:pt x="2321" y="3840"/>
                    </a:lnTo>
                    <a:lnTo>
                      <a:pt x="2302" y="3676"/>
                    </a:lnTo>
                    <a:lnTo>
                      <a:pt x="2284" y="3509"/>
                    </a:lnTo>
                    <a:lnTo>
                      <a:pt x="2264" y="3343"/>
                    </a:lnTo>
                    <a:lnTo>
                      <a:pt x="2243" y="3181"/>
                    </a:lnTo>
                    <a:lnTo>
                      <a:pt x="2222" y="3026"/>
                    </a:lnTo>
                    <a:lnTo>
                      <a:pt x="2203" y="2883"/>
                    </a:lnTo>
                    <a:lnTo>
                      <a:pt x="2192" y="2817"/>
                    </a:lnTo>
                    <a:lnTo>
                      <a:pt x="2182" y="2754"/>
                    </a:lnTo>
                    <a:lnTo>
                      <a:pt x="2173" y="2696"/>
                    </a:lnTo>
                    <a:lnTo>
                      <a:pt x="2163" y="2643"/>
                    </a:lnTo>
                    <a:lnTo>
                      <a:pt x="2153" y="2597"/>
                    </a:lnTo>
                    <a:lnTo>
                      <a:pt x="2145" y="2555"/>
                    </a:lnTo>
                    <a:lnTo>
                      <a:pt x="2135" y="2520"/>
                    </a:lnTo>
                    <a:lnTo>
                      <a:pt x="2127" y="249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chenying0907 11"/>
              <p:cNvSpPr/>
              <p:nvPr/>
            </p:nvSpPr>
            <p:spPr bwMode="auto">
              <a:xfrm>
                <a:off x="3871209" y="2889895"/>
                <a:ext cx="138113" cy="138113"/>
              </a:xfrm>
              <a:custGeom>
                <a:avLst/>
                <a:gdLst>
                  <a:gd name="T0" fmla="*/ 694 w 696"/>
                  <a:gd name="T1" fmla="*/ 312 h 696"/>
                  <a:gd name="T2" fmla="*/ 685 w 696"/>
                  <a:gd name="T3" fmla="*/ 261 h 696"/>
                  <a:gd name="T4" fmla="*/ 668 w 696"/>
                  <a:gd name="T5" fmla="*/ 212 h 696"/>
                  <a:gd name="T6" fmla="*/ 646 w 696"/>
                  <a:gd name="T7" fmla="*/ 168 h 696"/>
                  <a:gd name="T8" fmla="*/ 617 w 696"/>
                  <a:gd name="T9" fmla="*/ 126 h 696"/>
                  <a:gd name="T10" fmla="*/ 582 w 696"/>
                  <a:gd name="T11" fmla="*/ 90 h 696"/>
                  <a:gd name="T12" fmla="*/ 543 w 696"/>
                  <a:gd name="T13" fmla="*/ 59 h 696"/>
                  <a:gd name="T14" fmla="*/ 500 w 696"/>
                  <a:gd name="T15" fmla="*/ 34 h 696"/>
                  <a:gd name="T16" fmla="*/ 452 w 696"/>
                  <a:gd name="T17" fmla="*/ 15 h 696"/>
                  <a:gd name="T18" fmla="*/ 401 w 696"/>
                  <a:gd name="T19" fmla="*/ 4 h 696"/>
                  <a:gd name="T20" fmla="*/ 348 w 696"/>
                  <a:gd name="T21" fmla="*/ 0 h 696"/>
                  <a:gd name="T22" fmla="*/ 295 w 696"/>
                  <a:gd name="T23" fmla="*/ 4 h 696"/>
                  <a:gd name="T24" fmla="*/ 245 w 696"/>
                  <a:gd name="T25" fmla="*/ 15 h 696"/>
                  <a:gd name="T26" fmla="*/ 197 w 696"/>
                  <a:gd name="T27" fmla="*/ 34 h 696"/>
                  <a:gd name="T28" fmla="*/ 153 w 696"/>
                  <a:gd name="T29" fmla="*/ 59 h 696"/>
                  <a:gd name="T30" fmla="*/ 114 w 696"/>
                  <a:gd name="T31" fmla="*/ 90 h 696"/>
                  <a:gd name="T32" fmla="*/ 80 w 696"/>
                  <a:gd name="T33" fmla="*/ 126 h 696"/>
                  <a:gd name="T34" fmla="*/ 51 w 696"/>
                  <a:gd name="T35" fmla="*/ 168 h 696"/>
                  <a:gd name="T36" fmla="*/ 27 w 696"/>
                  <a:gd name="T37" fmla="*/ 212 h 696"/>
                  <a:gd name="T38" fmla="*/ 11 w 696"/>
                  <a:gd name="T39" fmla="*/ 261 h 696"/>
                  <a:gd name="T40" fmla="*/ 2 w 696"/>
                  <a:gd name="T41" fmla="*/ 312 h 696"/>
                  <a:gd name="T42" fmla="*/ 0 w 696"/>
                  <a:gd name="T43" fmla="*/ 366 h 696"/>
                  <a:gd name="T44" fmla="*/ 7 w 696"/>
                  <a:gd name="T45" fmla="*/ 419 h 696"/>
                  <a:gd name="T46" fmla="*/ 21 w 696"/>
                  <a:gd name="T47" fmla="*/ 467 h 696"/>
                  <a:gd name="T48" fmla="*/ 42 w 696"/>
                  <a:gd name="T49" fmla="*/ 514 h 696"/>
                  <a:gd name="T50" fmla="*/ 70 w 696"/>
                  <a:gd name="T51" fmla="*/ 556 h 696"/>
                  <a:gd name="T52" fmla="*/ 102 w 696"/>
                  <a:gd name="T53" fmla="*/ 594 h 696"/>
                  <a:gd name="T54" fmla="*/ 140 w 696"/>
                  <a:gd name="T55" fmla="*/ 627 h 696"/>
                  <a:gd name="T56" fmla="*/ 183 w 696"/>
                  <a:gd name="T57" fmla="*/ 654 h 696"/>
                  <a:gd name="T58" fmla="*/ 228 w 696"/>
                  <a:gd name="T59" fmla="*/ 675 h 696"/>
                  <a:gd name="T60" fmla="*/ 278 w 696"/>
                  <a:gd name="T61" fmla="*/ 689 h 696"/>
                  <a:gd name="T62" fmla="*/ 331 w 696"/>
                  <a:gd name="T63" fmla="*/ 695 h 696"/>
                  <a:gd name="T64" fmla="*/ 384 w 696"/>
                  <a:gd name="T65" fmla="*/ 694 h 696"/>
                  <a:gd name="T66" fmla="*/ 435 w 696"/>
                  <a:gd name="T67" fmla="*/ 685 h 696"/>
                  <a:gd name="T68" fmla="*/ 484 w 696"/>
                  <a:gd name="T69" fmla="*/ 668 h 696"/>
                  <a:gd name="T70" fmla="*/ 529 w 696"/>
                  <a:gd name="T71" fmla="*/ 646 h 696"/>
                  <a:gd name="T72" fmla="*/ 570 w 696"/>
                  <a:gd name="T73" fmla="*/ 617 h 696"/>
                  <a:gd name="T74" fmla="*/ 606 w 696"/>
                  <a:gd name="T75" fmla="*/ 582 h 696"/>
                  <a:gd name="T76" fmla="*/ 636 w 696"/>
                  <a:gd name="T77" fmla="*/ 543 h 696"/>
                  <a:gd name="T78" fmla="*/ 662 w 696"/>
                  <a:gd name="T79" fmla="*/ 498 h 696"/>
                  <a:gd name="T80" fmla="*/ 681 w 696"/>
                  <a:gd name="T81" fmla="*/ 452 h 696"/>
                  <a:gd name="T82" fmla="*/ 692 w 696"/>
                  <a:gd name="T83" fmla="*/ 401 h 696"/>
                  <a:gd name="T84" fmla="*/ 696 w 696"/>
                  <a:gd name="T85" fmla="*/ 34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6" h="696">
                    <a:moveTo>
                      <a:pt x="696" y="348"/>
                    </a:moveTo>
                    <a:lnTo>
                      <a:pt x="695" y="330"/>
                    </a:lnTo>
                    <a:lnTo>
                      <a:pt x="694" y="312"/>
                    </a:lnTo>
                    <a:lnTo>
                      <a:pt x="692" y="295"/>
                    </a:lnTo>
                    <a:lnTo>
                      <a:pt x="689" y="277"/>
                    </a:lnTo>
                    <a:lnTo>
                      <a:pt x="685" y="261"/>
                    </a:lnTo>
                    <a:lnTo>
                      <a:pt x="681" y="244"/>
                    </a:lnTo>
                    <a:lnTo>
                      <a:pt x="675" y="228"/>
                    </a:lnTo>
                    <a:lnTo>
                      <a:pt x="668" y="212"/>
                    </a:lnTo>
                    <a:lnTo>
                      <a:pt x="662" y="197"/>
                    </a:lnTo>
                    <a:lnTo>
                      <a:pt x="654" y="182"/>
                    </a:lnTo>
                    <a:lnTo>
                      <a:pt x="646" y="168"/>
                    </a:lnTo>
                    <a:lnTo>
                      <a:pt x="636" y="153"/>
                    </a:lnTo>
                    <a:lnTo>
                      <a:pt x="627" y="140"/>
                    </a:lnTo>
                    <a:lnTo>
                      <a:pt x="617" y="126"/>
                    </a:lnTo>
                    <a:lnTo>
                      <a:pt x="606" y="114"/>
                    </a:lnTo>
                    <a:lnTo>
                      <a:pt x="594" y="101"/>
                    </a:lnTo>
                    <a:lnTo>
                      <a:pt x="582" y="90"/>
                    </a:lnTo>
                    <a:lnTo>
                      <a:pt x="570" y="79"/>
                    </a:lnTo>
                    <a:lnTo>
                      <a:pt x="557" y="69"/>
                    </a:lnTo>
                    <a:lnTo>
                      <a:pt x="543" y="59"/>
                    </a:lnTo>
                    <a:lnTo>
                      <a:pt x="529" y="49"/>
                    </a:lnTo>
                    <a:lnTo>
                      <a:pt x="514" y="41"/>
                    </a:lnTo>
                    <a:lnTo>
                      <a:pt x="500" y="34"/>
                    </a:lnTo>
                    <a:lnTo>
                      <a:pt x="484" y="27"/>
                    </a:lnTo>
                    <a:lnTo>
                      <a:pt x="467" y="20"/>
                    </a:lnTo>
                    <a:lnTo>
                      <a:pt x="452" y="15"/>
                    </a:lnTo>
                    <a:lnTo>
                      <a:pt x="435" y="10"/>
                    </a:lnTo>
                    <a:lnTo>
                      <a:pt x="419" y="7"/>
                    </a:lnTo>
                    <a:lnTo>
                      <a:pt x="401" y="4"/>
                    </a:lnTo>
                    <a:lnTo>
                      <a:pt x="384" y="2"/>
                    </a:lnTo>
                    <a:lnTo>
                      <a:pt x="366" y="0"/>
                    </a:lnTo>
                    <a:lnTo>
                      <a:pt x="348" y="0"/>
                    </a:lnTo>
                    <a:lnTo>
                      <a:pt x="331" y="0"/>
                    </a:lnTo>
                    <a:lnTo>
                      <a:pt x="313" y="2"/>
                    </a:lnTo>
                    <a:lnTo>
                      <a:pt x="295" y="4"/>
                    </a:lnTo>
                    <a:lnTo>
                      <a:pt x="278" y="7"/>
                    </a:lnTo>
                    <a:lnTo>
                      <a:pt x="261" y="10"/>
                    </a:lnTo>
                    <a:lnTo>
                      <a:pt x="245" y="15"/>
                    </a:lnTo>
                    <a:lnTo>
                      <a:pt x="228" y="20"/>
                    </a:lnTo>
                    <a:lnTo>
                      <a:pt x="213" y="27"/>
                    </a:lnTo>
                    <a:lnTo>
                      <a:pt x="197" y="34"/>
                    </a:lnTo>
                    <a:lnTo>
                      <a:pt x="183" y="41"/>
                    </a:lnTo>
                    <a:lnTo>
                      <a:pt x="168" y="49"/>
                    </a:lnTo>
                    <a:lnTo>
                      <a:pt x="153" y="59"/>
                    </a:lnTo>
                    <a:lnTo>
                      <a:pt x="140" y="69"/>
                    </a:lnTo>
                    <a:lnTo>
                      <a:pt x="127" y="79"/>
                    </a:lnTo>
                    <a:lnTo>
                      <a:pt x="114" y="90"/>
                    </a:lnTo>
                    <a:lnTo>
                      <a:pt x="102" y="101"/>
                    </a:lnTo>
                    <a:lnTo>
                      <a:pt x="90" y="114"/>
                    </a:lnTo>
                    <a:lnTo>
                      <a:pt x="80" y="126"/>
                    </a:lnTo>
                    <a:lnTo>
                      <a:pt x="70" y="140"/>
                    </a:lnTo>
                    <a:lnTo>
                      <a:pt x="59" y="153"/>
                    </a:lnTo>
                    <a:lnTo>
                      <a:pt x="51" y="168"/>
                    </a:lnTo>
                    <a:lnTo>
                      <a:pt x="42" y="182"/>
                    </a:lnTo>
                    <a:lnTo>
                      <a:pt x="34" y="197"/>
                    </a:lnTo>
                    <a:lnTo>
                      <a:pt x="27" y="212"/>
                    </a:lnTo>
                    <a:lnTo>
                      <a:pt x="21" y="228"/>
                    </a:lnTo>
                    <a:lnTo>
                      <a:pt x="16" y="244"/>
                    </a:lnTo>
                    <a:lnTo>
                      <a:pt x="11" y="261"/>
                    </a:lnTo>
                    <a:lnTo>
                      <a:pt x="7" y="277"/>
                    </a:lnTo>
                    <a:lnTo>
                      <a:pt x="4" y="295"/>
                    </a:lnTo>
                    <a:lnTo>
                      <a:pt x="2" y="312"/>
                    </a:lnTo>
                    <a:lnTo>
                      <a:pt x="0" y="330"/>
                    </a:lnTo>
                    <a:lnTo>
                      <a:pt x="0" y="348"/>
                    </a:lnTo>
                    <a:lnTo>
                      <a:pt x="0" y="366"/>
                    </a:lnTo>
                    <a:lnTo>
                      <a:pt x="2" y="383"/>
                    </a:lnTo>
                    <a:lnTo>
                      <a:pt x="4" y="401"/>
                    </a:lnTo>
                    <a:lnTo>
                      <a:pt x="7" y="419"/>
                    </a:lnTo>
                    <a:lnTo>
                      <a:pt x="11" y="435"/>
                    </a:lnTo>
                    <a:lnTo>
                      <a:pt x="16" y="452"/>
                    </a:lnTo>
                    <a:lnTo>
                      <a:pt x="21" y="467"/>
                    </a:lnTo>
                    <a:lnTo>
                      <a:pt x="27" y="484"/>
                    </a:lnTo>
                    <a:lnTo>
                      <a:pt x="34" y="498"/>
                    </a:lnTo>
                    <a:lnTo>
                      <a:pt x="42" y="514"/>
                    </a:lnTo>
                    <a:lnTo>
                      <a:pt x="51" y="528"/>
                    </a:lnTo>
                    <a:lnTo>
                      <a:pt x="59" y="543"/>
                    </a:lnTo>
                    <a:lnTo>
                      <a:pt x="70" y="556"/>
                    </a:lnTo>
                    <a:lnTo>
                      <a:pt x="80" y="569"/>
                    </a:lnTo>
                    <a:lnTo>
                      <a:pt x="90" y="582"/>
                    </a:lnTo>
                    <a:lnTo>
                      <a:pt x="102" y="594"/>
                    </a:lnTo>
                    <a:lnTo>
                      <a:pt x="114" y="605"/>
                    </a:lnTo>
                    <a:lnTo>
                      <a:pt x="127" y="617"/>
                    </a:lnTo>
                    <a:lnTo>
                      <a:pt x="140" y="627"/>
                    </a:lnTo>
                    <a:lnTo>
                      <a:pt x="153" y="636"/>
                    </a:lnTo>
                    <a:lnTo>
                      <a:pt x="168" y="646"/>
                    </a:lnTo>
                    <a:lnTo>
                      <a:pt x="183" y="654"/>
                    </a:lnTo>
                    <a:lnTo>
                      <a:pt x="197" y="662"/>
                    </a:lnTo>
                    <a:lnTo>
                      <a:pt x="213" y="668"/>
                    </a:lnTo>
                    <a:lnTo>
                      <a:pt x="228" y="675"/>
                    </a:lnTo>
                    <a:lnTo>
                      <a:pt x="245" y="681"/>
                    </a:lnTo>
                    <a:lnTo>
                      <a:pt x="261" y="685"/>
                    </a:lnTo>
                    <a:lnTo>
                      <a:pt x="278" y="689"/>
                    </a:lnTo>
                    <a:lnTo>
                      <a:pt x="295" y="692"/>
                    </a:lnTo>
                    <a:lnTo>
                      <a:pt x="313" y="694"/>
                    </a:lnTo>
                    <a:lnTo>
                      <a:pt x="331" y="695"/>
                    </a:lnTo>
                    <a:lnTo>
                      <a:pt x="348" y="696"/>
                    </a:lnTo>
                    <a:lnTo>
                      <a:pt x="366" y="695"/>
                    </a:lnTo>
                    <a:lnTo>
                      <a:pt x="384" y="694"/>
                    </a:lnTo>
                    <a:lnTo>
                      <a:pt x="401" y="692"/>
                    </a:lnTo>
                    <a:lnTo>
                      <a:pt x="419" y="689"/>
                    </a:lnTo>
                    <a:lnTo>
                      <a:pt x="435" y="685"/>
                    </a:lnTo>
                    <a:lnTo>
                      <a:pt x="452" y="681"/>
                    </a:lnTo>
                    <a:lnTo>
                      <a:pt x="467" y="675"/>
                    </a:lnTo>
                    <a:lnTo>
                      <a:pt x="484" y="668"/>
                    </a:lnTo>
                    <a:lnTo>
                      <a:pt x="500" y="662"/>
                    </a:lnTo>
                    <a:lnTo>
                      <a:pt x="514" y="654"/>
                    </a:lnTo>
                    <a:lnTo>
                      <a:pt x="529" y="646"/>
                    </a:lnTo>
                    <a:lnTo>
                      <a:pt x="543" y="636"/>
                    </a:lnTo>
                    <a:lnTo>
                      <a:pt x="557" y="627"/>
                    </a:lnTo>
                    <a:lnTo>
                      <a:pt x="570" y="617"/>
                    </a:lnTo>
                    <a:lnTo>
                      <a:pt x="582" y="605"/>
                    </a:lnTo>
                    <a:lnTo>
                      <a:pt x="594" y="594"/>
                    </a:lnTo>
                    <a:lnTo>
                      <a:pt x="606" y="582"/>
                    </a:lnTo>
                    <a:lnTo>
                      <a:pt x="617" y="569"/>
                    </a:lnTo>
                    <a:lnTo>
                      <a:pt x="627" y="556"/>
                    </a:lnTo>
                    <a:lnTo>
                      <a:pt x="636" y="543"/>
                    </a:lnTo>
                    <a:lnTo>
                      <a:pt x="646" y="528"/>
                    </a:lnTo>
                    <a:lnTo>
                      <a:pt x="654" y="514"/>
                    </a:lnTo>
                    <a:lnTo>
                      <a:pt x="662" y="498"/>
                    </a:lnTo>
                    <a:lnTo>
                      <a:pt x="668" y="484"/>
                    </a:lnTo>
                    <a:lnTo>
                      <a:pt x="675" y="467"/>
                    </a:lnTo>
                    <a:lnTo>
                      <a:pt x="681" y="452"/>
                    </a:lnTo>
                    <a:lnTo>
                      <a:pt x="685" y="435"/>
                    </a:lnTo>
                    <a:lnTo>
                      <a:pt x="689" y="419"/>
                    </a:lnTo>
                    <a:lnTo>
                      <a:pt x="692" y="401"/>
                    </a:lnTo>
                    <a:lnTo>
                      <a:pt x="694" y="383"/>
                    </a:lnTo>
                    <a:lnTo>
                      <a:pt x="695" y="366"/>
                    </a:lnTo>
                    <a:lnTo>
                      <a:pt x="696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chenying0907 17"/>
              <p:cNvSpPr/>
              <p:nvPr/>
            </p:nvSpPr>
            <p:spPr bwMode="auto">
              <a:xfrm>
                <a:off x="3906134" y="2924820"/>
                <a:ext cx="69850" cy="68263"/>
              </a:xfrm>
              <a:custGeom>
                <a:avLst/>
                <a:gdLst>
                  <a:gd name="T0" fmla="*/ 347 w 348"/>
                  <a:gd name="T1" fmla="*/ 156 h 348"/>
                  <a:gd name="T2" fmla="*/ 340 w 348"/>
                  <a:gd name="T3" fmla="*/ 122 h 348"/>
                  <a:gd name="T4" fmla="*/ 328 w 348"/>
                  <a:gd name="T5" fmla="*/ 91 h 348"/>
                  <a:gd name="T6" fmla="*/ 309 w 348"/>
                  <a:gd name="T7" fmla="*/ 63 h 348"/>
                  <a:gd name="T8" fmla="*/ 285 w 348"/>
                  <a:gd name="T9" fmla="*/ 39 h 348"/>
                  <a:gd name="T10" fmla="*/ 257 w 348"/>
                  <a:gd name="T11" fmla="*/ 21 h 348"/>
                  <a:gd name="T12" fmla="*/ 226 w 348"/>
                  <a:gd name="T13" fmla="*/ 7 h 348"/>
                  <a:gd name="T14" fmla="*/ 192 w 348"/>
                  <a:gd name="T15" fmla="*/ 1 h 348"/>
                  <a:gd name="T16" fmla="*/ 157 w 348"/>
                  <a:gd name="T17" fmla="*/ 1 h 348"/>
                  <a:gd name="T18" fmla="*/ 122 w 348"/>
                  <a:gd name="T19" fmla="*/ 7 h 348"/>
                  <a:gd name="T20" fmla="*/ 91 w 348"/>
                  <a:gd name="T21" fmla="*/ 21 h 348"/>
                  <a:gd name="T22" fmla="*/ 63 w 348"/>
                  <a:gd name="T23" fmla="*/ 39 h 348"/>
                  <a:gd name="T24" fmla="*/ 40 w 348"/>
                  <a:gd name="T25" fmla="*/ 63 h 348"/>
                  <a:gd name="T26" fmla="*/ 21 w 348"/>
                  <a:gd name="T27" fmla="*/ 91 h 348"/>
                  <a:gd name="T28" fmla="*/ 7 w 348"/>
                  <a:gd name="T29" fmla="*/ 122 h 348"/>
                  <a:gd name="T30" fmla="*/ 1 w 348"/>
                  <a:gd name="T31" fmla="*/ 156 h 348"/>
                  <a:gd name="T32" fmla="*/ 1 w 348"/>
                  <a:gd name="T33" fmla="*/ 192 h 348"/>
                  <a:gd name="T34" fmla="*/ 7 w 348"/>
                  <a:gd name="T35" fmla="*/ 226 h 348"/>
                  <a:gd name="T36" fmla="*/ 21 w 348"/>
                  <a:gd name="T37" fmla="*/ 257 h 348"/>
                  <a:gd name="T38" fmla="*/ 40 w 348"/>
                  <a:gd name="T39" fmla="*/ 285 h 348"/>
                  <a:gd name="T40" fmla="*/ 63 w 348"/>
                  <a:gd name="T41" fmla="*/ 308 h 348"/>
                  <a:gd name="T42" fmla="*/ 91 w 348"/>
                  <a:gd name="T43" fmla="*/ 326 h 348"/>
                  <a:gd name="T44" fmla="*/ 122 w 348"/>
                  <a:gd name="T45" fmla="*/ 340 h 348"/>
                  <a:gd name="T46" fmla="*/ 157 w 348"/>
                  <a:gd name="T47" fmla="*/ 347 h 348"/>
                  <a:gd name="T48" fmla="*/ 192 w 348"/>
                  <a:gd name="T49" fmla="*/ 347 h 348"/>
                  <a:gd name="T50" fmla="*/ 226 w 348"/>
                  <a:gd name="T51" fmla="*/ 340 h 348"/>
                  <a:gd name="T52" fmla="*/ 257 w 348"/>
                  <a:gd name="T53" fmla="*/ 326 h 348"/>
                  <a:gd name="T54" fmla="*/ 285 w 348"/>
                  <a:gd name="T55" fmla="*/ 308 h 348"/>
                  <a:gd name="T56" fmla="*/ 309 w 348"/>
                  <a:gd name="T57" fmla="*/ 285 h 348"/>
                  <a:gd name="T58" fmla="*/ 328 w 348"/>
                  <a:gd name="T59" fmla="*/ 257 h 348"/>
                  <a:gd name="T60" fmla="*/ 340 w 348"/>
                  <a:gd name="T61" fmla="*/ 226 h 348"/>
                  <a:gd name="T62" fmla="*/ 347 w 348"/>
                  <a:gd name="T63" fmla="*/ 19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8" h="348">
                    <a:moveTo>
                      <a:pt x="348" y="174"/>
                    </a:moveTo>
                    <a:lnTo>
                      <a:pt x="347" y="156"/>
                    </a:lnTo>
                    <a:lnTo>
                      <a:pt x="344" y="139"/>
                    </a:lnTo>
                    <a:lnTo>
                      <a:pt x="340" y="122"/>
                    </a:lnTo>
                    <a:lnTo>
                      <a:pt x="335" y="106"/>
                    </a:lnTo>
                    <a:lnTo>
                      <a:pt x="328" y="91"/>
                    </a:lnTo>
                    <a:lnTo>
                      <a:pt x="318" y="77"/>
                    </a:lnTo>
                    <a:lnTo>
                      <a:pt x="309" y="63"/>
                    </a:lnTo>
                    <a:lnTo>
                      <a:pt x="298" y="51"/>
                    </a:lnTo>
                    <a:lnTo>
                      <a:pt x="285" y="39"/>
                    </a:lnTo>
                    <a:lnTo>
                      <a:pt x="272" y="30"/>
                    </a:lnTo>
                    <a:lnTo>
                      <a:pt x="257" y="21"/>
                    </a:lnTo>
                    <a:lnTo>
                      <a:pt x="242" y="13"/>
                    </a:lnTo>
                    <a:lnTo>
                      <a:pt x="226" y="7"/>
                    </a:lnTo>
                    <a:lnTo>
                      <a:pt x="210" y="3"/>
                    </a:lnTo>
                    <a:lnTo>
                      <a:pt x="192" y="1"/>
                    </a:lnTo>
                    <a:lnTo>
                      <a:pt x="174" y="0"/>
                    </a:lnTo>
                    <a:lnTo>
                      <a:pt x="157" y="1"/>
                    </a:lnTo>
                    <a:lnTo>
                      <a:pt x="139" y="3"/>
                    </a:lnTo>
                    <a:lnTo>
                      <a:pt x="122" y="7"/>
                    </a:lnTo>
                    <a:lnTo>
                      <a:pt x="107" y="13"/>
                    </a:lnTo>
                    <a:lnTo>
                      <a:pt x="91" y="21"/>
                    </a:lnTo>
                    <a:lnTo>
                      <a:pt x="77" y="30"/>
                    </a:lnTo>
                    <a:lnTo>
                      <a:pt x="63" y="39"/>
                    </a:lnTo>
                    <a:lnTo>
                      <a:pt x="51" y="51"/>
                    </a:lnTo>
                    <a:lnTo>
                      <a:pt x="40" y="63"/>
                    </a:lnTo>
                    <a:lnTo>
                      <a:pt x="30" y="77"/>
                    </a:lnTo>
                    <a:lnTo>
                      <a:pt x="21" y="91"/>
                    </a:lnTo>
                    <a:lnTo>
                      <a:pt x="14" y="106"/>
                    </a:lnTo>
                    <a:lnTo>
                      <a:pt x="7" y="122"/>
                    </a:lnTo>
                    <a:lnTo>
                      <a:pt x="3" y="139"/>
                    </a:lnTo>
                    <a:lnTo>
                      <a:pt x="1" y="156"/>
                    </a:lnTo>
                    <a:lnTo>
                      <a:pt x="0" y="174"/>
                    </a:lnTo>
                    <a:lnTo>
                      <a:pt x="1" y="192"/>
                    </a:lnTo>
                    <a:lnTo>
                      <a:pt x="3" y="209"/>
                    </a:lnTo>
                    <a:lnTo>
                      <a:pt x="7" y="226"/>
                    </a:lnTo>
                    <a:lnTo>
                      <a:pt x="14" y="241"/>
                    </a:lnTo>
                    <a:lnTo>
                      <a:pt x="21" y="257"/>
                    </a:lnTo>
                    <a:lnTo>
                      <a:pt x="30" y="271"/>
                    </a:lnTo>
                    <a:lnTo>
                      <a:pt x="40" y="285"/>
                    </a:lnTo>
                    <a:lnTo>
                      <a:pt x="51" y="297"/>
                    </a:lnTo>
                    <a:lnTo>
                      <a:pt x="63" y="308"/>
                    </a:lnTo>
                    <a:lnTo>
                      <a:pt x="77" y="318"/>
                    </a:lnTo>
                    <a:lnTo>
                      <a:pt x="91" y="326"/>
                    </a:lnTo>
                    <a:lnTo>
                      <a:pt x="107" y="335"/>
                    </a:lnTo>
                    <a:lnTo>
                      <a:pt x="122" y="340"/>
                    </a:lnTo>
                    <a:lnTo>
                      <a:pt x="139" y="344"/>
                    </a:lnTo>
                    <a:lnTo>
                      <a:pt x="157" y="347"/>
                    </a:lnTo>
                    <a:lnTo>
                      <a:pt x="174" y="348"/>
                    </a:lnTo>
                    <a:lnTo>
                      <a:pt x="192" y="347"/>
                    </a:lnTo>
                    <a:lnTo>
                      <a:pt x="210" y="344"/>
                    </a:lnTo>
                    <a:lnTo>
                      <a:pt x="226" y="340"/>
                    </a:lnTo>
                    <a:lnTo>
                      <a:pt x="242" y="335"/>
                    </a:lnTo>
                    <a:lnTo>
                      <a:pt x="257" y="326"/>
                    </a:lnTo>
                    <a:lnTo>
                      <a:pt x="272" y="318"/>
                    </a:lnTo>
                    <a:lnTo>
                      <a:pt x="285" y="308"/>
                    </a:lnTo>
                    <a:lnTo>
                      <a:pt x="298" y="297"/>
                    </a:lnTo>
                    <a:lnTo>
                      <a:pt x="309" y="285"/>
                    </a:lnTo>
                    <a:lnTo>
                      <a:pt x="318" y="271"/>
                    </a:lnTo>
                    <a:lnTo>
                      <a:pt x="328" y="257"/>
                    </a:lnTo>
                    <a:lnTo>
                      <a:pt x="335" y="241"/>
                    </a:lnTo>
                    <a:lnTo>
                      <a:pt x="340" y="226"/>
                    </a:lnTo>
                    <a:lnTo>
                      <a:pt x="344" y="209"/>
                    </a:lnTo>
                    <a:lnTo>
                      <a:pt x="347" y="192"/>
                    </a:lnTo>
                    <a:lnTo>
                      <a:pt x="348" y="174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4" name="chenying0907 9"/>
            <p:cNvGrpSpPr/>
            <p:nvPr/>
          </p:nvGrpSpPr>
          <p:grpSpPr>
            <a:xfrm>
              <a:off x="3671342" y="1976210"/>
              <a:ext cx="276177" cy="852603"/>
              <a:chOff x="3671184" y="1975495"/>
              <a:chExt cx="276225" cy="852488"/>
            </a:xfrm>
          </p:grpSpPr>
          <p:sp>
            <p:nvSpPr>
              <p:cNvPr id="22" name="chenying0907 6"/>
              <p:cNvSpPr/>
              <p:nvPr/>
            </p:nvSpPr>
            <p:spPr bwMode="auto">
              <a:xfrm>
                <a:off x="3671184" y="1975495"/>
                <a:ext cx="276225" cy="852488"/>
              </a:xfrm>
              <a:custGeom>
                <a:avLst/>
                <a:gdLst>
                  <a:gd name="T0" fmla="*/ 1384 w 1392"/>
                  <a:gd name="T1" fmla="*/ 590 h 4296"/>
                  <a:gd name="T2" fmla="*/ 1350 w 1392"/>
                  <a:gd name="T3" fmla="*/ 458 h 4296"/>
                  <a:gd name="T4" fmla="*/ 1292 w 1392"/>
                  <a:gd name="T5" fmla="*/ 335 h 4296"/>
                  <a:gd name="T6" fmla="*/ 1211 w 1392"/>
                  <a:gd name="T7" fmla="*/ 228 h 4296"/>
                  <a:gd name="T8" fmla="*/ 1113 w 1392"/>
                  <a:gd name="T9" fmla="*/ 138 h 4296"/>
                  <a:gd name="T10" fmla="*/ 998 w 1392"/>
                  <a:gd name="T11" fmla="*/ 69 h 4296"/>
                  <a:gd name="T12" fmla="*/ 870 w 1392"/>
                  <a:gd name="T13" fmla="*/ 22 h 4296"/>
                  <a:gd name="T14" fmla="*/ 732 w 1392"/>
                  <a:gd name="T15" fmla="*/ 1 h 4296"/>
                  <a:gd name="T16" fmla="*/ 591 w 1392"/>
                  <a:gd name="T17" fmla="*/ 7 h 4296"/>
                  <a:gd name="T18" fmla="*/ 457 w 1392"/>
                  <a:gd name="T19" fmla="*/ 43 h 4296"/>
                  <a:gd name="T20" fmla="*/ 336 w 1392"/>
                  <a:gd name="T21" fmla="*/ 101 h 4296"/>
                  <a:gd name="T22" fmla="*/ 228 w 1392"/>
                  <a:gd name="T23" fmla="*/ 181 h 4296"/>
                  <a:gd name="T24" fmla="*/ 138 w 1392"/>
                  <a:gd name="T25" fmla="*/ 280 h 4296"/>
                  <a:gd name="T26" fmla="*/ 68 w 1392"/>
                  <a:gd name="T27" fmla="*/ 394 h 4296"/>
                  <a:gd name="T28" fmla="*/ 22 w 1392"/>
                  <a:gd name="T29" fmla="*/ 523 h 4296"/>
                  <a:gd name="T30" fmla="*/ 1 w 1392"/>
                  <a:gd name="T31" fmla="*/ 661 h 4296"/>
                  <a:gd name="T32" fmla="*/ 4 w 1392"/>
                  <a:gd name="T33" fmla="*/ 772 h 4296"/>
                  <a:gd name="T34" fmla="*/ 21 w 1392"/>
                  <a:gd name="T35" fmla="*/ 867 h 4296"/>
                  <a:gd name="T36" fmla="*/ 51 w 1392"/>
                  <a:gd name="T37" fmla="*/ 958 h 4296"/>
                  <a:gd name="T38" fmla="*/ 92 w 1392"/>
                  <a:gd name="T39" fmla="*/ 1043 h 4296"/>
                  <a:gd name="T40" fmla="*/ 144 w 1392"/>
                  <a:gd name="T41" fmla="*/ 1121 h 4296"/>
                  <a:gd name="T42" fmla="*/ 206 w 1392"/>
                  <a:gd name="T43" fmla="*/ 1191 h 4296"/>
                  <a:gd name="T44" fmla="*/ 277 w 1392"/>
                  <a:gd name="T45" fmla="*/ 1252 h 4296"/>
                  <a:gd name="T46" fmla="*/ 354 w 1392"/>
                  <a:gd name="T47" fmla="*/ 1304 h 4296"/>
                  <a:gd name="T48" fmla="*/ 348 w 1392"/>
                  <a:gd name="T49" fmla="*/ 1546 h 4296"/>
                  <a:gd name="T50" fmla="*/ 331 w 1392"/>
                  <a:gd name="T51" fmla="*/ 1862 h 4296"/>
                  <a:gd name="T52" fmla="*/ 334 w 1392"/>
                  <a:gd name="T53" fmla="*/ 2185 h 4296"/>
                  <a:gd name="T54" fmla="*/ 350 w 1392"/>
                  <a:gd name="T55" fmla="*/ 2502 h 4296"/>
                  <a:gd name="T56" fmla="*/ 381 w 1392"/>
                  <a:gd name="T57" fmla="*/ 2811 h 4296"/>
                  <a:gd name="T58" fmla="*/ 425 w 1392"/>
                  <a:gd name="T59" fmla="*/ 3112 h 4296"/>
                  <a:gd name="T60" fmla="*/ 482 w 1392"/>
                  <a:gd name="T61" fmla="*/ 3405 h 4296"/>
                  <a:gd name="T62" fmla="*/ 552 w 1392"/>
                  <a:gd name="T63" fmla="*/ 3688 h 4296"/>
                  <a:gd name="T64" fmla="*/ 637 w 1392"/>
                  <a:gd name="T65" fmla="*/ 3964 h 4296"/>
                  <a:gd name="T66" fmla="*/ 736 w 1392"/>
                  <a:gd name="T67" fmla="*/ 4231 h 4296"/>
                  <a:gd name="T68" fmla="*/ 826 w 1392"/>
                  <a:gd name="T69" fmla="*/ 4244 h 4296"/>
                  <a:gd name="T70" fmla="*/ 920 w 1392"/>
                  <a:gd name="T71" fmla="*/ 4182 h 4296"/>
                  <a:gd name="T72" fmla="*/ 1021 w 1392"/>
                  <a:gd name="T73" fmla="*/ 4133 h 4296"/>
                  <a:gd name="T74" fmla="*/ 1128 w 1392"/>
                  <a:gd name="T75" fmla="*/ 4096 h 4296"/>
                  <a:gd name="T76" fmla="*/ 1087 w 1392"/>
                  <a:gd name="T77" fmla="*/ 3909 h 4296"/>
                  <a:gd name="T78" fmla="*/ 1006 w 1392"/>
                  <a:gd name="T79" fmla="*/ 3661 h 4296"/>
                  <a:gd name="T80" fmla="*/ 938 w 1392"/>
                  <a:gd name="T81" fmla="*/ 3406 h 4296"/>
                  <a:gd name="T82" fmla="*/ 881 w 1392"/>
                  <a:gd name="T83" fmla="*/ 3143 h 4296"/>
                  <a:gd name="T84" fmla="*/ 835 w 1392"/>
                  <a:gd name="T85" fmla="*/ 2874 h 4296"/>
                  <a:gd name="T86" fmla="*/ 803 w 1392"/>
                  <a:gd name="T87" fmla="*/ 2596 h 4296"/>
                  <a:gd name="T88" fmla="*/ 781 w 1392"/>
                  <a:gd name="T89" fmla="*/ 2310 h 4296"/>
                  <a:gd name="T90" fmla="*/ 773 w 1392"/>
                  <a:gd name="T91" fmla="*/ 2018 h 4296"/>
                  <a:gd name="T92" fmla="*/ 778 w 1392"/>
                  <a:gd name="T93" fmla="*/ 1729 h 4296"/>
                  <a:gd name="T94" fmla="*/ 803 w 1392"/>
                  <a:gd name="T95" fmla="*/ 1452 h 4296"/>
                  <a:gd name="T96" fmla="*/ 902 w 1392"/>
                  <a:gd name="T97" fmla="*/ 1362 h 4296"/>
                  <a:gd name="T98" fmla="*/ 1015 w 1392"/>
                  <a:gd name="T99" fmla="*/ 1315 h 4296"/>
                  <a:gd name="T100" fmla="*/ 1117 w 1392"/>
                  <a:gd name="T101" fmla="*/ 1251 h 4296"/>
                  <a:gd name="T102" fmla="*/ 1206 w 1392"/>
                  <a:gd name="T103" fmla="*/ 1171 h 4296"/>
                  <a:gd name="T104" fmla="*/ 1280 w 1392"/>
                  <a:gd name="T105" fmla="*/ 1077 h 4296"/>
                  <a:gd name="T106" fmla="*/ 1337 w 1392"/>
                  <a:gd name="T107" fmla="*/ 970 h 4296"/>
                  <a:gd name="T108" fmla="*/ 1375 w 1392"/>
                  <a:gd name="T109" fmla="*/ 854 h 4296"/>
                  <a:gd name="T110" fmla="*/ 1391 w 1392"/>
                  <a:gd name="T111" fmla="*/ 729 h 4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92" h="4296">
                    <a:moveTo>
                      <a:pt x="1392" y="697"/>
                    </a:moveTo>
                    <a:lnTo>
                      <a:pt x="1391" y="661"/>
                    </a:lnTo>
                    <a:lnTo>
                      <a:pt x="1388" y="626"/>
                    </a:lnTo>
                    <a:lnTo>
                      <a:pt x="1384" y="590"/>
                    </a:lnTo>
                    <a:lnTo>
                      <a:pt x="1378" y="556"/>
                    </a:lnTo>
                    <a:lnTo>
                      <a:pt x="1371" y="523"/>
                    </a:lnTo>
                    <a:lnTo>
                      <a:pt x="1361" y="490"/>
                    </a:lnTo>
                    <a:lnTo>
                      <a:pt x="1350" y="458"/>
                    </a:lnTo>
                    <a:lnTo>
                      <a:pt x="1338" y="425"/>
                    </a:lnTo>
                    <a:lnTo>
                      <a:pt x="1324" y="394"/>
                    </a:lnTo>
                    <a:lnTo>
                      <a:pt x="1309" y="364"/>
                    </a:lnTo>
                    <a:lnTo>
                      <a:pt x="1292" y="335"/>
                    </a:lnTo>
                    <a:lnTo>
                      <a:pt x="1273" y="307"/>
                    </a:lnTo>
                    <a:lnTo>
                      <a:pt x="1254" y="280"/>
                    </a:lnTo>
                    <a:lnTo>
                      <a:pt x="1233" y="253"/>
                    </a:lnTo>
                    <a:lnTo>
                      <a:pt x="1211" y="228"/>
                    </a:lnTo>
                    <a:lnTo>
                      <a:pt x="1188" y="204"/>
                    </a:lnTo>
                    <a:lnTo>
                      <a:pt x="1165" y="181"/>
                    </a:lnTo>
                    <a:lnTo>
                      <a:pt x="1139" y="159"/>
                    </a:lnTo>
                    <a:lnTo>
                      <a:pt x="1113" y="138"/>
                    </a:lnTo>
                    <a:lnTo>
                      <a:pt x="1086" y="118"/>
                    </a:lnTo>
                    <a:lnTo>
                      <a:pt x="1057" y="101"/>
                    </a:lnTo>
                    <a:lnTo>
                      <a:pt x="1028" y="84"/>
                    </a:lnTo>
                    <a:lnTo>
                      <a:pt x="998" y="69"/>
                    </a:lnTo>
                    <a:lnTo>
                      <a:pt x="968" y="55"/>
                    </a:lnTo>
                    <a:lnTo>
                      <a:pt x="936" y="43"/>
                    </a:lnTo>
                    <a:lnTo>
                      <a:pt x="903" y="31"/>
                    </a:lnTo>
                    <a:lnTo>
                      <a:pt x="870" y="22"/>
                    </a:lnTo>
                    <a:lnTo>
                      <a:pt x="836" y="14"/>
                    </a:lnTo>
                    <a:lnTo>
                      <a:pt x="802" y="7"/>
                    </a:lnTo>
                    <a:lnTo>
                      <a:pt x="768" y="3"/>
                    </a:lnTo>
                    <a:lnTo>
                      <a:pt x="732" y="1"/>
                    </a:lnTo>
                    <a:lnTo>
                      <a:pt x="696" y="0"/>
                    </a:lnTo>
                    <a:lnTo>
                      <a:pt x="660" y="1"/>
                    </a:lnTo>
                    <a:lnTo>
                      <a:pt x="625" y="3"/>
                    </a:lnTo>
                    <a:lnTo>
                      <a:pt x="591" y="7"/>
                    </a:lnTo>
                    <a:lnTo>
                      <a:pt x="556" y="14"/>
                    </a:lnTo>
                    <a:lnTo>
                      <a:pt x="522" y="22"/>
                    </a:lnTo>
                    <a:lnTo>
                      <a:pt x="489" y="31"/>
                    </a:lnTo>
                    <a:lnTo>
                      <a:pt x="457" y="43"/>
                    </a:lnTo>
                    <a:lnTo>
                      <a:pt x="425" y="55"/>
                    </a:lnTo>
                    <a:lnTo>
                      <a:pt x="395" y="69"/>
                    </a:lnTo>
                    <a:lnTo>
                      <a:pt x="365" y="84"/>
                    </a:lnTo>
                    <a:lnTo>
                      <a:pt x="336" y="101"/>
                    </a:lnTo>
                    <a:lnTo>
                      <a:pt x="307" y="118"/>
                    </a:lnTo>
                    <a:lnTo>
                      <a:pt x="280" y="138"/>
                    </a:lnTo>
                    <a:lnTo>
                      <a:pt x="254" y="159"/>
                    </a:lnTo>
                    <a:lnTo>
                      <a:pt x="228" y="181"/>
                    </a:lnTo>
                    <a:lnTo>
                      <a:pt x="204" y="204"/>
                    </a:lnTo>
                    <a:lnTo>
                      <a:pt x="181" y="228"/>
                    </a:lnTo>
                    <a:lnTo>
                      <a:pt x="159" y="253"/>
                    </a:lnTo>
                    <a:lnTo>
                      <a:pt x="138" y="280"/>
                    </a:lnTo>
                    <a:lnTo>
                      <a:pt x="119" y="307"/>
                    </a:lnTo>
                    <a:lnTo>
                      <a:pt x="100" y="335"/>
                    </a:lnTo>
                    <a:lnTo>
                      <a:pt x="84" y="364"/>
                    </a:lnTo>
                    <a:lnTo>
                      <a:pt x="68" y="394"/>
                    </a:lnTo>
                    <a:lnTo>
                      <a:pt x="55" y="425"/>
                    </a:lnTo>
                    <a:lnTo>
                      <a:pt x="42" y="458"/>
                    </a:lnTo>
                    <a:lnTo>
                      <a:pt x="31" y="490"/>
                    </a:lnTo>
                    <a:lnTo>
                      <a:pt x="22" y="523"/>
                    </a:lnTo>
                    <a:lnTo>
                      <a:pt x="15" y="556"/>
                    </a:lnTo>
                    <a:lnTo>
                      <a:pt x="8" y="590"/>
                    </a:lnTo>
                    <a:lnTo>
                      <a:pt x="3" y="626"/>
                    </a:lnTo>
                    <a:lnTo>
                      <a:pt x="1" y="661"/>
                    </a:lnTo>
                    <a:lnTo>
                      <a:pt x="0" y="697"/>
                    </a:lnTo>
                    <a:lnTo>
                      <a:pt x="0" y="722"/>
                    </a:lnTo>
                    <a:lnTo>
                      <a:pt x="2" y="747"/>
                    </a:lnTo>
                    <a:lnTo>
                      <a:pt x="4" y="772"/>
                    </a:lnTo>
                    <a:lnTo>
                      <a:pt x="7" y="796"/>
                    </a:lnTo>
                    <a:lnTo>
                      <a:pt x="10" y="819"/>
                    </a:lnTo>
                    <a:lnTo>
                      <a:pt x="16" y="843"/>
                    </a:lnTo>
                    <a:lnTo>
                      <a:pt x="21" y="867"/>
                    </a:lnTo>
                    <a:lnTo>
                      <a:pt x="27" y="891"/>
                    </a:lnTo>
                    <a:lnTo>
                      <a:pt x="34" y="914"/>
                    </a:lnTo>
                    <a:lnTo>
                      <a:pt x="42" y="936"/>
                    </a:lnTo>
                    <a:lnTo>
                      <a:pt x="51" y="958"/>
                    </a:lnTo>
                    <a:lnTo>
                      <a:pt x="60" y="980"/>
                    </a:lnTo>
                    <a:lnTo>
                      <a:pt x="70" y="1001"/>
                    </a:lnTo>
                    <a:lnTo>
                      <a:pt x="81" y="1023"/>
                    </a:lnTo>
                    <a:lnTo>
                      <a:pt x="92" y="1043"/>
                    </a:lnTo>
                    <a:lnTo>
                      <a:pt x="105" y="1063"/>
                    </a:lnTo>
                    <a:lnTo>
                      <a:pt x="117" y="1083"/>
                    </a:lnTo>
                    <a:lnTo>
                      <a:pt x="131" y="1103"/>
                    </a:lnTo>
                    <a:lnTo>
                      <a:pt x="144" y="1121"/>
                    </a:lnTo>
                    <a:lnTo>
                      <a:pt x="159" y="1139"/>
                    </a:lnTo>
                    <a:lnTo>
                      <a:pt x="174" y="1156"/>
                    </a:lnTo>
                    <a:lnTo>
                      <a:pt x="190" y="1174"/>
                    </a:lnTo>
                    <a:lnTo>
                      <a:pt x="206" y="1191"/>
                    </a:lnTo>
                    <a:lnTo>
                      <a:pt x="223" y="1207"/>
                    </a:lnTo>
                    <a:lnTo>
                      <a:pt x="240" y="1223"/>
                    </a:lnTo>
                    <a:lnTo>
                      <a:pt x="258" y="1237"/>
                    </a:lnTo>
                    <a:lnTo>
                      <a:pt x="277" y="1252"/>
                    </a:lnTo>
                    <a:lnTo>
                      <a:pt x="295" y="1266"/>
                    </a:lnTo>
                    <a:lnTo>
                      <a:pt x="315" y="1279"/>
                    </a:lnTo>
                    <a:lnTo>
                      <a:pt x="335" y="1291"/>
                    </a:lnTo>
                    <a:lnTo>
                      <a:pt x="354" y="1304"/>
                    </a:lnTo>
                    <a:lnTo>
                      <a:pt x="375" y="1315"/>
                    </a:lnTo>
                    <a:lnTo>
                      <a:pt x="365" y="1392"/>
                    </a:lnTo>
                    <a:lnTo>
                      <a:pt x="356" y="1469"/>
                    </a:lnTo>
                    <a:lnTo>
                      <a:pt x="348" y="1546"/>
                    </a:lnTo>
                    <a:lnTo>
                      <a:pt x="342" y="1625"/>
                    </a:lnTo>
                    <a:lnTo>
                      <a:pt x="337" y="1703"/>
                    </a:lnTo>
                    <a:lnTo>
                      <a:pt x="333" y="1782"/>
                    </a:lnTo>
                    <a:lnTo>
                      <a:pt x="331" y="1862"/>
                    </a:lnTo>
                    <a:lnTo>
                      <a:pt x="329" y="1940"/>
                    </a:lnTo>
                    <a:lnTo>
                      <a:pt x="331" y="2022"/>
                    </a:lnTo>
                    <a:lnTo>
                      <a:pt x="332" y="2104"/>
                    </a:lnTo>
                    <a:lnTo>
                      <a:pt x="334" y="2185"/>
                    </a:lnTo>
                    <a:lnTo>
                      <a:pt x="337" y="2265"/>
                    </a:lnTo>
                    <a:lnTo>
                      <a:pt x="341" y="2345"/>
                    </a:lnTo>
                    <a:lnTo>
                      <a:pt x="345" y="2425"/>
                    </a:lnTo>
                    <a:lnTo>
                      <a:pt x="350" y="2502"/>
                    </a:lnTo>
                    <a:lnTo>
                      <a:pt x="356" y="2581"/>
                    </a:lnTo>
                    <a:lnTo>
                      <a:pt x="364" y="2658"/>
                    </a:lnTo>
                    <a:lnTo>
                      <a:pt x="372" y="2736"/>
                    </a:lnTo>
                    <a:lnTo>
                      <a:pt x="381" y="2811"/>
                    </a:lnTo>
                    <a:lnTo>
                      <a:pt x="391" y="2888"/>
                    </a:lnTo>
                    <a:lnTo>
                      <a:pt x="401" y="2963"/>
                    </a:lnTo>
                    <a:lnTo>
                      <a:pt x="412" y="3038"/>
                    </a:lnTo>
                    <a:lnTo>
                      <a:pt x="425" y="3112"/>
                    </a:lnTo>
                    <a:lnTo>
                      <a:pt x="437" y="3186"/>
                    </a:lnTo>
                    <a:lnTo>
                      <a:pt x="452" y="3259"/>
                    </a:lnTo>
                    <a:lnTo>
                      <a:pt x="466" y="3332"/>
                    </a:lnTo>
                    <a:lnTo>
                      <a:pt x="482" y="3405"/>
                    </a:lnTo>
                    <a:lnTo>
                      <a:pt x="498" y="3476"/>
                    </a:lnTo>
                    <a:lnTo>
                      <a:pt x="516" y="3547"/>
                    </a:lnTo>
                    <a:lnTo>
                      <a:pt x="534" y="3617"/>
                    </a:lnTo>
                    <a:lnTo>
                      <a:pt x="552" y="3688"/>
                    </a:lnTo>
                    <a:lnTo>
                      <a:pt x="573" y="3757"/>
                    </a:lnTo>
                    <a:lnTo>
                      <a:pt x="594" y="3827"/>
                    </a:lnTo>
                    <a:lnTo>
                      <a:pt x="614" y="3895"/>
                    </a:lnTo>
                    <a:lnTo>
                      <a:pt x="637" y="3964"/>
                    </a:lnTo>
                    <a:lnTo>
                      <a:pt x="660" y="4031"/>
                    </a:lnTo>
                    <a:lnTo>
                      <a:pt x="685" y="4098"/>
                    </a:lnTo>
                    <a:lnTo>
                      <a:pt x="710" y="4165"/>
                    </a:lnTo>
                    <a:lnTo>
                      <a:pt x="736" y="4231"/>
                    </a:lnTo>
                    <a:lnTo>
                      <a:pt x="762" y="4296"/>
                    </a:lnTo>
                    <a:lnTo>
                      <a:pt x="782" y="4278"/>
                    </a:lnTo>
                    <a:lnTo>
                      <a:pt x="804" y="4260"/>
                    </a:lnTo>
                    <a:lnTo>
                      <a:pt x="826" y="4244"/>
                    </a:lnTo>
                    <a:lnTo>
                      <a:pt x="849" y="4227"/>
                    </a:lnTo>
                    <a:lnTo>
                      <a:pt x="871" y="4211"/>
                    </a:lnTo>
                    <a:lnTo>
                      <a:pt x="895" y="4196"/>
                    </a:lnTo>
                    <a:lnTo>
                      <a:pt x="920" y="4182"/>
                    </a:lnTo>
                    <a:lnTo>
                      <a:pt x="944" y="4169"/>
                    </a:lnTo>
                    <a:lnTo>
                      <a:pt x="969" y="4155"/>
                    </a:lnTo>
                    <a:lnTo>
                      <a:pt x="995" y="4144"/>
                    </a:lnTo>
                    <a:lnTo>
                      <a:pt x="1021" y="4133"/>
                    </a:lnTo>
                    <a:lnTo>
                      <a:pt x="1046" y="4122"/>
                    </a:lnTo>
                    <a:lnTo>
                      <a:pt x="1073" y="4113"/>
                    </a:lnTo>
                    <a:lnTo>
                      <a:pt x="1100" y="4104"/>
                    </a:lnTo>
                    <a:lnTo>
                      <a:pt x="1128" y="4096"/>
                    </a:lnTo>
                    <a:lnTo>
                      <a:pt x="1156" y="4089"/>
                    </a:lnTo>
                    <a:lnTo>
                      <a:pt x="1132" y="4029"/>
                    </a:lnTo>
                    <a:lnTo>
                      <a:pt x="1110" y="3969"/>
                    </a:lnTo>
                    <a:lnTo>
                      <a:pt x="1087" y="3909"/>
                    </a:lnTo>
                    <a:lnTo>
                      <a:pt x="1066" y="3847"/>
                    </a:lnTo>
                    <a:lnTo>
                      <a:pt x="1045" y="3785"/>
                    </a:lnTo>
                    <a:lnTo>
                      <a:pt x="1026" y="3723"/>
                    </a:lnTo>
                    <a:lnTo>
                      <a:pt x="1006" y="3661"/>
                    </a:lnTo>
                    <a:lnTo>
                      <a:pt x="987" y="3598"/>
                    </a:lnTo>
                    <a:lnTo>
                      <a:pt x="970" y="3534"/>
                    </a:lnTo>
                    <a:lnTo>
                      <a:pt x="953" y="3470"/>
                    </a:lnTo>
                    <a:lnTo>
                      <a:pt x="938" y="3406"/>
                    </a:lnTo>
                    <a:lnTo>
                      <a:pt x="922" y="3341"/>
                    </a:lnTo>
                    <a:lnTo>
                      <a:pt x="908" y="3276"/>
                    </a:lnTo>
                    <a:lnTo>
                      <a:pt x="893" y="3210"/>
                    </a:lnTo>
                    <a:lnTo>
                      <a:pt x="881" y="3143"/>
                    </a:lnTo>
                    <a:lnTo>
                      <a:pt x="868" y="3077"/>
                    </a:lnTo>
                    <a:lnTo>
                      <a:pt x="856" y="3010"/>
                    </a:lnTo>
                    <a:lnTo>
                      <a:pt x="845" y="2942"/>
                    </a:lnTo>
                    <a:lnTo>
                      <a:pt x="835" y="2874"/>
                    </a:lnTo>
                    <a:lnTo>
                      <a:pt x="826" y="2805"/>
                    </a:lnTo>
                    <a:lnTo>
                      <a:pt x="817" y="2736"/>
                    </a:lnTo>
                    <a:lnTo>
                      <a:pt x="809" y="2666"/>
                    </a:lnTo>
                    <a:lnTo>
                      <a:pt x="803" y="2596"/>
                    </a:lnTo>
                    <a:lnTo>
                      <a:pt x="796" y="2525"/>
                    </a:lnTo>
                    <a:lnTo>
                      <a:pt x="791" y="2454"/>
                    </a:lnTo>
                    <a:lnTo>
                      <a:pt x="785" y="2382"/>
                    </a:lnTo>
                    <a:lnTo>
                      <a:pt x="781" y="2310"/>
                    </a:lnTo>
                    <a:lnTo>
                      <a:pt x="778" y="2237"/>
                    </a:lnTo>
                    <a:lnTo>
                      <a:pt x="776" y="2163"/>
                    </a:lnTo>
                    <a:lnTo>
                      <a:pt x="774" y="2090"/>
                    </a:lnTo>
                    <a:lnTo>
                      <a:pt x="773" y="2018"/>
                    </a:lnTo>
                    <a:lnTo>
                      <a:pt x="772" y="1940"/>
                    </a:lnTo>
                    <a:lnTo>
                      <a:pt x="773" y="1870"/>
                    </a:lnTo>
                    <a:lnTo>
                      <a:pt x="775" y="1799"/>
                    </a:lnTo>
                    <a:lnTo>
                      <a:pt x="778" y="1729"/>
                    </a:lnTo>
                    <a:lnTo>
                      <a:pt x="782" y="1659"/>
                    </a:lnTo>
                    <a:lnTo>
                      <a:pt x="788" y="1590"/>
                    </a:lnTo>
                    <a:lnTo>
                      <a:pt x="795" y="1520"/>
                    </a:lnTo>
                    <a:lnTo>
                      <a:pt x="803" y="1452"/>
                    </a:lnTo>
                    <a:lnTo>
                      <a:pt x="812" y="1384"/>
                    </a:lnTo>
                    <a:lnTo>
                      <a:pt x="843" y="1377"/>
                    </a:lnTo>
                    <a:lnTo>
                      <a:pt x="873" y="1370"/>
                    </a:lnTo>
                    <a:lnTo>
                      <a:pt x="902" y="1362"/>
                    </a:lnTo>
                    <a:lnTo>
                      <a:pt x="931" y="1351"/>
                    </a:lnTo>
                    <a:lnTo>
                      <a:pt x="960" y="1341"/>
                    </a:lnTo>
                    <a:lnTo>
                      <a:pt x="988" y="1329"/>
                    </a:lnTo>
                    <a:lnTo>
                      <a:pt x="1015" y="1315"/>
                    </a:lnTo>
                    <a:lnTo>
                      <a:pt x="1041" y="1301"/>
                    </a:lnTo>
                    <a:lnTo>
                      <a:pt x="1067" y="1285"/>
                    </a:lnTo>
                    <a:lnTo>
                      <a:pt x="1093" y="1268"/>
                    </a:lnTo>
                    <a:lnTo>
                      <a:pt x="1117" y="1251"/>
                    </a:lnTo>
                    <a:lnTo>
                      <a:pt x="1141" y="1232"/>
                    </a:lnTo>
                    <a:lnTo>
                      <a:pt x="1163" y="1213"/>
                    </a:lnTo>
                    <a:lnTo>
                      <a:pt x="1185" y="1193"/>
                    </a:lnTo>
                    <a:lnTo>
                      <a:pt x="1206" y="1171"/>
                    </a:lnTo>
                    <a:lnTo>
                      <a:pt x="1226" y="1148"/>
                    </a:lnTo>
                    <a:lnTo>
                      <a:pt x="1244" y="1125"/>
                    </a:lnTo>
                    <a:lnTo>
                      <a:pt x="1263" y="1101"/>
                    </a:lnTo>
                    <a:lnTo>
                      <a:pt x="1280" y="1077"/>
                    </a:lnTo>
                    <a:lnTo>
                      <a:pt x="1296" y="1051"/>
                    </a:lnTo>
                    <a:lnTo>
                      <a:pt x="1311" y="1025"/>
                    </a:lnTo>
                    <a:lnTo>
                      <a:pt x="1324" y="998"/>
                    </a:lnTo>
                    <a:lnTo>
                      <a:pt x="1337" y="970"/>
                    </a:lnTo>
                    <a:lnTo>
                      <a:pt x="1348" y="942"/>
                    </a:lnTo>
                    <a:lnTo>
                      <a:pt x="1358" y="913"/>
                    </a:lnTo>
                    <a:lnTo>
                      <a:pt x="1367" y="884"/>
                    </a:lnTo>
                    <a:lnTo>
                      <a:pt x="1375" y="854"/>
                    </a:lnTo>
                    <a:lnTo>
                      <a:pt x="1381" y="824"/>
                    </a:lnTo>
                    <a:lnTo>
                      <a:pt x="1386" y="792"/>
                    </a:lnTo>
                    <a:lnTo>
                      <a:pt x="1389" y="760"/>
                    </a:lnTo>
                    <a:lnTo>
                      <a:pt x="1391" y="729"/>
                    </a:lnTo>
                    <a:lnTo>
                      <a:pt x="1392" y="69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chenying0907 12"/>
              <p:cNvSpPr/>
              <p:nvPr/>
            </p:nvSpPr>
            <p:spPr bwMode="auto">
              <a:xfrm>
                <a:off x="3741034" y="2045345"/>
                <a:ext cx="138113" cy="138113"/>
              </a:xfrm>
              <a:custGeom>
                <a:avLst/>
                <a:gdLst>
                  <a:gd name="T0" fmla="*/ 694 w 696"/>
                  <a:gd name="T1" fmla="*/ 312 h 696"/>
                  <a:gd name="T2" fmla="*/ 685 w 696"/>
                  <a:gd name="T3" fmla="*/ 261 h 696"/>
                  <a:gd name="T4" fmla="*/ 669 w 696"/>
                  <a:gd name="T5" fmla="*/ 212 h 696"/>
                  <a:gd name="T6" fmla="*/ 646 w 696"/>
                  <a:gd name="T7" fmla="*/ 167 h 696"/>
                  <a:gd name="T8" fmla="*/ 617 w 696"/>
                  <a:gd name="T9" fmla="*/ 126 h 696"/>
                  <a:gd name="T10" fmla="*/ 582 w 696"/>
                  <a:gd name="T11" fmla="*/ 90 h 696"/>
                  <a:gd name="T12" fmla="*/ 543 w 696"/>
                  <a:gd name="T13" fmla="*/ 59 h 696"/>
                  <a:gd name="T14" fmla="*/ 499 w 696"/>
                  <a:gd name="T15" fmla="*/ 34 h 696"/>
                  <a:gd name="T16" fmla="*/ 452 w 696"/>
                  <a:gd name="T17" fmla="*/ 15 h 696"/>
                  <a:gd name="T18" fmla="*/ 401 w 696"/>
                  <a:gd name="T19" fmla="*/ 4 h 696"/>
                  <a:gd name="T20" fmla="*/ 348 w 696"/>
                  <a:gd name="T21" fmla="*/ 0 h 696"/>
                  <a:gd name="T22" fmla="*/ 295 w 696"/>
                  <a:gd name="T23" fmla="*/ 4 h 696"/>
                  <a:gd name="T24" fmla="*/ 245 w 696"/>
                  <a:gd name="T25" fmla="*/ 15 h 696"/>
                  <a:gd name="T26" fmla="*/ 197 w 696"/>
                  <a:gd name="T27" fmla="*/ 34 h 696"/>
                  <a:gd name="T28" fmla="*/ 153 w 696"/>
                  <a:gd name="T29" fmla="*/ 59 h 696"/>
                  <a:gd name="T30" fmla="*/ 114 w 696"/>
                  <a:gd name="T31" fmla="*/ 90 h 696"/>
                  <a:gd name="T32" fmla="*/ 80 w 696"/>
                  <a:gd name="T33" fmla="*/ 126 h 696"/>
                  <a:gd name="T34" fmla="*/ 51 w 696"/>
                  <a:gd name="T35" fmla="*/ 167 h 696"/>
                  <a:gd name="T36" fmla="*/ 27 w 696"/>
                  <a:gd name="T37" fmla="*/ 212 h 696"/>
                  <a:gd name="T38" fmla="*/ 12 w 696"/>
                  <a:gd name="T39" fmla="*/ 261 h 696"/>
                  <a:gd name="T40" fmla="*/ 2 w 696"/>
                  <a:gd name="T41" fmla="*/ 312 h 696"/>
                  <a:gd name="T42" fmla="*/ 0 w 696"/>
                  <a:gd name="T43" fmla="*/ 366 h 696"/>
                  <a:gd name="T44" fmla="*/ 7 w 696"/>
                  <a:gd name="T45" fmla="*/ 418 h 696"/>
                  <a:gd name="T46" fmla="*/ 21 w 696"/>
                  <a:gd name="T47" fmla="*/ 467 h 696"/>
                  <a:gd name="T48" fmla="*/ 43 w 696"/>
                  <a:gd name="T49" fmla="*/ 514 h 696"/>
                  <a:gd name="T50" fmla="*/ 70 w 696"/>
                  <a:gd name="T51" fmla="*/ 556 h 696"/>
                  <a:gd name="T52" fmla="*/ 102 w 696"/>
                  <a:gd name="T53" fmla="*/ 594 h 696"/>
                  <a:gd name="T54" fmla="*/ 140 w 696"/>
                  <a:gd name="T55" fmla="*/ 627 h 696"/>
                  <a:gd name="T56" fmla="*/ 182 w 696"/>
                  <a:gd name="T57" fmla="*/ 654 h 696"/>
                  <a:gd name="T58" fmla="*/ 228 w 696"/>
                  <a:gd name="T59" fmla="*/ 675 h 696"/>
                  <a:gd name="T60" fmla="*/ 278 w 696"/>
                  <a:gd name="T61" fmla="*/ 689 h 696"/>
                  <a:gd name="T62" fmla="*/ 331 w 696"/>
                  <a:gd name="T63" fmla="*/ 695 h 696"/>
                  <a:gd name="T64" fmla="*/ 383 w 696"/>
                  <a:gd name="T65" fmla="*/ 694 h 696"/>
                  <a:gd name="T66" fmla="*/ 435 w 696"/>
                  <a:gd name="T67" fmla="*/ 685 h 696"/>
                  <a:gd name="T68" fmla="*/ 484 w 696"/>
                  <a:gd name="T69" fmla="*/ 668 h 696"/>
                  <a:gd name="T70" fmla="*/ 529 w 696"/>
                  <a:gd name="T71" fmla="*/ 646 h 696"/>
                  <a:gd name="T72" fmla="*/ 570 w 696"/>
                  <a:gd name="T73" fmla="*/ 617 h 696"/>
                  <a:gd name="T74" fmla="*/ 606 w 696"/>
                  <a:gd name="T75" fmla="*/ 582 h 696"/>
                  <a:gd name="T76" fmla="*/ 637 w 696"/>
                  <a:gd name="T77" fmla="*/ 543 h 696"/>
                  <a:gd name="T78" fmla="*/ 662 w 696"/>
                  <a:gd name="T79" fmla="*/ 498 h 696"/>
                  <a:gd name="T80" fmla="*/ 681 w 696"/>
                  <a:gd name="T81" fmla="*/ 452 h 696"/>
                  <a:gd name="T82" fmla="*/ 692 w 696"/>
                  <a:gd name="T83" fmla="*/ 401 h 696"/>
                  <a:gd name="T84" fmla="*/ 696 w 696"/>
                  <a:gd name="T85" fmla="*/ 34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6" h="696">
                    <a:moveTo>
                      <a:pt x="696" y="348"/>
                    </a:moveTo>
                    <a:lnTo>
                      <a:pt x="696" y="329"/>
                    </a:lnTo>
                    <a:lnTo>
                      <a:pt x="694" y="312"/>
                    </a:lnTo>
                    <a:lnTo>
                      <a:pt x="692" y="295"/>
                    </a:lnTo>
                    <a:lnTo>
                      <a:pt x="689" y="278"/>
                    </a:lnTo>
                    <a:lnTo>
                      <a:pt x="685" y="261"/>
                    </a:lnTo>
                    <a:lnTo>
                      <a:pt x="681" y="244"/>
                    </a:lnTo>
                    <a:lnTo>
                      <a:pt x="676" y="228"/>
                    </a:lnTo>
                    <a:lnTo>
                      <a:pt x="669" y="212"/>
                    </a:lnTo>
                    <a:lnTo>
                      <a:pt x="662" y="197"/>
                    </a:lnTo>
                    <a:lnTo>
                      <a:pt x="654" y="182"/>
                    </a:lnTo>
                    <a:lnTo>
                      <a:pt x="646" y="167"/>
                    </a:lnTo>
                    <a:lnTo>
                      <a:pt x="637" y="153"/>
                    </a:lnTo>
                    <a:lnTo>
                      <a:pt x="627" y="140"/>
                    </a:lnTo>
                    <a:lnTo>
                      <a:pt x="617" y="126"/>
                    </a:lnTo>
                    <a:lnTo>
                      <a:pt x="606" y="114"/>
                    </a:lnTo>
                    <a:lnTo>
                      <a:pt x="595" y="101"/>
                    </a:lnTo>
                    <a:lnTo>
                      <a:pt x="582" y="90"/>
                    </a:lnTo>
                    <a:lnTo>
                      <a:pt x="570" y="78"/>
                    </a:lnTo>
                    <a:lnTo>
                      <a:pt x="556" y="68"/>
                    </a:lnTo>
                    <a:lnTo>
                      <a:pt x="543" y="59"/>
                    </a:lnTo>
                    <a:lnTo>
                      <a:pt x="529" y="49"/>
                    </a:lnTo>
                    <a:lnTo>
                      <a:pt x="514" y="41"/>
                    </a:lnTo>
                    <a:lnTo>
                      <a:pt x="499" y="34"/>
                    </a:lnTo>
                    <a:lnTo>
                      <a:pt x="484" y="27"/>
                    </a:lnTo>
                    <a:lnTo>
                      <a:pt x="468" y="20"/>
                    </a:lnTo>
                    <a:lnTo>
                      <a:pt x="452" y="15"/>
                    </a:lnTo>
                    <a:lnTo>
                      <a:pt x="435" y="10"/>
                    </a:lnTo>
                    <a:lnTo>
                      <a:pt x="419" y="7"/>
                    </a:lnTo>
                    <a:lnTo>
                      <a:pt x="401" y="4"/>
                    </a:lnTo>
                    <a:lnTo>
                      <a:pt x="383" y="1"/>
                    </a:lnTo>
                    <a:lnTo>
                      <a:pt x="366" y="0"/>
                    </a:lnTo>
                    <a:lnTo>
                      <a:pt x="348" y="0"/>
                    </a:lnTo>
                    <a:lnTo>
                      <a:pt x="331" y="0"/>
                    </a:lnTo>
                    <a:lnTo>
                      <a:pt x="313" y="1"/>
                    </a:lnTo>
                    <a:lnTo>
                      <a:pt x="295" y="4"/>
                    </a:lnTo>
                    <a:lnTo>
                      <a:pt x="278" y="7"/>
                    </a:lnTo>
                    <a:lnTo>
                      <a:pt x="261" y="10"/>
                    </a:lnTo>
                    <a:lnTo>
                      <a:pt x="245" y="15"/>
                    </a:lnTo>
                    <a:lnTo>
                      <a:pt x="228" y="20"/>
                    </a:lnTo>
                    <a:lnTo>
                      <a:pt x="213" y="27"/>
                    </a:lnTo>
                    <a:lnTo>
                      <a:pt x="197" y="34"/>
                    </a:lnTo>
                    <a:lnTo>
                      <a:pt x="182" y="41"/>
                    </a:lnTo>
                    <a:lnTo>
                      <a:pt x="168" y="49"/>
                    </a:lnTo>
                    <a:lnTo>
                      <a:pt x="153" y="59"/>
                    </a:lnTo>
                    <a:lnTo>
                      <a:pt x="140" y="68"/>
                    </a:lnTo>
                    <a:lnTo>
                      <a:pt x="127" y="78"/>
                    </a:lnTo>
                    <a:lnTo>
                      <a:pt x="114" y="90"/>
                    </a:lnTo>
                    <a:lnTo>
                      <a:pt x="102" y="101"/>
                    </a:lnTo>
                    <a:lnTo>
                      <a:pt x="90" y="114"/>
                    </a:lnTo>
                    <a:lnTo>
                      <a:pt x="80" y="126"/>
                    </a:lnTo>
                    <a:lnTo>
                      <a:pt x="70" y="140"/>
                    </a:lnTo>
                    <a:lnTo>
                      <a:pt x="59" y="153"/>
                    </a:lnTo>
                    <a:lnTo>
                      <a:pt x="51" y="167"/>
                    </a:lnTo>
                    <a:lnTo>
                      <a:pt x="43" y="182"/>
                    </a:lnTo>
                    <a:lnTo>
                      <a:pt x="34" y="197"/>
                    </a:lnTo>
                    <a:lnTo>
                      <a:pt x="27" y="212"/>
                    </a:lnTo>
                    <a:lnTo>
                      <a:pt x="21" y="228"/>
                    </a:lnTo>
                    <a:lnTo>
                      <a:pt x="16" y="244"/>
                    </a:lnTo>
                    <a:lnTo>
                      <a:pt x="12" y="261"/>
                    </a:lnTo>
                    <a:lnTo>
                      <a:pt x="7" y="278"/>
                    </a:lnTo>
                    <a:lnTo>
                      <a:pt x="4" y="295"/>
                    </a:lnTo>
                    <a:lnTo>
                      <a:pt x="2" y="312"/>
                    </a:lnTo>
                    <a:lnTo>
                      <a:pt x="0" y="329"/>
                    </a:lnTo>
                    <a:lnTo>
                      <a:pt x="0" y="348"/>
                    </a:lnTo>
                    <a:lnTo>
                      <a:pt x="0" y="366"/>
                    </a:lnTo>
                    <a:lnTo>
                      <a:pt x="2" y="383"/>
                    </a:lnTo>
                    <a:lnTo>
                      <a:pt x="4" y="401"/>
                    </a:lnTo>
                    <a:lnTo>
                      <a:pt x="7" y="418"/>
                    </a:lnTo>
                    <a:lnTo>
                      <a:pt x="12" y="435"/>
                    </a:lnTo>
                    <a:lnTo>
                      <a:pt x="16" y="452"/>
                    </a:lnTo>
                    <a:lnTo>
                      <a:pt x="21" y="467"/>
                    </a:lnTo>
                    <a:lnTo>
                      <a:pt x="27" y="483"/>
                    </a:lnTo>
                    <a:lnTo>
                      <a:pt x="34" y="498"/>
                    </a:lnTo>
                    <a:lnTo>
                      <a:pt x="43" y="514"/>
                    </a:lnTo>
                    <a:lnTo>
                      <a:pt x="51" y="528"/>
                    </a:lnTo>
                    <a:lnTo>
                      <a:pt x="59" y="543"/>
                    </a:lnTo>
                    <a:lnTo>
                      <a:pt x="70" y="556"/>
                    </a:lnTo>
                    <a:lnTo>
                      <a:pt x="80" y="569"/>
                    </a:lnTo>
                    <a:lnTo>
                      <a:pt x="90" y="582"/>
                    </a:lnTo>
                    <a:lnTo>
                      <a:pt x="102" y="594"/>
                    </a:lnTo>
                    <a:lnTo>
                      <a:pt x="114" y="605"/>
                    </a:lnTo>
                    <a:lnTo>
                      <a:pt x="127" y="617"/>
                    </a:lnTo>
                    <a:lnTo>
                      <a:pt x="140" y="627"/>
                    </a:lnTo>
                    <a:lnTo>
                      <a:pt x="153" y="636"/>
                    </a:lnTo>
                    <a:lnTo>
                      <a:pt x="168" y="646"/>
                    </a:lnTo>
                    <a:lnTo>
                      <a:pt x="182" y="654"/>
                    </a:lnTo>
                    <a:lnTo>
                      <a:pt x="197" y="662"/>
                    </a:lnTo>
                    <a:lnTo>
                      <a:pt x="213" y="668"/>
                    </a:lnTo>
                    <a:lnTo>
                      <a:pt x="228" y="675"/>
                    </a:lnTo>
                    <a:lnTo>
                      <a:pt x="245" y="681"/>
                    </a:lnTo>
                    <a:lnTo>
                      <a:pt x="261" y="685"/>
                    </a:lnTo>
                    <a:lnTo>
                      <a:pt x="278" y="689"/>
                    </a:lnTo>
                    <a:lnTo>
                      <a:pt x="295" y="692"/>
                    </a:lnTo>
                    <a:lnTo>
                      <a:pt x="313" y="694"/>
                    </a:lnTo>
                    <a:lnTo>
                      <a:pt x="331" y="695"/>
                    </a:lnTo>
                    <a:lnTo>
                      <a:pt x="348" y="696"/>
                    </a:lnTo>
                    <a:lnTo>
                      <a:pt x="366" y="695"/>
                    </a:lnTo>
                    <a:lnTo>
                      <a:pt x="383" y="694"/>
                    </a:lnTo>
                    <a:lnTo>
                      <a:pt x="401" y="692"/>
                    </a:lnTo>
                    <a:lnTo>
                      <a:pt x="419" y="689"/>
                    </a:lnTo>
                    <a:lnTo>
                      <a:pt x="435" y="685"/>
                    </a:lnTo>
                    <a:lnTo>
                      <a:pt x="452" y="681"/>
                    </a:lnTo>
                    <a:lnTo>
                      <a:pt x="468" y="675"/>
                    </a:lnTo>
                    <a:lnTo>
                      <a:pt x="484" y="668"/>
                    </a:lnTo>
                    <a:lnTo>
                      <a:pt x="499" y="662"/>
                    </a:lnTo>
                    <a:lnTo>
                      <a:pt x="514" y="654"/>
                    </a:lnTo>
                    <a:lnTo>
                      <a:pt x="529" y="646"/>
                    </a:lnTo>
                    <a:lnTo>
                      <a:pt x="543" y="636"/>
                    </a:lnTo>
                    <a:lnTo>
                      <a:pt x="556" y="627"/>
                    </a:lnTo>
                    <a:lnTo>
                      <a:pt x="570" y="617"/>
                    </a:lnTo>
                    <a:lnTo>
                      <a:pt x="582" y="605"/>
                    </a:lnTo>
                    <a:lnTo>
                      <a:pt x="595" y="594"/>
                    </a:lnTo>
                    <a:lnTo>
                      <a:pt x="606" y="582"/>
                    </a:lnTo>
                    <a:lnTo>
                      <a:pt x="617" y="569"/>
                    </a:lnTo>
                    <a:lnTo>
                      <a:pt x="627" y="556"/>
                    </a:lnTo>
                    <a:lnTo>
                      <a:pt x="637" y="543"/>
                    </a:lnTo>
                    <a:lnTo>
                      <a:pt x="646" y="528"/>
                    </a:lnTo>
                    <a:lnTo>
                      <a:pt x="654" y="514"/>
                    </a:lnTo>
                    <a:lnTo>
                      <a:pt x="662" y="498"/>
                    </a:lnTo>
                    <a:lnTo>
                      <a:pt x="669" y="483"/>
                    </a:lnTo>
                    <a:lnTo>
                      <a:pt x="676" y="467"/>
                    </a:lnTo>
                    <a:lnTo>
                      <a:pt x="681" y="452"/>
                    </a:lnTo>
                    <a:lnTo>
                      <a:pt x="685" y="435"/>
                    </a:lnTo>
                    <a:lnTo>
                      <a:pt x="689" y="418"/>
                    </a:lnTo>
                    <a:lnTo>
                      <a:pt x="692" y="401"/>
                    </a:lnTo>
                    <a:lnTo>
                      <a:pt x="694" y="383"/>
                    </a:lnTo>
                    <a:lnTo>
                      <a:pt x="696" y="366"/>
                    </a:lnTo>
                    <a:lnTo>
                      <a:pt x="696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chenying0907 18"/>
              <p:cNvSpPr/>
              <p:nvPr/>
            </p:nvSpPr>
            <p:spPr bwMode="auto">
              <a:xfrm>
                <a:off x="3774372" y="2078682"/>
                <a:ext cx="69850" cy="69850"/>
              </a:xfrm>
              <a:custGeom>
                <a:avLst/>
                <a:gdLst>
                  <a:gd name="T0" fmla="*/ 347 w 348"/>
                  <a:gd name="T1" fmla="*/ 156 h 348"/>
                  <a:gd name="T2" fmla="*/ 340 w 348"/>
                  <a:gd name="T3" fmla="*/ 122 h 348"/>
                  <a:gd name="T4" fmla="*/ 328 w 348"/>
                  <a:gd name="T5" fmla="*/ 91 h 348"/>
                  <a:gd name="T6" fmla="*/ 309 w 348"/>
                  <a:gd name="T7" fmla="*/ 63 h 348"/>
                  <a:gd name="T8" fmla="*/ 285 w 348"/>
                  <a:gd name="T9" fmla="*/ 39 h 348"/>
                  <a:gd name="T10" fmla="*/ 257 w 348"/>
                  <a:gd name="T11" fmla="*/ 21 h 348"/>
                  <a:gd name="T12" fmla="*/ 226 w 348"/>
                  <a:gd name="T13" fmla="*/ 7 h 348"/>
                  <a:gd name="T14" fmla="*/ 192 w 348"/>
                  <a:gd name="T15" fmla="*/ 1 h 348"/>
                  <a:gd name="T16" fmla="*/ 157 w 348"/>
                  <a:gd name="T17" fmla="*/ 1 h 348"/>
                  <a:gd name="T18" fmla="*/ 122 w 348"/>
                  <a:gd name="T19" fmla="*/ 7 h 348"/>
                  <a:gd name="T20" fmla="*/ 91 w 348"/>
                  <a:gd name="T21" fmla="*/ 21 h 348"/>
                  <a:gd name="T22" fmla="*/ 63 w 348"/>
                  <a:gd name="T23" fmla="*/ 39 h 348"/>
                  <a:gd name="T24" fmla="*/ 40 w 348"/>
                  <a:gd name="T25" fmla="*/ 63 h 348"/>
                  <a:gd name="T26" fmla="*/ 21 w 348"/>
                  <a:gd name="T27" fmla="*/ 91 h 348"/>
                  <a:gd name="T28" fmla="*/ 8 w 348"/>
                  <a:gd name="T29" fmla="*/ 122 h 348"/>
                  <a:gd name="T30" fmla="*/ 1 w 348"/>
                  <a:gd name="T31" fmla="*/ 156 h 348"/>
                  <a:gd name="T32" fmla="*/ 1 w 348"/>
                  <a:gd name="T33" fmla="*/ 192 h 348"/>
                  <a:gd name="T34" fmla="*/ 8 w 348"/>
                  <a:gd name="T35" fmla="*/ 226 h 348"/>
                  <a:gd name="T36" fmla="*/ 21 w 348"/>
                  <a:gd name="T37" fmla="*/ 257 h 348"/>
                  <a:gd name="T38" fmla="*/ 40 w 348"/>
                  <a:gd name="T39" fmla="*/ 285 h 348"/>
                  <a:gd name="T40" fmla="*/ 63 w 348"/>
                  <a:gd name="T41" fmla="*/ 308 h 348"/>
                  <a:gd name="T42" fmla="*/ 91 w 348"/>
                  <a:gd name="T43" fmla="*/ 326 h 348"/>
                  <a:gd name="T44" fmla="*/ 122 w 348"/>
                  <a:gd name="T45" fmla="*/ 340 h 348"/>
                  <a:gd name="T46" fmla="*/ 157 w 348"/>
                  <a:gd name="T47" fmla="*/ 347 h 348"/>
                  <a:gd name="T48" fmla="*/ 192 w 348"/>
                  <a:gd name="T49" fmla="*/ 347 h 348"/>
                  <a:gd name="T50" fmla="*/ 226 w 348"/>
                  <a:gd name="T51" fmla="*/ 340 h 348"/>
                  <a:gd name="T52" fmla="*/ 257 w 348"/>
                  <a:gd name="T53" fmla="*/ 326 h 348"/>
                  <a:gd name="T54" fmla="*/ 285 w 348"/>
                  <a:gd name="T55" fmla="*/ 308 h 348"/>
                  <a:gd name="T56" fmla="*/ 309 w 348"/>
                  <a:gd name="T57" fmla="*/ 285 h 348"/>
                  <a:gd name="T58" fmla="*/ 328 w 348"/>
                  <a:gd name="T59" fmla="*/ 257 h 348"/>
                  <a:gd name="T60" fmla="*/ 340 w 348"/>
                  <a:gd name="T61" fmla="*/ 226 h 348"/>
                  <a:gd name="T62" fmla="*/ 347 w 348"/>
                  <a:gd name="T63" fmla="*/ 19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8" h="348">
                    <a:moveTo>
                      <a:pt x="348" y="174"/>
                    </a:moveTo>
                    <a:lnTo>
                      <a:pt x="347" y="156"/>
                    </a:lnTo>
                    <a:lnTo>
                      <a:pt x="345" y="139"/>
                    </a:lnTo>
                    <a:lnTo>
                      <a:pt x="340" y="122"/>
                    </a:lnTo>
                    <a:lnTo>
                      <a:pt x="335" y="106"/>
                    </a:lnTo>
                    <a:lnTo>
                      <a:pt x="328" y="91"/>
                    </a:lnTo>
                    <a:lnTo>
                      <a:pt x="318" y="77"/>
                    </a:lnTo>
                    <a:lnTo>
                      <a:pt x="309" y="63"/>
                    </a:lnTo>
                    <a:lnTo>
                      <a:pt x="298" y="51"/>
                    </a:lnTo>
                    <a:lnTo>
                      <a:pt x="285" y="39"/>
                    </a:lnTo>
                    <a:lnTo>
                      <a:pt x="272" y="29"/>
                    </a:lnTo>
                    <a:lnTo>
                      <a:pt x="257" y="21"/>
                    </a:lnTo>
                    <a:lnTo>
                      <a:pt x="242" y="13"/>
                    </a:lnTo>
                    <a:lnTo>
                      <a:pt x="226" y="7"/>
                    </a:lnTo>
                    <a:lnTo>
                      <a:pt x="209" y="3"/>
                    </a:lnTo>
                    <a:lnTo>
                      <a:pt x="192" y="1"/>
                    </a:lnTo>
                    <a:lnTo>
                      <a:pt x="174" y="0"/>
                    </a:lnTo>
                    <a:lnTo>
                      <a:pt x="157" y="1"/>
                    </a:lnTo>
                    <a:lnTo>
                      <a:pt x="139" y="3"/>
                    </a:lnTo>
                    <a:lnTo>
                      <a:pt x="122" y="7"/>
                    </a:lnTo>
                    <a:lnTo>
                      <a:pt x="107" y="13"/>
                    </a:lnTo>
                    <a:lnTo>
                      <a:pt x="91" y="21"/>
                    </a:lnTo>
                    <a:lnTo>
                      <a:pt x="77" y="29"/>
                    </a:lnTo>
                    <a:lnTo>
                      <a:pt x="63" y="39"/>
                    </a:lnTo>
                    <a:lnTo>
                      <a:pt x="51" y="51"/>
                    </a:lnTo>
                    <a:lnTo>
                      <a:pt x="40" y="63"/>
                    </a:lnTo>
                    <a:lnTo>
                      <a:pt x="30" y="77"/>
                    </a:lnTo>
                    <a:lnTo>
                      <a:pt x="21" y="91"/>
                    </a:lnTo>
                    <a:lnTo>
                      <a:pt x="14" y="106"/>
                    </a:lnTo>
                    <a:lnTo>
                      <a:pt x="8" y="122"/>
                    </a:lnTo>
                    <a:lnTo>
                      <a:pt x="3" y="139"/>
                    </a:lnTo>
                    <a:lnTo>
                      <a:pt x="1" y="156"/>
                    </a:lnTo>
                    <a:lnTo>
                      <a:pt x="0" y="174"/>
                    </a:lnTo>
                    <a:lnTo>
                      <a:pt x="1" y="192"/>
                    </a:lnTo>
                    <a:lnTo>
                      <a:pt x="3" y="209"/>
                    </a:lnTo>
                    <a:lnTo>
                      <a:pt x="8" y="226"/>
                    </a:lnTo>
                    <a:lnTo>
                      <a:pt x="14" y="241"/>
                    </a:lnTo>
                    <a:lnTo>
                      <a:pt x="21" y="257"/>
                    </a:lnTo>
                    <a:lnTo>
                      <a:pt x="30" y="272"/>
                    </a:lnTo>
                    <a:lnTo>
                      <a:pt x="40" y="285"/>
                    </a:lnTo>
                    <a:lnTo>
                      <a:pt x="51" y="297"/>
                    </a:lnTo>
                    <a:lnTo>
                      <a:pt x="63" y="308"/>
                    </a:lnTo>
                    <a:lnTo>
                      <a:pt x="77" y="318"/>
                    </a:lnTo>
                    <a:lnTo>
                      <a:pt x="91" y="326"/>
                    </a:lnTo>
                    <a:lnTo>
                      <a:pt x="107" y="335"/>
                    </a:lnTo>
                    <a:lnTo>
                      <a:pt x="122" y="340"/>
                    </a:lnTo>
                    <a:lnTo>
                      <a:pt x="139" y="344"/>
                    </a:lnTo>
                    <a:lnTo>
                      <a:pt x="157" y="347"/>
                    </a:lnTo>
                    <a:lnTo>
                      <a:pt x="174" y="348"/>
                    </a:lnTo>
                    <a:lnTo>
                      <a:pt x="192" y="347"/>
                    </a:lnTo>
                    <a:lnTo>
                      <a:pt x="209" y="344"/>
                    </a:lnTo>
                    <a:lnTo>
                      <a:pt x="226" y="340"/>
                    </a:lnTo>
                    <a:lnTo>
                      <a:pt x="242" y="335"/>
                    </a:lnTo>
                    <a:lnTo>
                      <a:pt x="257" y="326"/>
                    </a:lnTo>
                    <a:lnTo>
                      <a:pt x="272" y="318"/>
                    </a:lnTo>
                    <a:lnTo>
                      <a:pt x="285" y="308"/>
                    </a:lnTo>
                    <a:lnTo>
                      <a:pt x="298" y="297"/>
                    </a:lnTo>
                    <a:lnTo>
                      <a:pt x="309" y="285"/>
                    </a:lnTo>
                    <a:lnTo>
                      <a:pt x="318" y="272"/>
                    </a:lnTo>
                    <a:lnTo>
                      <a:pt x="328" y="257"/>
                    </a:lnTo>
                    <a:lnTo>
                      <a:pt x="335" y="241"/>
                    </a:lnTo>
                    <a:lnTo>
                      <a:pt x="340" y="226"/>
                    </a:lnTo>
                    <a:lnTo>
                      <a:pt x="345" y="209"/>
                    </a:lnTo>
                    <a:lnTo>
                      <a:pt x="347" y="192"/>
                    </a:lnTo>
                    <a:lnTo>
                      <a:pt x="348" y="17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5" name="chenying0907 8"/>
            <p:cNvGrpSpPr/>
            <p:nvPr/>
          </p:nvGrpSpPr>
          <p:grpSpPr>
            <a:xfrm>
              <a:off x="3844351" y="1396692"/>
              <a:ext cx="899957" cy="584279"/>
              <a:chOff x="3844222" y="1396057"/>
              <a:chExt cx="900113" cy="584200"/>
            </a:xfrm>
          </p:grpSpPr>
          <p:sp>
            <p:nvSpPr>
              <p:cNvPr id="19" name="chenying0907 7"/>
              <p:cNvSpPr/>
              <p:nvPr/>
            </p:nvSpPr>
            <p:spPr bwMode="auto">
              <a:xfrm>
                <a:off x="3844222" y="1396057"/>
                <a:ext cx="900113" cy="584200"/>
              </a:xfrm>
              <a:custGeom>
                <a:avLst/>
                <a:gdLst>
                  <a:gd name="T0" fmla="*/ 3747 w 4533"/>
                  <a:gd name="T1" fmla="*/ 6 h 2941"/>
                  <a:gd name="T2" fmla="*/ 3632 w 4533"/>
                  <a:gd name="T3" fmla="*/ 31 h 2941"/>
                  <a:gd name="T4" fmla="*/ 3525 w 4533"/>
                  <a:gd name="T5" fmla="*/ 74 h 2941"/>
                  <a:gd name="T6" fmla="*/ 3429 w 4533"/>
                  <a:gd name="T7" fmla="*/ 133 h 2941"/>
                  <a:gd name="T8" fmla="*/ 3343 w 4533"/>
                  <a:gd name="T9" fmla="*/ 206 h 2941"/>
                  <a:gd name="T10" fmla="*/ 3270 w 4533"/>
                  <a:gd name="T11" fmla="*/ 293 h 2941"/>
                  <a:gd name="T12" fmla="*/ 3212 w 4533"/>
                  <a:gd name="T13" fmla="*/ 392 h 2941"/>
                  <a:gd name="T14" fmla="*/ 3170 w 4533"/>
                  <a:gd name="T15" fmla="*/ 499 h 2941"/>
                  <a:gd name="T16" fmla="*/ 2785 w 4533"/>
                  <a:gd name="T17" fmla="*/ 602 h 2941"/>
                  <a:gd name="T18" fmla="*/ 2302 w 4533"/>
                  <a:gd name="T19" fmla="*/ 753 h 2941"/>
                  <a:gd name="T20" fmla="*/ 1844 w 4533"/>
                  <a:gd name="T21" fmla="*/ 956 h 2941"/>
                  <a:gd name="T22" fmla="*/ 1415 w 4533"/>
                  <a:gd name="T23" fmla="*/ 1208 h 2941"/>
                  <a:gd name="T24" fmla="*/ 1018 w 4533"/>
                  <a:gd name="T25" fmla="*/ 1506 h 2941"/>
                  <a:gd name="T26" fmla="*/ 658 w 4533"/>
                  <a:gd name="T27" fmla="*/ 1846 h 2941"/>
                  <a:gd name="T28" fmla="*/ 338 w 4533"/>
                  <a:gd name="T29" fmla="*/ 2223 h 2941"/>
                  <a:gd name="T30" fmla="*/ 63 w 4533"/>
                  <a:gd name="T31" fmla="*/ 2636 h 2941"/>
                  <a:gd name="T32" fmla="*/ 83 w 4533"/>
                  <a:gd name="T33" fmla="*/ 2766 h 2941"/>
                  <a:gd name="T34" fmla="*/ 189 w 4533"/>
                  <a:gd name="T35" fmla="*/ 2806 h 2941"/>
                  <a:gd name="T36" fmla="*/ 286 w 4533"/>
                  <a:gd name="T37" fmla="*/ 2859 h 2941"/>
                  <a:gd name="T38" fmla="*/ 378 w 4533"/>
                  <a:gd name="T39" fmla="*/ 2922 h 2941"/>
                  <a:gd name="T40" fmla="*/ 572 w 4533"/>
                  <a:gd name="T41" fmla="*/ 2659 h 2941"/>
                  <a:gd name="T42" fmla="*/ 838 w 4533"/>
                  <a:gd name="T43" fmla="*/ 2309 h 2941"/>
                  <a:gd name="T44" fmla="*/ 1139 w 4533"/>
                  <a:gd name="T45" fmla="*/ 1992 h 2941"/>
                  <a:gd name="T46" fmla="*/ 1474 w 4533"/>
                  <a:gd name="T47" fmla="*/ 1709 h 2941"/>
                  <a:gd name="T48" fmla="*/ 1838 w 4533"/>
                  <a:gd name="T49" fmla="*/ 1464 h 2941"/>
                  <a:gd name="T50" fmla="*/ 2231 w 4533"/>
                  <a:gd name="T51" fmla="*/ 1261 h 2941"/>
                  <a:gd name="T52" fmla="*/ 2647 w 4533"/>
                  <a:gd name="T53" fmla="*/ 1101 h 2941"/>
                  <a:gd name="T54" fmla="*/ 3084 w 4533"/>
                  <a:gd name="T55" fmla="*/ 990 h 2941"/>
                  <a:gd name="T56" fmla="*/ 3230 w 4533"/>
                  <a:gd name="T57" fmla="*/ 1038 h 2941"/>
                  <a:gd name="T58" fmla="*/ 3285 w 4533"/>
                  <a:gd name="T59" fmla="*/ 1122 h 2941"/>
                  <a:gd name="T60" fmla="*/ 3352 w 4533"/>
                  <a:gd name="T61" fmla="*/ 1197 h 2941"/>
                  <a:gd name="T62" fmla="*/ 3428 w 4533"/>
                  <a:gd name="T63" fmla="*/ 1261 h 2941"/>
                  <a:gd name="T64" fmla="*/ 3514 w 4533"/>
                  <a:gd name="T65" fmla="*/ 1314 h 2941"/>
                  <a:gd name="T66" fmla="*/ 3606 w 4533"/>
                  <a:gd name="T67" fmla="*/ 1354 h 2941"/>
                  <a:gd name="T68" fmla="*/ 3705 w 4533"/>
                  <a:gd name="T69" fmla="*/ 1381 h 2941"/>
                  <a:gd name="T70" fmla="*/ 3810 w 4533"/>
                  <a:gd name="T71" fmla="*/ 1393 h 2941"/>
                  <a:gd name="T72" fmla="*/ 3943 w 4533"/>
                  <a:gd name="T73" fmla="*/ 1385 h 2941"/>
                  <a:gd name="T74" fmla="*/ 4076 w 4533"/>
                  <a:gd name="T75" fmla="*/ 1351 h 2941"/>
                  <a:gd name="T76" fmla="*/ 4198 w 4533"/>
                  <a:gd name="T77" fmla="*/ 1293 h 2941"/>
                  <a:gd name="T78" fmla="*/ 4305 w 4533"/>
                  <a:gd name="T79" fmla="*/ 1212 h 2941"/>
                  <a:gd name="T80" fmla="*/ 4394 w 4533"/>
                  <a:gd name="T81" fmla="*/ 1114 h 2941"/>
                  <a:gd name="T82" fmla="*/ 4465 w 4533"/>
                  <a:gd name="T83" fmla="*/ 999 h 2941"/>
                  <a:gd name="T84" fmla="*/ 4511 w 4533"/>
                  <a:gd name="T85" fmla="*/ 871 h 2941"/>
                  <a:gd name="T86" fmla="*/ 4532 w 4533"/>
                  <a:gd name="T87" fmla="*/ 733 h 2941"/>
                  <a:gd name="T88" fmla="*/ 4525 w 4533"/>
                  <a:gd name="T89" fmla="*/ 591 h 2941"/>
                  <a:gd name="T90" fmla="*/ 4491 w 4533"/>
                  <a:gd name="T91" fmla="*/ 457 h 2941"/>
                  <a:gd name="T92" fmla="*/ 4433 w 4533"/>
                  <a:gd name="T93" fmla="*/ 336 h 2941"/>
                  <a:gd name="T94" fmla="*/ 4352 w 4533"/>
                  <a:gd name="T95" fmla="*/ 228 h 2941"/>
                  <a:gd name="T96" fmla="*/ 4253 w 4533"/>
                  <a:gd name="T97" fmla="*/ 139 h 2941"/>
                  <a:gd name="T98" fmla="*/ 4138 w 4533"/>
                  <a:gd name="T99" fmla="*/ 68 h 2941"/>
                  <a:gd name="T100" fmla="*/ 4011 w 4533"/>
                  <a:gd name="T101" fmla="*/ 22 h 2941"/>
                  <a:gd name="T102" fmla="*/ 3873 w 4533"/>
                  <a:gd name="T103" fmla="*/ 1 h 2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33" h="2941">
                    <a:moveTo>
                      <a:pt x="3837" y="0"/>
                    </a:moveTo>
                    <a:lnTo>
                      <a:pt x="3807" y="1"/>
                    </a:lnTo>
                    <a:lnTo>
                      <a:pt x="3777" y="3"/>
                    </a:lnTo>
                    <a:lnTo>
                      <a:pt x="3747" y="6"/>
                    </a:lnTo>
                    <a:lnTo>
                      <a:pt x="3718" y="10"/>
                    </a:lnTo>
                    <a:lnTo>
                      <a:pt x="3689" y="16"/>
                    </a:lnTo>
                    <a:lnTo>
                      <a:pt x="3660" y="23"/>
                    </a:lnTo>
                    <a:lnTo>
                      <a:pt x="3632" y="31"/>
                    </a:lnTo>
                    <a:lnTo>
                      <a:pt x="3605" y="39"/>
                    </a:lnTo>
                    <a:lnTo>
                      <a:pt x="3578" y="50"/>
                    </a:lnTo>
                    <a:lnTo>
                      <a:pt x="3551" y="61"/>
                    </a:lnTo>
                    <a:lnTo>
                      <a:pt x="3525" y="74"/>
                    </a:lnTo>
                    <a:lnTo>
                      <a:pt x="3500" y="87"/>
                    </a:lnTo>
                    <a:lnTo>
                      <a:pt x="3475" y="102"/>
                    </a:lnTo>
                    <a:lnTo>
                      <a:pt x="3452" y="116"/>
                    </a:lnTo>
                    <a:lnTo>
                      <a:pt x="3429" y="133"/>
                    </a:lnTo>
                    <a:lnTo>
                      <a:pt x="3406" y="150"/>
                    </a:lnTo>
                    <a:lnTo>
                      <a:pt x="3384" y="168"/>
                    </a:lnTo>
                    <a:lnTo>
                      <a:pt x="3364" y="187"/>
                    </a:lnTo>
                    <a:lnTo>
                      <a:pt x="3343" y="206"/>
                    </a:lnTo>
                    <a:lnTo>
                      <a:pt x="3323" y="227"/>
                    </a:lnTo>
                    <a:lnTo>
                      <a:pt x="3304" y="249"/>
                    </a:lnTo>
                    <a:lnTo>
                      <a:pt x="3287" y="271"/>
                    </a:lnTo>
                    <a:lnTo>
                      <a:pt x="3270" y="293"/>
                    </a:lnTo>
                    <a:lnTo>
                      <a:pt x="3254" y="317"/>
                    </a:lnTo>
                    <a:lnTo>
                      <a:pt x="3239" y="341"/>
                    </a:lnTo>
                    <a:lnTo>
                      <a:pt x="3225" y="366"/>
                    </a:lnTo>
                    <a:lnTo>
                      <a:pt x="3212" y="392"/>
                    </a:lnTo>
                    <a:lnTo>
                      <a:pt x="3200" y="418"/>
                    </a:lnTo>
                    <a:lnTo>
                      <a:pt x="3188" y="444"/>
                    </a:lnTo>
                    <a:lnTo>
                      <a:pt x="3179" y="471"/>
                    </a:lnTo>
                    <a:lnTo>
                      <a:pt x="3170" y="499"/>
                    </a:lnTo>
                    <a:lnTo>
                      <a:pt x="3163" y="527"/>
                    </a:lnTo>
                    <a:lnTo>
                      <a:pt x="3035" y="549"/>
                    </a:lnTo>
                    <a:lnTo>
                      <a:pt x="2910" y="574"/>
                    </a:lnTo>
                    <a:lnTo>
                      <a:pt x="2785" y="602"/>
                    </a:lnTo>
                    <a:lnTo>
                      <a:pt x="2662" y="636"/>
                    </a:lnTo>
                    <a:lnTo>
                      <a:pt x="2540" y="671"/>
                    </a:lnTo>
                    <a:lnTo>
                      <a:pt x="2420" y="710"/>
                    </a:lnTo>
                    <a:lnTo>
                      <a:pt x="2302" y="753"/>
                    </a:lnTo>
                    <a:lnTo>
                      <a:pt x="2184" y="800"/>
                    </a:lnTo>
                    <a:lnTo>
                      <a:pt x="2068" y="848"/>
                    </a:lnTo>
                    <a:lnTo>
                      <a:pt x="1956" y="901"/>
                    </a:lnTo>
                    <a:lnTo>
                      <a:pt x="1844" y="956"/>
                    </a:lnTo>
                    <a:lnTo>
                      <a:pt x="1733" y="1015"/>
                    </a:lnTo>
                    <a:lnTo>
                      <a:pt x="1625" y="1076"/>
                    </a:lnTo>
                    <a:lnTo>
                      <a:pt x="1518" y="1141"/>
                    </a:lnTo>
                    <a:lnTo>
                      <a:pt x="1415" y="1208"/>
                    </a:lnTo>
                    <a:lnTo>
                      <a:pt x="1312" y="1279"/>
                    </a:lnTo>
                    <a:lnTo>
                      <a:pt x="1212" y="1351"/>
                    </a:lnTo>
                    <a:lnTo>
                      <a:pt x="1114" y="1427"/>
                    </a:lnTo>
                    <a:lnTo>
                      <a:pt x="1018" y="1506"/>
                    </a:lnTo>
                    <a:lnTo>
                      <a:pt x="925" y="1587"/>
                    </a:lnTo>
                    <a:lnTo>
                      <a:pt x="833" y="1671"/>
                    </a:lnTo>
                    <a:lnTo>
                      <a:pt x="744" y="1757"/>
                    </a:lnTo>
                    <a:lnTo>
                      <a:pt x="658" y="1846"/>
                    </a:lnTo>
                    <a:lnTo>
                      <a:pt x="574" y="1936"/>
                    </a:lnTo>
                    <a:lnTo>
                      <a:pt x="494" y="2029"/>
                    </a:lnTo>
                    <a:lnTo>
                      <a:pt x="415" y="2126"/>
                    </a:lnTo>
                    <a:lnTo>
                      <a:pt x="338" y="2223"/>
                    </a:lnTo>
                    <a:lnTo>
                      <a:pt x="266" y="2324"/>
                    </a:lnTo>
                    <a:lnTo>
                      <a:pt x="195" y="2426"/>
                    </a:lnTo>
                    <a:lnTo>
                      <a:pt x="127" y="2530"/>
                    </a:lnTo>
                    <a:lnTo>
                      <a:pt x="63" y="2636"/>
                    </a:lnTo>
                    <a:lnTo>
                      <a:pt x="0" y="2744"/>
                    </a:lnTo>
                    <a:lnTo>
                      <a:pt x="28" y="2750"/>
                    </a:lnTo>
                    <a:lnTo>
                      <a:pt x="56" y="2757"/>
                    </a:lnTo>
                    <a:lnTo>
                      <a:pt x="83" y="2766"/>
                    </a:lnTo>
                    <a:lnTo>
                      <a:pt x="110" y="2774"/>
                    </a:lnTo>
                    <a:lnTo>
                      <a:pt x="137" y="2784"/>
                    </a:lnTo>
                    <a:lnTo>
                      <a:pt x="163" y="2795"/>
                    </a:lnTo>
                    <a:lnTo>
                      <a:pt x="189" y="2806"/>
                    </a:lnTo>
                    <a:lnTo>
                      <a:pt x="214" y="2818"/>
                    </a:lnTo>
                    <a:lnTo>
                      <a:pt x="239" y="2831"/>
                    </a:lnTo>
                    <a:lnTo>
                      <a:pt x="263" y="2844"/>
                    </a:lnTo>
                    <a:lnTo>
                      <a:pt x="286" y="2859"/>
                    </a:lnTo>
                    <a:lnTo>
                      <a:pt x="310" y="2874"/>
                    </a:lnTo>
                    <a:lnTo>
                      <a:pt x="333" y="2889"/>
                    </a:lnTo>
                    <a:lnTo>
                      <a:pt x="356" y="2906"/>
                    </a:lnTo>
                    <a:lnTo>
                      <a:pt x="378" y="2922"/>
                    </a:lnTo>
                    <a:lnTo>
                      <a:pt x="398" y="2941"/>
                    </a:lnTo>
                    <a:lnTo>
                      <a:pt x="454" y="2844"/>
                    </a:lnTo>
                    <a:lnTo>
                      <a:pt x="511" y="2751"/>
                    </a:lnTo>
                    <a:lnTo>
                      <a:pt x="572" y="2659"/>
                    </a:lnTo>
                    <a:lnTo>
                      <a:pt x="635" y="2569"/>
                    </a:lnTo>
                    <a:lnTo>
                      <a:pt x="700" y="2481"/>
                    </a:lnTo>
                    <a:lnTo>
                      <a:pt x="767" y="2394"/>
                    </a:lnTo>
                    <a:lnTo>
                      <a:pt x="838" y="2309"/>
                    </a:lnTo>
                    <a:lnTo>
                      <a:pt x="909" y="2226"/>
                    </a:lnTo>
                    <a:lnTo>
                      <a:pt x="984" y="2147"/>
                    </a:lnTo>
                    <a:lnTo>
                      <a:pt x="1060" y="2068"/>
                    </a:lnTo>
                    <a:lnTo>
                      <a:pt x="1139" y="1992"/>
                    </a:lnTo>
                    <a:lnTo>
                      <a:pt x="1220" y="1917"/>
                    </a:lnTo>
                    <a:lnTo>
                      <a:pt x="1302" y="1846"/>
                    </a:lnTo>
                    <a:lnTo>
                      <a:pt x="1387" y="1776"/>
                    </a:lnTo>
                    <a:lnTo>
                      <a:pt x="1474" y="1709"/>
                    </a:lnTo>
                    <a:lnTo>
                      <a:pt x="1562" y="1644"/>
                    </a:lnTo>
                    <a:lnTo>
                      <a:pt x="1653" y="1581"/>
                    </a:lnTo>
                    <a:lnTo>
                      <a:pt x="1745" y="1521"/>
                    </a:lnTo>
                    <a:lnTo>
                      <a:pt x="1838" y="1464"/>
                    </a:lnTo>
                    <a:lnTo>
                      <a:pt x="1935" y="1409"/>
                    </a:lnTo>
                    <a:lnTo>
                      <a:pt x="2031" y="1357"/>
                    </a:lnTo>
                    <a:lnTo>
                      <a:pt x="2131" y="1308"/>
                    </a:lnTo>
                    <a:lnTo>
                      <a:pt x="2231" y="1261"/>
                    </a:lnTo>
                    <a:lnTo>
                      <a:pt x="2333" y="1216"/>
                    </a:lnTo>
                    <a:lnTo>
                      <a:pt x="2436" y="1176"/>
                    </a:lnTo>
                    <a:lnTo>
                      <a:pt x="2541" y="1138"/>
                    </a:lnTo>
                    <a:lnTo>
                      <a:pt x="2647" y="1101"/>
                    </a:lnTo>
                    <a:lnTo>
                      <a:pt x="2754" y="1069"/>
                    </a:lnTo>
                    <a:lnTo>
                      <a:pt x="2863" y="1040"/>
                    </a:lnTo>
                    <a:lnTo>
                      <a:pt x="2973" y="1013"/>
                    </a:lnTo>
                    <a:lnTo>
                      <a:pt x="3084" y="990"/>
                    </a:lnTo>
                    <a:lnTo>
                      <a:pt x="3197" y="970"/>
                    </a:lnTo>
                    <a:lnTo>
                      <a:pt x="3207" y="993"/>
                    </a:lnTo>
                    <a:lnTo>
                      <a:pt x="3217" y="1015"/>
                    </a:lnTo>
                    <a:lnTo>
                      <a:pt x="3230" y="1038"/>
                    </a:lnTo>
                    <a:lnTo>
                      <a:pt x="3242" y="1060"/>
                    </a:lnTo>
                    <a:lnTo>
                      <a:pt x="3256" y="1081"/>
                    </a:lnTo>
                    <a:lnTo>
                      <a:pt x="3270" y="1101"/>
                    </a:lnTo>
                    <a:lnTo>
                      <a:pt x="3285" y="1122"/>
                    </a:lnTo>
                    <a:lnTo>
                      <a:pt x="3300" y="1141"/>
                    </a:lnTo>
                    <a:lnTo>
                      <a:pt x="3317" y="1160"/>
                    </a:lnTo>
                    <a:lnTo>
                      <a:pt x="3335" y="1179"/>
                    </a:lnTo>
                    <a:lnTo>
                      <a:pt x="3352" y="1197"/>
                    </a:lnTo>
                    <a:lnTo>
                      <a:pt x="3370" y="1213"/>
                    </a:lnTo>
                    <a:lnTo>
                      <a:pt x="3388" y="1230"/>
                    </a:lnTo>
                    <a:lnTo>
                      <a:pt x="3408" y="1245"/>
                    </a:lnTo>
                    <a:lnTo>
                      <a:pt x="3428" y="1261"/>
                    </a:lnTo>
                    <a:lnTo>
                      <a:pt x="3448" y="1276"/>
                    </a:lnTo>
                    <a:lnTo>
                      <a:pt x="3470" y="1289"/>
                    </a:lnTo>
                    <a:lnTo>
                      <a:pt x="3491" y="1301"/>
                    </a:lnTo>
                    <a:lnTo>
                      <a:pt x="3514" y="1314"/>
                    </a:lnTo>
                    <a:lnTo>
                      <a:pt x="3536" y="1325"/>
                    </a:lnTo>
                    <a:lnTo>
                      <a:pt x="3559" y="1336"/>
                    </a:lnTo>
                    <a:lnTo>
                      <a:pt x="3582" y="1346"/>
                    </a:lnTo>
                    <a:lnTo>
                      <a:pt x="3606" y="1354"/>
                    </a:lnTo>
                    <a:lnTo>
                      <a:pt x="3631" y="1363"/>
                    </a:lnTo>
                    <a:lnTo>
                      <a:pt x="3656" y="1370"/>
                    </a:lnTo>
                    <a:lnTo>
                      <a:pt x="3681" y="1376"/>
                    </a:lnTo>
                    <a:lnTo>
                      <a:pt x="3705" y="1381"/>
                    </a:lnTo>
                    <a:lnTo>
                      <a:pt x="3731" y="1385"/>
                    </a:lnTo>
                    <a:lnTo>
                      <a:pt x="3757" y="1390"/>
                    </a:lnTo>
                    <a:lnTo>
                      <a:pt x="3783" y="1392"/>
                    </a:lnTo>
                    <a:lnTo>
                      <a:pt x="3810" y="1393"/>
                    </a:lnTo>
                    <a:lnTo>
                      <a:pt x="3837" y="1394"/>
                    </a:lnTo>
                    <a:lnTo>
                      <a:pt x="3873" y="1393"/>
                    </a:lnTo>
                    <a:lnTo>
                      <a:pt x="3908" y="1390"/>
                    </a:lnTo>
                    <a:lnTo>
                      <a:pt x="3943" y="1385"/>
                    </a:lnTo>
                    <a:lnTo>
                      <a:pt x="3977" y="1379"/>
                    </a:lnTo>
                    <a:lnTo>
                      <a:pt x="4011" y="1372"/>
                    </a:lnTo>
                    <a:lnTo>
                      <a:pt x="4044" y="1363"/>
                    </a:lnTo>
                    <a:lnTo>
                      <a:pt x="4076" y="1351"/>
                    </a:lnTo>
                    <a:lnTo>
                      <a:pt x="4108" y="1339"/>
                    </a:lnTo>
                    <a:lnTo>
                      <a:pt x="4138" y="1325"/>
                    </a:lnTo>
                    <a:lnTo>
                      <a:pt x="4169" y="1310"/>
                    </a:lnTo>
                    <a:lnTo>
                      <a:pt x="4198" y="1293"/>
                    </a:lnTo>
                    <a:lnTo>
                      <a:pt x="4227" y="1274"/>
                    </a:lnTo>
                    <a:lnTo>
                      <a:pt x="4253" y="1255"/>
                    </a:lnTo>
                    <a:lnTo>
                      <a:pt x="4279" y="1235"/>
                    </a:lnTo>
                    <a:lnTo>
                      <a:pt x="4305" y="1212"/>
                    </a:lnTo>
                    <a:lnTo>
                      <a:pt x="4329" y="1189"/>
                    </a:lnTo>
                    <a:lnTo>
                      <a:pt x="4352" y="1166"/>
                    </a:lnTo>
                    <a:lnTo>
                      <a:pt x="4375" y="1140"/>
                    </a:lnTo>
                    <a:lnTo>
                      <a:pt x="4394" y="1114"/>
                    </a:lnTo>
                    <a:lnTo>
                      <a:pt x="4414" y="1087"/>
                    </a:lnTo>
                    <a:lnTo>
                      <a:pt x="4433" y="1058"/>
                    </a:lnTo>
                    <a:lnTo>
                      <a:pt x="4449" y="1029"/>
                    </a:lnTo>
                    <a:lnTo>
                      <a:pt x="4465" y="999"/>
                    </a:lnTo>
                    <a:lnTo>
                      <a:pt x="4478" y="969"/>
                    </a:lnTo>
                    <a:lnTo>
                      <a:pt x="4491" y="936"/>
                    </a:lnTo>
                    <a:lnTo>
                      <a:pt x="4502" y="904"/>
                    </a:lnTo>
                    <a:lnTo>
                      <a:pt x="4511" y="871"/>
                    </a:lnTo>
                    <a:lnTo>
                      <a:pt x="4519" y="837"/>
                    </a:lnTo>
                    <a:lnTo>
                      <a:pt x="4525" y="803"/>
                    </a:lnTo>
                    <a:lnTo>
                      <a:pt x="4529" y="768"/>
                    </a:lnTo>
                    <a:lnTo>
                      <a:pt x="4532" y="733"/>
                    </a:lnTo>
                    <a:lnTo>
                      <a:pt x="4533" y="697"/>
                    </a:lnTo>
                    <a:lnTo>
                      <a:pt x="4532" y="661"/>
                    </a:lnTo>
                    <a:lnTo>
                      <a:pt x="4529" y="625"/>
                    </a:lnTo>
                    <a:lnTo>
                      <a:pt x="4525" y="591"/>
                    </a:lnTo>
                    <a:lnTo>
                      <a:pt x="4519" y="557"/>
                    </a:lnTo>
                    <a:lnTo>
                      <a:pt x="4511" y="523"/>
                    </a:lnTo>
                    <a:lnTo>
                      <a:pt x="4502" y="489"/>
                    </a:lnTo>
                    <a:lnTo>
                      <a:pt x="4491" y="457"/>
                    </a:lnTo>
                    <a:lnTo>
                      <a:pt x="4478" y="425"/>
                    </a:lnTo>
                    <a:lnTo>
                      <a:pt x="4465" y="395"/>
                    </a:lnTo>
                    <a:lnTo>
                      <a:pt x="4449" y="365"/>
                    </a:lnTo>
                    <a:lnTo>
                      <a:pt x="4433" y="336"/>
                    </a:lnTo>
                    <a:lnTo>
                      <a:pt x="4414" y="307"/>
                    </a:lnTo>
                    <a:lnTo>
                      <a:pt x="4394" y="280"/>
                    </a:lnTo>
                    <a:lnTo>
                      <a:pt x="4375" y="254"/>
                    </a:lnTo>
                    <a:lnTo>
                      <a:pt x="4352" y="228"/>
                    </a:lnTo>
                    <a:lnTo>
                      <a:pt x="4329" y="204"/>
                    </a:lnTo>
                    <a:lnTo>
                      <a:pt x="4305" y="181"/>
                    </a:lnTo>
                    <a:lnTo>
                      <a:pt x="4279" y="159"/>
                    </a:lnTo>
                    <a:lnTo>
                      <a:pt x="4253" y="139"/>
                    </a:lnTo>
                    <a:lnTo>
                      <a:pt x="4227" y="119"/>
                    </a:lnTo>
                    <a:lnTo>
                      <a:pt x="4198" y="101"/>
                    </a:lnTo>
                    <a:lnTo>
                      <a:pt x="4169" y="84"/>
                    </a:lnTo>
                    <a:lnTo>
                      <a:pt x="4138" y="68"/>
                    </a:lnTo>
                    <a:lnTo>
                      <a:pt x="4108" y="55"/>
                    </a:lnTo>
                    <a:lnTo>
                      <a:pt x="4076" y="43"/>
                    </a:lnTo>
                    <a:lnTo>
                      <a:pt x="4044" y="31"/>
                    </a:lnTo>
                    <a:lnTo>
                      <a:pt x="4011" y="22"/>
                    </a:lnTo>
                    <a:lnTo>
                      <a:pt x="3977" y="15"/>
                    </a:lnTo>
                    <a:lnTo>
                      <a:pt x="3943" y="8"/>
                    </a:lnTo>
                    <a:lnTo>
                      <a:pt x="3908" y="3"/>
                    </a:lnTo>
                    <a:lnTo>
                      <a:pt x="3873" y="1"/>
                    </a:lnTo>
                    <a:lnTo>
                      <a:pt x="383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chenying0907 13"/>
              <p:cNvSpPr/>
              <p:nvPr/>
            </p:nvSpPr>
            <p:spPr bwMode="auto">
              <a:xfrm>
                <a:off x="4536372" y="1465907"/>
                <a:ext cx="139700" cy="138113"/>
              </a:xfrm>
              <a:custGeom>
                <a:avLst/>
                <a:gdLst>
                  <a:gd name="T0" fmla="*/ 2 w 696"/>
                  <a:gd name="T1" fmla="*/ 314 h 697"/>
                  <a:gd name="T2" fmla="*/ 11 w 696"/>
                  <a:gd name="T3" fmla="*/ 262 h 697"/>
                  <a:gd name="T4" fmla="*/ 27 w 696"/>
                  <a:gd name="T5" fmla="*/ 213 h 697"/>
                  <a:gd name="T6" fmla="*/ 51 w 696"/>
                  <a:gd name="T7" fmla="*/ 168 h 697"/>
                  <a:gd name="T8" fmla="*/ 80 w 696"/>
                  <a:gd name="T9" fmla="*/ 127 h 697"/>
                  <a:gd name="T10" fmla="*/ 114 w 696"/>
                  <a:gd name="T11" fmla="*/ 91 h 697"/>
                  <a:gd name="T12" fmla="*/ 153 w 696"/>
                  <a:gd name="T13" fmla="*/ 60 h 697"/>
                  <a:gd name="T14" fmla="*/ 197 w 696"/>
                  <a:gd name="T15" fmla="*/ 35 h 697"/>
                  <a:gd name="T16" fmla="*/ 244 w 696"/>
                  <a:gd name="T17" fmla="*/ 16 h 697"/>
                  <a:gd name="T18" fmla="*/ 295 w 696"/>
                  <a:gd name="T19" fmla="*/ 5 h 697"/>
                  <a:gd name="T20" fmla="*/ 348 w 696"/>
                  <a:gd name="T21" fmla="*/ 0 h 697"/>
                  <a:gd name="T22" fmla="*/ 401 w 696"/>
                  <a:gd name="T23" fmla="*/ 5 h 697"/>
                  <a:gd name="T24" fmla="*/ 452 w 696"/>
                  <a:gd name="T25" fmla="*/ 16 h 697"/>
                  <a:gd name="T26" fmla="*/ 499 w 696"/>
                  <a:gd name="T27" fmla="*/ 35 h 697"/>
                  <a:gd name="T28" fmla="*/ 543 w 696"/>
                  <a:gd name="T29" fmla="*/ 60 h 697"/>
                  <a:gd name="T30" fmla="*/ 582 w 696"/>
                  <a:gd name="T31" fmla="*/ 91 h 697"/>
                  <a:gd name="T32" fmla="*/ 616 w 696"/>
                  <a:gd name="T33" fmla="*/ 127 h 697"/>
                  <a:gd name="T34" fmla="*/ 645 w 696"/>
                  <a:gd name="T35" fmla="*/ 168 h 697"/>
                  <a:gd name="T36" fmla="*/ 669 w 696"/>
                  <a:gd name="T37" fmla="*/ 213 h 697"/>
                  <a:gd name="T38" fmla="*/ 685 w 696"/>
                  <a:gd name="T39" fmla="*/ 262 h 697"/>
                  <a:gd name="T40" fmla="*/ 694 w 696"/>
                  <a:gd name="T41" fmla="*/ 314 h 697"/>
                  <a:gd name="T42" fmla="*/ 696 w 696"/>
                  <a:gd name="T43" fmla="*/ 366 h 697"/>
                  <a:gd name="T44" fmla="*/ 689 w 696"/>
                  <a:gd name="T45" fmla="*/ 419 h 697"/>
                  <a:gd name="T46" fmla="*/ 675 w 696"/>
                  <a:gd name="T47" fmla="*/ 468 h 697"/>
                  <a:gd name="T48" fmla="*/ 654 w 696"/>
                  <a:gd name="T49" fmla="*/ 515 h 697"/>
                  <a:gd name="T50" fmla="*/ 627 w 696"/>
                  <a:gd name="T51" fmla="*/ 557 h 697"/>
                  <a:gd name="T52" fmla="*/ 595 w 696"/>
                  <a:gd name="T53" fmla="*/ 596 h 697"/>
                  <a:gd name="T54" fmla="*/ 556 w 696"/>
                  <a:gd name="T55" fmla="*/ 628 h 697"/>
                  <a:gd name="T56" fmla="*/ 514 w 696"/>
                  <a:gd name="T57" fmla="*/ 655 h 697"/>
                  <a:gd name="T58" fmla="*/ 468 w 696"/>
                  <a:gd name="T59" fmla="*/ 677 h 697"/>
                  <a:gd name="T60" fmla="*/ 418 w 696"/>
                  <a:gd name="T61" fmla="*/ 690 h 697"/>
                  <a:gd name="T62" fmla="*/ 366 w 696"/>
                  <a:gd name="T63" fmla="*/ 697 h 697"/>
                  <a:gd name="T64" fmla="*/ 313 w 696"/>
                  <a:gd name="T65" fmla="*/ 695 h 697"/>
                  <a:gd name="T66" fmla="*/ 261 w 696"/>
                  <a:gd name="T67" fmla="*/ 686 h 697"/>
                  <a:gd name="T68" fmla="*/ 212 w 696"/>
                  <a:gd name="T69" fmla="*/ 670 h 697"/>
                  <a:gd name="T70" fmla="*/ 168 w 696"/>
                  <a:gd name="T71" fmla="*/ 646 h 697"/>
                  <a:gd name="T72" fmla="*/ 126 w 696"/>
                  <a:gd name="T73" fmla="*/ 617 h 697"/>
                  <a:gd name="T74" fmla="*/ 90 w 696"/>
                  <a:gd name="T75" fmla="*/ 583 h 697"/>
                  <a:gd name="T76" fmla="*/ 59 w 696"/>
                  <a:gd name="T77" fmla="*/ 544 h 697"/>
                  <a:gd name="T78" fmla="*/ 34 w 696"/>
                  <a:gd name="T79" fmla="*/ 500 h 697"/>
                  <a:gd name="T80" fmla="*/ 15 w 696"/>
                  <a:gd name="T81" fmla="*/ 453 h 697"/>
                  <a:gd name="T82" fmla="*/ 4 w 696"/>
                  <a:gd name="T83" fmla="*/ 402 h 697"/>
                  <a:gd name="T84" fmla="*/ 0 w 696"/>
                  <a:gd name="T85" fmla="*/ 349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6" h="697">
                    <a:moveTo>
                      <a:pt x="0" y="349"/>
                    </a:moveTo>
                    <a:lnTo>
                      <a:pt x="1" y="331"/>
                    </a:lnTo>
                    <a:lnTo>
                      <a:pt x="2" y="314"/>
                    </a:lnTo>
                    <a:lnTo>
                      <a:pt x="4" y="296"/>
                    </a:lnTo>
                    <a:lnTo>
                      <a:pt x="7" y="278"/>
                    </a:lnTo>
                    <a:lnTo>
                      <a:pt x="11" y="262"/>
                    </a:lnTo>
                    <a:lnTo>
                      <a:pt x="15" y="245"/>
                    </a:lnTo>
                    <a:lnTo>
                      <a:pt x="21" y="229"/>
                    </a:lnTo>
                    <a:lnTo>
                      <a:pt x="27" y="213"/>
                    </a:lnTo>
                    <a:lnTo>
                      <a:pt x="34" y="197"/>
                    </a:lnTo>
                    <a:lnTo>
                      <a:pt x="42" y="183"/>
                    </a:lnTo>
                    <a:lnTo>
                      <a:pt x="51" y="168"/>
                    </a:lnTo>
                    <a:lnTo>
                      <a:pt x="59" y="154"/>
                    </a:lnTo>
                    <a:lnTo>
                      <a:pt x="69" y="140"/>
                    </a:lnTo>
                    <a:lnTo>
                      <a:pt x="80" y="127"/>
                    </a:lnTo>
                    <a:lnTo>
                      <a:pt x="90" y="115"/>
                    </a:lnTo>
                    <a:lnTo>
                      <a:pt x="101" y="102"/>
                    </a:lnTo>
                    <a:lnTo>
                      <a:pt x="114" y="91"/>
                    </a:lnTo>
                    <a:lnTo>
                      <a:pt x="126" y="80"/>
                    </a:lnTo>
                    <a:lnTo>
                      <a:pt x="140" y="70"/>
                    </a:lnTo>
                    <a:lnTo>
                      <a:pt x="153" y="60"/>
                    </a:lnTo>
                    <a:lnTo>
                      <a:pt x="168" y="51"/>
                    </a:lnTo>
                    <a:lnTo>
                      <a:pt x="182" y="43"/>
                    </a:lnTo>
                    <a:lnTo>
                      <a:pt x="197" y="35"/>
                    </a:lnTo>
                    <a:lnTo>
                      <a:pt x="212" y="27"/>
                    </a:lnTo>
                    <a:lnTo>
                      <a:pt x="229" y="21"/>
                    </a:lnTo>
                    <a:lnTo>
                      <a:pt x="244" y="16"/>
                    </a:lnTo>
                    <a:lnTo>
                      <a:pt x="261" y="12"/>
                    </a:lnTo>
                    <a:lnTo>
                      <a:pt x="278" y="8"/>
                    </a:lnTo>
                    <a:lnTo>
                      <a:pt x="295" y="5"/>
                    </a:lnTo>
                    <a:lnTo>
                      <a:pt x="313" y="3"/>
                    </a:lnTo>
                    <a:lnTo>
                      <a:pt x="330" y="0"/>
                    </a:lnTo>
                    <a:lnTo>
                      <a:pt x="348" y="0"/>
                    </a:lnTo>
                    <a:lnTo>
                      <a:pt x="366" y="0"/>
                    </a:lnTo>
                    <a:lnTo>
                      <a:pt x="383" y="3"/>
                    </a:lnTo>
                    <a:lnTo>
                      <a:pt x="401" y="5"/>
                    </a:lnTo>
                    <a:lnTo>
                      <a:pt x="418" y="8"/>
                    </a:lnTo>
                    <a:lnTo>
                      <a:pt x="435" y="12"/>
                    </a:lnTo>
                    <a:lnTo>
                      <a:pt x="452" y="16"/>
                    </a:lnTo>
                    <a:lnTo>
                      <a:pt x="468" y="21"/>
                    </a:lnTo>
                    <a:lnTo>
                      <a:pt x="484" y="27"/>
                    </a:lnTo>
                    <a:lnTo>
                      <a:pt x="499" y="35"/>
                    </a:lnTo>
                    <a:lnTo>
                      <a:pt x="514" y="43"/>
                    </a:lnTo>
                    <a:lnTo>
                      <a:pt x="528" y="51"/>
                    </a:lnTo>
                    <a:lnTo>
                      <a:pt x="543" y="60"/>
                    </a:lnTo>
                    <a:lnTo>
                      <a:pt x="556" y="70"/>
                    </a:lnTo>
                    <a:lnTo>
                      <a:pt x="570" y="80"/>
                    </a:lnTo>
                    <a:lnTo>
                      <a:pt x="582" y="91"/>
                    </a:lnTo>
                    <a:lnTo>
                      <a:pt x="595" y="102"/>
                    </a:lnTo>
                    <a:lnTo>
                      <a:pt x="606" y="115"/>
                    </a:lnTo>
                    <a:lnTo>
                      <a:pt x="616" y="127"/>
                    </a:lnTo>
                    <a:lnTo>
                      <a:pt x="627" y="140"/>
                    </a:lnTo>
                    <a:lnTo>
                      <a:pt x="637" y="154"/>
                    </a:lnTo>
                    <a:lnTo>
                      <a:pt x="645" y="168"/>
                    </a:lnTo>
                    <a:lnTo>
                      <a:pt x="654" y="183"/>
                    </a:lnTo>
                    <a:lnTo>
                      <a:pt x="662" y="197"/>
                    </a:lnTo>
                    <a:lnTo>
                      <a:pt x="669" y="213"/>
                    </a:lnTo>
                    <a:lnTo>
                      <a:pt x="675" y="229"/>
                    </a:lnTo>
                    <a:lnTo>
                      <a:pt x="681" y="245"/>
                    </a:lnTo>
                    <a:lnTo>
                      <a:pt x="685" y="262"/>
                    </a:lnTo>
                    <a:lnTo>
                      <a:pt x="689" y="278"/>
                    </a:lnTo>
                    <a:lnTo>
                      <a:pt x="692" y="296"/>
                    </a:lnTo>
                    <a:lnTo>
                      <a:pt x="694" y="314"/>
                    </a:lnTo>
                    <a:lnTo>
                      <a:pt x="696" y="331"/>
                    </a:lnTo>
                    <a:lnTo>
                      <a:pt x="696" y="349"/>
                    </a:lnTo>
                    <a:lnTo>
                      <a:pt x="696" y="366"/>
                    </a:lnTo>
                    <a:lnTo>
                      <a:pt x="694" y="384"/>
                    </a:lnTo>
                    <a:lnTo>
                      <a:pt x="692" y="402"/>
                    </a:lnTo>
                    <a:lnTo>
                      <a:pt x="689" y="419"/>
                    </a:lnTo>
                    <a:lnTo>
                      <a:pt x="685" y="436"/>
                    </a:lnTo>
                    <a:lnTo>
                      <a:pt x="681" y="453"/>
                    </a:lnTo>
                    <a:lnTo>
                      <a:pt x="675" y="468"/>
                    </a:lnTo>
                    <a:lnTo>
                      <a:pt x="669" y="485"/>
                    </a:lnTo>
                    <a:lnTo>
                      <a:pt x="662" y="500"/>
                    </a:lnTo>
                    <a:lnTo>
                      <a:pt x="654" y="515"/>
                    </a:lnTo>
                    <a:lnTo>
                      <a:pt x="645" y="529"/>
                    </a:lnTo>
                    <a:lnTo>
                      <a:pt x="637" y="544"/>
                    </a:lnTo>
                    <a:lnTo>
                      <a:pt x="627" y="557"/>
                    </a:lnTo>
                    <a:lnTo>
                      <a:pt x="616" y="571"/>
                    </a:lnTo>
                    <a:lnTo>
                      <a:pt x="606" y="583"/>
                    </a:lnTo>
                    <a:lnTo>
                      <a:pt x="595" y="596"/>
                    </a:lnTo>
                    <a:lnTo>
                      <a:pt x="582" y="607"/>
                    </a:lnTo>
                    <a:lnTo>
                      <a:pt x="570" y="617"/>
                    </a:lnTo>
                    <a:lnTo>
                      <a:pt x="556" y="628"/>
                    </a:lnTo>
                    <a:lnTo>
                      <a:pt x="543" y="638"/>
                    </a:lnTo>
                    <a:lnTo>
                      <a:pt x="528" y="646"/>
                    </a:lnTo>
                    <a:lnTo>
                      <a:pt x="514" y="655"/>
                    </a:lnTo>
                    <a:lnTo>
                      <a:pt x="499" y="663"/>
                    </a:lnTo>
                    <a:lnTo>
                      <a:pt x="484" y="670"/>
                    </a:lnTo>
                    <a:lnTo>
                      <a:pt x="468" y="677"/>
                    </a:lnTo>
                    <a:lnTo>
                      <a:pt x="452" y="682"/>
                    </a:lnTo>
                    <a:lnTo>
                      <a:pt x="435" y="686"/>
                    </a:lnTo>
                    <a:lnTo>
                      <a:pt x="418" y="690"/>
                    </a:lnTo>
                    <a:lnTo>
                      <a:pt x="401" y="693"/>
                    </a:lnTo>
                    <a:lnTo>
                      <a:pt x="383" y="695"/>
                    </a:lnTo>
                    <a:lnTo>
                      <a:pt x="366" y="697"/>
                    </a:lnTo>
                    <a:lnTo>
                      <a:pt x="348" y="697"/>
                    </a:lnTo>
                    <a:lnTo>
                      <a:pt x="330" y="697"/>
                    </a:lnTo>
                    <a:lnTo>
                      <a:pt x="313" y="695"/>
                    </a:lnTo>
                    <a:lnTo>
                      <a:pt x="295" y="693"/>
                    </a:lnTo>
                    <a:lnTo>
                      <a:pt x="278" y="690"/>
                    </a:lnTo>
                    <a:lnTo>
                      <a:pt x="261" y="686"/>
                    </a:lnTo>
                    <a:lnTo>
                      <a:pt x="244" y="682"/>
                    </a:lnTo>
                    <a:lnTo>
                      <a:pt x="229" y="677"/>
                    </a:lnTo>
                    <a:lnTo>
                      <a:pt x="212" y="670"/>
                    </a:lnTo>
                    <a:lnTo>
                      <a:pt x="197" y="663"/>
                    </a:lnTo>
                    <a:lnTo>
                      <a:pt x="182" y="655"/>
                    </a:lnTo>
                    <a:lnTo>
                      <a:pt x="168" y="646"/>
                    </a:lnTo>
                    <a:lnTo>
                      <a:pt x="153" y="638"/>
                    </a:lnTo>
                    <a:lnTo>
                      <a:pt x="140" y="628"/>
                    </a:lnTo>
                    <a:lnTo>
                      <a:pt x="126" y="617"/>
                    </a:lnTo>
                    <a:lnTo>
                      <a:pt x="114" y="607"/>
                    </a:lnTo>
                    <a:lnTo>
                      <a:pt x="101" y="596"/>
                    </a:lnTo>
                    <a:lnTo>
                      <a:pt x="90" y="583"/>
                    </a:lnTo>
                    <a:lnTo>
                      <a:pt x="80" y="571"/>
                    </a:lnTo>
                    <a:lnTo>
                      <a:pt x="69" y="557"/>
                    </a:lnTo>
                    <a:lnTo>
                      <a:pt x="59" y="544"/>
                    </a:lnTo>
                    <a:lnTo>
                      <a:pt x="51" y="529"/>
                    </a:lnTo>
                    <a:lnTo>
                      <a:pt x="42" y="515"/>
                    </a:lnTo>
                    <a:lnTo>
                      <a:pt x="34" y="500"/>
                    </a:lnTo>
                    <a:lnTo>
                      <a:pt x="27" y="485"/>
                    </a:lnTo>
                    <a:lnTo>
                      <a:pt x="21" y="468"/>
                    </a:lnTo>
                    <a:lnTo>
                      <a:pt x="15" y="453"/>
                    </a:lnTo>
                    <a:lnTo>
                      <a:pt x="11" y="436"/>
                    </a:lnTo>
                    <a:lnTo>
                      <a:pt x="7" y="419"/>
                    </a:lnTo>
                    <a:lnTo>
                      <a:pt x="4" y="402"/>
                    </a:lnTo>
                    <a:lnTo>
                      <a:pt x="2" y="384"/>
                    </a:lnTo>
                    <a:lnTo>
                      <a:pt x="1" y="366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1" name="chenying0907 19"/>
              <p:cNvSpPr/>
              <p:nvPr/>
            </p:nvSpPr>
            <p:spPr bwMode="auto">
              <a:xfrm>
                <a:off x="4571297" y="1499245"/>
                <a:ext cx="69850" cy="69850"/>
              </a:xfrm>
              <a:custGeom>
                <a:avLst/>
                <a:gdLst>
                  <a:gd name="T0" fmla="*/ 1 w 348"/>
                  <a:gd name="T1" fmla="*/ 156 h 348"/>
                  <a:gd name="T2" fmla="*/ 8 w 348"/>
                  <a:gd name="T3" fmla="*/ 122 h 348"/>
                  <a:gd name="T4" fmla="*/ 21 w 348"/>
                  <a:gd name="T5" fmla="*/ 91 h 348"/>
                  <a:gd name="T6" fmla="*/ 39 w 348"/>
                  <a:gd name="T7" fmla="*/ 63 h 348"/>
                  <a:gd name="T8" fmla="*/ 63 w 348"/>
                  <a:gd name="T9" fmla="*/ 39 h 348"/>
                  <a:gd name="T10" fmla="*/ 91 w 348"/>
                  <a:gd name="T11" fmla="*/ 20 h 348"/>
                  <a:gd name="T12" fmla="*/ 122 w 348"/>
                  <a:gd name="T13" fmla="*/ 8 h 348"/>
                  <a:gd name="T14" fmla="*/ 156 w 348"/>
                  <a:gd name="T15" fmla="*/ 1 h 348"/>
                  <a:gd name="T16" fmla="*/ 192 w 348"/>
                  <a:gd name="T17" fmla="*/ 1 h 348"/>
                  <a:gd name="T18" fmla="*/ 226 w 348"/>
                  <a:gd name="T19" fmla="*/ 8 h 348"/>
                  <a:gd name="T20" fmla="*/ 257 w 348"/>
                  <a:gd name="T21" fmla="*/ 20 h 348"/>
                  <a:gd name="T22" fmla="*/ 285 w 348"/>
                  <a:gd name="T23" fmla="*/ 39 h 348"/>
                  <a:gd name="T24" fmla="*/ 309 w 348"/>
                  <a:gd name="T25" fmla="*/ 63 h 348"/>
                  <a:gd name="T26" fmla="*/ 327 w 348"/>
                  <a:gd name="T27" fmla="*/ 91 h 348"/>
                  <a:gd name="T28" fmla="*/ 340 w 348"/>
                  <a:gd name="T29" fmla="*/ 122 h 348"/>
                  <a:gd name="T30" fmla="*/ 347 w 348"/>
                  <a:gd name="T31" fmla="*/ 156 h 348"/>
                  <a:gd name="T32" fmla="*/ 347 w 348"/>
                  <a:gd name="T33" fmla="*/ 191 h 348"/>
                  <a:gd name="T34" fmla="*/ 340 w 348"/>
                  <a:gd name="T35" fmla="*/ 226 h 348"/>
                  <a:gd name="T36" fmla="*/ 327 w 348"/>
                  <a:gd name="T37" fmla="*/ 257 h 348"/>
                  <a:gd name="T38" fmla="*/ 309 w 348"/>
                  <a:gd name="T39" fmla="*/ 285 h 348"/>
                  <a:gd name="T40" fmla="*/ 285 w 348"/>
                  <a:gd name="T41" fmla="*/ 309 h 348"/>
                  <a:gd name="T42" fmla="*/ 257 w 348"/>
                  <a:gd name="T43" fmla="*/ 327 h 348"/>
                  <a:gd name="T44" fmla="*/ 226 w 348"/>
                  <a:gd name="T45" fmla="*/ 340 h 348"/>
                  <a:gd name="T46" fmla="*/ 192 w 348"/>
                  <a:gd name="T47" fmla="*/ 347 h 348"/>
                  <a:gd name="T48" fmla="*/ 156 w 348"/>
                  <a:gd name="T49" fmla="*/ 347 h 348"/>
                  <a:gd name="T50" fmla="*/ 122 w 348"/>
                  <a:gd name="T51" fmla="*/ 340 h 348"/>
                  <a:gd name="T52" fmla="*/ 91 w 348"/>
                  <a:gd name="T53" fmla="*/ 327 h 348"/>
                  <a:gd name="T54" fmla="*/ 63 w 348"/>
                  <a:gd name="T55" fmla="*/ 309 h 348"/>
                  <a:gd name="T56" fmla="*/ 39 w 348"/>
                  <a:gd name="T57" fmla="*/ 285 h 348"/>
                  <a:gd name="T58" fmla="*/ 21 w 348"/>
                  <a:gd name="T59" fmla="*/ 257 h 348"/>
                  <a:gd name="T60" fmla="*/ 8 w 348"/>
                  <a:gd name="T61" fmla="*/ 226 h 348"/>
                  <a:gd name="T62" fmla="*/ 1 w 348"/>
                  <a:gd name="T63" fmla="*/ 19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8" h="348">
                    <a:moveTo>
                      <a:pt x="0" y="174"/>
                    </a:moveTo>
                    <a:lnTo>
                      <a:pt x="1" y="156"/>
                    </a:lnTo>
                    <a:lnTo>
                      <a:pt x="3" y="139"/>
                    </a:lnTo>
                    <a:lnTo>
                      <a:pt x="8" y="122"/>
                    </a:lnTo>
                    <a:lnTo>
                      <a:pt x="13" y="106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39" y="63"/>
                    </a:lnTo>
                    <a:lnTo>
                      <a:pt x="51" y="50"/>
                    </a:lnTo>
                    <a:lnTo>
                      <a:pt x="63" y="39"/>
                    </a:lnTo>
                    <a:lnTo>
                      <a:pt x="77" y="30"/>
                    </a:lnTo>
                    <a:lnTo>
                      <a:pt x="91" y="20"/>
                    </a:lnTo>
                    <a:lnTo>
                      <a:pt x="107" y="13"/>
                    </a:lnTo>
                    <a:lnTo>
                      <a:pt x="122" y="8"/>
                    </a:lnTo>
                    <a:lnTo>
                      <a:pt x="139" y="3"/>
                    </a:lnTo>
                    <a:lnTo>
                      <a:pt x="156" y="1"/>
                    </a:lnTo>
                    <a:lnTo>
                      <a:pt x="174" y="0"/>
                    </a:lnTo>
                    <a:lnTo>
                      <a:pt x="192" y="1"/>
                    </a:lnTo>
                    <a:lnTo>
                      <a:pt x="209" y="3"/>
                    </a:lnTo>
                    <a:lnTo>
                      <a:pt x="226" y="8"/>
                    </a:lnTo>
                    <a:lnTo>
                      <a:pt x="241" y="13"/>
                    </a:lnTo>
                    <a:lnTo>
                      <a:pt x="257" y="20"/>
                    </a:lnTo>
                    <a:lnTo>
                      <a:pt x="271" y="30"/>
                    </a:lnTo>
                    <a:lnTo>
                      <a:pt x="285" y="39"/>
                    </a:lnTo>
                    <a:lnTo>
                      <a:pt x="297" y="50"/>
                    </a:lnTo>
                    <a:lnTo>
                      <a:pt x="309" y="63"/>
                    </a:lnTo>
                    <a:lnTo>
                      <a:pt x="318" y="76"/>
                    </a:lnTo>
                    <a:lnTo>
                      <a:pt x="327" y="91"/>
                    </a:lnTo>
                    <a:lnTo>
                      <a:pt x="335" y="106"/>
                    </a:lnTo>
                    <a:lnTo>
                      <a:pt x="340" y="122"/>
                    </a:lnTo>
                    <a:lnTo>
                      <a:pt x="345" y="139"/>
                    </a:lnTo>
                    <a:lnTo>
                      <a:pt x="347" y="156"/>
                    </a:lnTo>
                    <a:lnTo>
                      <a:pt x="348" y="174"/>
                    </a:lnTo>
                    <a:lnTo>
                      <a:pt x="347" y="191"/>
                    </a:lnTo>
                    <a:lnTo>
                      <a:pt x="345" y="209"/>
                    </a:lnTo>
                    <a:lnTo>
                      <a:pt x="340" y="226"/>
                    </a:lnTo>
                    <a:lnTo>
                      <a:pt x="335" y="241"/>
                    </a:lnTo>
                    <a:lnTo>
                      <a:pt x="327" y="257"/>
                    </a:lnTo>
                    <a:lnTo>
                      <a:pt x="318" y="271"/>
                    </a:lnTo>
                    <a:lnTo>
                      <a:pt x="309" y="285"/>
                    </a:lnTo>
                    <a:lnTo>
                      <a:pt x="297" y="297"/>
                    </a:lnTo>
                    <a:lnTo>
                      <a:pt x="285" y="309"/>
                    </a:lnTo>
                    <a:lnTo>
                      <a:pt x="271" y="318"/>
                    </a:lnTo>
                    <a:lnTo>
                      <a:pt x="257" y="327"/>
                    </a:lnTo>
                    <a:lnTo>
                      <a:pt x="241" y="335"/>
                    </a:lnTo>
                    <a:lnTo>
                      <a:pt x="226" y="340"/>
                    </a:lnTo>
                    <a:lnTo>
                      <a:pt x="209" y="345"/>
                    </a:lnTo>
                    <a:lnTo>
                      <a:pt x="192" y="347"/>
                    </a:lnTo>
                    <a:lnTo>
                      <a:pt x="174" y="348"/>
                    </a:lnTo>
                    <a:lnTo>
                      <a:pt x="156" y="347"/>
                    </a:lnTo>
                    <a:lnTo>
                      <a:pt x="139" y="345"/>
                    </a:lnTo>
                    <a:lnTo>
                      <a:pt x="122" y="340"/>
                    </a:lnTo>
                    <a:lnTo>
                      <a:pt x="107" y="335"/>
                    </a:lnTo>
                    <a:lnTo>
                      <a:pt x="91" y="327"/>
                    </a:lnTo>
                    <a:lnTo>
                      <a:pt x="77" y="318"/>
                    </a:lnTo>
                    <a:lnTo>
                      <a:pt x="63" y="309"/>
                    </a:lnTo>
                    <a:lnTo>
                      <a:pt x="51" y="297"/>
                    </a:lnTo>
                    <a:lnTo>
                      <a:pt x="39" y="285"/>
                    </a:lnTo>
                    <a:lnTo>
                      <a:pt x="30" y="271"/>
                    </a:lnTo>
                    <a:lnTo>
                      <a:pt x="21" y="257"/>
                    </a:lnTo>
                    <a:lnTo>
                      <a:pt x="13" y="241"/>
                    </a:lnTo>
                    <a:lnTo>
                      <a:pt x="8" y="226"/>
                    </a:lnTo>
                    <a:lnTo>
                      <a:pt x="3" y="209"/>
                    </a:lnTo>
                    <a:lnTo>
                      <a:pt x="1" y="191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6" name="chenying0907 1"/>
            <p:cNvGrpSpPr/>
            <p:nvPr/>
          </p:nvGrpSpPr>
          <p:grpSpPr>
            <a:xfrm>
              <a:off x="4841128" y="3071732"/>
              <a:ext cx="365062" cy="697007"/>
              <a:chOff x="4841172" y="3070870"/>
              <a:chExt cx="365125" cy="696913"/>
            </a:xfrm>
          </p:grpSpPr>
          <p:sp>
            <p:nvSpPr>
              <p:cNvPr id="16" name="chenying0907 8"/>
              <p:cNvSpPr/>
              <p:nvPr/>
            </p:nvSpPr>
            <p:spPr bwMode="auto">
              <a:xfrm>
                <a:off x="4841172" y="3070870"/>
                <a:ext cx="365125" cy="696913"/>
              </a:xfrm>
              <a:custGeom>
                <a:avLst/>
                <a:gdLst>
                  <a:gd name="T0" fmla="*/ 1048 w 1836"/>
                  <a:gd name="T1" fmla="*/ 2042 h 3513"/>
                  <a:gd name="T2" fmla="*/ 1072 w 1836"/>
                  <a:gd name="T3" fmla="*/ 1817 h 3513"/>
                  <a:gd name="T4" fmla="*/ 1104 w 1836"/>
                  <a:gd name="T5" fmla="*/ 1602 h 3513"/>
                  <a:gd name="T6" fmla="*/ 1146 w 1836"/>
                  <a:gd name="T7" fmla="*/ 1416 h 3513"/>
                  <a:gd name="T8" fmla="*/ 1231 w 1836"/>
                  <a:gd name="T9" fmla="*/ 1185 h 3513"/>
                  <a:gd name="T10" fmla="*/ 1356 w 1836"/>
                  <a:gd name="T11" fmla="*/ 935 h 3513"/>
                  <a:gd name="T12" fmla="*/ 1529 w 1836"/>
                  <a:gd name="T13" fmla="*/ 665 h 3513"/>
                  <a:gd name="T14" fmla="*/ 1766 w 1836"/>
                  <a:gd name="T15" fmla="*/ 352 h 3513"/>
                  <a:gd name="T16" fmla="*/ 1758 w 1836"/>
                  <a:gd name="T17" fmla="*/ 228 h 3513"/>
                  <a:gd name="T18" fmla="*/ 1663 w 1836"/>
                  <a:gd name="T19" fmla="*/ 170 h 3513"/>
                  <a:gd name="T20" fmla="*/ 1576 w 1836"/>
                  <a:gd name="T21" fmla="*/ 101 h 3513"/>
                  <a:gd name="T22" fmla="*/ 1497 w 1836"/>
                  <a:gd name="T23" fmla="*/ 21 h 3513"/>
                  <a:gd name="T24" fmla="*/ 1287 w 1836"/>
                  <a:gd name="T25" fmla="*/ 246 h 3513"/>
                  <a:gd name="T26" fmla="*/ 1074 w 1836"/>
                  <a:gd name="T27" fmla="*/ 550 h 3513"/>
                  <a:gd name="T28" fmla="*/ 962 w 1836"/>
                  <a:gd name="T29" fmla="*/ 734 h 3513"/>
                  <a:gd name="T30" fmla="*/ 884 w 1836"/>
                  <a:gd name="T31" fmla="*/ 883 h 3513"/>
                  <a:gd name="T32" fmla="*/ 815 w 1836"/>
                  <a:gd name="T33" fmla="*/ 1035 h 3513"/>
                  <a:gd name="T34" fmla="*/ 753 w 1836"/>
                  <a:gd name="T35" fmla="*/ 1193 h 3513"/>
                  <a:gd name="T36" fmla="*/ 697 w 1836"/>
                  <a:gd name="T37" fmla="*/ 1381 h 3513"/>
                  <a:gd name="T38" fmla="*/ 655 w 1836"/>
                  <a:gd name="T39" fmla="*/ 1602 h 3513"/>
                  <a:gd name="T40" fmla="*/ 624 w 1836"/>
                  <a:gd name="T41" fmla="*/ 1837 h 3513"/>
                  <a:gd name="T42" fmla="*/ 601 w 1836"/>
                  <a:gd name="T43" fmla="*/ 2071 h 3513"/>
                  <a:gd name="T44" fmla="*/ 504 w 1836"/>
                  <a:gd name="T45" fmla="*/ 2148 h 3513"/>
                  <a:gd name="T46" fmla="*/ 388 w 1836"/>
                  <a:gd name="T47" fmla="*/ 2192 h 3513"/>
                  <a:gd name="T48" fmla="*/ 284 w 1836"/>
                  <a:gd name="T49" fmla="*/ 2257 h 3513"/>
                  <a:gd name="T50" fmla="*/ 193 w 1836"/>
                  <a:gd name="T51" fmla="*/ 2336 h 3513"/>
                  <a:gd name="T52" fmla="*/ 116 w 1836"/>
                  <a:gd name="T53" fmla="*/ 2432 h 3513"/>
                  <a:gd name="T54" fmla="*/ 58 w 1836"/>
                  <a:gd name="T55" fmla="*/ 2540 h 3513"/>
                  <a:gd name="T56" fmla="*/ 19 w 1836"/>
                  <a:gd name="T57" fmla="*/ 2658 h 3513"/>
                  <a:gd name="T58" fmla="*/ 1 w 1836"/>
                  <a:gd name="T59" fmla="*/ 2783 h 3513"/>
                  <a:gd name="T60" fmla="*/ 9 w 1836"/>
                  <a:gd name="T61" fmla="*/ 2922 h 3513"/>
                  <a:gd name="T62" fmla="*/ 43 w 1836"/>
                  <a:gd name="T63" fmla="*/ 3056 h 3513"/>
                  <a:gd name="T64" fmla="*/ 102 w 1836"/>
                  <a:gd name="T65" fmla="*/ 3177 h 3513"/>
                  <a:gd name="T66" fmla="*/ 182 w 1836"/>
                  <a:gd name="T67" fmla="*/ 3285 h 3513"/>
                  <a:gd name="T68" fmla="*/ 280 w 1836"/>
                  <a:gd name="T69" fmla="*/ 3374 h 3513"/>
                  <a:gd name="T70" fmla="*/ 395 w 1836"/>
                  <a:gd name="T71" fmla="*/ 3445 h 3513"/>
                  <a:gd name="T72" fmla="*/ 522 w 1836"/>
                  <a:gd name="T73" fmla="*/ 3492 h 3513"/>
                  <a:gd name="T74" fmla="*/ 661 w 1836"/>
                  <a:gd name="T75" fmla="*/ 3512 h 3513"/>
                  <a:gd name="T76" fmla="*/ 803 w 1836"/>
                  <a:gd name="T77" fmla="*/ 3505 h 3513"/>
                  <a:gd name="T78" fmla="*/ 936 w 1836"/>
                  <a:gd name="T79" fmla="*/ 3471 h 3513"/>
                  <a:gd name="T80" fmla="*/ 1058 w 1836"/>
                  <a:gd name="T81" fmla="*/ 3413 h 3513"/>
                  <a:gd name="T82" fmla="*/ 1165 w 1836"/>
                  <a:gd name="T83" fmla="*/ 3332 h 3513"/>
                  <a:gd name="T84" fmla="*/ 1255 w 1836"/>
                  <a:gd name="T85" fmla="*/ 3233 h 3513"/>
                  <a:gd name="T86" fmla="*/ 1324 w 1836"/>
                  <a:gd name="T87" fmla="*/ 3118 h 3513"/>
                  <a:gd name="T88" fmla="*/ 1371 w 1836"/>
                  <a:gd name="T89" fmla="*/ 2991 h 3513"/>
                  <a:gd name="T90" fmla="*/ 1392 w 1836"/>
                  <a:gd name="T91" fmla="*/ 2853 h 3513"/>
                  <a:gd name="T92" fmla="*/ 1390 w 1836"/>
                  <a:gd name="T93" fmla="*/ 2744 h 3513"/>
                  <a:gd name="T94" fmla="*/ 1373 w 1836"/>
                  <a:gd name="T95" fmla="*/ 2650 h 3513"/>
                  <a:gd name="T96" fmla="*/ 1345 w 1836"/>
                  <a:gd name="T97" fmla="*/ 2560 h 3513"/>
                  <a:gd name="T98" fmla="*/ 1305 w 1836"/>
                  <a:gd name="T99" fmla="*/ 2477 h 3513"/>
                  <a:gd name="T100" fmla="*/ 1255 w 1836"/>
                  <a:gd name="T101" fmla="*/ 2401 h 3513"/>
                  <a:gd name="T102" fmla="*/ 1196 w 1836"/>
                  <a:gd name="T103" fmla="*/ 2331 h 3513"/>
                  <a:gd name="T104" fmla="*/ 1128 w 1836"/>
                  <a:gd name="T105" fmla="*/ 2270 h 3513"/>
                  <a:gd name="T106" fmla="*/ 1053 w 1836"/>
                  <a:gd name="T107" fmla="*/ 2218 h 3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36" h="3513">
                    <a:moveTo>
                      <a:pt x="1033" y="2207"/>
                    </a:moveTo>
                    <a:lnTo>
                      <a:pt x="1037" y="2153"/>
                    </a:lnTo>
                    <a:lnTo>
                      <a:pt x="1042" y="2098"/>
                    </a:lnTo>
                    <a:lnTo>
                      <a:pt x="1048" y="2042"/>
                    </a:lnTo>
                    <a:lnTo>
                      <a:pt x="1053" y="1986"/>
                    </a:lnTo>
                    <a:lnTo>
                      <a:pt x="1059" y="1929"/>
                    </a:lnTo>
                    <a:lnTo>
                      <a:pt x="1065" y="1873"/>
                    </a:lnTo>
                    <a:lnTo>
                      <a:pt x="1072" y="1817"/>
                    </a:lnTo>
                    <a:lnTo>
                      <a:pt x="1079" y="1761"/>
                    </a:lnTo>
                    <a:lnTo>
                      <a:pt x="1086" y="1707"/>
                    </a:lnTo>
                    <a:lnTo>
                      <a:pt x="1094" y="1654"/>
                    </a:lnTo>
                    <a:lnTo>
                      <a:pt x="1104" y="1602"/>
                    </a:lnTo>
                    <a:lnTo>
                      <a:pt x="1113" y="1551"/>
                    </a:lnTo>
                    <a:lnTo>
                      <a:pt x="1123" y="1504"/>
                    </a:lnTo>
                    <a:lnTo>
                      <a:pt x="1134" y="1458"/>
                    </a:lnTo>
                    <a:lnTo>
                      <a:pt x="1146" y="1416"/>
                    </a:lnTo>
                    <a:lnTo>
                      <a:pt x="1159" y="1375"/>
                    </a:lnTo>
                    <a:lnTo>
                      <a:pt x="1181" y="1311"/>
                    </a:lnTo>
                    <a:lnTo>
                      <a:pt x="1205" y="1248"/>
                    </a:lnTo>
                    <a:lnTo>
                      <a:pt x="1231" y="1185"/>
                    </a:lnTo>
                    <a:lnTo>
                      <a:pt x="1259" y="1123"/>
                    </a:lnTo>
                    <a:lnTo>
                      <a:pt x="1289" y="1061"/>
                    </a:lnTo>
                    <a:lnTo>
                      <a:pt x="1321" y="999"/>
                    </a:lnTo>
                    <a:lnTo>
                      <a:pt x="1356" y="935"/>
                    </a:lnTo>
                    <a:lnTo>
                      <a:pt x="1395" y="870"/>
                    </a:lnTo>
                    <a:lnTo>
                      <a:pt x="1436" y="804"/>
                    </a:lnTo>
                    <a:lnTo>
                      <a:pt x="1482" y="735"/>
                    </a:lnTo>
                    <a:lnTo>
                      <a:pt x="1529" y="665"/>
                    </a:lnTo>
                    <a:lnTo>
                      <a:pt x="1582" y="591"/>
                    </a:lnTo>
                    <a:lnTo>
                      <a:pt x="1639" y="515"/>
                    </a:lnTo>
                    <a:lnTo>
                      <a:pt x="1699" y="436"/>
                    </a:lnTo>
                    <a:lnTo>
                      <a:pt x="1766" y="352"/>
                    </a:lnTo>
                    <a:lnTo>
                      <a:pt x="1836" y="263"/>
                    </a:lnTo>
                    <a:lnTo>
                      <a:pt x="1809" y="253"/>
                    </a:lnTo>
                    <a:lnTo>
                      <a:pt x="1784" y="241"/>
                    </a:lnTo>
                    <a:lnTo>
                      <a:pt x="1758" y="228"/>
                    </a:lnTo>
                    <a:lnTo>
                      <a:pt x="1735" y="215"/>
                    </a:lnTo>
                    <a:lnTo>
                      <a:pt x="1710" y="200"/>
                    </a:lnTo>
                    <a:lnTo>
                      <a:pt x="1686" y="186"/>
                    </a:lnTo>
                    <a:lnTo>
                      <a:pt x="1663" y="170"/>
                    </a:lnTo>
                    <a:lnTo>
                      <a:pt x="1640" y="154"/>
                    </a:lnTo>
                    <a:lnTo>
                      <a:pt x="1619" y="137"/>
                    </a:lnTo>
                    <a:lnTo>
                      <a:pt x="1597" y="119"/>
                    </a:lnTo>
                    <a:lnTo>
                      <a:pt x="1576" y="101"/>
                    </a:lnTo>
                    <a:lnTo>
                      <a:pt x="1555" y="82"/>
                    </a:lnTo>
                    <a:lnTo>
                      <a:pt x="1536" y="62"/>
                    </a:lnTo>
                    <a:lnTo>
                      <a:pt x="1516" y="42"/>
                    </a:lnTo>
                    <a:lnTo>
                      <a:pt x="1497" y="21"/>
                    </a:lnTo>
                    <a:lnTo>
                      <a:pt x="1480" y="0"/>
                    </a:lnTo>
                    <a:lnTo>
                      <a:pt x="1412" y="84"/>
                    </a:lnTo>
                    <a:lnTo>
                      <a:pt x="1348" y="166"/>
                    </a:lnTo>
                    <a:lnTo>
                      <a:pt x="1287" y="246"/>
                    </a:lnTo>
                    <a:lnTo>
                      <a:pt x="1229" y="324"/>
                    </a:lnTo>
                    <a:lnTo>
                      <a:pt x="1174" y="400"/>
                    </a:lnTo>
                    <a:lnTo>
                      <a:pt x="1122" y="475"/>
                    </a:lnTo>
                    <a:lnTo>
                      <a:pt x="1074" y="550"/>
                    </a:lnTo>
                    <a:lnTo>
                      <a:pt x="1027" y="624"/>
                    </a:lnTo>
                    <a:lnTo>
                      <a:pt x="1004" y="661"/>
                    </a:lnTo>
                    <a:lnTo>
                      <a:pt x="982" y="698"/>
                    </a:lnTo>
                    <a:lnTo>
                      <a:pt x="962" y="734"/>
                    </a:lnTo>
                    <a:lnTo>
                      <a:pt x="941" y="772"/>
                    </a:lnTo>
                    <a:lnTo>
                      <a:pt x="921" y="809"/>
                    </a:lnTo>
                    <a:lnTo>
                      <a:pt x="903" y="845"/>
                    </a:lnTo>
                    <a:lnTo>
                      <a:pt x="884" y="883"/>
                    </a:lnTo>
                    <a:lnTo>
                      <a:pt x="865" y="921"/>
                    </a:lnTo>
                    <a:lnTo>
                      <a:pt x="848" y="958"/>
                    </a:lnTo>
                    <a:lnTo>
                      <a:pt x="831" y="997"/>
                    </a:lnTo>
                    <a:lnTo>
                      <a:pt x="815" y="1035"/>
                    </a:lnTo>
                    <a:lnTo>
                      <a:pt x="798" y="1073"/>
                    </a:lnTo>
                    <a:lnTo>
                      <a:pt x="783" y="1113"/>
                    </a:lnTo>
                    <a:lnTo>
                      <a:pt x="768" y="1152"/>
                    </a:lnTo>
                    <a:lnTo>
                      <a:pt x="753" y="1193"/>
                    </a:lnTo>
                    <a:lnTo>
                      <a:pt x="740" y="1233"/>
                    </a:lnTo>
                    <a:lnTo>
                      <a:pt x="724" y="1281"/>
                    </a:lnTo>
                    <a:lnTo>
                      <a:pt x="711" y="1329"/>
                    </a:lnTo>
                    <a:lnTo>
                      <a:pt x="697" y="1381"/>
                    </a:lnTo>
                    <a:lnTo>
                      <a:pt x="686" y="1434"/>
                    </a:lnTo>
                    <a:lnTo>
                      <a:pt x="675" y="1488"/>
                    </a:lnTo>
                    <a:lnTo>
                      <a:pt x="664" y="1544"/>
                    </a:lnTo>
                    <a:lnTo>
                      <a:pt x="655" y="1602"/>
                    </a:lnTo>
                    <a:lnTo>
                      <a:pt x="647" y="1659"/>
                    </a:lnTo>
                    <a:lnTo>
                      <a:pt x="638" y="1718"/>
                    </a:lnTo>
                    <a:lnTo>
                      <a:pt x="631" y="1777"/>
                    </a:lnTo>
                    <a:lnTo>
                      <a:pt x="624" y="1837"/>
                    </a:lnTo>
                    <a:lnTo>
                      <a:pt x="618" y="1896"/>
                    </a:lnTo>
                    <a:lnTo>
                      <a:pt x="611" y="1955"/>
                    </a:lnTo>
                    <a:lnTo>
                      <a:pt x="606" y="2013"/>
                    </a:lnTo>
                    <a:lnTo>
                      <a:pt x="601" y="2071"/>
                    </a:lnTo>
                    <a:lnTo>
                      <a:pt x="596" y="2128"/>
                    </a:lnTo>
                    <a:lnTo>
                      <a:pt x="565" y="2133"/>
                    </a:lnTo>
                    <a:lnTo>
                      <a:pt x="534" y="2139"/>
                    </a:lnTo>
                    <a:lnTo>
                      <a:pt x="504" y="2148"/>
                    </a:lnTo>
                    <a:lnTo>
                      <a:pt x="474" y="2157"/>
                    </a:lnTo>
                    <a:lnTo>
                      <a:pt x="445" y="2167"/>
                    </a:lnTo>
                    <a:lnTo>
                      <a:pt x="416" y="2180"/>
                    </a:lnTo>
                    <a:lnTo>
                      <a:pt x="388" y="2192"/>
                    </a:lnTo>
                    <a:lnTo>
                      <a:pt x="361" y="2207"/>
                    </a:lnTo>
                    <a:lnTo>
                      <a:pt x="335" y="2222"/>
                    </a:lnTo>
                    <a:lnTo>
                      <a:pt x="309" y="2239"/>
                    </a:lnTo>
                    <a:lnTo>
                      <a:pt x="284" y="2257"/>
                    </a:lnTo>
                    <a:lnTo>
                      <a:pt x="259" y="2275"/>
                    </a:lnTo>
                    <a:lnTo>
                      <a:pt x="236" y="2295"/>
                    </a:lnTo>
                    <a:lnTo>
                      <a:pt x="214" y="2315"/>
                    </a:lnTo>
                    <a:lnTo>
                      <a:pt x="193" y="2336"/>
                    </a:lnTo>
                    <a:lnTo>
                      <a:pt x="172" y="2359"/>
                    </a:lnTo>
                    <a:lnTo>
                      <a:pt x="153" y="2382"/>
                    </a:lnTo>
                    <a:lnTo>
                      <a:pt x="134" y="2407"/>
                    </a:lnTo>
                    <a:lnTo>
                      <a:pt x="116" y="2432"/>
                    </a:lnTo>
                    <a:lnTo>
                      <a:pt x="101" y="2458"/>
                    </a:lnTo>
                    <a:lnTo>
                      <a:pt x="85" y="2484"/>
                    </a:lnTo>
                    <a:lnTo>
                      <a:pt x="71" y="2512"/>
                    </a:lnTo>
                    <a:lnTo>
                      <a:pt x="58" y="2540"/>
                    </a:lnTo>
                    <a:lnTo>
                      <a:pt x="46" y="2568"/>
                    </a:lnTo>
                    <a:lnTo>
                      <a:pt x="35" y="2597"/>
                    </a:lnTo>
                    <a:lnTo>
                      <a:pt x="27" y="2627"/>
                    </a:lnTo>
                    <a:lnTo>
                      <a:pt x="19" y="2658"/>
                    </a:lnTo>
                    <a:lnTo>
                      <a:pt x="13" y="2688"/>
                    </a:lnTo>
                    <a:lnTo>
                      <a:pt x="7" y="2720"/>
                    </a:lnTo>
                    <a:lnTo>
                      <a:pt x="3" y="2751"/>
                    </a:lnTo>
                    <a:lnTo>
                      <a:pt x="1" y="2783"/>
                    </a:lnTo>
                    <a:lnTo>
                      <a:pt x="0" y="2817"/>
                    </a:lnTo>
                    <a:lnTo>
                      <a:pt x="1" y="2853"/>
                    </a:lnTo>
                    <a:lnTo>
                      <a:pt x="4" y="2888"/>
                    </a:lnTo>
                    <a:lnTo>
                      <a:pt x="9" y="2922"/>
                    </a:lnTo>
                    <a:lnTo>
                      <a:pt x="15" y="2957"/>
                    </a:lnTo>
                    <a:lnTo>
                      <a:pt x="23" y="2991"/>
                    </a:lnTo>
                    <a:lnTo>
                      <a:pt x="32" y="3024"/>
                    </a:lnTo>
                    <a:lnTo>
                      <a:pt x="43" y="3056"/>
                    </a:lnTo>
                    <a:lnTo>
                      <a:pt x="55" y="3088"/>
                    </a:lnTo>
                    <a:lnTo>
                      <a:pt x="70" y="3118"/>
                    </a:lnTo>
                    <a:lnTo>
                      <a:pt x="84" y="3148"/>
                    </a:lnTo>
                    <a:lnTo>
                      <a:pt x="102" y="3177"/>
                    </a:lnTo>
                    <a:lnTo>
                      <a:pt x="119" y="3206"/>
                    </a:lnTo>
                    <a:lnTo>
                      <a:pt x="139" y="3233"/>
                    </a:lnTo>
                    <a:lnTo>
                      <a:pt x="160" y="3259"/>
                    </a:lnTo>
                    <a:lnTo>
                      <a:pt x="182" y="3285"/>
                    </a:lnTo>
                    <a:lnTo>
                      <a:pt x="204" y="3309"/>
                    </a:lnTo>
                    <a:lnTo>
                      <a:pt x="229" y="3332"/>
                    </a:lnTo>
                    <a:lnTo>
                      <a:pt x="254" y="3354"/>
                    </a:lnTo>
                    <a:lnTo>
                      <a:pt x="280" y="3374"/>
                    </a:lnTo>
                    <a:lnTo>
                      <a:pt x="308" y="3394"/>
                    </a:lnTo>
                    <a:lnTo>
                      <a:pt x="336" y="3413"/>
                    </a:lnTo>
                    <a:lnTo>
                      <a:pt x="365" y="3429"/>
                    </a:lnTo>
                    <a:lnTo>
                      <a:pt x="395" y="3445"/>
                    </a:lnTo>
                    <a:lnTo>
                      <a:pt x="426" y="3458"/>
                    </a:lnTo>
                    <a:lnTo>
                      <a:pt x="457" y="3471"/>
                    </a:lnTo>
                    <a:lnTo>
                      <a:pt x="489" y="3482"/>
                    </a:lnTo>
                    <a:lnTo>
                      <a:pt x="522" y="3492"/>
                    </a:lnTo>
                    <a:lnTo>
                      <a:pt x="557" y="3499"/>
                    </a:lnTo>
                    <a:lnTo>
                      <a:pt x="591" y="3505"/>
                    </a:lnTo>
                    <a:lnTo>
                      <a:pt x="626" y="3509"/>
                    </a:lnTo>
                    <a:lnTo>
                      <a:pt x="661" y="3512"/>
                    </a:lnTo>
                    <a:lnTo>
                      <a:pt x="696" y="3513"/>
                    </a:lnTo>
                    <a:lnTo>
                      <a:pt x="733" y="3512"/>
                    </a:lnTo>
                    <a:lnTo>
                      <a:pt x="768" y="3509"/>
                    </a:lnTo>
                    <a:lnTo>
                      <a:pt x="803" y="3505"/>
                    </a:lnTo>
                    <a:lnTo>
                      <a:pt x="837" y="3499"/>
                    </a:lnTo>
                    <a:lnTo>
                      <a:pt x="871" y="3492"/>
                    </a:lnTo>
                    <a:lnTo>
                      <a:pt x="904" y="3482"/>
                    </a:lnTo>
                    <a:lnTo>
                      <a:pt x="936" y="3471"/>
                    </a:lnTo>
                    <a:lnTo>
                      <a:pt x="968" y="3458"/>
                    </a:lnTo>
                    <a:lnTo>
                      <a:pt x="999" y="3445"/>
                    </a:lnTo>
                    <a:lnTo>
                      <a:pt x="1029" y="3429"/>
                    </a:lnTo>
                    <a:lnTo>
                      <a:pt x="1058" y="3413"/>
                    </a:lnTo>
                    <a:lnTo>
                      <a:pt x="1086" y="3394"/>
                    </a:lnTo>
                    <a:lnTo>
                      <a:pt x="1113" y="3374"/>
                    </a:lnTo>
                    <a:lnTo>
                      <a:pt x="1140" y="3354"/>
                    </a:lnTo>
                    <a:lnTo>
                      <a:pt x="1165" y="3332"/>
                    </a:lnTo>
                    <a:lnTo>
                      <a:pt x="1189" y="3309"/>
                    </a:lnTo>
                    <a:lnTo>
                      <a:pt x="1212" y="3285"/>
                    </a:lnTo>
                    <a:lnTo>
                      <a:pt x="1234" y="3259"/>
                    </a:lnTo>
                    <a:lnTo>
                      <a:pt x="1255" y="3233"/>
                    </a:lnTo>
                    <a:lnTo>
                      <a:pt x="1275" y="3206"/>
                    </a:lnTo>
                    <a:lnTo>
                      <a:pt x="1292" y="3177"/>
                    </a:lnTo>
                    <a:lnTo>
                      <a:pt x="1309" y="3148"/>
                    </a:lnTo>
                    <a:lnTo>
                      <a:pt x="1324" y="3118"/>
                    </a:lnTo>
                    <a:lnTo>
                      <a:pt x="1338" y="3088"/>
                    </a:lnTo>
                    <a:lnTo>
                      <a:pt x="1350" y="3056"/>
                    </a:lnTo>
                    <a:lnTo>
                      <a:pt x="1362" y="3024"/>
                    </a:lnTo>
                    <a:lnTo>
                      <a:pt x="1371" y="2991"/>
                    </a:lnTo>
                    <a:lnTo>
                      <a:pt x="1379" y="2957"/>
                    </a:lnTo>
                    <a:lnTo>
                      <a:pt x="1385" y="2922"/>
                    </a:lnTo>
                    <a:lnTo>
                      <a:pt x="1390" y="2888"/>
                    </a:lnTo>
                    <a:lnTo>
                      <a:pt x="1392" y="2853"/>
                    </a:lnTo>
                    <a:lnTo>
                      <a:pt x="1393" y="2817"/>
                    </a:lnTo>
                    <a:lnTo>
                      <a:pt x="1393" y="2792"/>
                    </a:lnTo>
                    <a:lnTo>
                      <a:pt x="1392" y="2768"/>
                    </a:lnTo>
                    <a:lnTo>
                      <a:pt x="1390" y="2744"/>
                    </a:lnTo>
                    <a:lnTo>
                      <a:pt x="1386" y="2720"/>
                    </a:lnTo>
                    <a:lnTo>
                      <a:pt x="1382" y="2696"/>
                    </a:lnTo>
                    <a:lnTo>
                      <a:pt x="1378" y="2672"/>
                    </a:lnTo>
                    <a:lnTo>
                      <a:pt x="1373" y="2650"/>
                    </a:lnTo>
                    <a:lnTo>
                      <a:pt x="1367" y="2627"/>
                    </a:lnTo>
                    <a:lnTo>
                      <a:pt x="1361" y="2605"/>
                    </a:lnTo>
                    <a:lnTo>
                      <a:pt x="1352" y="2582"/>
                    </a:lnTo>
                    <a:lnTo>
                      <a:pt x="1345" y="2560"/>
                    </a:lnTo>
                    <a:lnTo>
                      <a:pt x="1336" y="2540"/>
                    </a:lnTo>
                    <a:lnTo>
                      <a:pt x="1326" y="2518"/>
                    </a:lnTo>
                    <a:lnTo>
                      <a:pt x="1316" y="2497"/>
                    </a:lnTo>
                    <a:lnTo>
                      <a:pt x="1305" y="2477"/>
                    </a:lnTo>
                    <a:lnTo>
                      <a:pt x="1293" y="2458"/>
                    </a:lnTo>
                    <a:lnTo>
                      <a:pt x="1281" y="2438"/>
                    </a:lnTo>
                    <a:lnTo>
                      <a:pt x="1268" y="2419"/>
                    </a:lnTo>
                    <a:lnTo>
                      <a:pt x="1255" y="2401"/>
                    </a:lnTo>
                    <a:lnTo>
                      <a:pt x="1241" y="2382"/>
                    </a:lnTo>
                    <a:lnTo>
                      <a:pt x="1227" y="2364"/>
                    </a:lnTo>
                    <a:lnTo>
                      <a:pt x="1211" y="2348"/>
                    </a:lnTo>
                    <a:lnTo>
                      <a:pt x="1196" y="2331"/>
                    </a:lnTo>
                    <a:lnTo>
                      <a:pt x="1180" y="2315"/>
                    </a:lnTo>
                    <a:lnTo>
                      <a:pt x="1163" y="2299"/>
                    </a:lnTo>
                    <a:lnTo>
                      <a:pt x="1146" y="2285"/>
                    </a:lnTo>
                    <a:lnTo>
                      <a:pt x="1128" y="2270"/>
                    </a:lnTo>
                    <a:lnTo>
                      <a:pt x="1110" y="2256"/>
                    </a:lnTo>
                    <a:lnTo>
                      <a:pt x="1091" y="2243"/>
                    </a:lnTo>
                    <a:lnTo>
                      <a:pt x="1073" y="2230"/>
                    </a:lnTo>
                    <a:lnTo>
                      <a:pt x="1053" y="2218"/>
                    </a:lnTo>
                    <a:lnTo>
                      <a:pt x="1033" y="22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chenying0907 14"/>
              <p:cNvSpPr/>
              <p:nvPr/>
            </p:nvSpPr>
            <p:spPr bwMode="auto">
              <a:xfrm>
                <a:off x="4911022" y="3559820"/>
                <a:ext cx="138113" cy="138113"/>
              </a:xfrm>
              <a:custGeom>
                <a:avLst/>
                <a:gdLst>
                  <a:gd name="T0" fmla="*/ 2 w 697"/>
                  <a:gd name="T1" fmla="*/ 313 h 697"/>
                  <a:gd name="T2" fmla="*/ 12 w 697"/>
                  <a:gd name="T3" fmla="*/ 261 h 697"/>
                  <a:gd name="T4" fmla="*/ 28 w 697"/>
                  <a:gd name="T5" fmla="*/ 213 h 697"/>
                  <a:gd name="T6" fmla="*/ 51 w 697"/>
                  <a:gd name="T7" fmla="*/ 168 h 697"/>
                  <a:gd name="T8" fmla="*/ 80 w 697"/>
                  <a:gd name="T9" fmla="*/ 127 h 697"/>
                  <a:gd name="T10" fmla="*/ 114 w 697"/>
                  <a:gd name="T11" fmla="*/ 90 h 697"/>
                  <a:gd name="T12" fmla="*/ 154 w 697"/>
                  <a:gd name="T13" fmla="*/ 59 h 697"/>
                  <a:gd name="T14" fmla="*/ 198 w 697"/>
                  <a:gd name="T15" fmla="*/ 34 h 697"/>
                  <a:gd name="T16" fmla="*/ 245 w 697"/>
                  <a:gd name="T17" fmla="*/ 16 h 697"/>
                  <a:gd name="T18" fmla="*/ 296 w 697"/>
                  <a:gd name="T19" fmla="*/ 4 h 697"/>
                  <a:gd name="T20" fmla="*/ 348 w 697"/>
                  <a:gd name="T21" fmla="*/ 0 h 697"/>
                  <a:gd name="T22" fmla="*/ 401 w 697"/>
                  <a:gd name="T23" fmla="*/ 4 h 697"/>
                  <a:gd name="T24" fmla="*/ 452 w 697"/>
                  <a:gd name="T25" fmla="*/ 16 h 697"/>
                  <a:gd name="T26" fmla="*/ 500 w 697"/>
                  <a:gd name="T27" fmla="*/ 34 h 697"/>
                  <a:gd name="T28" fmla="*/ 543 w 697"/>
                  <a:gd name="T29" fmla="*/ 59 h 697"/>
                  <a:gd name="T30" fmla="*/ 583 w 697"/>
                  <a:gd name="T31" fmla="*/ 90 h 697"/>
                  <a:gd name="T32" fmla="*/ 618 w 697"/>
                  <a:gd name="T33" fmla="*/ 127 h 697"/>
                  <a:gd name="T34" fmla="*/ 647 w 697"/>
                  <a:gd name="T35" fmla="*/ 168 h 697"/>
                  <a:gd name="T36" fmla="*/ 670 w 697"/>
                  <a:gd name="T37" fmla="*/ 213 h 697"/>
                  <a:gd name="T38" fmla="*/ 686 w 697"/>
                  <a:gd name="T39" fmla="*/ 261 h 697"/>
                  <a:gd name="T40" fmla="*/ 696 w 697"/>
                  <a:gd name="T41" fmla="*/ 313 h 697"/>
                  <a:gd name="T42" fmla="*/ 697 w 697"/>
                  <a:gd name="T43" fmla="*/ 366 h 697"/>
                  <a:gd name="T44" fmla="*/ 689 w 697"/>
                  <a:gd name="T45" fmla="*/ 419 h 697"/>
                  <a:gd name="T46" fmla="*/ 676 w 697"/>
                  <a:gd name="T47" fmla="*/ 468 h 697"/>
                  <a:gd name="T48" fmla="*/ 655 w 697"/>
                  <a:gd name="T49" fmla="*/ 514 h 697"/>
                  <a:gd name="T50" fmla="*/ 628 w 697"/>
                  <a:gd name="T51" fmla="*/ 557 h 697"/>
                  <a:gd name="T52" fmla="*/ 595 w 697"/>
                  <a:gd name="T53" fmla="*/ 594 h 697"/>
                  <a:gd name="T54" fmla="*/ 557 w 697"/>
                  <a:gd name="T55" fmla="*/ 627 h 697"/>
                  <a:gd name="T56" fmla="*/ 514 w 697"/>
                  <a:gd name="T57" fmla="*/ 654 h 697"/>
                  <a:gd name="T58" fmla="*/ 469 w 697"/>
                  <a:gd name="T59" fmla="*/ 676 h 697"/>
                  <a:gd name="T60" fmla="*/ 419 w 697"/>
                  <a:gd name="T61" fmla="*/ 690 h 697"/>
                  <a:gd name="T62" fmla="*/ 367 w 697"/>
                  <a:gd name="T63" fmla="*/ 696 h 697"/>
                  <a:gd name="T64" fmla="*/ 313 w 697"/>
                  <a:gd name="T65" fmla="*/ 695 h 697"/>
                  <a:gd name="T66" fmla="*/ 261 w 697"/>
                  <a:gd name="T67" fmla="*/ 686 h 697"/>
                  <a:gd name="T68" fmla="*/ 214 w 697"/>
                  <a:gd name="T69" fmla="*/ 670 h 697"/>
                  <a:gd name="T70" fmla="*/ 168 w 697"/>
                  <a:gd name="T71" fmla="*/ 646 h 697"/>
                  <a:gd name="T72" fmla="*/ 128 w 697"/>
                  <a:gd name="T73" fmla="*/ 617 h 697"/>
                  <a:gd name="T74" fmla="*/ 92 w 697"/>
                  <a:gd name="T75" fmla="*/ 583 h 697"/>
                  <a:gd name="T76" fmla="*/ 60 w 697"/>
                  <a:gd name="T77" fmla="*/ 543 h 697"/>
                  <a:gd name="T78" fmla="*/ 35 w 697"/>
                  <a:gd name="T79" fmla="*/ 500 h 697"/>
                  <a:gd name="T80" fmla="*/ 16 w 697"/>
                  <a:gd name="T81" fmla="*/ 452 h 697"/>
                  <a:gd name="T82" fmla="*/ 4 w 697"/>
                  <a:gd name="T83" fmla="*/ 401 h 697"/>
                  <a:gd name="T84" fmla="*/ 0 w 697"/>
                  <a:gd name="T85" fmla="*/ 349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7" h="697">
                    <a:moveTo>
                      <a:pt x="0" y="349"/>
                    </a:moveTo>
                    <a:lnTo>
                      <a:pt x="1" y="331"/>
                    </a:lnTo>
                    <a:lnTo>
                      <a:pt x="2" y="313"/>
                    </a:lnTo>
                    <a:lnTo>
                      <a:pt x="4" y="296"/>
                    </a:lnTo>
                    <a:lnTo>
                      <a:pt x="8" y="278"/>
                    </a:lnTo>
                    <a:lnTo>
                      <a:pt x="12" y="261"/>
                    </a:lnTo>
                    <a:lnTo>
                      <a:pt x="16" y="245"/>
                    </a:lnTo>
                    <a:lnTo>
                      <a:pt x="22" y="228"/>
                    </a:lnTo>
                    <a:lnTo>
                      <a:pt x="28" y="213"/>
                    </a:lnTo>
                    <a:lnTo>
                      <a:pt x="35" y="197"/>
                    </a:lnTo>
                    <a:lnTo>
                      <a:pt x="43" y="183"/>
                    </a:lnTo>
                    <a:lnTo>
                      <a:pt x="51" y="168"/>
                    </a:lnTo>
                    <a:lnTo>
                      <a:pt x="60" y="154"/>
                    </a:lnTo>
                    <a:lnTo>
                      <a:pt x="70" y="140"/>
                    </a:lnTo>
                    <a:lnTo>
                      <a:pt x="80" y="127"/>
                    </a:lnTo>
                    <a:lnTo>
                      <a:pt x="92" y="114"/>
                    </a:lnTo>
                    <a:lnTo>
                      <a:pt x="103" y="102"/>
                    </a:lnTo>
                    <a:lnTo>
                      <a:pt x="114" y="90"/>
                    </a:lnTo>
                    <a:lnTo>
                      <a:pt x="128" y="80"/>
                    </a:lnTo>
                    <a:lnTo>
                      <a:pt x="140" y="70"/>
                    </a:lnTo>
                    <a:lnTo>
                      <a:pt x="154" y="59"/>
                    </a:lnTo>
                    <a:lnTo>
                      <a:pt x="168" y="51"/>
                    </a:lnTo>
                    <a:lnTo>
                      <a:pt x="183" y="43"/>
                    </a:lnTo>
                    <a:lnTo>
                      <a:pt x="198" y="34"/>
                    </a:lnTo>
                    <a:lnTo>
                      <a:pt x="214" y="27"/>
                    </a:lnTo>
                    <a:lnTo>
                      <a:pt x="229" y="21"/>
                    </a:lnTo>
                    <a:lnTo>
                      <a:pt x="245" y="16"/>
                    </a:lnTo>
                    <a:lnTo>
                      <a:pt x="261" y="11"/>
                    </a:lnTo>
                    <a:lnTo>
                      <a:pt x="279" y="7"/>
                    </a:lnTo>
                    <a:lnTo>
                      <a:pt x="296" y="4"/>
                    </a:lnTo>
                    <a:lnTo>
                      <a:pt x="313" y="2"/>
                    </a:lnTo>
                    <a:lnTo>
                      <a:pt x="331" y="0"/>
                    </a:lnTo>
                    <a:lnTo>
                      <a:pt x="348" y="0"/>
                    </a:lnTo>
                    <a:lnTo>
                      <a:pt x="367" y="0"/>
                    </a:lnTo>
                    <a:lnTo>
                      <a:pt x="385" y="2"/>
                    </a:lnTo>
                    <a:lnTo>
                      <a:pt x="401" y="4"/>
                    </a:lnTo>
                    <a:lnTo>
                      <a:pt x="419" y="7"/>
                    </a:lnTo>
                    <a:lnTo>
                      <a:pt x="435" y="11"/>
                    </a:lnTo>
                    <a:lnTo>
                      <a:pt x="452" y="16"/>
                    </a:lnTo>
                    <a:lnTo>
                      <a:pt x="469" y="21"/>
                    </a:lnTo>
                    <a:lnTo>
                      <a:pt x="484" y="27"/>
                    </a:lnTo>
                    <a:lnTo>
                      <a:pt x="500" y="34"/>
                    </a:lnTo>
                    <a:lnTo>
                      <a:pt x="514" y="43"/>
                    </a:lnTo>
                    <a:lnTo>
                      <a:pt x="530" y="51"/>
                    </a:lnTo>
                    <a:lnTo>
                      <a:pt x="543" y="59"/>
                    </a:lnTo>
                    <a:lnTo>
                      <a:pt x="557" y="70"/>
                    </a:lnTo>
                    <a:lnTo>
                      <a:pt x="570" y="80"/>
                    </a:lnTo>
                    <a:lnTo>
                      <a:pt x="583" y="90"/>
                    </a:lnTo>
                    <a:lnTo>
                      <a:pt x="595" y="102"/>
                    </a:lnTo>
                    <a:lnTo>
                      <a:pt x="606" y="114"/>
                    </a:lnTo>
                    <a:lnTo>
                      <a:pt x="618" y="127"/>
                    </a:lnTo>
                    <a:lnTo>
                      <a:pt x="628" y="140"/>
                    </a:lnTo>
                    <a:lnTo>
                      <a:pt x="638" y="154"/>
                    </a:lnTo>
                    <a:lnTo>
                      <a:pt x="647" y="168"/>
                    </a:lnTo>
                    <a:lnTo>
                      <a:pt x="655" y="183"/>
                    </a:lnTo>
                    <a:lnTo>
                      <a:pt x="662" y="197"/>
                    </a:lnTo>
                    <a:lnTo>
                      <a:pt x="670" y="213"/>
                    </a:lnTo>
                    <a:lnTo>
                      <a:pt x="676" y="228"/>
                    </a:lnTo>
                    <a:lnTo>
                      <a:pt x="681" y="245"/>
                    </a:lnTo>
                    <a:lnTo>
                      <a:pt x="686" y="261"/>
                    </a:lnTo>
                    <a:lnTo>
                      <a:pt x="689" y="278"/>
                    </a:lnTo>
                    <a:lnTo>
                      <a:pt x="692" y="296"/>
                    </a:lnTo>
                    <a:lnTo>
                      <a:pt x="696" y="313"/>
                    </a:lnTo>
                    <a:lnTo>
                      <a:pt x="697" y="331"/>
                    </a:lnTo>
                    <a:lnTo>
                      <a:pt x="697" y="349"/>
                    </a:lnTo>
                    <a:lnTo>
                      <a:pt x="697" y="366"/>
                    </a:lnTo>
                    <a:lnTo>
                      <a:pt x="696" y="384"/>
                    </a:lnTo>
                    <a:lnTo>
                      <a:pt x="692" y="401"/>
                    </a:lnTo>
                    <a:lnTo>
                      <a:pt x="689" y="419"/>
                    </a:lnTo>
                    <a:lnTo>
                      <a:pt x="686" y="436"/>
                    </a:lnTo>
                    <a:lnTo>
                      <a:pt x="681" y="452"/>
                    </a:lnTo>
                    <a:lnTo>
                      <a:pt x="676" y="468"/>
                    </a:lnTo>
                    <a:lnTo>
                      <a:pt x="670" y="484"/>
                    </a:lnTo>
                    <a:lnTo>
                      <a:pt x="662" y="500"/>
                    </a:lnTo>
                    <a:lnTo>
                      <a:pt x="655" y="514"/>
                    </a:lnTo>
                    <a:lnTo>
                      <a:pt x="647" y="529"/>
                    </a:lnTo>
                    <a:lnTo>
                      <a:pt x="638" y="543"/>
                    </a:lnTo>
                    <a:lnTo>
                      <a:pt x="628" y="557"/>
                    </a:lnTo>
                    <a:lnTo>
                      <a:pt x="618" y="570"/>
                    </a:lnTo>
                    <a:lnTo>
                      <a:pt x="606" y="583"/>
                    </a:lnTo>
                    <a:lnTo>
                      <a:pt x="595" y="594"/>
                    </a:lnTo>
                    <a:lnTo>
                      <a:pt x="583" y="607"/>
                    </a:lnTo>
                    <a:lnTo>
                      <a:pt x="570" y="617"/>
                    </a:lnTo>
                    <a:lnTo>
                      <a:pt x="557" y="627"/>
                    </a:lnTo>
                    <a:lnTo>
                      <a:pt x="543" y="638"/>
                    </a:lnTo>
                    <a:lnTo>
                      <a:pt x="530" y="646"/>
                    </a:lnTo>
                    <a:lnTo>
                      <a:pt x="514" y="654"/>
                    </a:lnTo>
                    <a:lnTo>
                      <a:pt x="500" y="663"/>
                    </a:lnTo>
                    <a:lnTo>
                      <a:pt x="484" y="670"/>
                    </a:lnTo>
                    <a:lnTo>
                      <a:pt x="469" y="676"/>
                    </a:lnTo>
                    <a:lnTo>
                      <a:pt x="452" y="681"/>
                    </a:lnTo>
                    <a:lnTo>
                      <a:pt x="435" y="686"/>
                    </a:lnTo>
                    <a:lnTo>
                      <a:pt x="419" y="690"/>
                    </a:lnTo>
                    <a:lnTo>
                      <a:pt x="401" y="693"/>
                    </a:lnTo>
                    <a:lnTo>
                      <a:pt x="385" y="695"/>
                    </a:lnTo>
                    <a:lnTo>
                      <a:pt x="367" y="696"/>
                    </a:lnTo>
                    <a:lnTo>
                      <a:pt x="348" y="697"/>
                    </a:lnTo>
                    <a:lnTo>
                      <a:pt x="331" y="696"/>
                    </a:lnTo>
                    <a:lnTo>
                      <a:pt x="313" y="695"/>
                    </a:lnTo>
                    <a:lnTo>
                      <a:pt x="296" y="693"/>
                    </a:lnTo>
                    <a:lnTo>
                      <a:pt x="279" y="690"/>
                    </a:lnTo>
                    <a:lnTo>
                      <a:pt x="261" y="686"/>
                    </a:lnTo>
                    <a:lnTo>
                      <a:pt x="245" y="681"/>
                    </a:lnTo>
                    <a:lnTo>
                      <a:pt x="229" y="676"/>
                    </a:lnTo>
                    <a:lnTo>
                      <a:pt x="214" y="670"/>
                    </a:lnTo>
                    <a:lnTo>
                      <a:pt x="198" y="663"/>
                    </a:lnTo>
                    <a:lnTo>
                      <a:pt x="183" y="654"/>
                    </a:lnTo>
                    <a:lnTo>
                      <a:pt x="168" y="646"/>
                    </a:lnTo>
                    <a:lnTo>
                      <a:pt x="154" y="638"/>
                    </a:lnTo>
                    <a:lnTo>
                      <a:pt x="140" y="627"/>
                    </a:lnTo>
                    <a:lnTo>
                      <a:pt x="128" y="617"/>
                    </a:lnTo>
                    <a:lnTo>
                      <a:pt x="114" y="607"/>
                    </a:lnTo>
                    <a:lnTo>
                      <a:pt x="103" y="594"/>
                    </a:lnTo>
                    <a:lnTo>
                      <a:pt x="92" y="583"/>
                    </a:lnTo>
                    <a:lnTo>
                      <a:pt x="80" y="570"/>
                    </a:lnTo>
                    <a:lnTo>
                      <a:pt x="70" y="557"/>
                    </a:lnTo>
                    <a:lnTo>
                      <a:pt x="60" y="543"/>
                    </a:lnTo>
                    <a:lnTo>
                      <a:pt x="51" y="529"/>
                    </a:lnTo>
                    <a:lnTo>
                      <a:pt x="43" y="514"/>
                    </a:lnTo>
                    <a:lnTo>
                      <a:pt x="35" y="500"/>
                    </a:lnTo>
                    <a:lnTo>
                      <a:pt x="28" y="484"/>
                    </a:lnTo>
                    <a:lnTo>
                      <a:pt x="22" y="468"/>
                    </a:lnTo>
                    <a:lnTo>
                      <a:pt x="16" y="452"/>
                    </a:lnTo>
                    <a:lnTo>
                      <a:pt x="12" y="436"/>
                    </a:lnTo>
                    <a:lnTo>
                      <a:pt x="8" y="419"/>
                    </a:lnTo>
                    <a:lnTo>
                      <a:pt x="4" y="401"/>
                    </a:lnTo>
                    <a:lnTo>
                      <a:pt x="2" y="384"/>
                    </a:lnTo>
                    <a:lnTo>
                      <a:pt x="1" y="366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chenying0907 20"/>
              <p:cNvSpPr/>
              <p:nvPr/>
            </p:nvSpPr>
            <p:spPr bwMode="auto">
              <a:xfrm>
                <a:off x="4944359" y="3594745"/>
                <a:ext cx="69850" cy="68263"/>
              </a:xfrm>
              <a:custGeom>
                <a:avLst/>
                <a:gdLst>
                  <a:gd name="T0" fmla="*/ 1 w 349"/>
                  <a:gd name="T1" fmla="*/ 157 h 349"/>
                  <a:gd name="T2" fmla="*/ 9 w 349"/>
                  <a:gd name="T3" fmla="*/ 123 h 349"/>
                  <a:gd name="T4" fmla="*/ 22 w 349"/>
                  <a:gd name="T5" fmla="*/ 92 h 349"/>
                  <a:gd name="T6" fmla="*/ 41 w 349"/>
                  <a:gd name="T7" fmla="*/ 64 h 349"/>
                  <a:gd name="T8" fmla="*/ 64 w 349"/>
                  <a:gd name="T9" fmla="*/ 40 h 349"/>
                  <a:gd name="T10" fmla="*/ 92 w 349"/>
                  <a:gd name="T11" fmla="*/ 21 h 349"/>
                  <a:gd name="T12" fmla="*/ 123 w 349"/>
                  <a:gd name="T13" fmla="*/ 8 h 349"/>
                  <a:gd name="T14" fmla="*/ 157 w 349"/>
                  <a:gd name="T15" fmla="*/ 1 h 349"/>
                  <a:gd name="T16" fmla="*/ 192 w 349"/>
                  <a:gd name="T17" fmla="*/ 1 h 349"/>
                  <a:gd name="T18" fmla="*/ 226 w 349"/>
                  <a:gd name="T19" fmla="*/ 8 h 349"/>
                  <a:gd name="T20" fmla="*/ 257 w 349"/>
                  <a:gd name="T21" fmla="*/ 21 h 349"/>
                  <a:gd name="T22" fmla="*/ 285 w 349"/>
                  <a:gd name="T23" fmla="*/ 40 h 349"/>
                  <a:gd name="T24" fmla="*/ 309 w 349"/>
                  <a:gd name="T25" fmla="*/ 64 h 349"/>
                  <a:gd name="T26" fmla="*/ 328 w 349"/>
                  <a:gd name="T27" fmla="*/ 92 h 349"/>
                  <a:gd name="T28" fmla="*/ 341 w 349"/>
                  <a:gd name="T29" fmla="*/ 123 h 349"/>
                  <a:gd name="T30" fmla="*/ 347 w 349"/>
                  <a:gd name="T31" fmla="*/ 157 h 349"/>
                  <a:gd name="T32" fmla="*/ 347 w 349"/>
                  <a:gd name="T33" fmla="*/ 192 h 349"/>
                  <a:gd name="T34" fmla="*/ 341 w 349"/>
                  <a:gd name="T35" fmla="*/ 226 h 349"/>
                  <a:gd name="T36" fmla="*/ 328 w 349"/>
                  <a:gd name="T37" fmla="*/ 257 h 349"/>
                  <a:gd name="T38" fmla="*/ 309 w 349"/>
                  <a:gd name="T39" fmla="*/ 285 h 349"/>
                  <a:gd name="T40" fmla="*/ 285 w 349"/>
                  <a:gd name="T41" fmla="*/ 309 h 349"/>
                  <a:gd name="T42" fmla="*/ 257 w 349"/>
                  <a:gd name="T43" fmla="*/ 328 h 349"/>
                  <a:gd name="T44" fmla="*/ 226 w 349"/>
                  <a:gd name="T45" fmla="*/ 340 h 349"/>
                  <a:gd name="T46" fmla="*/ 192 w 349"/>
                  <a:gd name="T47" fmla="*/ 348 h 349"/>
                  <a:gd name="T48" fmla="*/ 157 w 349"/>
                  <a:gd name="T49" fmla="*/ 348 h 349"/>
                  <a:gd name="T50" fmla="*/ 123 w 349"/>
                  <a:gd name="T51" fmla="*/ 340 h 349"/>
                  <a:gd name="T52" fmla="*/ 92 w 349"/>
                  <a:gd name="T53" fmla="*/ 328 h 349"/>
                  <a:gd name="T54" fmla="*/ 64 w 349"/>
                  <a:gd name="T55" fmla="*/ 309 h 349"/>
                  <a:gd name="T56" fmla="*/ 41 w 349"/>
                  <a:gd name="T57" fmla="*/ 285 h 349"/>
                  <a:gd name="T58" fmla="*/ 22 w 349"/>
                  <a:gd name="T59" fmla="*/ 257 h 349"/>
                  <a:gd name="T60" fmla="*/ 9 w 349"/>
                  <a:gd name="T61" fmla="*/ 226 h 349"/>
                  <a:gd name="T62" fmla="*/ 1 w 349"/>
                  <a:gd name="T63" fmla="*/ 19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9" h="349">
                    <a:moveTo>
                      <a:pt x="0" y="175"/>
                    </a:moveTo>
                    <a:lnTo>
                      <a:pt x="1" y="157"/>
                    </a:lnTo>
                    <a:lnTo>
                      <a:pt x="5" y="139"/>
                    </a:lnTo>
                    <a:lnTo>
                      <a:pt x="9" y="123"/>
                    </a:lnTo>
                    <a:lnTo>
                      <a:pt x="15" y="107"/>
                    </a:lnTo>
                    <a:lnTo>
                      <a:pt x="22" y="92"/>
                    </a:lnTo>
                    <a:lnTo>
                      <a:pt x="30" y="77"/>
                    </a:lnTo>
                    <a:lnTo>
                      <a:pt x="41" y="64"/>
                    </a:lnTo>
                    <a:lnTo>
                      <a:pt x="52" y="51"/>
                    </a:lnTo>
                    <a:lnTo>
                      <a:pt x="64" y="40"/>
                    </a:lnTo>
                    <a:lnTo>
                      <a:pt x="77" y="30"/>
                    </a:lnTo>
                    <a:lnTo>
                      <a:pt x="92" y="21"/>
                    </a:lnTo>
                    <a:lnTo>
                      <a:pt x="107" y="14"/>
                    </a:lnTo>
                    <a:lnTo>
                      <a:pt x="123" y="8"/>
                    </a:lnTo>
                    <a:lnTo>
                      <a:pt x="139" y="3"/>
                    </a:lnTo>
                    <a:lnTo>
                      <a:pt x="157" y="1"/>
                    </a:lnTo>
                    <a:lnTo>
                      <a:pt x="174" y="0"/>
                    </a:lnTo>
                    <a:lnTo>
                      <a:pt x="192" y="1"/>
                    </a:lnTo>
                    <a:lnTo>
                      <a:pt x="210" y="3"/>
                    </a:lnTo>
                    <a:lnTo>
                      <a:pt x="226" y="8"/>
                    </a:lnTo>
                    <a:lnTo>
                      <a:pt x="243" y="14"/>
                    </a:lnTo>
                    <a:lnTo>
                      <a:pt x="257" y="21"/>
                    </a:lnTo>
                    <a:lnTo>
                      <a:pt x="272" y="30"/>
                    </a:lnTo>
                    <a:lnTo>
                      <a:pt x="285" y="40"/>
                    </a:lnTo>
                    <a:lnTo>
                      <a:pt x="298" y="51"/>
                    </a:lnTo>
                    <a:lnTo>
                      <a:pt x="309" y="64"/>
                    </a:lnTo>
                    <a:lnTo>
                      <a:pt x="319" y="77"/>
                    </a:lnTo>
                    <a:lnTo>
                      <a:pt x="328" y="92"/>
                    </a:lnTo>
                    <a:lnTo>
                      <a:pt x="335" y="107"/>
                    </a:lnTo>
                    <a:lnTo>
                      <a:pt x="341" y="123"/>
                    </a:lnTo>
                    <a:lnTo>
                      <a:pt x="345" y="139"/>
                    </a:lnTo>
                    <a:lnTo>
                      <a:pt x="347" y="157"/>
                    </a:lnTo>
                    <a:lnTo>
                      <a:pt x="349" y="175"/>
                    </a:lnTo>
                    <a:lnTo>
                      <a:pt x="347" y="192"/>
                    </a:lnTo>
                    <a:lnTo>
                      <a:pt x="345" y="210"/>
                    </a:lnTo>
                    <a:lnTo>
                      <a:pt x="341" y="226"/>
                    </a:lnTo>
                    <a:lnTo>
                      <a:pt x="335" y="242"/>
                    </a:lnTo>
                    <a:lnTo>
                      <a:pt x="328" y="257"/>
                    </a:lnTo>
                    <a:lnTo>
                      <a:pt x="319" y="272"/>
                    </a:lnTo>
                    <a:lnTo>
                      <a:pt x="309" y="285"/>
                    </a:lnTo>
                    <a:lnTo>
                      <a:pt x="298" y="298"/>
                    </a:lnTo>
                    <a:lnTo>
                      <a:pt x="285" y="309"/>
                    </a:lnTo>
                    <a:lnTo>
                      <a:pt x="272" y="319"/>
                    </a:lnTo>
                    <a:lnTo>
                      <a:pt x="257" y="328"/>
                    </a:lnTo>
                    <a:lnTo>
                      <a:pt x="243" y="335"/>
                    </a:lnTo>
                    <a:lnTo>
                      <a:pt x="226" y="340"/>
                    </a:lnTo>
                    <a:lnTo>
                      <a:pt x="210" y="345"/>
                    </a:lnTo>
                    <a:lnTo>
                      <a:pt x="192" y="348"/>
                    </a:lnTo>
                    <a:lnTo>
                      <a:pt x="174" y="349"/>
                    </a:lnTo>
                    <a:lnTo>
                      <a:pt x="157" y="348"/>
                    </a:lnTo>
                    <a:lnTo>
                      <a:pt x="139" y="345"/>
                    </a:lnTo>
                    <a:lnTo>
                      <a:pt x="123" y="340"/>
                    </a:lnTo>
                    <a:lnTo>
                      <a:pt x="107" y="335"/>
                    </a:lnTo>
                    <a:lnTo>
                      <a:pt x="92" y="328"/>
                    </a:lnTo>
                    <a:lnTo>
                      <a:pt x="77" y="319"/>
                    </a:lnTo>
                    <a:lnTo>
                      <a:pt x="64" y="309"/>
                    </a:lnTo>
                    <a:lnTo>
                      <a:pt x="52" y="298"/>
                    </a:lnTo>
                    <a:lnTo>
                      <a:pt x="41" y="285"/>
                    </a:lnTo>
                    <a:lnTo>
                      <a:pt x="30" y="272"/>
                    </a:lnTo>
                    <a:lnTo>
                      <a:pt x="22" y="257"/>
                    </a:lnTo>
                    <a:lnTo>
                      <a:pt x="15" y="242"/>
                    </a:lnTo>
                    <a:lnTo>
                      <a:pt x="9" y="226"/>
                    </a:lnTo>
                    <a:lnTo>
                      <a:pt x="5" y="210"/>
                    </a:lnTo>
                    <a:lnTo>
                      <a:pt x="1" y="192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7" name="chenying0907 4"/>
            <p:cNvGrpSpPr/>
            <p:nvPr/>
          </p:nvGrpSpPr>
          <p:grpSpPr>
            <a:xfrm>
              <a:off x="4771288" y="1507832"/>
              <a:ext cx="769804" cy="744639"/>
              <a:chOff x="4771322" y="1507182"/>
              <a:chExt cx="769938" cy="744538"/>
            </a:xfrm>
          </p:grpSpPr>
          <p:sp>
            <p:nvSpPr>
              <p:cNvPr id="13" name="chenying0907 9"/>
              <p:cNvSpPr/>
              <p:nvPr/>
            </p:nvSpPr>
            <p:spPr bwMode="auto">
              <a:xfrm>
                <a:off x="4771322" y="1507182"/>
                <a:ext cx="769938" cy="744538"/>
              </a:xfrm>
              <a:custGeom>
                <a:avLst/>
                <a:gdLst>
                  <a:gd name="T0" fmla="*/ 3119 w 3879"/>
                  <a:gd name="T1" fmla="*/ 2360 h 3751"/>
                  <a:gd name="T2" fmla="*/ 2918 w 3879"/>
                  <a:gd name="T3" fmla="*/ 2035 h 3751"/>
                  <a:gd name="T4" fmla="*/ 2638 w 3879"/>
                  <a:gd name="T5" fmla="*/ 1624 h 3751"/>
                  <a:gd name="T6" fmla="*/ 2314 w 3879"/>
                  <a:gd name="T7" fmla="*/ 1250 h 3751"/>
                  <a:gd name="T8" fmla="*/ 1950 w 3879"/>
                  <a:gd name="T9" fmla="*/ 913 h 3751"/>
                  <a:gd name="T10" fmla="*/ 1551 w 3879"/>
                  <a:gd name="T11" fmla="*/ 619 h 3751"/>
                  <a:gd name="T12" fmla="*/ 1118 w 3879"/>
                  <a:gd name="T13" fmla="*/ 371 h 3751"/>
                  <a:gd name="T14" fmla="*/ 657 w 3879"/>
                  <a:gd name="T15" fmla="*/ 173 h 3751"/>
                  <a:gd name="T16" fmla="*/ 171 w 3879"/>
                  <a:gd name="T17" fmla="*/ 28 h 3751"/>
                  <a:gd name="T18" fmla="*/ 56 w 3879"/>
                  <a:gd name="T19" fmla="*/ 100 h 3751"/>
                  <a:gd name="T20" fmla="*/ 49 w 3879"/>
                  <a:gd name="T21" fmla="*/ 254 h 3751"/>
                  <a:gd name="T22" fmla="*/ 13 w 3879"/>
                  <a:gd name="T23" fmla="*/ 407 h 3751"/>
                  <a:gd name="T24" fmla="*/ 328 w 3879"/>
                  <a:gd name="T25" fmla="*/ 529 h 3751"/>
                  <a:gd name="T26" fmla="*/ 747 w 3879"/>
                  <a:gd name="T27" fmla="*/ 686 h 3751"/>
                  <a:gd name="T28" fmla="*/ 1142 w 3879"/>
                  <a:gd name="T29" fmla="*/ 887 h 3751"/>
                  <a:gd name="T30" fmla="*/ 1510 w 3879"/>
                  <a:gd name="T31" fmla="*/ 1130 h 3751"/>
                  <a:gd name="T32" fmla="*/ 1847 w 3879"/>
                  <a:gd name="T33" fmla="*/ 1411 h 3751"/>
                  <a:gd name="T34" fmla="*/ 2152 w 3879"/>
                  <a:gd name="T35" fmla="*/ 1728 h 3751"/>
                  <a:gd name="T36" fmla="*/ 2419 w 3879"/>
                  <a:gd name="T37" fmla="*/ 2077 h 3751"/>
                  <a:gd name="T38" fmla="*/ 2648 w 3879"/>
                  <a:gd name="T39" fmla="*/ 2455 h 3751"/>
                  <a:gd name="T40" fmla="*/ 2631 w 3879"/>
                  <a:gd name="T41" fmla="*/ 2630 h 3751"/>
                  <a:gd name="T42" fmla="*/ 2558 w 3879"/>
                  <a:gd name="T43" fmla="*/ 2746 h 3751"/>
                  <a:gd name="T44" fmla="*/ 2509 w 3879"/>
                  <a:gd name="T45" fmla="*/ 2877 h 3751"/>
                  <a:gd name="T46" fmla="*/ 2488 w 3879"/>
                  <a:gd name="T47" fmla="*/ 3017 h 3751"/>
                  <a:gd name="T48" fmla="*/ 2495 w 3879"/>
                  <a:gd name="T49" fmla="*/ 3160 h 3751"/>
                  <a:gd name="T50" fmla="*/ 2529 w 3879"/>
                  <a:gd name="T51" fmla="*/ 3294 h 3751"/>
                  <a:gd name="T52" fmla="*/ 2587 w 3879"/>
                  <a:gd name="T53" fmla="*/ 3415 h 3751"/>
                  <a:gd name="T54" fmla="*/ 2668 w 3879"/>
                  <a:gd name="T55" fmla="*/ 3523 h 3751"/>
                  <a:gd name="T56" fmla="*/ 2766 w 3879"/>
                  <a:gd name="T57" fmla="*/ 3612 h 3751"/>
                  <a:gd name="T58" fmla="*/ 2881 w 3879"/>
                  <a:gd name="T59" fmla="*/ 3681 h 3751"/>
                  <a:gd name="T60" fmla="*/ 3009 w 3879"/>
                  <a:gd name="T61" fmla="*/ 3729 h 3751"/>
                  <a:gd name="T62" fmla="*/ 3148 w 3879"/>
                  <a:gd name="T63" fmla="*/ 3750 h 3751"/>
                  <a:gd name="T64" fmla="*/ 3288 w 3879"/>
                  <a:gd name="T65" fmla="*/ 3743 h 3751"/>
                  <a:gd name="T66" fmla="*/ 3422 w 3879"/>
                  <a:gd name="T67" fmla="*/ 3708 h 3751"/>
                  <a:gd name="T68" fmla="*/ 3544 w 3879"/>
                  <a:gd name="T69" fmla="*/ 3649 h 3751"/>
                  <a:gd name="T70" fmla="*/ 3651 w 3879"/>
                  <a:gd name="T71" fmla="*/ 3569 h 3751"/>
                  <a:gd name="T72" fmla="*/ 3741 w 3879"/>
                  <a:gd name="T73" fmla="*/ 3471 h 3751"/>
                  <a:gd name="T74" fmla="*/ 3811 w 3879"/>
                  <a:gd name="T75" fmla="*/ 3356 h 3751"/>
                  <a:gd name="T76" fmla="*/ 3857 w 3879"/>
                  <a:gd name="T77" fmla="*/ 3228 h 3751"/>
                  <a:gd name="T78" fmla="*/ 3878 w 3879"/>
                  <a:gd name="T79" fmla="*/ 3089 h 3751"/>
                  <a:gd name="T80" fmla="*/ 3871 w 3879"/>
                  <a:gd name="T81" fmla="*/ 2947 h 3751"/>
                  <a:gd name="T82" fmla="*/ 3837 w 3879"/>
                  <a:gd name="T83" fmla="*/ 2815 h 3751"/>
                  <a:gd name="T84" fmla="*/ 3779 w 3879"/>
                  <a:gd name="T85" fmla="*/ 2692 h 3751"/>
                  <a:gd name="T86" fmla="*/ 3698 w 3879"/>
                  <a:gd name="T87" fmla="*/ 2585 h 3751"/>
                  <a:gd name="T88" fmla="*/ 3599 w 3879"/>
                  <a:gd name="T89" fmla="*/ 2495 h 3751"/>
                  <a:gd name="T90" fmla="*/ 3484 w 3879"/>
                  <a:gd name="T91" fmla="*/ 2426 h 3751"/>
                  <a:gd name="T92" fmla="*/ 3357 w 3879"/>
                  <a:gd name="T93" fmla="*/ 2379 h 3751"/>
                  <a:gd name="T94" fmla="*/ 3219 w 3879"/>
                  <a:gd name="T95" fmla="*/ 2358 h 3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79" h="3751">
                    <a:moveTo>
                      <a:pt x="3183" y="2357"/>
                    </a:moveTo>
                    <a:lnTo>
                      <a:pt x="3161" y="2357"/>
                    </a:lnTo>
                    <a:lnTo>
                      <a:pt x="3140" y="2358"/>
                    </a:lnTo>
                    <a:lnTo>
                      <a:pt x="3119" y="2360"/>
                    </a:lnTo>
                    <a:lnTo>
                      <a:pt x="3098" y="2362"/>
                    </a:lnTo>
                    <a:lnTo>
                      <a:pt x="3041" y="2251"/>
                    </a:lnTo>
                    <a:lnTo>
                      <a:pt x="2981" y="2141"/>
                    </a:lnTo>
                    <a:lnTo>
                      <a:pt x="2918" y="2035"/>
                    </a:lnTo>
                    <a:lnTo>
                      <a:pt x="2852" y="1929"/>
                    </a:lnTo>
                    <a:lnTo>
                      <a:pt x="2784" y="1825"/>
                    </a:lnTo>
                    <a:lnTo>
                      <a:pt x="2711" y="1724"/>
                    </a:lnTo>
                    <a:lnTo>
                      <a:pt x="2638" y="1624"/>
                    </a:lnTo>
                    <a:lnTo>
                      <a:pt x="2560" y="1528"/>
                    </a:lnTo>
                    <a:lnTo>
                      <a:pt x="2480" y="1432"/>
                    </a:lnTo>
                    <a:lnTo>
                      <a:pt x="2398" y="1340"/>
                    </a:lnTo>
                    <a:lnTo>
                      <a:pt x="2314" y="1250"/>
                    </a:lnTo>
                    <a:lnTo>
                      <a:pt x="2226" y="1162"/>
                    </a:lnTo>
                    <a:lnTo>
                      <a:pt x="2136" y="1076"/>
                    </a:lnTo>
                    <a:lnTo>
                      <a:pt x="2044" y="994"/>
                    </a:lnTo>
                    <a:lnTo>
                      <a:pt x="1950" y="913"/>
                    </a:lnTo>
                    <a:lnTo>
                      <a:pt x="1854" y="836"/>
                    </a:lnTo>
                    <a:lnTo>
                      <a:pt x="1755" y="760"/>
                    </a:lnTo>
                    <a:lnTo>
                      <a:pt x="1654" y="689"/>
                    </a:lnTo>
                    <a:lnTo>
                      <a:pt x="1551" y="619"/>
                    </a:lnTo>
                    <a:lnTo>
                      <a:pt x="1445" y="553"/>
                    </a:lnTo>
                    <a:lnTo>
                      <a:pt x="1339" y="490"/>
                    </a:lnTo>
                    <a:lnTo>
                      <a:pt x="1229" y="428"/>
                    </a:lnTo>
                    <a:lnTo>
                      <a:pt x="1118" y="371"/>
                    </a:lnTo>
                    <a:lnTo>
                      <a:pt x="1006" y="317"/>
                    </a:lnTo>
                    <a:lnTo>
                      <a:pt x="891" y="266"/>
                    </a:lnTo>
                    <a:lnTo>
                      <a:pt x="775" y="218"/>
                    </a:lnTo>
                    <a:lnTo>
                      <a:pt x="657" y="173"/>
                    </a:lnTo>
                    <a:lnTo>
                      <a:pt x="538" y="132"/>
                    </a:lnTo>
                    <a:lnTo>
                      <a:pt x="418" y="93"/>
                    </a:lnTo>
                    <a:lnTo>
                      <a:pt x="294" y="59"/>
                    </a:lnTo>
                    <a:lnTo>
                      <a:pt x="171" y="28"/>
                    </a:lnTo>
                    <a:lnTo>
                      <a:pt x="46" y="0"/>
                    </a:lnTo>
                    <a:lnTo>
                      <a:pt x="51" y="33"/>
                    </a:lnTo>
                    <a:lnTo>
                      <a:pt x="54" y="66"/>
                    </a:lnTo>
                    <a:lnTo>
                      <a:pt x="56" y="100"/>
                    </a:lnTo>
                    <a:lnTo>
                      <a:pt x="57" y="134"/>
                    </a:lnTo>
                    <a:lnTo>
                      <a:pt x="56" y="174"/>
                    </a:lnTo>
                    <a:lnTo>
                      <a:pt x="53" y="215"/>
                    </a:lnTo>
                    <a:lnTo>
                      <a:pt x="49" y="254"/>
                    </a:lnTo>
                    <a:lnTo>
                      <a:pt x="42" y="294"/>
                    </a:lnTo>
                    <a:lnTo>
                      <a:pt x="34" y="332"/>
                    </a:lnTo>
                    <a:lnTo>
                      <a:pt x="25" y="369"/>
                    </a:lnTo>
                    <a:lnTo>
                      <a:pt x="13" y="407"/>
                    </a:lnTo>
                    <a:lnTo>
                      <a:pt x="0" y="443"/>
                    </a:lnTo>
                    <a:lnTo>
                      <a:pt x="111" y="469"/>
                    </a:lnTo>
                    <a:lnTo>
                      <a:pt x="221" y="498"/>
                    </a:lnTo>
                    <a:lnTo>
                      <a:pt x="328" y="529"/>
                    </a:lnTo>
                    <a:lnTo>
                      <a:pt x="435" y="564"/>
                    </a:lnTo>
                    <a:lnTo>
                      <a:pt x="541" y="602"/>
                    </a:lnTo>
                    <a:lnTo>
                      <a:pt x="644" y="642"/>
                    </a:lnTo>
                    <a:lnTo>
                      <a:pt x="747" y="686"/>
                    </a:lnTo>
                    <a:lnTo>
                      <a:pt x="849" y="732"/>
                    </a:lnTo>
                    <a:lnTo>
                      <a:pt x="948" y="781"/>
                    </a:lnTo>
                    <a:lnTo>
                      <a:pt x="1045" y="833"/>
                    </a:lnTo>
                    <a:lnTo>
                      <a:pt x="1142" y="887"/>
                    </a:lnTo>
                    <a:lnTo>
                      <a:pt x="1237" y="944"/>
                    </a:lnTo>
                    <a:lnTo>
                      <a:pt x="1329" y="1004"/>
                    </a:lnTo>
                    <a:lnTo>
                      <a:pt x="1420" y="1065"/>
                    </a:lnTo>
                    <a:lnTo>
                      <a:pt x="1510" y="1130"/>
                    </a:lnTo>
                    <a:lnTo>
                      <a:pt x="1598" y="1197"/>
                    </a:lnTo>
                    <a:lnTo>
                      <a:pt x="1683" y="1266"/>
                    </a:lnTo>
                    <a:lnTo>
                      <a:pt x="1766" y="1338"/>
                    </a:lnTo>
                    <a:lnTo>
                      <a:pt x="1847" y="1411"/>
                    </a:lnTo>
                    <a:lnTo>
                      <a:pt x="1927" y="1487"/>
                    </a:lnTo>
                    <a:lnTo>
                      <a:pt x="2004" y="1565"/>
                    </a:lnTo>
                    <a:lnTo>
                      <a:pt x="2079" y="1646"/>
                    </a:lnTo>
                    <a:lnTo>
                      <a:pt x="2152" y="1728"/>
                    </a:lnTo>
                    <a:lnTo>
                      <a:pt x="2222" y="1813"/>
                    </a:lnTo>
                    <a:lnTo>
                      <a:pt x="2291" y="1899"/>
                    </a:lnTo>
                    <a:lnTo>
                      <a:pt x="2356" y="1987"/>
                    </a:lnTo>
                    <a:lnTo>
                      <a:pt x="2419" y="2077"/>
                    </a:lnTo>
                    <a:lnTo>
                      <a:pt x="2480" y="2168"/>
                    </a:lnTo>
                    <a:lnTo>
                      <a:pt x="2539" y="2263"/>
                    </a:lnTo>
                    <a:lnTo>
                      <a:pt x="2595" y="2358"/>
                    </a:lnTo>
                    <a:lnTo>
                      <a:pt x="2648" y="2455"/>
                    </a:lnTo>
                    <a:lnTo>
                      <a:pt x="2699" y="2553"/>
                    </a:lnTo>
                    <a:lnTo>
                      <a:pt x="2675" y="2578"/>
                    </a:lnTo>
                    <a:lnTo>
                      <a:pt x="2652" y="2603"/>
                    </a:lnTo>
                    <a:lnTo>
                      <a:pt x="2631" y="2630"/>
                    </a:lnTo>
                    <a:lnTo>
                      <a:pt x="2611" y="2658"/>
                    </a:lnTo>
                    <a:lnTo>
                      <a:pt x="2591" y="2686"/>
                    </a:lnTo>
                    <a:lnTo>
                      <a:pt x="2575" y="2716"/>
                    </a:lnTo>
                    <a:lnTo>
                      <a:pt x="2558" y="2746"/>
                    </a:lnTo>
                    <a:lnTo>
                      <a:pt x="2544" y="2777"/>
                    </a:lnTo>
                    <a:lnTo>
                      <a:pt x="2531" y="2809"/>
                    </a:lnTo>
                    <a:lnTo>
                      <a:pt x="2520" y="2843"/>
                    </a:lnTo>
                    <a:lnTo>
                      <a:pt x="2509" y="2877"/>
                    </a:lnTo>
                    <a:lnTo>
                      <a:pt x="2501" y="2911"/>
                    </a:lnTo>
                    <a:lnTo>
                      <a:pt x="2495" y="2945"/>
                    </a:lnTo>
                    <a:lnTo>
                      <a:pt x="2491" y="2981"/>
                    </a:lnTo>
                    <a:lnTo>
                      <a:pt x="2488" y="3017"/>
                    </a:lnTo>
                    <a:lnTo>
                      <a:pt x="2487" y="3054"/>
                    </a:lnTo>
                    <a:lnTo>
                      <a:pt x="2488" y="3089"/>
                    </a:lnTo>
                    <a:lnTo>
                      <a:pt x="2491" y="3125"/>
                    </a:lnTo>
                    <a:lnTo>
                      <a:pt x="2495" y="3160"/>
                    </a:lnTo>
                    <a:lnTo>
                      <a:pt x="2501" y="3194"/>
                    </a:lnTo>
                    <a:lnTo>
                      <a:pt x="2508" y="3228"/>
                    </a:lnTo>
                    <a:lnTo>
                      <a:pt x="2518" y="3261"/>
                    </a:lnTo>
                    <a:lnTo>
                      <a:pt x="2529" y="3294"/>
                    </a:lnTo>
                    <a:lnTo>
                      <a:pt x="2541" y="3325"/>
                    </a:lnTo>
                    <a:lnTo>
                      <a:pt x="2555" y="3356"/>
                    </a:lnTo>
                    <a:lnTo>
                      <a:pt x="2570" y="3386"/>
                    </a:lnTo>
                    <a:lnTo>
                      <a:pt x="2587" y="3415"/>
                    </a:lnTo>
                    <a:lnTo>
                      <a:pt x="2606" y="3443"/>
                    </a:lnTo>
                    <a:lnTo>
                      <a:pt x="2625" y="3471"/>
                    </a:lnTo>
                    <a:lnTo>
                      <a:pt x="2646" y="3497"/>
                    </a:lnTo>
                    <a:lnTo>
                      <a:pt x="2668" y="3523"/>
                    </a:lnTo>
                    <a:lnTo>
                      <a:pt x="2691" y="3547"/>
                    </a:lnTo>
                    <a:lnTo>
                      <a:pt x="2714" y="3569"/>
                    </a:lnTo>
                    <a:lnTo>
                      <a:pt x="2740" y="3591"/>
                    </a:lnTo>
                    <a:lnTo>
                      <a:pt x="2766" y="3612"/>
                    </a:lnTo>
                    <a:lnTo>
                      <a:pt x="2793" y="3632"/>
                    </a:lnTo>
                    <a:lnTo>
                      <a:pt x="2822" y="3649"/>
                    </a:lnTo>
                    <a:lnTo>
                      <a:pt x="2851" y="3667"/>
                    </a:lnTo>
                    <a:lnTo>
                      <a:pt x="2881" y="3681"/>
                    </a:lnTo>
                    <a:lnTo>
                      <a:pt x="2912" y="3696"/>
                    </a:lnTo>
                    <a:lnTo>
                      <a:pt x="2943" y="3708"/>
                    </a:lnTo>
                    <a:lnTo>
                      <a:pt x="2976" y="3719"/>
                    </a:lnTo>
                    <a:lnTo>
                      <a:pt x="3009" y="3729"/>
                    </a:lnTo>
                    <a:lnTo>
                      <a:pt x="3043" y="3736"/>
                    </a:lnTo>
                    <a:lnTo>
                      <a:pt x="3077" y="3743"/>
                    </a:lnTo>
                    <a:lnTo>
                      <a:pt x="3111" y="3747"/>
                    </a:lnTo>
                    <a:lnTo>
                      <a:pt x="3148" y="3750"/>
                    </a:lnTo>
                    <a:lnTo>
                      <a:pt x="3183" y="3751"/>
                    </a:lnTo>
                    <a:lnTo>
                      <a:pt x="3219" y="3750"/>
                    </a:lnTo>
                    <a:lnTo>
                      <a:pt x="3254" y="3747"/>
                    </a:lnTo>
                    <a:lnTo>
                      <a:pt x="3288" y="3743"/>
                    </a:lnTo>
                    <a:lnTo>
                      <a:pt x="3324" y="3736"/>
                    </a:lnTo>
                    <a:lnTo>
                      <a:pt x="3357" y="3729"/>
                    </a:lnTo>
                    <a:lnTo>
                      <a:pt x="3390" y="3719"/>
                    </a:lnTo>
                    <a:lnTo>
                      <a:pt x="3422" y="3708"/>
                    </a:lnTo>
                    <a:lnTo>
                      <a:pt x="3454" y="3696"/>
                    </a:lnTo>
                    <a:lnTo>
                      <a:pt x="3484" y="3681"/>
                    </a:lnTo>
                    <a:lnTo>
                      <a:pt x="3514" y="3667"/>
                    </a:lnTo>
                    <a:lnTo>
                      <a:pt x="3544" y="3649"/>
                    </a:lnTo>
                    <a:lnTo>
                      <a:pt x="3572" y="3632"/>
                    </a:lnTo>
                    <a:lnTo>
                      <a:pt x="3599" y="3612"/>
                    </a:lnTo>
                    <a:lnTo>
                      <a:pt x="3626" y="3591"/>
                    </a:lnTo>
                    <a:lnTo>
                      <a:pt x="3651" y="3569"/>
                    </a:lnTo>
                    <a:lnTo>
                      <a:pt x="3675" y="3547"/>
                    </a:lnTo>
                    <a:lnTo>
                      <a:pt x="3698" y="3523"/>
                    </a:lnTo>
                    <a:lnTo>
                      <a:pt x="3720" y="3497"/>
                    </a:lnTo>
                    <a:lnTo>
                      <a:pt x="3741" y="3471"/>
                    </a:lnTo>
                    <a:lnTo>
                      <a:pt x="3760" y="3443"/>
                    </a:lnTo>
                    <a:lnTo>
                      <a:pt x="3779" y="3415"/>
                    </a:lnTo>
                    <a:lnTo>
                      <a:pt x="3795" y="3386"/>
                    </a:lnTo>
                    <a:lnTo>
                      <a:pt x="3811" y="3356"/>
                    </a:lnTo>
                    <a:lnTo>
                      <a:pt x="3824" y="3325"/>
                    </a:lnTo>
                    <a:lnTo>
                      <a:pt x="3837" y="3294"/>
                    </a:lnTo>
                    <a:lnTo>
                      <a:pt x="3848" y="3261"/>
                    </a:lnTo>
                    <a:lnTo>
                      <a:pt x="3857" y="3228"/>
                    </a:lnTo>
                    <a:lnTo>
                      <a:pt x="3864" y="3194"/>
                    </a:lnTo>
                    <a:lnTo>
                      <a:pt x="3871" y="3160"/>
                    </a:lnTo>
                    <a:lnTo>
                      <a:pt x="3876" y="3125"/>
                    </a:lnTo>
                    <a:lnTo>
                      <a:pt x="3878" y="3089"/>
                    </a:lnTo>
                    <a:lnTo>
                      <a:pt x="3879" y="3054"/>
                    </a:lnTo>
                    <a:lnTo>
                      <a:pt x="3878" y="3018"/>
                    </a:lnTo>
                    <a:lnTo>
                      <a:pt x="3876" y="2983"/>
                    </a:lnTo>
                    <a:lnTo>
                      <a:pt x="3871" y="2947"/>
                    </a:lnTo>
                    <a:lnTo>
                      <a:pt x="3864" y="2913"/>
                    </a:lnTo>
                    <a:lnTo>
                      <a:pt x="3857" y="2880"/>
                    </a:lnTo>
                    <a:lnTo>
                      <a:pt x="3848" y="2847"/>
                    </a:lnTo>
                    <a:lnTo>
                      <a:pt x="3837" y="2815"/>
                    </a:lnTo>
                    <a:lnTo>
                      <a:pt x="3824" y="2782"/>
                    </a:lnTo>
                    <a:lnTo>
                      <a:pt x="3811" y="2751"/>
                    </a:lnTo>
                    <a:lnTo>
                      <a:pt x="3795" y="2721"/>
                    </a:lnTo>
                    <a:lnTo>
                      <a:pt x="3779" y="2692"/>
                    </a:lnTo>
                    <a:lnTo>
                      <a:pt x="3760" y="2664"/>
                    </a:lnTo>
                    <a:lnTo>
                      <a:pt x="3741" y="2637"/>
                    </a:lnTo>
                    <a:lnTo>
                      <a:pt x="3720" y="2610"/>
                    </a:lnTo>
                    <a:lnTo>
                      <a:pt x="3698" y="2585"/>
                    </a:lnTo>
                    <a:lnTo>
                      <a:pt x="3675" y="2561"/>
                    </a:lnTo>
                    <a:lnTo>
                      <a:pt x="3651" y="2538"/>
                    </a:lnTo>
                    <a:lnTo>
                      <a:pt x="3626" y="2516"/>
                    </a:lnTo>
                    <a:lnTo>
                      <a:pt x="3599" y="2495"/>
                    </a:lnTo>
                    <a:lnTo>
                      <a:pt x="3572" y="2475"/>
                    </a:lnTo>
                    <a:lnTo>
                      <a:pt x="3544" y="2458"/>
                    </a:lnTo>
                    <a:lnTo>
                      <a:pt x="3514" y="2441"/>
                    </a:lnTo>
                    <a:lnTo>
                      <a:pt x="3484" y="2426"/>
                    </a:lnTo>
                    <a:lnTo>
                      <a:pt x="3454" y="2412"/>
                    </a:lnTo>
                    <a:lnTo>
                      <a:pt x="3422" y="2400"/>
                    </a:lnTo>
                    <a:lnTo>
                      <a:pt x="3390" y="2388"/>
                    </a:lnTo>
                    <a:lnTo>
                      <a:pt x="3357" y="2379"/>
                    </a:lnTo>
                    <a:lnTo>
                      <a:pt x="3324" y="2371"/>
                    </a:lnTo>
                    <a:lnTo>
                      <a:pt x="3288" y="2364"/>
                    </a:lnTo>
                    <a:lnTo>
                      <a:pt x="3254" y="2360"/>
                    </a:lnTo>
                    <a:lnTo>
                      <a:pt x="3219" y="2358"/>
                    </a:lnTo>
                    <a:lnTo>
                      <a:pt x="3183" y="23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chenying0907 15"/>
              <p:cNvSpPr/>
              <p:nvPr/>
            </p:nvSpPr>
            <p:spPr bwMode="auto">
              <a:xfrm>
                <a:off x="5333297" y="2045345"/>
                <a:ext cx="138113" cy="138113"/>
              </a:xfrm>
              <a:custGeom>
                <a:avLst/>
                <a:gdLst>
                  <a:gd name="T0" fmla="*/ 2 w 696"/>
                  <a:gd name="T1" fmla="*/ 312 h 696"/>
                  <a:gd name="T2" fmla="*/ 11 w 696"/>
                  <a:gd name="T3" fmla="*/ 261 h 696"/>
                  <a:gd name="T4" fmla="*/ 28 w 696"/>
                  <a:gd name="T5" fmla="*/ 212 h 696"/>
                  <a:gd name="T6" fmla="*/ 50 w 696"/>
                  <a:gd name="T7" fmla="*/ 167 h 696"/>
                  <a:gd name="T8" fmla="*/ 79 w 696"/>
                  <a:gd name="T9" fmla="*/ 126 h 696"/>
                  <a:gd name="T10" fmla="*/ 114 w 696"/>
                  <a:gd name="T11" fmla="*/ 90 h 696"/>
                  <a:gd name="T12" fmla="*/ 153 w 696"/>
                  <a:gd name="T13" fmla="*/ 59 h 696"/>
                  <a:gd name="T14" fmla="*/ 197 w 696"/>
                  <a:gd name="T15" fmla="*/ 34 h 696"/>
                  <a:gd name="T16" fmla="*/ 244 w 696"/>
                  <a:gd name="T17" fmla="*/ 15 h 696"/>
                  <a:gd name="T18" fmla="*/ 295 w 696"/>
                  <a:gd name="T19" fmla="*/ 4 h 696"/>
                  <a:gd name="T20" fmla="*/ 348 w 696"/>
                  <a:gd name="T21" fmla="*/ 0 h 696"/>
                  <a:gd name="T22" fmla="*/ 401 w 696"/>
                  <a:gd name="T23" fmla="*/ 4 h 696"/>
                  <a:gd name="T24" fmla="*/ 451 w 696"/>
                  <a:gd name="T25" fmla="*/ 15 h 696"/>
                  <a:gd name="T26" fmla="*/ 499 w 696"/>
                  <a:gd name="T27" fmla="*/ 34 h 696"/>
                  <a:gd name="T28" fmla="*/ 543 w 696"/>
                  <a:gd name="T29" fmla="*/ 59 h 696"/>
                  <a:gd name="T30" fmla="*/ 582 w 696"/>
                  <a:gd name="T31" fmla="*/ 90 h 696"/>
                  <a:gd name="T32" fmla="*/ 616 w 696"/>
                  <a:gd name="T33" fmla="*/ 126 h 696"/>
                  <a:gd name="T34" fmla="*/ 645 w 696"/>
                  <a:gd name="T35" fmla="*/ 167 h 696"/>
                  <a:gd name="T36" fmla="*/ 669 w 696"/>
                  <a:gd name="T37" fmla="*/ 212 h 696"/>
                  <a:gd name="T38" fmla="*/ 684 w 696"/>
                  <a:gd name="T39" fmla="*/ 261 h 696"/>
                  <a:gd name="T40" fmla="*/ 694 w 696"/>
                  <a:gd name="T41" fmla="*/ 312 h 696"/>
                  <a:gd name="T42" fmla="*/ 696 w 696"/>
                  <a:gd name="T43" fmla="*/ 366 h 696"/>
                  <a:gd name="T44" fmla="*/ 689 w 696"/>
                  <a:gd name="T45" fmla="*/ 418 h 696"/>
                  <a:gd name="T46" fmla="*/ 675 w 696"/>
                  <a:gd name="T47" fmla="*/ 467 h 696"/>
                  <a:gd name="T48" fmla="*/ 653 w 696"/>
                  <a:gd name="T49" fmla="*/ 514 h 696"/>
                  <a:gd name="T50" fmla="*/ 626 w 696"/>
                  <a:gd name="T51" fmla="*/ 556 h 696"/>
                  <a:gd name="T52" fmla="*/ 594 w 696"/>
                  <a:gd name="T53" fmla="*/ 594 h 696"/>
                  <a:gd name="T54" fmla="*/ 556 w 696"/>
                  <a:gd name="T55" fmla="*/ 627 h 696"/>
                  <a:gd name="T56" fmla="*/ 514 w 696"/>
                  <a:gd name="T57" fmla="*/ 654 h 696"/>
                  <a:gd name="T58" fmla="*/ 468 w 696"/>
                  <a:gd name="T59" fmla="*/ 675 h 696"/>
                  <a:gd name="T60" fmla="*/ 418 w 696"/>
                  <a:gd name="T61" fmla="*/ 689 h 696"/>
                  <a:gd name="T62" fmla="*/ 365 w 696"/>
                  <a:gd name="T63" fmla="*/ 695 h 696"/>
                  <a:gd name="T64" fmla="*/ 313 w 696"/>
                  <a:gd name="T65" fmla="*/ 694 h 696"/>
                  <a:gd name="T66" fmla="*/ 261 w 696"/>
                  <a:gd name="T67" fmla="*/ 685 h 696"/>
                  <a:gd name="T68" fmla="*/ 212 w 696"/>
                  <a:gd name="T69" fmla="*/ 668 h 696"/>
                  <a:gd name="T70" fmla="*/ 167 w 696"/>
                  <a:gd name="T71" fmla="*/ 646 h 696"/>
                  <a:gd name="T72" fmla="*/ 126 w 696"/>
                  <a:gd name="T73" fmla="*/ 617 h 696"/>
                  <a:gd name="T74" fmla="*/ 90 w 696"/>
                  <a:gd name="T75" fmla="*/ 582 h 696"/>
                  <a:gd name="T76" fmla="*/ 59 w 696"/>
                  <a:gd name="T77" fmla="*/ 543 h 696"/>
                  <a:gd name="T78" fmla="*/ 34 w 696"/>
                  <a:gd name="T79" fmla="*/ 498 h 696"/>
                  <a:gd name="T80" fmla="*/ 15 w 696"/>
                  <a:gd name="T81" fmla="*/ 452 h 696"/>
                  <a:gd name="T82" fmla="*/ 4 w 696"/>
                  <a:gd name="T83" fmla="*/ 401 h 696"/>
                  <a:gd name="T84" fmla="*/ 0 w 696"/>
                  <a:gd name="T85" fmla="*/ 34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6" h="696">
                    <a:moveTo>
                      <a:pt x="0" y="348"/>
                    </a:moveTo>
                    <a:lnTo>
                      <a:pt x="1" y="329"/>
                    </a:lnTo>
                    <a:lnTo>
                      <a:pt x="2" y="312"/>
                    </a:lnTo>
                    <a:lnTo>
                      <a:pt x="4" y="295"/>
                    </a:lnTo>
                    <a:lnTo>
                      <a:pt x="7" y="278"/>
                    </a:lnTo>
                    <a:lnTo>
                      <a:pt x="11" y="261"/>
                    </a:lnTo>
                    <a:lnTo>
                      <a:pt x="15" y="244"/>
                    </a:lnTo>
                    <a:lnTo>
                      <a:pt x="21" y="228"/>
                    </a:lnTo>
                    <a:lnTo>
                      <a:pt x="28" y="212"/>
                    </a:lnTo>
                    <a:lnTo>
                      <a:pt x="34" y="197"/>
                    </a:lnTo>
                    <a:lnTo>
                      <a:pt x="42" y="182"/>
                    </a:lnTo>
                    <a:lnTo>
                      <a:pt x="50" y="167"/>
                    </a:lnTo>
                    <a:lnTo>
                      <a:pt x="59" y="153"/>
                    </a:lnTo>
                    <a:lnTo>
                      <a:pt x="69" y="140"/>
                    </a:lnTo>
                    <a:lnTo>
                      <a:pt x="79" y="126"/>
                    </a:lnTo>
                    <a:lnTo>
                      <a:pt x="90" y="114"/>
                    </a:lnTo>
                    <a:lnTo>
                      <a:pt x="102" y="101"/>
                    </a:lnTo>
                    <a:lnTo>
                      <a:pt x="114" y="90"/>
                    </a:lnTo>
                    <a:lnTo>
                      <a:pt x="126" y="78"/>
                    </a:lnTo>
                    <a:lnTo>
                      <a:pt x="140" y="68"/>
                    </a:lnTo>
                    <a:lnTo>
                      <a:pt x="153" y="59"/>
                    </a:lnTo>
                    <a:lnTo>
                      <a:pt x="167" y="49"/>
                    </a:lnTo>
                    <a:lnTo>
                      <a:pt x="182" y="41"/>
                    </a:lnTo>
                    <a:lnTo>
                      <a:pt x="197" y="34"/>
                    </a:lnTo>
                    <a:lnTo>
                      <a:pt x="212" y="27"/>
                    </a:lnTo>
                    <a:lnTo>
                      <a:pt x="229" y="20"/>
                    </a:lnTo>
                    <a:lnTo>
                      <a:pt x="244" y="15"/>
                    </a:lnTo>
                    <a:lnTo>
                      <a:pt x="261" y="10"/>
                    </a:lnTo>
                    <a:lnTo>
                      <a:pt x="277" y="7"/>
                    </a:lnTo>
                    <a:lnTo>
                      <a:pt x="295" y="4"/>
                    </a:lnTo>
                    <a:lnTo>
                      <a:pt x="313" y="1"/>
                    </a:lnTo>
                    <a:lnTo>
                      <a:pt x="330" y="0"/>
                    </a:lnTo>
                    <a:lnTo>
                      <a:pt x="348" y="0"/>
                    </a:lnTo>
                    <a:lnTo>
                      <a:pt x="365" y="0"/>
                    </a:lnTo>
                    <a:lnTo>
                      <a:pt x="383" y="1"/>
                    </a:lnTo>
                    <a:lnTo>
                      <a:pt x="401" y="4"/>
                    </a:lnTo>
                    <a:lnTo>
                      <a:pt x="418" y="7"/>
                    </a:lnTo>
                    <a:lnTo>
                      <a:pt x="435" y="10"/>
                    </a:lnTo>
                    <a:lnTo>
                      <a:pt x="451" y="15"/>
                    </a:lnTo>
                    <a:lnTo>
                      <a:pt x="468" y="20"/>
                    </a:lnTo>
                    <a:lnTo>
                      <a:pt x="483" y="27"/>
                    </a:lnTo>
                    <a:lnTo>
                      <a:pt x="499" y="34"/>
                    </a:lnTo>
                    <a:lnTo>
                      <a:pt x="514" y="41"/>
                    </a:lnTo>
                    <a:lnTo>
                      <a:pt x="528" y="49"/>
                    </a:lnTo>
                    <a:lnTo>
                      <a:pt x="543" y="59"/>
                    </a:lnTo>
                    <a:lnTo>
                      <a:pt x="556" y="68"/>
                    </a:lnTo>
                    <a:lnTo>
                      <a:pt x="569" y="78"/>
                    </a:lnTo>
                    <a:lnTo>
                      <a:pt x="582" y="90"/>
                    </a:lnTo>
                    <a:lnTo>
                      <a:pt x="594" y="101"/>
                    </a:lnTo>
                    <a:lnTo>
                      <a:pt x="606" y="114"/>
                    </a:lnTo>
                    <a:lnTo>
                      <a:pt x="616" y="126"/>
                    </a:lnTo>
                    <a:lnTo>
                      <a:pt x="626" y="140"/>
                    </a:lnTo>
                    <a:lnTo>
                      <a:pt x="637" y="153"/>
                    </a:lnTo>
                    <a:lnTo>
                      <a:pt x="645" y="167"/>
                    </a:lnTo>
                    <a:lnTo>
                      <a:pt x="653" y="182"/>
                    </a:lnTo>
                    <a:lnTo>
                      <a:pt x="662" y="197"/>
                    </a:lnTo>
                    <a:lnTo>
                      <a:pt x="669" y="212"/>
                    </a:lnTo>
                    <a:lnTo>
                      <a:pt x="675" y="228"/>
                    </a:lnTo>
                    <a:lnTo>
                      <a:pt x="680" y="244"/>
                    </a:lnTo>
                    <a:lnTo>
                      <a:pt x="684" y="261"/>
                    </a:lnTo>
                    <a:lnTo>
                      <a:pt x="689" y="278"/>
                    </a:lnTo>
                    <a:lnTo>
                      <a:pt x="692" y="295"/>
                    </a:lnTo>
                    <a:lnTo>
                      <a:pt x="694" y="312"/>
                    </a:lnTo>
                    <a:lnTo>
                      <a:pt x="696" y="329"/>
                    </a:lnTo>
                    <a:lnTo>
                      <a:pt x="696" y="348"/>
                    </a:lnTo>
                    <a:lnTo>
                      <a:pt x="696" y="366"/>
                    </a:lnTo>
                    <a:lnTo>
                      <a:pt x="694" y="383"/>
                    </a:lnTo>
                    <a:lnTo>
                      <a:pt x="692" y="401"/>
                    </a:lnTo>
                    <a:lnTo>
                      <a:pt x="689" y="418"/>
                    </a:lnTo>
                    <a:lnTo>
                      <a:pt x="684" y="435"/>
                    </a:lnTo>
                    <a:lnTo>
                      <a:pt x="680" y="452"/>
                    </a:lnTo>
                    <a:lnTo>
                      <a:pt x="675" y="467"/>
                    </a:lnTo>
                    <a:lnTo>
                      <a:pt x="669" y="483"/>
                    </a:lnTo>
                    <a:lnTo>
                      <a:pt x="662" y="498"/>
                    </a:lnTo>
                    <a:lnTo>
                      <a:pt x="653" y="514"/>
                    </a:lnTo>
                    <a:lnTo>
                      <a:pt x="645" y="528"/>
                    </a:lnTo>
                    <a:lnTo>
                      <a:pt x="637" y="543"/>
                    </a:lnTo>
                    <a:lnTo>
                      <a:pt x="626" y="556"/>
                    </a:lnTo>
                    <a:lnTo>
                      <a:pt x="616" y="569"/>
                    </a:lnTo>
                    <a:lnTo>
                      <a:pt x="606" y="582"/>
                    </a:lnTo>
                    <a:lnTo>
                      <a:pt x="594" y="594"/>
                    </a:lnTo>
                    <a:lnTo>
                      <a:pt x="582" y="605"/>
                    </a:lnTo>
                    <a:lnTo>
                      <a:pt x="569" y="617"/>
                    </a:lnTo>
                    <a:lnTo>
                      <a:pt x="556" y="627"/>
                    </a:lnTo>
                    <a:lnTo>
                      <a:pt x="543" y="636"/>
                    </a:lnTo>
                    <a:lnTo>
                      <a:pt x="528" y="646"/>
                    </a:lnTo>
                    <a:lnTo>
                      <a:pt x="514" y="654"/>
                    </a:lnTo>
                    <a:lnTo>
                      <a:pt x="499" y="662"/>
                    </a:lnTo>
                    <a:lnTo>
                      <a:pt x="483" y="668"/>
                    </a:lnTo>
                    <a:lnTo>
                      <a:pt x="468" y="675"/>
                    </a:lnTo>
                    <a:lnTo>
                      <a:pt x="451" y="681"/>
                    </a:lnTo>
                    <a:lnTo>
                      <a:pt x="435" y="685"/>
                    </a:lnTo>
                    <a:lnTo>
                      <a:pt x="418" y="689"/>
                    </a:lnTo>
                    <a:lnTo>
                      <a:pt x="401" y="692"/>
                    </a:lnTo>
                    <a:lnTo>
                      <a:pt x="383" y="694"/>
                    </a:lnTo>
                    <a:lnTo>
                      <a:pt x="365" y="695"/>
                    </a:lnTo>
                    <a:lnTo>
                      <a:pt x="348" y="696"/>
                    </a:lnTo>
                    <a:lnTo>
                      <a:pt x="330" y="695"/>
                    </a:lnTo>
                    <a:lnTo>
                      <a:pt x="313" y="694"/>
                    </a:lnTo>
                    <a:lnTo>
                      <a:pt x="295" y="692"/>
                    </a:lnTo>
                    <a:lnTo>
                      <a:pt x="277" y="689"/>
                    </a:lnTo>
                    <a:lnTo>
                      <a:pt x="261" y="685"/>
                    </a:lnTo>
                    <a:lnTo>
                      <a:pt x="244" y="681"/>
                    </a:lnTo>
                    <a:lnTo>
                      <a:pt x="229" y="675"/>
                    </a:lnTo>
                    <a:lnTo>
                      <a:pt x="212" y="668"/>
                    </a:lnTo>
                    <a:lnTo>
                      <a:pt x="197" y="662"/>
                    </a:lnTo>
                    <a:lnTo>
                      <a:pt x="182" y="654"/>
                    </a:lnTo>
                    <a:lnTo>
                      <a:pt x="167" y="646"/>
                    </a:lnTo>
                    <a:lnTo>
                      <a:pt x="153" y="636"/>
                    </a:lnTo>
                    <a:lnTo>
                      <a:pt x="140" y="627"/>
                    </a:lnTo>
                    <a:lnTo>
                      <a:pt x="126" y="617"/>
                    </a:lnTo>
                    <a:lnTo>
                      <a:pt x="114" y="605"/>
                    </a:lnTo>
                    <a:lnTo>
                      <a:pt x="102" y="594"/>
                    </a:lnTo>
                    <a:lnTo>
                      <a:pt x="90" y="582"/>
                    </a:lnTo>
                    <a:lnTo>
                      <a:pt x="79" y="569"/>
                    </a:lnTo>
                    <a:lnTo>
                      <a:pt x="69" y="556"/>
                    </a:lnTo>
                    <a:lnTo>
                      <a:pt x="59" y="543"/>
                    </a:lnTo>
                    <a:lnTo>
                      <a:pt x="50" y="528"/>
                    </a:lnTo>
                    <a:lnTo>
                      <a:pt x="42" y="514"/>
                    </a:lnTo>
                    <a:lnTo>
                      <a:pt x="34" y="498"/>
                    </a:lnTo>
                    <a:lnTo>
                      <a:pt x="28" y="483"/>
                    </a:lnTo>
                    <a:lnTo>
                      <a:pt x="21" y="467"/>
                    </a:lnTo>
                    <a:lnTo>
                      <a:pt x="15" y="452"/>
                    </a:lnTo>
                    <a:lnTo>
                      <a:pt x="11" y="435"/>
                    </a:lnTo>
                    <a:lnTo>
                      <a:pt x="7" y="418"/>
                    </a:lnTo>
                    <a:lnTo>
                      <a:pt x="4" y="401"/>
                    </a:lnTo>
                    <a:lnTo>
                      <a:pt x="2" y="383"/>
                    </a:lnTo>
                    <a:lnTo>
                      <a:pt x="1" y="366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5" name="chenying0907 21"/>
              <p:cNvSpPr/>
              <p:nvPr/>
            </p:nvSpPr>
            <p:spPr bwMode="auto">
              <a:xfrm>
                <a:off x="5368222" y="2078682"/>
                <a:ext cx="69850" cy="69850"/>
              </a:xfrm>
              <a:custGeom>
                <a:avLst/>
                <a:gdLst>
                  <a:gd name="T0" fmla="*/ 1 w 348"/>
                  <a:gd name="T1" fmla="*/ 156 h 348"/>
                  <a:gd name="T2" fmla="*/ 8 w 348"/>
                  <a:gd name="T3" fmla="*/ 122 h 348"/>
                  <a:gd name="T4" fmla="*/ 20 w 348"/>
                  <a:gd name="T5" fmla="*/ 91 h 348"/>
                  <a:gd name="T6" fmla="*/ 39 w 348"/>
                  <a:gd name="T7" fmla="*/ 63 h 348"/>
                  <a:gd name="T8" fmla="*/ 63 w 348"/>
                  <a:gd name="T9" fmla="*/ 39 h 348"/>
                  <a:gd name="T10" fmla="*/ 91 w 348"/>
                  <a:gd name="T11" fmla="*/ 21 h 348"/>
                  <a:gd name="T12" fmla="*/ 122 w 348"/>
                  <a:gd name="T13" fmla="*/ 7 h 348"/>
                  <a:gd name="T14" fmla="*/ 156 w 348"/>
                  <a:gd name="T15" fmla="*/ 1 h 348"/>
                  <a:gd name="T16" fmla="*/ 191 w 348"/>
                  <a:gd name="T17" fmla="*/ 1 h 348"/>
                  <a:gd name="T18" fmla="*/ 226 w 348"/>
                  <a:gd name="T19" fmla="*/ 7 h 348"/>
                  <a:gd name="T20" fmla="*/ 257 w 348"/>
                  <a:gd name="T21" fmla="*/ 21 h 348"/>
                  <a:gd name="T22" fmla="*/ 285 w 348"/>
                  <a:gd name="T23" fmla="*/ 39 h 348"/>
                  <a:gd name="T24" fmla="*/ 308 w 348"/>
                  <a:gd name="T25" fmla="*/ 63 h 348"/>
                  <a:gd name="T26" fmla="*/ 327 w 348"/>
                  <a:gd name="T27" fmla="*/ 91 h 348"/>
                  <a:gd name="T28" fmla="*/ 340 w 348"/>
                  <a:gd name="T29" fmla="*/ 122 h 348"/>
                  <a:gd name="T30" fmla="*/ 347 w 348"/>
                  <a:gd name="T31" fmla="*/ 156 h 348"/>
                  <a:gd name="T32" fmla="*/ 347 w 348"/>
                  <a:gd name="T33" fmla="*/ 192 h 348"/>
                  <a:gd name="T34" fmla="*/ 340 w 348"/>
                  <a:gd name="T35" fmla="*/ 226 h 348"/>
                  <a:gd name="T36" fmla="*/ 327 w 348"/>
                  <a:gd name="T37" fmla="*/ 257 h 348"/>
                  <a:gd name="T38" fmla="*/ 308 w 348"/>
                  <a:gd name="T39" fmla="*/ 285 h 348"/>
                  <a:gd name="T40" fmla="*/ 285 w 348"/>
                  <a:gd name="T41" fmla="*/ 308 h 348"/>
                  <a:gd name="T42" fmla="*/ 257 w 348"/>
                  <a:gd name="T43" fmla="*/ 326 h 348"/>
                  <a:gd name="T44" fmla="*/ 226 w 348"/>
                  <a:gd name="T45" fmla="*/ 340 h 348"/>
                  <a:gd name="T46" fmla="*/ 191 w 348"/>
                  <a:gd name="T47" fmla="*/ 347 h 348"/>
                  <a:gd name="T48" fmla="*/ 156 w 348"/>
                  <a:gd name="T49" fmla="*/ 347 h 348"/>
                  <a:gd name="T50" fmla="*/ 122 w 348"/>
                  <a:gd name="T51" fmla="*/ 340 h 348"/>
                  <a:gd name="T52" fmla="*/ 91 w 348"/>
                  <a:gd name="T53" fmla="*/ 326 h 348"/>
                  <a:gd name="T54" fmla="*/ 63 w 348"/>
                  <a:gd name="T55" fmla="*/ 308 h 348"/>
                  <a:gd name="T56" fmla="*/ 39 w 348"/>
                  <a:gd name="T57" fmla="*/ 285 h 348"/>
                  <a:gd name="T58" fmla="*/ 20 w 348"/>
                  <a:gd name="T59" fmla="*/ 257 h 348"/>
                  <a:gd name="T60" fmla="*/ 8 w 348"/>
                  <a:gd name="T61" fmla="*/ 226 h 348"/>
                  <a:gd name="T62" fmla="*/ 1 w 348"/>
                  <a:gd name="T63" fmla="*/ 19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8" h="348">
                    <a:moveTo>
                      <a:pt x="0" y="174"/>
                    </a:moveTo>
                    <a:lnTo>
                      <a:pt x="1" y="156"/>
                    </a:lnTo>
                    <a:lnTo>
                      <a:pt x="3" y="139"/>
                    </a:lnTo>
                    <a:lnTo>
                      <a:pt x="8" y="122"/>
                    </a:lnTo>
                    <a:lnTo>
                      <a:pt x="13" y="106"/>
                    </a:lnTo>
                    <a:lnTo>
                      <a:pt x="20" y="91"/>
                    </a:lnTo>
                    <a:lnTo>
                      <a:pt x="30" y="77"/>
                    </a:lnTo>
                    <a:lnTo>
                      <a:pt x="39" y="63"/>
                    </a:lnTo>
                    <a:lnTo>
                      <a:pt x="50" y="51"/>
                    </a:lnTo>
                    <a:lnTo>
                      <a:pt x="63" y="39"/>
                    </a:lnTo>
                    <a:lnTo>
                      <a:pt x="76" y="29"/>
                    </a:lnTo>
                    <a:lnTo>
                      <a:pt x="91" y="21"/>
                    </a:lnTo>
                    <a:lnTo>
                      <a:pt x="106" y="13"/>
                    </a:lnTo>
                    <a:lnTo>
                      <a:pt x="122" y="7"/>
                    </a:lnTo>
                    <a:lnTo>
                      <a:pt x="139" y="3"/>
                    </a:lnTo>
                    <a:lnTo>
                      <a:pt x="156" y="1"/>
                    </a:lnTo>
                    <a:lnTo>
                      <a:pt x="174" y="0"/>
                    </a:lnTo>
                    <a:lnTo>
                      <a:pt x="191" y="1"/>
                    </a:lnTo>
                    <a:lnTo>
                      <a:pt x="209" y="3"/>
                    </a:lnTo>
                    <a:lnTo>
                      <a:pt x="226" y="7"/>
                    </a:lnTo>
                    <a:lnTo>
                      <a:pt x="241" y="13"/>
                    </a:lnTo>
                    <a:lnTo>
                      <a:pt x="257" y="21"/>
                    </a:lnTo>
                    <a:lnTo>
                      <a:pt x="271" y="29"/>
                    </a:lnTo>
                    <a:lnTo>
                      <a:pt x="285" y="39"/>
                    </a:lnTo>
                    <a:lnTo>
                      <a:pt x="297" y="51"/>
                    </a:lnTo>
                    <a:lnTo>
                      <a:pt x="308" y="63"/>
                    </a:lnTo>
                    <a:lnTo>
                      <a:pt x="318" y="77"/>
                    </a:lnTo>
                    <a:lnTo>
                      <a:pt x="327" y="91"/>
                    </a:lnTo>
                    <a:lnTo>
                      <a:pt x="334" y="106"/>
                    </a:lnTo>
                    <a:lnTo>
                      <a:pt x="340" y="122"/>
                    </a:lnTo>
                    <a:lnTo>
                      <a:pt x="345" y="139"/>
                    </a:lnTo>
                    <a:lnTo>
                      <a:pt x="347" y="156"/>
                    </a:lnTo>
                    <a:lnTo>
                      <a:pt x="348" y="174"/>
                    </a:lnTo>
                    <a:lnTo>
                      <a:pt x="347" y="192"/>
                    </a:lnTo>
                    <a:lnTo>
                      <a:pt x="345" y="209"/>
                    </a:lnTo>
                    <a:lnTo>
                      <a:pt x="340" y="226"/>
                    </a:lnTo>
                    <a:lnTo>
                      <a:pt x="334" y="241"/>
                    </a:lnTo>
                    <a:lnTo>
                      <a:pt x="327" y="257"/>
                    </a:lnTo>
                    <a:lnTo>
                      <a:pt x="318" y="272"/>
                    </a:lnTo>
                    <a:lnTo>
                      <a:pt x="308" y="285"/>
                    </a:lnTo>
                    <a:lnTo>
                      <a:pt x="297" y="297"/>
                    </a:lnTo>
                    <a:lnTo>
                      <a:pt x="285" y="308"/>
                    </a:lnTo>
                    <a:lnTo>
                      <a:pt x="271" y="318"/>
                    </a:lnTo>
                    <a:lnTo>
                      <a:pt x="257" y="326"/>
                    </a:lnTo>
                    <a:lnTo>
                      <a:pt x="241" y="335"/>
                    </a:lnTo>
                    <a:lnTo>
                      <a:pt x="226" y="340"/>
                    </a:lnTo>
                    <a:lnTo>
                      <a:pt x="209" y="344"/>
                    </a:lnTo>
                    <a:lnTo>
                      <a:pt x="191" y="347"/>
                    </a:lnTo>
                    <a:lnTo>
                      <a:pt x="174" y="348"/>
                    </a:lnTo>
                    <a:lnTo>
                      <a:pt x="156" y="347"/>
                    </a:lnTo>
                    <a:lnTo>
                      <a:pt x="139" y="344"/>
                    </a:lnTo>
                    <a:lnTo>
                      <a:pt x="122" y="340"/>
                    </a:lnTo>
                    <a:lnTo>
                      <a:pt x="106" y="335"/>
                    </a:lnTo>
                    <a:lnTo>
                      <a:pt x="91" y="326"/>
                    </a:lnTo>
                    <a:lnTo>
                      <a:pt x="76" y="318"/>
                    </a:lnTo>
                    <a:lnTo>
                      <a:pt x="63" y="308"/>
                    </a:lnTo>
                    <a:lnTo>
                      <a:pt x="50" y="297"/>
                    </a:lnTo>
                    <a:lnTo>
                      <a:pt x="39" y="285"/>
                    </a:lnTo>
                    <a:lnTo>
                      <a:pt x="30" y="272"/>
                    </a:lnTo>
                    <a:lnTo>
                      <a:pt x="20" y="257"/>
                    </a:lnTo>
                    <a:lnTo>
                      <a:pt x="13" y="241"/>
                    </a:lnTo>
                    <a:lnTo>
                      <a:pt x="8" y="226"/>
                    </a:lnTo>
                    <a:lnTo>
                      <a:pt x="3" y="209"/>
                    </a:lnTo>
                    <a:lnTo>
                      <a:pt x="1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8" name="chenying0907 2"/>
            <p:cNvGrpSpPr/>
            <p:nvPr/>
          </p:nvGrpSpPr>
          <p:grpSpPr>
            <a:xfrm>
              <a:off x="5133175" y="2277876"/>
              <a:ext cx="342840" cy="820848"/>
              <a:chOff x="5133272" y="2277120"/>
              <a:chExt cx="342900" cy="820738"/>
            </a:xfrm>
          </p:grpSpPr>
          <p:sp>
            <p:nvSpPr>
              <p:cNvPr id="10" name="chenying0907 10"/>
              <p:cNvSpPr/>
              <p:nvPr/>
            </p:nvSpPr>
            <p:spPr bwMode="auto">
              <a:xfrm>
                <a:off x="5133272" y="2277120"/>
                <a:ext cx="342900" cy="820738"/>
              </a:xfrm>
              <a:custGeom>
                <a:avLst/>
                <a:gdLst>
                  <a:gd name="T0" fmla="*/ 1722 w 1726"/>
                  <a:gd name="T1" fmla="*/ 264 h 4136"/>
                  <a:gd name="T2" fmla="*/ 1709 w 1726"/>
                  <a:gd name="T3" fmla="*/ 53 h 4136"/>
                  <a:gd name="T4" fmla="*/ 1644 w 1726"/>
                  <a:gd name="T5" fmla="*/ 24 h 4136"/>
                  <a:gd name="T6" fmla="*/ 1559 w 1726"/>
                  <a:gd name="T7" fmla="*/ 48 h 4136"/>
                  <a:gd name="T8" fmla="*/ 1472 w 1726"/>
                  <a:gd name="T9" fmla="*/ 64 h 4136"/>
                  <a:gd name="T10" fmla="*/ 1382 w 1726"/>
                  <a:gd name="T11" fmla="*/ 70 h 4136"/>
                  <a:gd name="T12" fmla="*/ 1289 w 1726"/>
                  <a:gd name="T13" fmla="*/ 68 h 4136"/>
                  <a:gd name="T14" fmla="*/ 1276 w 1726"/>
                  <a:gd name="T15" fmla="*/ 198 h 4136"/>
                  <a:gd name="T16" fmla="*/ 1282 w 1726"/>
                  <a:gd name="T17" fmla="*/ 379 h 4136"/>
                  <a:gd name="T18" fmla="*/ 1279 w 1726"/>
                  <a:gd name="T19" fmla="*/ 668 h 4136"/>
                  <a:gd name="T20" fmla="*/ 1261 w 1726"/>
                  <a:gd name="T21" fmla="*/ 984 h 4136"/>
                  <a:gd name="T22" fmla="*/ 1228 w 1726"/>
                  <a:gd name="T23" fmla="*/ 1292 h 4136"/>
                  <a:gd name="T24" fmla="*/ 1182 w 1726"/>
                  <a:gd name="T25" fmla="*/ 1590 h 4136"/>
                  <a:gd name="T26" fmla="*/ 1120 w 1726"/>
                  <a:gd name="T27" fmla="*/ 1878 h 4136"/>
                  <a:gd name="T28" fmla="*/ 1045 w 1726"/>
                  <a:gd name="T29" fmla="*/ 2157 h 4136"/>
                  <a:gd name="T30" fmla="*/ 955 w 1726"/>
                  <a:gd name="T31" fmla="*/ 2428 h 4136"/>
                  <a:gd name="T32" fmla="*/ 850 w 1726"/>
                  <a:gd name="T33" fmla="*/ 2689 h 4136"/>
                  <a:gd name="T34" fmla="*/ 729 w 1726"/>
                  <a:gd name="T35" fmla="*/ 2743 h 4136"/>
                  <a:gd name="T36" fmla="*/ 591 w 1726"/>
                  <a:gd name="T37" fmla="*/ 2750 h 4136"/>
                  <a:gd name="T38" fmla="*/ 457 w 1726"/>
                  <a:gd name="T39" fmla="*/ 2785 h 4136"/>
                  <a:gd name="T40" fmla="*/ 336 w 1726"/>
                  <a:gd name="T41" fmla="*/ 2843 h 4136"/>
                  <a:gd name="T42" fmla="*/ 228 w 1726"/>
                  <a:gd name="T43" fmla="*/ 2923 h 4136"/>
                  <a:gd name="T44" fmla="*/ 139 w 1726"/>
                  <a:gd name="T45" fmla="*/ 3022 h 4136"/>
                  <a:gd name="T46" fmla="*/ 70 w 1726"/>
                  <a:gd name="T47" fmla="*/ 3136 h 4136"/>
                  <a:gd name="T48" fmla="*/ 22 w 1726"/>
                  <a:gd name="T49" fmla="*/ 3265 h 4136"/>
                  <a:gd name="T50" fmla="*/ 2 w 1726"/>
                  <a:gd name="T51" fmla="*/ 3403 h 4136"/>
                  <a:gd name="T52" fmla="*/ 9 w 1726"/>
                  <a:gd name="T53" fmla="*/ 3545 h 4136"/>
                  <a:gd name="T54" fmla="*/ 43 w 1726"/>
                  <a:gd name="T55" fmla="*/ 3679 h 4136"/>
                  <a:gd name="T56" fmla="*/ 102 w 1726"/>
                  <a:gd name="T57" fmla="*/ 3800 h 4136"/>
                  <a:gd name="T58" fmla="*/ 182 w 1726"/>
                  <a:gd name="T59" fmla="*/ 3908 h 4136"/>
                  <a:gd name="T60" fmla="*/ 280 w 1726"/>
                  <a:gd name="T61" fmla="*/ 3997 h 4136"/>
                  <a:gd name="T62" fmla="*/ 395 w 1726"/>
                  <a:gd name="T63" fmla="*/ 4067 h 4136"/>
                  <a:gd name="T64" fmla="*/ 523 w 1726"/>
                  <a:gd name="T65" fmla="*/ 4114 h 4136"/>
                  <a:gd name="T66" fmla="*/ 661 w 1726"/>
                  <a:gd name="T67" fmla="*/ 4135 h 4136"/>
                  <a:gd name="T68" fmla="*/ 803 w 1726"/>
                  <a:gd name="T69" fmla="*/ 4128 h 4136"/>
                  <a:gd name="T70" fmla="*/ 936 w 1726"/>
                  <a:gd name="T71" fmla="*/ 4093 h 4136"/>
                  <a:gd name="T72" fmla="*/ 1058 w 1726"/>
                  <a:gd name="T73" fmla="*/ 4034 h 4136"/>
                  <a:gd name="T74" fmla="*/ 1165 w 1726"/>
                  <a:gd name="T75" fmla="*/ 3954 h 4136"/>
                  <a:gd name="T76" fmla="*/ 1255 w 1726"/>
                  <a:gd name="T77" fmla="*/ 3856 h 4136"/>
                  <a:gd name="T78" fmla="*/ 1325 w 1726"/>
                  <a:gd name="T79" fmla="*/ 3741 h 4136"/>
                  <a:gd name="T80" fmla="*/ 1371 w 1726"/>
                  <a:gd name="T81" fmla="*/ 3613 h 4136"/>
                  <a:gd name="T82" fmla="*/ 1392 w 1726"/>
                  <a:gd name="T83" fmla="*/ 3474 h 4136"/>
                  <a:gd name="T84" fmla="*/ 1386 w 1726"/>
                  <a:gd name="T85" fmla="*/ 3338 h 4136"/>
                  <a:gd name="T86" fmla="*/ 1356 w 1726"/>
                  <a:gd name="T87" fmla="*/ 3213 h 4136"/>
                  <a:gd name="T88" fmla="*/ 1303 w 1726"/>
                  <a:gd name="T89" fmla="*/ 3097 h 4136"/>
                  <a:gd name="T90" fmla="*/ 1231 w 1726"/>
                  <a:gd name="T91" fmla="*/ 2993 h 4136"/>
                  <a:gd name="T92" fmla="*/ 1303 w 1726"/>
                  <a:gd name="T93" fmla="*/ 2757 h 4136"/>
                  <a:gd name="T94" fmla="*/ 1412 w 1726"/>
                  <a:gd name="T95" fmla="*/ 2466 h 4136"/>
                  <a:gd name="T96" fmla="*/ 1504 w 1726"/>
                  <a:gd name="T97" fmla="*/ 2166 h 4136"/>
                  <a:gd name="T98" fmla="*/ 1580 w 1726"/>
                  <a:gd name="T99" fmla="*/ 1856 h 4136"/>
                  <a:gd name="T100" fmla="*/ 1641 w 1726"/>
                  <a:gd name="T101" fmla="*/ 1535 h 4136"/>
                  <a:gd name="T102" fmla="*/ 1685 w 1726"/>
                  <a:gd name="T103" fmla="*/ 1205 h 4136"/>
                  <a:gd name="T104" fmla="*/ 1713 w 1726"/>
                  <a:gd name="T105" fmla="*/ 864 h 4136"/>
                  <a:gd name="T106" fmla="*/ 1724 w 1726"/>
                  <a:gd name="T107" fmla="*/ 514 h 4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26" h="4136">
                    <a:moveTo>
                      <a:pt x="1726" y="423"/>
                    </a:moveTo>
                    <a:lnTo>
                      <a:pt x="1724" y="371"/>
                    </a:lnTo>
                    <a:lnTo>
                      <a:pt x="1723" y="317"/>
                    </a:lnTo>
                    <a:lnTo>
                      <a:pt x="1722" y="264"/>
                    </a:lnTo>
                    <a:lnTo>
                      <a:pt x="1719" y="211"/>
                    </a:lnTo>
                    <a:lnTo>
                      <a:pt x="1716" y="158"/>
                    </a:lnTo>
                    <a:lnTo>
                      <a:pt x="1713" y="105"/>
                    </a:lnTo>
                    <a:lnTo>
                      <a:pt x="1709" y="53"/>
                    </a:lnTo>
                    <a:lnTo>
                      <a:pt x="1704" y="0"/>
                    </a:lnTo>
                    <a:lnTo>
                      <a:pt x="1684" y="9"/>
                    </a:lnTo>
                    <a:lnTo>
                      <a:pt x="1663" y="17"/>
                    </a:lnTo>
                    <a:lnTo>
                      <a:pt x="1644" y="24"/>
                    </a:lnTo>
                    <a:lnTo>
                      <a:pt x="1623" y="30"/>
                    </a:lnTo>
                    <a:lnTo>
                      <a:pt x="1601" y="37"/>
                    </a:lnTo>
                    <a:lnTo>
                      <a:pt x="1580" y="43"/>
                    </a:lnTo>
                    <a:lnTo>
                      <a:pt x="1559" y="48"/>
                    </a:lnTo>
                    <a:lnTo>
                      <a:pt x="1538" y="52"/>
                    </a:lnTo>
                    <a:lnTo>
                      <a:pt x="1516" y="56"/>
                    </a:lnTo>
                    <a:lnTo>
                      <a:pt x="1493" y="60"/>
                    </a:lnTo>
                    <a:lnTo>
                      <a:pt x="1472" y="64"/>
                    </a:lnTo>
                    <a:lnTo>
                      <a:pt x="1450" y="66"/>
                    </a:lnTo>
                    <a:lnTo>
                      <a:pt x="1427" y="68"/>
                    </a:lnTo>
                    <a:lnTo>
                      <a:pt x="1404" y="69"/>
                    </a:lnTo>
                    <a:lnTo>
                      <a:pt x="1382" y="70"/>
                    </a:lnTo>
                    <a:lnTo>
                      <a:pt x="1359" y="71"/>
                    </a:lnTo>
                    <a:lnTo>
                      <a:pt x="1335" y="70"/>
                    </a:lnTo>
                    <a:lnTo>
                      <a:pt x="1312" y="69"/>
                    </a:lnTo>
                    <a:lnTo>
                      <a:pt x="1289" y="68"/>
                    </a:lnTo>
                    <a:lnTo>
                      <a:pt x="1266" y="66"/>
                    </a:lnTo>
                    <a:lnTo>
                      <a:pt x="1270" y="110"/>
                    </a:lnTo>
                    <a:lnTo>
                      <a:pt x="1273" y="154"/>
                    </a:lnTo>
                    <a:lnTo>
                      <a:pt x="1276" y="198"/>
                    </a:lnTo>
                    <a:lnTo>
                      <a:pt x="1278" y="244"/>
                    </a:lnTo>
                    <a:lnTo>
                      <a:pt x="1280" y="289"/>
                    </a:lnTo>
                    <a:lnTo>
                      <a:pt x="1282" y="333"/>
                    </a:lnTo>
                    <a:lnTo>
                      <a:pt x="1282" y="379"/>
                    </a:lnTo>
                    <a:lnTo>
                      <a:pt x="1283" y="423"/>
                    </a:lnTo>
                    <a:lnTo>
                      <a:pt x="1282" y="505"/>
                    </a:lnTo>
                    <a:lnTo>
                      <a:pt x="1281" y="587"/>
                    </a:lnTo>
                    <a:lnTo>
                      <a:pt x="1279" y="668"/>
                    </a:lnTo>
                    <a:lnTo>
                      <a:pt x="1276" y="748"/>
                    </a:lnTo>
                    <a:lnTo>
                      <a:pt x="1272" y="828"/>
                    </a:lnTo>
                    <a:lnTo>
                      <a:pt x="1267" y="907"/>
                    </a:lnTo>
                    <a:lnTo>
                      <a:pt x="1261" y="984"/>
                    </a:lnTo>
                    <a:lnTo>
                      <a:pt x="1254" y="1062"/>
                    </a:lnTo>
                    <a:lnTo>
                      <a:pt x="1247" y="1140"/>
                    </a:lnTo>
                    <a:lnTo>
                      <a:pt x="1239" y="1216"/>
                    </a:lnTo>
                    <a:lnTo>
                      <a:pt x="1228" y="1292"/>
                    </a:lnTo>
                    <a:lnTo>
                      <a:pt x="1218" y="1367"/>
                    </a:lnTo>
                    <a:lnTo>
                      <a:pt x="1208" y="1442"/>
                    </a:lnTo>
                    <a:lnTo>
                      <a:pt x="1195" y="1516"/>
                    </a:lnTo>
                    <a:lnTo>
                      <a:pt x="1182" y="1590"/>
                    </a:lnTo>
                    <a:lnTo>
                      <a:pt x="1168" y="1663"/>
                    </a:lnTo>
                    <a:lnTo>
                      <a:pt x="1154" y="1735"/>
                    </a:lnTo>
                    <a:lnTo>
                      <a:pt x="1137" y="1807"/>
                    </a:lnTo>
                    <a:lnTo>
                      <a:pt x="1120" y="1878"/>
                    </a:lnTo>
                    <a:lnTo>
                      <a:pt x="1103" y="1949"/>
                    </a:lnTo>
                    <a:lnTo>
                      <a:pt x="1084" y="2018"/>
                    </a:lnTo>
                    <a:lnTo>
                      <a:pt x="1066" y="2089"/>
                    </a:lnTo>
                    <a:lnTo>
                      <a:pt x="1045" y="2157"/>
                    </a:lnTo>
                    <a:lnTo>
                      <a:pt x="1024" y="2226"/>
                    </a:lnTo>
                    <a:lnTo>
                      <a:pt x="1001" y="2294"/>
                    </a:lnTo>
                    <a:lnTo>
                      <a:pt x="979" y="2361"/>
                    </a:lnTo>
                    <a:lnTo>
                      <a:pt x="955" y="2428"/>
                    </a:lnTo>
                    <a:lnTo>
                      <a:pt x="930" y="2494"/>
                    </a:lnTo>
                    <a:lnTo>
                      <a:pt x="904" y="2560"/>
                    </a:lnTo>
                    <a:lnTo>
                      <a:pt x="878" y="2625"/>
                    </a:lnTo>
                    <a:lnTo>
                      <a:pt x="850" y="2689"/>
                    </a:lnTo>
                    <a:lnTo>
                      <a:pt x="821" y="2754"/>
                    </a:lnTo>
                    <a:lnTo>
                      <a:pt x="791" y="2748"/>
                    </a:lnTo>
                    <a:lnTo>
                      <a:pt x="760" y="2745"/>
                    </a:lnTo>
                    <a:lnTo>
                      <a:pt x="729" y="2743"/>
                    </a:lnTo>
                    <a:lnTo>
                      <a:pt x="697" y="2742"/>
                    </a:lnTo>
                    <a:lnTo>
                      <a:pt x="661" y="2743"/>
                    </a:lnTo>
                    <a:lnTo>
                      <a:pt x="626" y="2745"/>
                    </a:lnTo>
                    <a:lnTo>
                      <a:pt x="591" y="2750"/>
                    </a:lnTo>
                    <a:lnTo>
                      <a:pt x="557" y="2756"/>
                    </a:lnTo>
                    <a:lnTo>
                      <a:pt x="523" y="2764"/>
                    </a:lnTo>
                    <a:lnTo>
                      <a:pt x="490" y="2773"/>
                    </a:lnTo>
                    <a:lnTo>
                      <a:pt x="457" y="2785"/>
                    </a:lnTo>
                    <a:lnTo>
                      <a:pt x="426" y="2797"/>
                    </a:lnTo>
                    <a:lnTo>
                      <a:pt x="395" y="2811"/>
                    </a:lnTo>
                    <a:lnTo>
                      <a:pt x="365" y="2826"/>
                    </a:lnTo>
                    <a:lnTo>
                      <a:pt x="336" y="2843"/>
                    </a:lnTo>
                    <a:lnTo>
                      <a:pt x="308" y="2861"/>
                    </a:lnTo>
                    <a:lnTo>
                      <a:pt x="280" y="2880"/>
                    </a:lnTo>
                    <a:lnTo>
                      <a:pt x="254" y="2901"/>
                    </a:lnTo>
                    <a:lnTo>
                      <a:pt x="228" y="2923"/>
                    </a:lnTo>
                    <a:lnTo>
                      <a:pt x="205" y="2946"/>
                    </a:lnTo>
                    <a:lnTo>
                      <a:pt x="182" y="2970"/>
                    </a:lnTo>
                    <a:lnTo>
                      <a:pt x="160" y="2995"/>
                    </a:lnTo>
                    <a:lnTo>
                      <a:pt x="139" y="3022"/>
                    </a:lnTo>
                    <a:lnTo>
                      <a:pt x="120" y="3049"/>
                    </a:lnTo>
                    <a:lnTo>
                      <a:pt x="102" y="3077"/>
                    </a:lnTo>
                    <a:lnTo>
                      <a:pt x="84" y="3107"/>
                    </a:lnTo>
                    <a:lnTo>
                      <a:pt x="70" y="3136"/>
                    </a:lnTo>
                    <a:lnTo>
                      <a:pt x="55" y="3167"/>
                    </a:lnTo>
                    <a:lnTo>
                      <a:pt x="43" y="3199"/>
                    </a:lnTo>
                    <a:lnTo>
                      <a:pt x="33" y="3232"/>
                    </a:lnTo>
                    <a:lnTo>
                      <a:pt x="22" y="3265"/>
                    </a:lnTo>
                    <a:lnTo>
                      <a:pt x="15" y="3298"/>
                    </a:lnTo>
                    <a:lnTo>
                      <a:pt x="9" y="3333"/>
                    </a:lnTo>
                    <a:lnTo>
                      <a:pt x="5" y="3367"/>
                    </a:lnTo>
                    <a:lnTo>
                      <a:pt x="2" y="3403"/>
                    </a:lnTo>
                    <a:lnTo>
                      <a:pt x="0" y="3439"/>
                    </a:lnTo>
                    <a:lnTo>
                      <a:pt x="2" y="3474"/>
                    </a:lnTo>
                    <a:lnTo>
                      <a:pt x="5" y="3511"/>
                    </a:lnTo>
                    <a:lnTo>
                      <a:pt x="9" y="3545"/>
                    </a:lnTo>
                    <a:lnTo>
                      <a:pt x="15" y="3579"/>
                    </a:lnTo>
                    <a:lnTo>
                      <a:pt x="22" y="3613"/>
                    </a:lnTo>
                    <a:lnTo>
                      <a:pt x="33" y="3646"/>
                    </a:lnTo>
                    <a:lnTo>
                      <a:pt x="43" y="3679"/>
                    </a:lnTo>
                    <a:lnTo>
                      <a:pt x="55" y="3710"/>
                    </a:lnTo>
                    <a:lnTo>
                      <a:pt x="70" y="3741"/>
                    </a:lnTo>
                    <a:lnTo>
                      <a:pt x="84" y="3771"/>
                    </a:lnTo>
                    <a:lnTo>
                      <a:pt x="102" y="3800"/>
                    </a:lnTo>
                    <a:lnTo>
                      <a:pt x="120" y="3829"/>
                    </a:lnTo>
                    <a:lnTo>
                      <a:pt x="139" y="3856"/>
                    </a:lnTo>
                    <a:lnTo>
                      <a:pt x="160" y="3882"/>
                    </a:lnTo>
                    <a:lnTo>
                      <a:pt x="182" y="3908"/>
                    </a:lnTo>
                    <a:lnTo>
                      <a:pt x="205" y="3932"/>
                    </a:lnTo>
                    <a:lnTo>
                      <a:pt x="228" y="3954"/>
                    </a:lnTo>
                    <a:lnTo>
                      <a:pt x="254" y="3976"/>
                    </a:lnTo>
                    <a:lnTo>
                      <a:pt x="280" y="3997"/>
                    </a:lnTo>
                    <a:lnTo>
                      <a:pt x="308" y="4017"/>
                    </a:lnTo>
                    <a:lnTo>
                      <a:pt x="336" y="4034"/>
                    </a:lnTo>
                    <a:lnTo>
                      <a:pt x="365" y="4052"/>
                    </a:lnTo>
                    <a:lnTo>
                      <a:pt x="395" y="4067"/>
                    </a:lnTo>
                    <a:lnTo>
                      <a:pt x="426" y="4081"/>
                    </a:lnTo>
                    <a:lnTo>
                      <a:pt x="457" y="4093"/>
                    </a:lnTo>
                    <a:lnTo>
                      <a:pt x="490" y="4105"/>
                    </a:lnTo>
                    <a:lnTo>
                      <a:pt x="523" y="4114"/>
                    </a:lnTo>
                    <a:lnTo>
                      <a:pt x="557" y="4121"/>
                    </a:lnTo>
                    <a:lnTo>
                      <a:pt x="591" y="4128"/>
                    </a:lnTo>
                    <a:lnTo>
                      <a:pt x="626" y="4132"/>
                    </a:lnTo>
                    <a:lnTo>
                      <a:pt x="661" y="4135"/>
                    </a:lnTo>
                    <a:lnTo>
                      <a:pt x="697" y="4136"/>
                    </a:lnTo>
                    <a:lnTo>
                      <a:pt x="733" y="4135"/>
                    </a:lnTo>
                    <a:lnTo>
                      <a:pt x="768" y="4132"/>
                    </a:lnTo>
                    <a:lnTo>
                      <a:pt x="803" y="4128"/>
                    </a:lnTo>
                    <a:lnTo>
                      <a:pt x="838" y="4121"/>
                    </a:lnTo>
                    <a:lnTo>
                      <a:pt x="871" y="4114"/>
                    </a:lnTo>
                    <a:lnTo>
                      <a:pt x="904" y="4105"/>
                    </a:lnTo>
                    <a:lnTo>
                      <a:pt x="936" y="4093"/>
                    </a:lnTo>
                    <a:lnTo>
                      <a:pt x="968" y="4081"/>
                    </a:lnTo>
                    <a:lnTo>
                      <a:pt x="999" y="4067"/>
                    </a:lnTo>
                    <a:lnTo>
                      <a:pt x="1029" y="4052"/>
                    </a:lnTo>
                    <a:lnTo>
                      <a:pt x="1058" y="4034"/>
                    </a:lnTo>
                    <a:lnTo>
                      <a:pt x="1086" y="4017"/>
                    </a:lnTo>
                    <a:lnTo>
                      <a:pt x="1113" y="3997"/>
                    </a:lnTo>
                    <a:lnTo>
                      <a:pt x="1140" y="3976"/>
                    </a:lnTo>
                    <a:lnTo>
                      <a:pt x="1165" y="3954"/>
                    </a:lnTo>
                    <a:lnTo>
                      <a:pt x="1189" y="3932"/>
                    </a:lnTo>
                    <a:lnTo>
                      <a:pt x="1213" y="3908"/>
                    </a:lnTo>
                    <a:lnTo>
                      <a:pt x="1234" y="3882"/>
                    </a:lnTo>
                    <a:lnTo>
                      <a:pt x="1255" y="3856"/>
                    </a:lnTo>
                    <a:lnTo>
                      <a:pt x="1274" y="3829"/>
                    </a:lnTo>
                    <a:lnTo>
                      <a:pt x="1292" y="3800"/>
                    </a:lnTo>
                    <a:lnTo>
                      <a:pt x="1309" y="3771"/>
                    </a:lnTo>
                    <a:lnTo>
                      <a:pt x="1325" y="3741"/>
                    </a:lnTo>
                    <a:lnTo>
                      <a:pt x="1338" y="3710"/>
                    </a:lnTo>
                    <a:lnTo>
                      <a:pt x="1350" y="3679"/>
                    </a:lnTo>
                    <a:lnTo>
                      <a:pt x="1362" y="3646"/>
                    </a:lnTo>
                    <a:lnTo>
                      <a:pt x="1371" y="3613"/>
                    </a:lnTo>
                    <a:lnTo>
                      <a:pt x="1379" y="3579"/>
                    </a:lnTo>
                    <a:lnTo>
                      <a:pt x="1385" y="3545"/>
                    </a:lnTo>
                    <a:lnTo>
                      <a:pt x="1390" y="3511"/>
                    </a:lnTo>
                    <a:lnTo>
                      <a:pt x="1392" y="3474"/>
                    </a:lnTo>
                    <a:lnTo>
                      <a:pt x="1393" y="3439"/>
                    </a:lnTo>
                    <a:lnTo>
                      <a:pt x="1392" y="3405"/>
                    </a:lnTo>
                    <a:lnTo>
                      <a:pt x="1390" y="3372"/>
                    </a:lnTo>
                    <a:lnTo>
                      <a:pt x="1386" y="3338"/>
                    </a:lnTo>
                    <a:lnTo>
                      <a:pt x="1381" y="3306"/>
                    </a:lnTo>
                    <a:lnTo>
                      <a:pt x="1373" y="3275"/>
                    </a:lnTo>
                    <a:lnTo>
                      <a:pt x="1365" y="3243"/>
                    </a:lnTo>
                    <a:lnTo>
                      <a:pt x="1356" y="3213"/>
                    </a:lnTo>
                    <a:lnTo>
                      <a:pt x="1344" y="3183"/>
                    </a:lnTo>
                    <a:lnTo>
                      <a:pt x="1332" y="3154"/>
                    </a:lnTo>
                    <a:lnTo>
                      <a:pt x="1318" y="3125"/>
                    </a:lnTo>
                    <a:lnTo>
                      <a:pt x="1303" y="3097"/>
                    </a:lnTo>
                    <a:lnTo>
                      <a:pt x="1286" y="3070"/>
                    </a:lnTo>
                    <a:lnTo>
                      <a:pt x="1270" y="3043"/>
                    </a:lnTo>
                    <a:lnTo>
                      <a:pt x="1251" y="3018"/>
                    </a:lnTo>
                    <a:lnTo>
                      <a:pt x="1231" y="2993"/>
                    </a:lnTo>
                    <a:lnTo>
                      <a:pt x="1211" y="2969"/>
                    </a:lnTo>
                    <a:lnTo>
                      <a:pt x="1242" y="2899"/>
                    </a:lnTo>
                    <a:lnTo>
                      <a:pt x="1273" y="2828"/>
                    </a:lnTo>
                    <a:lnTo>
                      <a:pt x="1303" y="2757"/>
                    </a:lnTo>
                    <a:lnTo>
                      <a:pt x="1332" y="2685"/>
                    </a:lnTo>
                    <a:lnTo>
                      <a:pt x="1359" y="2613"/>
                    </a:lnTo>
                    <a:lnTo>
                      <a:pt x="1386" y="2540"/>
                    </a:lnTo>
                    <a:lnTo>
                      <a:pt x="1412" y="2466"/>
                    </a:lnTo>
                    <a:lnTo>
                      <a:pt x="1436" y="2392"/>
                    </a:lnTo>
                    <a:lnTo>
                      <a:pt x="1460" y="2317"/>
                    </a:lnTo>
                    <a:lnTo>
                      <a:pt x="1482" y="2241"/>
                    </a:lnTo>
                    <a:lnTo>
                      <a:pt x="1504" y="2166"/>
                    </a:lnTo>
                    <a:lnTo>
                      <a:pt x="1525" y="2089"/>
                    </a:lnTo>
                    <a:lnTo>
                      <a:pt x="1544" y="2012"/>
                    </a:lnTo>
                    <a:lnTo>
                      <a:pt x="1563" y="1933"/>
                    </a:lnTo>
                    <a:lnTo>
                      <a:pt x="1580" y="1856"/>
                    </a:lnTo>
                    <a:lnTo>
                      <a:pt x="1597" y="1777"/>
                    </a:lnTo>
                    <a:lnTo>
                      <a:pt x="1613" y="1697"/>
                    </a:lnTo>
                    <a:lnTo>
                      <a:pt x="1627" y="1616"/>
                    </a:lnTo>
                    <a:lnTo>
                      <a:pt x="1641" y="1535"/>
                    </a:lnTo>
                    <a:lnTo>
                      <a:pt x="1653" y="1453"/>
                    </a:lnTo>
                    <a:lnTo>
                      <a:pt x="1664" y="1371"/>
                    </a:lnTo>
                    <a:lnTo>
                      <a:pt x="1675" y="1288"/>
                    </a:lnTo>
                    <a:lnTo>
                      <a:pt x="1685" y="1205"/>
                    </a:lnTo>
                    <a:lnTo>
                      <a:pt x="1693" y="1121"/>
                    </a:lnTo>
                    <a:lnTo>
                      <a:pt x="1701" y="1036"/>
                    </a:lnTo>
                    <a:lnTo>
                      <a:pt x="1707" y="950"/>
                    </a:lnTo>
                    <a:lnTo>
                      <a:pt x="1713" y="864"/>
                    </a:lnTo>
                    <a:lnTo>
                      <a:pt x="1717" y="778"/>
                    </a:lnTo>
                    <a:lnTo>
                      <a:pt x="1720" y="690"/>
                    </a:lnTo>
                    <a:lnTo>
                      <a:pt x="1723" y="602"/>
                    </a:lnTo>
                    <a:lnTo>
                      <a:pt x="1724" y="514"/>
                    </a:lnTo>
                    <a:lnTo>
                      <a:pt x="1726" y="4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chenying0907 16"/>
              <p:cNvSpPr/>
              <p:nvPr/>
            </p:nvSpPr>
            <p:spPr bwMode="auto">
              <a:xfrm>
                <a:off x="5203122" y="2889895"/>
                <a:ext cx="138113" cy="138113"/>
              </a:xfrm>
              <a:custGeom>
                <a:avLst/>
                <a:gdLst>
                  <a:gd name="T0" fmla="*/ 2 w 696"/>
                  <a:gd name="T1" fmla="*/ 312 h 696"/>
                  <a:gd name="T2" fmla="*/ 11 w 696"/>
                  <a:gd name="T3" fmla="*/ 261 h 696"/>
                  <a:gd name="T4" fmla="*/ 28 w 696"/>
                  <a:gd name="T5" fmla="*/ 212 h 696"/>
                  <a:gd name="T6" fmla="*/ 50 w 696"/>
                  <a:gd name="T7" fmla="*/ 168 h 696"/>
                  <a:gd name="T8" fmla="*/ 79 w 696"/>
                  <a:gd name="T9" fmla="*/ 126 h 696"/>
                  <a:gd name="T10" fmla="*/ 114 w 696"/>
                  <a:gd name="T11" fmla="*/ 90 h 696"/>
                  <a:gd name="T12" fmla="*/ 153 w 696"/>
                  <a:gd name="T13" fmla="*/ 59 h 696"/>
                  <a:gd name="T14" fmla="*/ 197 w 696"/>
                  <a:gd name="T15" fmla="*/ 34 h 696"/>
                  <a:gd name="T16" fmla="*/ 244 w 696"/>
                  <a:gd name="T17" fmla="*/ 15 h 696"/>
                  <a:gd name="T18" fmla="*/ 295 w 696"/>
                  <a:gd name="T19" fmla="*/ 4 h 696"/>
                  <a:gd name="T20" fmla="*/ 348 w 696"/>
                  <a:gd name="T21" fmla="*/ 0 h 696"/>
                  <a:gd name="T22" fmla="*/ 401 w 696"/>
                  <a:gd name="T23" fmla="*/ 4 h 696"/>
                  <a:gd name="T24" fmla="*/ 451 w 696"/>
                  <a:gd name="T25" fmla="*/ 15 h 696"/>
                  <a:gd name="T26" fmla="*/ 499 w 696"/>
                  <a:gd name="T27" fmla="*/ 34 h 696"/>
                  <a:gd name="T28" fmla="*/ 543 w 696"/>
                  <a:gd name="T29" fmla="*/ 59 h 696"/>
                  <a:gd name="T30" fmla="*/ 582 w 696"/>
                  <a:gd name="T31" fmla="*/ 90 h 696"/>
                  <a:gd name="T32" fmla="*/ 616 w 696"/>
                  <a:gd name="T33" fmla="*/ 126 h 696"/>
                  <a:gd name="T34" fmla="*/ 646 w 696"/>
                  <a:gd name="T35" fmla="*/ 168 h 696"/>
                  <a:gd name="T36" fmla="*/ 669 w 696"/>
                  <a:gd name="T37" fmla="*/ 212 h 696"/>
                  <a:gd name="T38" fmla="*/ 685 w 696"/>
                  <a:gd name="T39" fmla="*/ 261 h 696"/>
                  <a:gd name="T40" fmla="*/ 694 w 696"/>
                  <a:gd name="T41" fmla="*/ 312 h 696"/>
                  <a:gd name="T42" fmla="*/ 696 w 696"/>
                  <a:gd name="T43" fmla="*/ 366 h 696"/>
                  <a:gd name="T44" fmla="*/ 689 w 696"/>
                  <a:gd name="T45" fmla="*/ 419 h 696"/>
                  <a:gd name="T46" fmla="*/ 675 w 696"/>
                  <a:gd name="T47" fmla="*/ 467 h 696"/>
                  <a:gd name="T48" fmla="*/ 654 w 696"/>
                  <a:gd name="T49" fmla="*/ 514 h 696"/>
                  <a:gd name="T50" fmla="*/ 626 w 696"/>
                  <a:gd name="T51" fmla="*/ 556 h 696"/>
                  <a:gd name="T52" fmla="*/ 594 w 696"/>
                  <a:gd name="T53" fmla="*/ 594 h 696"/>
                  <a:gd name="T54" fmla="*/ 556 w 696"/>
                  <a:gd name="T55" fmla="*/ 627 h 696"/>
                  <a:gd name="T56" fmla="*/ 513 w 696"/>
                  <a:gd name="T57" fmla="*/ 654 h 696"/>
                  <a:gd name="T58" fmla="*/ 468 w 696"/>
                  <a:gd name="T59" fmla="*/ 675 h 696"/>
                  <a:gd name="T60" fmla="*/ 418 w 696"/>
                  <a:gd name="T61" fmla="*/ 689 h 696"/>
                  <a:gd name="T62" fmla="*/ 365 w 696"/>
                  <a:gd name="T63" fmla="*/ 695 h 696"/>
                  <a:gd name="T64" fmla="*/ 312 w 696"/>
                  <a:gd name="T65" fmla="*/ 694 h 696"/>
                  <a:gd name="T66" fmla="*/ 261 w 696"/>
                  <a:gd name="T67" fmla="*/ 685 h 696"/>
                  <a:gd name="T68" fmla="*/ 212 w 696"/>
                  <a:gd name="T69" fmla="*/ 668 h 696"/>
                  <a:gd name="T70" fmla="*/ 167 w 696"/>
                  <a:gd name="T71" fmla="*/ 646 h 696"/>
                  <a:gd name="T72" fmla="*/ 127 w 696"/>
                  <a:gd name="T73" fmla="*/ 617 h 696"/>
                  <a:gd name="T74" fmla="*/ 91 w 696"/>
                  <a:gd name="T75" fmla="*/ 582 h 696"/>
                  <a:gd name="T76" fmla="*/ 60 w 696"/>
                  <a:gd name="T77" fmla="*/ 543 h 696"/>
                  <a:gd name="T78" fmla="*/ 34 w 696"/>
                  <a:gd name="T79" fmla="*/ 498 h 696"/>
                  <a:gd name="T80" fmla="*/ 15 w 696"/>
                  <a:gd name="T81" fmla="*/ 452 h 696"/>
                  <a:gd name="T82" fmla="*/ 4 w 696"/>
                  <a:gd name="T83" fmla="*/ 401 h 696"/>
                  <a:gd name="T84" fmla="*/ 0 w 696"/>
                  <a:gd name="T85" fmla="*/ 34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6" h="696">
                    <a:moveTo>
                      <a:pt x="0" y="348"/>
                    </a:moveTo>
                    <a:lnTo>
                      <a:pt x="1" y="330"/>
                    </a:lnTo>
                    <a:lnTo>
                      <a:pt x="2" y="312"/>
                    </a:lnTo>
                    <a:lnTo>
                      <a:pt x="4" y="295"/>
                    </a:lnTo>
                    <a:lnTo>
                      <a:pt x="7" y="277"/>
                    </a:lnTo>
                    <a:lnTo>
                      <a:pt x="11" y="261"/>
                    </a:lnTo>
                    <a:lnTo>
                      <a:pt x="15" y="244"/>
                    </a:lnTo>
                    <a:lnTo>
                      <a:pt x="21" y="228"/>
                    </a:lnTo>
                    <a:lnTo>
                      <a:pt x="28" y="212"/>
                    </a:lnTo>
                    <a:lnTo>
                      <a:pt x="34" y="197"/>
                    </a:lnTo>
                    <a:lnTo>
                      <a:pt x="42" y="182"/>
                    </a:lnTo>
                    <a:lnTo>
                      <a:pt x="50" y="168"/>
                    </a:lnTo>
                    <a:lnTo>
                      <a:pt x="60" y="153"/>
                    </a:lnTo>
                    <a:lnTo>
                      <a:pt x="69" y="140"/>
                    </a:lnTo>
                    <a:lnTo>
                      <a:pt x="79" y="126"/>
                    </a:lnTo>
                    <a:lnTo>
                      <a:pt x="91" y="114"/>
                    </a:lnTo>
                    <a:lnTo>
                      <a:pt x="102" y="101"/>
                    </a:lnTo>
                    <a:lnTo>
                      <a:pt x="114" y="90"/>
                    </a:lnTo>
                    <a:lnTo>
                      <a:pt x="127" y="79"/>
                    </a:lnTo>
                    <a:lnTo>
                      <a:pt x="139" y="69"/>
                    </a:lnTo>
                    <a:lnTo>
                      <a:pt x="153" y="59"/>
                    </a:lnTo>
                    <a:lnTo>
                      <a:pt x="167" y="49"/>
                    </a:lnTo>
                    <a:lnTo>
                      <a:pt x="182" y="41"/>
                    </a:lnTo>
                    <a:lnTo>
                      <a:pt x="197" y="34"/>
                    </a:lnTo>
                    <a:lnTo>
                      <a:pt x="212" y="27"/>
                    </a:lnTo>
                    <a:lnTo>
                      <a:pt x="229" y="20"/>
                    </a:lnTo>
                    <a:lnTo>
                      <a:pt x="244" y="15"/>
                    </a:lnTo>
                    <a:lnTo>
                      <a:pt x="261" y="10"/>
                    </a:lnTo>
                    <a:lnTo>
                      <a:pt x="277" y="7"/>
                    </a:lnTo>
                    <a:lnTo>
                      <a:pt x="295" y="4"/>
                    </a:lnTo>
                    <a:lnTo>
                      <a:pt x="312" y="2"/>
                    </a:lnTo>
                    <a:lnTo>
                      <a:pt x="330" y="0"/>
                    </a:lnTo>
                    <a:lnTo>
                      <a:pt x="348" y="0"/>
                    </a:lnTo>
                    <a:lnTo>
                      <a:pt x="365" y="0"/>
                    </a:lnTo>
                    <a:lnTo>
                      <a:pt x="384" y="2"/>
                    </a:lnTo>
                    <a:lnTo>
                      <a:pt x="401" y="4"/>
                    </a:lnTo>
                    <a:lnTo>
                      <a:pt x="418" y="7"/>
                    </a:lnTo>
                    <a:lnTo>
                      <a:pt x="435" y="10"/>
                    </a:lnTo>
                    <a:lnTo>
                      <a:pt x="451" y="15"/>
                    </a:lnTo>
                    <a:lnTo>
                      <a:pt x="468" y="20"/>
                    </a:lnTo>
                    <a:lnTo>
                      <a:pt x="483" y="27"/>
                    </a:lnTo>
                    <a:lnTo>
                      <a:pt x="499" y="34"/>
                    </a:lnTo>
                    <a:lnTo>
                      <a:pt x="513" y="41"/>
                    </a:lnTo>
                    <a:lnTo>
                      <a:pt x="528" y="49"/>
                    </a:lnTo>
                    <a:lnTo>
                      <a:pt x="543" y="59"/>
                    </a:lnTo>
                    <a:lnTo>
                      <a:pt x="556" y="69"/>
                    </a:lnTo>
                    <a:lnTo>
                      <a:pt x="569" y="79"/>
                    </a:lnTo>
                    <a:lnTo>
                      <a:pt x="582" y="90"/>
                    </a:lnTo>
                    <a:lnTo>
                      <a:pt x="594" y="101"/>
                    </a:lnTo>
                    <a:lnTo>
                      <a:pt x="606" y="114"/>
                    </a:lnTo>
                    <a:lnTo>
                      <a:pt x="616" y="126"/>
                    </a:lnTo>
                    <a:lnTo>
                      <a:pt x="626" y="140"/>
                    </a:lnTo>
                    <a:lnTo>
                      <a:pt x="637" y="153"/>
                    </a:lnTo>
                    <a:lnTo>
                      <a:pt x="646" y="168"/>
                    </a:lnTo>
                    <a:lnTo>
                      <a:pt x="654" y="182"/>
                    </a:lnTo>
                    <a:lnTo>
                      <a:pt x="662" y="197"/>
                    </a:lnTo>
                    <a:lnTo>
                      <a:pt x="669" y="212"/>
                    </a:lnTo>
                    <a:lnTo>
                      <a:pt x="675" y="228"/>
                    </a:lnTo>
                    <a:lnTo>
                      <a:pt x="680" y="244"/>
                    </a:lnTo>
                    <a:lnTo>
                      <a:pt x="685" y="261"/>
                    </a:lnTo>
                    <a:lnTo>
                      <a:pt x="689" y="277"/>
                    </a:lnTo>
                    <a:lnTo>
                      <a:pt x="692" y="295"/>
                    </a:lnTo>
                    <a:lnTo>
                      <a:pt x="694" y="312"/>
                    </a:lnTo>
                    <a:lnTo>
                      <a:pt x="696" y="330"/>
                    </a:lnTo>
                    <a:lnTo>
                      <a:pt x="696" y="348"/>
                    </a:lnTo>
                    <a:lnTo>
                      <a:pt x="696" y="366"/>
                    </a:lnTo>
                    <a:lnTo>
                      <a:pt x="694" y="383"/>
                    </a:lnTo>
                    <a:lnTo>
                      <a:pt x="692" y="401"/>
                    </a:lnTo>
                    <a:lnTo>
                      <a:pt x="689" y="419"/>
                    </a:lnTo>
                    <a:lnTo>
                      <a:pt x="685" y="435"/>
                    </a:lnTo>
                    <a:lnTo>
                      <a:pt x="680" y="452"/>
                    </a:lnTo>
                    <a:lnTo>
                      <a:pt x="675" y="467"/>
                    </a:lnTo>
                    <a:lnTo>
                      <a:pt x="669" y="484"/>
                    </a:lnTo>
                    <a:lnTo>
                      <a:pt x="662" y="498"/>
                    </a:lnTo>
                    <a:lnTo>
                      <a:pt x="654" y="514"/>
                    </a:lnTo>
                    <a:lnTo>
                      <a:pt x="646" y="528"/>
                    </a:lnTo>
                    <a:lnTo>
                      <a:pt x="637" y="543"/>
                    </a:lnTo>
                    <a:lnTo>
                      <a:pt x="626" y="556"/>
                    </a:lnTo>
                    <a:lnTo>
                      <a:pt x="616" y="569"/>
                    </a:lnTo>
                    <a:lnTo>
                      <a:pt x="606" y="582"/>
                    </a:lnTo>
                    <a:lnTo>
                      <a:pt x="594" y="594"/>
                    </a:lnTo>
                    <a:lnTo>
                      <a:pt x="582" y="605"/>
                    </a:lnTo>
                    <a:lnTo>
                      <a:pt x="569" y="617"/>
                    </a:lnTo>
                    <a:lnTo>
                      <a:pt x="556" y="627"/>
                    </a:lnTo>
                    <a:lnTo>
                      <a:pt x="543" y="636"/>
                    </a:lnTo>
                    <a:lnTo>
                      <a:pt x="528" y="646"/>
                    </a:lnTo>
                    <a:lnTo>
                      <a:pt x="513" y="654"/>
                    </a:lnTo>
                    <a:lnTo>
                      <a:pt x="499" y="662"/>
                    </a:lnTo>
                    <a:lnTo>
                      <a:pt x="483" y="668"/>
                    </a:lnTo>
                    <a:lnTo>
                      <a:pt x="468" y="675"/>
                    </a:lnTo>
                    <a:lnTo>
                      <a:pt x="451" y="681"/>
                    </a:lnTo>
                    <a:lnTo>
                      <a:pt x="435" y="685"/>
                    </a:lnTo>
                    <a:lnTo>
                      <a:pt x="418" y="689"/>
                    </a:lnTo>
                    <a:lnTo>
                      <a:pt x="401" y="692"/>
                    </a:lnTo>
                    <a:lnTo>
                      <a:pt x="384" y="694"/>
                    </a:lnTo>
                    <a:lnTo>
                      <a:pt x="365" y="695"/>
                    </a:lnTo>
                    <a:lnTo>
                      <a:pt x="348" y="696"/>
                    </a:lnTo>
                    <a:lnTo>
                      <a:pt x="330" y="695"/>
                    </a:lnTo>
                    <a:lnTo>
                      <a:pt x="312" y="694"/>
                    </a:lnTo>
                    <a:lnTo>
                      <a:pt x="295" y="692"/>
                    </a:lnTo>
                    <a:lnTo>
                      <a:pt x="277" y="689"/>
                    </a:lnTo>
                    <a:lnTo>
                      <a:pt x="261" y="685"/>
                    </a:lnTo>
                    <a:lnTo>
                      <a:pt x="244" y="681"/>
                    </a:lnTo>
                    <a:lnTo>
                      <a:pt x="229" y="675"/>
                    </a:lnTo>
                    <a:lnTo>
                      <a:pt x="212" y="668"/>
                    </a:lnTo>
                    <a:lnTo>
                      <a:pt x="197" y="662"/>
                    </a:lnTo>
                    <a:lnTo>
                      <a:pt x="182" y="654"/>
                    </a:lnTo>
                    <a:lnTo>
                      <a:pt x="167" y="646"/>
                    </a:lnTo>
                    <a:lnTo>
                      <a:pt x="153" y="636"/>
                    </a:lnTo>
                    <a:lnTo>
                      <a:pt x="139" y="627"/>
                    </a:lnTo>
                    <a:lnTo>
                      <a:pt x="127" y="617"/>
                    </a:lnTo>
                    <a:lnTo>
                      <a:pt x="114" y="605"/>
                    </a:lnTo>
                    <a:lnTo>
                      <a:pt x="102" y="594"/>
                    </a:lnTo>
                    <a:lnTo>
                      <a:pt x="91" y="582"/>
                    </a:lnTo>
                    <a:lnTo>
                      <a:pt x="79" y="569"/>
                    </a:lnTo>
                    <a:lnTo>
                      <a:pt x="69" y="556"/>
                    </a:lnTo>
                    <a:lnTo>
                      <a:pt x="60" y="543"/>
                    </a:lnTo>
                    <a:lnTo>
                      <a:pt x="50" y="528"/>
                    </a:lnTo>
                    <a:lnTo>
                      <a:pt x="42" y="514"/>
                    </a:lnTo>
                    <a:lnTo>
                      <a:pt x="34" y="498"/>
                    </a:lnTo>
                    <a:lnTo>
                      <a:pt x="28" y="484"/>
                    </a:lnTo>
                    <a:lnTo>
                      <a:pt x="21" y="467"/>
                    </a:lnTo>
                    <a:lnTo>
                      <a:pt x="15" y="452"/>
                    </a:lnTo>
                    <a:lnTo>
                      <a:pt x="11" y="435"/>
                    </a:lnTo>
                    <a:lnTo>
                      <a:pt x="7" y="419"/>
                    </a:lnTo>
                    <a:lnTo>
                      <a:pt x="4" y="401"/>
                    </a:lnTo>
                    <a:lnTo>
                      <a:pt x="2" y="383"/>
                    </a:lnTo>
                    <a:lnTo>
                      <a:pt x="1" y="366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chenying0907 22"/>
              <p:cNvSpPr/>
              <p:nvPr/>
            </p:nvSpPr>
            <p:spPr bwMode="auto">
              <a:xfrm>
                <a:off x="5236459" y="2924820"/>
                <a:ext cx="69850" cy="68263"/>
              </a:xfrm>
              <a:custGeom>
                <a:avLst/>
                <a:gdLst>
                  <a:gd name="T0" fmla="*/ 1 w 348"/>
                  <a:gd name="T1" fmla="*/ 156 h 348"/>
                  <a:gd name="T2" fmla="*/ 8 w 348"/>
                  <a:gd name="T3" fmla="*/ 122 h 348"/>
                  <a:gd name="T4" fmla="*/ 21 w 348"/>
                  <a:gd name="T5" fmla="*/ 91 h 348"/>
                  <a:gd name="T6" fmla="*/ 40 w 348"/>
                  <a:gd name="T7" fmla="*/ 63 h 348"/>
                  <a:gd name="T8" fmla="*/ 63 w 348"/>
                  <a:gd name="T9" fmla="*/ 39 h 348"/>
                  <a:gd name="T10" fmla="*/ 91 w 348"/>
                  <a:gd name="T11" fmla="*/ 21 h 348"/>
                  <a:gd name="T12" fmla="*/ 122 w 348"/>
                  <a:gd name="T13" fmla="*/ 7 h 348"/>
                  <a:gd name="T14" fmla="*/ 156 w 348"/>
                  <a:gd name="T15" fmla="*/ 1 h 348"/>
                  <a:gd name="T16" fmla="*/ 191 w 348"/>
                  <a:gd name="T17" fmla="*/ 1 h 348"/>
                  <a:gd name="T18" fmla="*/ 226 w 348"/>
                  <a:gd name="T19" fmla="*/ 7 h 348"/>
                  <a:gd name="T20" fmla="*/ 257 w 348"/>
                  <a:gd name="T21" fmla="*/ 21 h 348"/>
                  <a:gd name="T22" fmla="*/ 285 w 348"/>
                  <a:gd name="T23" fmla="*/ 39 h 348"/>
                  <a:gd name="T24" fmla="*/ 308 w 348"/>
                  <a:gd name="T25" fmla="*/ 63 h 348"/>
                  <a:gd name="T26" fmla="*/ 327 w 348"/>
                  <a:gd name="T27" fmla="*/ 91 h 348"/>
                  <a:gd name="T28" fmla="*/ 341 w 348"/>
                  <a:gd name="T29" fmla="*/ 122 h 348"/>
                  <a:gd name="T30" fmla="*/ 347 w 348"/>
                  <a:gd name="T31" fmla="*/ 156 h 348"/>
                  <a:gd name="T32" fmla="*/ 347 w 348"/>
                  <a:gd name="T33" fmla="*/ 192 h 348"/>
                  <a:gd name="T34" fmla="*/ 341 w 348"/>
                  <a:gd name="T35" fmla="*/ 226 h 348"/>
                  <a:gd name="T36" fmla="*/ 327 w 348"/>
                  <a:gd name="T37" fmla="*/ 257 h 348"/>
                  <a:gd name="T38" fmla="*/ 308 w 348"/>
                  <a:gd name="T39" fmla="*/ 285 h 348"/>
                  <a:gd name="T40" fmla="*/ 285 w 348"/>
                  <a:gd name="T41" fmla="*/ 308 h 348"/>
                  <a:gd name="T42" fmla="*/ 257 w 348"/>
                  <a:gd name="T43" fmla="*/ 326 h 348"/>
                  <a:gd name="T44" fmla="*/ 226 w 348"/>
                  <a:gd name="T45" fmla="*/ 340 h 348"/>
                  <a:gd name="T46" fmla="*/ 191 w 348"/>
                  <a:gd name="T47" fmla="*/ 347 h 348"/>
                  <a:gd name="T48" fmla="*/ 156 w 348"/>
                  <a:gd name="T49" fmla="*/ 347 h 348"/>
                  <a:gd name="T50" fmla="*/ 122 w 348"/>
                  <a:gd name="T51" fmla="*/ 340 h 348"/>
                  <a:gd name="T52" fmla="*/ 91 w 348"/>
                  <a:gd name="T53" fmla="*/ 326 h 348"/>
                  <a:gd name="T54" fmla="*/ 63 w 348"/>
                  <a:gd name="T55" fmla="*/ 308 h 348"/>
                  <a:gd name="T56" fmla="*/ 40 w 348"/>
                  <a:gd name="T57" fmla="*/ 285 h 348"/>
                  <a:gd name="T58" fmla="*/ 21 w 348"/>
                  <a:gd name="T59" fmla="*/ 257 h 348"/>
                  <a:gd name="T60" fmla="*/ 8 w 348"/>
                  <a:gd name="T61" fmla="*/ 226 h 348"/>
                  <a:gd name="T62" fmla="*/ 1 w 348"/>
                  <a:gd name="T63" fmla="*/ 19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8" h="348">
                    <a:moveTo>
                      <a:pt x="0" y="174"/>
                    </a:moveTo>
                    <a:lnTo>
                      <a:pt x="1" y="156"/>
                    </a:lnTo>
                    <a:lnTo>
                      <a:pt x="4" y="139"/>
                    </a:lnTo>
                    <a:lnTo>
                      <a:pt x="8" y="122"/>
                    </a:lnTo>
                    <a:lnTo>
                      <a:pt x="13" y="106"/>
                    </a:lnTo>
                    <a:lnTo>
                      <a:pt x="21" y="91"/>
                    </a:lnTo>
                    <a:lnTo>
                      <a:pt x="30" y="77"/>
                    </a:lnTo>
                    <a:lnTo>
                      <a:pt x="40" y="63"/>
                    </a:lnTo>
                    <a:lnTo>
                      <a:pt x="50" y="51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6" y="13"/>
                    </a:lnTo>
                    <a:lnTo>
                      <a:pt x="122" y="7"/>
                    </a:lnTo>
                    <a:lnTo>
                      <a:pt x="138" y="3"/>
                    </a:lnTo>
                    <a:lnTo>
                      <a:pt x="156" y="1"/>
                    </a:lnTo>
                    <a:lnTo>
                      <a:pt x="174" y="0"/>
                    </a:lnTo>
                    <a:lnTo>
                      <a:pt x="191" y="1"/>
                    </a:lnTo>
                    <a:lnTo>
                      <a:pt x="209" y="3"/>
                    </a:lnTo>
                    <a:lnTo>
                      <a:pt x="226" y="7"/>
                    </a:lnTo>
                    <a:lnTo>
                      <a:pt x="242" y="13"/>
                    </a:lnTo>
                    <a:lnTo>
                      <a:pt x="257" y="21"/>
                    </a:lnTo>
                    <a:lnTo>
                      <a:pt x="271" y="30"/>
                    </a:lnTo>
                    <a:lnTo>
                      <a:pt x="285" y="39"/>
                    </a:lnTo>
                    <a:lnTo>
                      <a:pt x="297" y="51"/>
                    </a:lnTo>
                    <a:lnTo>
                      <a:pt x="308" y="63"/>
                    </a:lnTo>
                    <a:lnTo>
                      <a:pt x="318" y="77"/>
                    </a:lnTo>
                    <a:lnTo>
                      <a:pt x="327" y="91"/>
                    </a:lnTo>
                    <a:lnTo>
                      <a:pt x="334" y="106"/>
                    </a:lnTo>
                    <a:lnTo>
                      <a:pt x="341" y="122"/>
                    </a:lnTo>
                    <a:lnTo>
                      <a:pt x="345" y="139"/>
                    </a:lnTo>
                    <a:lnTo>
                      <a:pt x="347" y="156"/>
                    </a:lnTo>
                    <a:lnTo>
                      <a:pt x="348" y="174"/>
                    </a:lnTo>
                    <a:lnTo>
                      <a:pt x="347" y="192"/>
                    </a:lnTo>
                    <a:lnTo>
                      <a:pt x="345" y="209"/>
                    </a:lnTo>
                    <a:lnTo>
                      <a:pt x="341" y="226"/>
                    </a:lnTo>
                    <a:lnTo>
                      <a:pt x="334" y="241"/>
                    </a:lnTo>
                    <a:lnTo>
                      <a:pt x="327" y="257"/>
                    </a:lnTo>
                    <a:lnTo>
                      <a:pt x="318" y="271"/>
                    </a:lnTo>
                    <a:lnTo>
                      <a:pt x="308" y="285"/>
                    </a:lnTo>
                    <a:lnTo>
                      <a:pt x="297" y="297"/>
                    </a:lnTo>
                    <a:lnTo>
                      <a:pt x="285" y="308"/>
                    </a:lnTo>
                    <a:lnTo>
                      <a:pt x="271" y="318"/>
                    </a:lnTo>
                    <a:lnTo>
                      <a:pt x="257" y="326"/>
                    </a:lnTo>
                    <a:lnTo>
                      <a:pt x="242" y="335"/>
                    </a:lnTo>
                    <a:lnTo>
                      <a:pt x="226" y="340"/>
                    </a:lnTo>
                    <a:lnTo>
                      <a:pt x="209" y="344"/>
                    </a:lnTo>
                    <a:lnTo>
                      <a:pt x="191" y="347"/>
                    </a:lnTo>
                    <a:lnTo>
                      <a:pt x="174" y="348"/>
                    </a:lnTo>
                    <a:lnTo>
                      <a:pt x="156" y="347"/>
                    </a:lnTo>
                    <a:lnTo>
                      <a:pt x="138" y="344"/>
                    </a:lnTo>
                    <a:lnTo>
                      <a:pt x="122" y="340"/>
                    </a:lnTo>
                    <a:lnTo>
                      <a:pt x="106" y="335"/>
                    </a:lnTo>
                    <a:lnTo>
                      <a:pt x="91" y="326"/>
                    </a:lnTo>
                    <a:lnTo>
                      <a:pt x="76" y="318"/>
                    </a:lnTo>
                    <a:lnTo>
                      <a:pt x="63" y="308"/>
                    </a:lnTo>
                    <a:lnTo>
                      <a:pt x="50" y="297"/>
                    </a:lnTo>
                    <a:lnTo>
                      <a:pt x="40" y="285"/>
                    </a:lnTo>
                    <a:lnTo>
                      <a:pt x="30" y="271"/>
                    </a:lnTo>
                    <a:lnTo>
                      <a:pt x="21" y="257"/>
                    </a:lnTo>
                    <a:lnTo>
                      <a:pt x="13" y="241"/>
                    </a:lnTo>
                    <a:lnTo>
                      <a:pt x="8" y="226"/>
                    </a:lnTo>
                    <a:lnTo>
                      <a:pt x="4" y="209"/>
                    </a:lnTo>
                    <a:lnTo>
                      <a:pt x="1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24" tIns="45712" rIns="91424" bIns="45712" numCol="1" anchor="t" anchorCtr="0" compatLnSpc="1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9" name="chenying0907 23"/>
            <p:cNvSpPr>
              <a:spLocks noEditPoints="1"/>
            </p:cNvSpPr>
            <p:nvPr/>
          </p:nvSpPr>
          <p:spPr bwMode="auto">
            <a:xfrm>
              <a:off x="4176080" y="2322330"/>
              <a:ext cx="860276" cy="2367283"/>
            </a:xfrm>
            <a:custGeom>
              <a:avLst/>
              <a:gdLst>
                <a:gd name="T0" fmla="*/ 1090 w 4328"/>
                <a:gd name="T1" fmla="*/ 11427 h 11925"/>
                <a:gd name="T2" fmla="*/ 768 w 4328"/>
                <a:gd name="T3" fmla="*/ 10847 h 11925"/>
                <a:gd name="T4" fmla="*/ 614 w 4328"/>
                <a:gd name="T5" fmla="*/ 10213 h 11925"/>
                <a:gd name="T6" fmla="*/ 428 w 4328"/>
                <a:gd name="T7" fmla="*/ 9601 h 11925"/>
                <a:gd name="T8" fmla="*/ 199 w 4328"/>
                <a:gd name="T9" fmla="*/ 8762 h 11925"/>
                <a:gd name="T10" fmla="*/ 1 w 4328"/>
                <a:gd name="T11" fmla="*/ 7705 h 11925"/>
                <a:gd name="T12" fmla="*/ 1238 w 4328"/>
                <a:gd name="T13" fmla="*/ 6386 h 11925"/>
                <a:gd name="T14" fmla="*/ 1306 w 4328"/>
                <a:gd name="T15" fmla="*/ 5360 h 11925"/>
                <a:gd name="T16" fmla="*/ 1499 w 4328"/>
                <a:gd name="T17" fmla="*/ 4657 h 11925"/>
                <a:gd name="T18" fmla="*/ 626 w 4328"/>
                <a:gd name="T19" fmla="*/ 732 h 11925"/>
                <a:gd name="T20" fmla="*/ 1295 w 4328"/>
                <a:gd name="T21" fmla="*/ 14 h 11925"/>
                <a:gd name="T22" fmla="*/ 1226 w 4328"/>
                <a:gd name="T23" fmla="*/ 531 h 11925"/>
                <a:gd name="T24" fmla="*/ 1388 w 4328"/>
                <a:gd name="T25" fmla="*/ 385 h 11925"/>
                <a:gd name="T26" fmla="*/ 2846 w 4328"/>
                <a:gd name="T27" fmla="*/ 456 h 11925"/>
                <a:gd name="T28" fmla="*/ 3014 w 4328"/>
                <a:gd name="T29" fmla="*/ 432 h 11925"/>
                <a:gd name="T30" fmla="*/ 2931 w 4328"/>
                <a:gd name="T31" fmla="*/ 19 h 11925"/>
                <a:gd name="T32" fmla="*/ 3405 w 4328"/>
                <a:gd name="T33" fmla="*/ 634 h 11925"/>
                <a:gd name="T34" fmla="*/ 2751 w 4328"/>
                <a:gd name="T35" fmla="*/ 4660 h 11925"/>
                <a:gd name="T36" fmla="*/ 2939 w 4328"/>
                <a:gd name="T37" fmla="*/ 5361 h 11925"/>
                <a:gd name="T38" fmla="*/ 3007 w 4328"/>
                <a:gd name="T39" fmla="*/ 6386 h 11925"/>
                <a:gd name="T40" fmla="*/ 4327 w 4328"/>
                <a:gd name="T41" fmla="*/ 7705 h 11925"/>
                <a:gd name="T42" fmla="*/ 4065 w 4328"/>
                <a:gd name="T43" fmla="*/ 8812 h 11925"/>
                <a:gd name="T44" fmla="*/ 3890 w 4328"/>
                <a:gd name="T45" fmla="*/ 9425 h 11925"/>
                <a:gd name="T46" fmla="*/ 3745 w 4328"/>
                <a:gd name="T47" fmla="*/ 10064 h 11925"/>
                <a:gd name="T48" fmla="*/ 3650 w 4328"/>
                <a:gd name="T49" fmla="*/ 10722 h 11925"/>
                <a:gd name="T50" fmla="*/ 3518 w 4328"/>
                <a:gd name="T51" fmla="*/ 11328 h 11925"/>
                <a:gd name="T52" fmla="*/ 3163 w 4328"/>
                <a:gd name="T53" fmla="*/ 11735 h 11925"/>
                <a:gd name="T54" fmla="*/ 1744 w 4328"/>
                <a:gd name="T55" fmla="*/ 4363 h 11925"/>
                <a:gd name="T56" fmla="*/ 1622 w 4328"/>
                <a:gd name="T57" fmla="*/ 3274 h 11925"/>
                <a:gd name="T58" fmla="*/ 556 w 4328"/>
                <a:gd name="T59" fmla="*/ 855 h 11925"/>
                <a:gd name="T60" fmla="*/ 2927 w 4328"/>
                <a:gd name="T61" fmla="*/ 773 h 11925"/>
                <a:gd name="T62" fmla="*/ 2147 w 4328"/>
                <a:gd name="T63" fmla="*/ 526 h 11925"/>
                <a:gd name="T64" fmla="*/ 2457 w 4328"/>
                <a:gd name="T65" fmla="*/ 3178 h 11925"/>
                <a:gd name="T66" fmla="*/ 2584 w 4328"/>
                <a:gd name="T67" fmla="*/ 3601 h 11925"/>
                <a:gd name="T68" fmla="*/ 3762 w 4328"/>
                <a:gd name="T69" fmla="*/ 889 h 11925"/>
                <a:gd name="T70" fmla="*/ 2341 w 4328"/>
                <a:gd name="T71" fmla="*/ 4827 h 11925"/>
                <a:gd name="T72" fmla="*/ 2198 w 4328"/>
                <a:gd name="T73" fmla="*/ 3469 h 11925"/>
                <a:gd name="T74" fmla="*/ 1972 w 4328"/>
                <a:gd name="T75" fmla="*/ 4771 h 11925"/>
                <a:gd name="T76" fmla="*/ 1588 w 4328"/>
                <a:gd name="T77" fmla="*/ 5008 h 11925"/>
                <a:gd name="T78" fmla="*/ 1595 w 4328"/>
                <a:gd name="T79" fmla="*/ 6158 h 11925"/>
                <a:gd name="T80" fmla="*/ 2699 w 4328"/>
                <a:gd name="T81" fmla="*/ 7238 h 11925"/>
                <a:gd name="T82" fmla="*/ 2603 w 4328"/>
                <a:gd name="T83" fmla="*/ 5439 h 11925"/>
                <a:gd name="T84" fmla="*/ 2953 w 4328"/>
                <a:gd name="T85" fmla="*/ 597 h 11925"/>
                <a:gd name="T86" fmla="*/ 1305 w 4328"/>
                <a:gd name="T87" fmla="*/ 762 h 11925"/>
                <a:gd name="T88" fmla="*/ 1315 w 4328"/>
                <a:gd name="T89" fmla="*/ 523 h 11925"/>
                <a:gd name="T90" fmla="*/ 1247 w 4328"/>
                <a:gd name="T91" fmla="*/ 482 h 11925"/>
                <a:gd name="T92" fmla="*/ 2891 w 4328"/>
                <a:gd name="T93" fmla="*/ 335 h 11925"/>
                <a:gd name="T94" fmla="*/ 1486 w 4328"/>
                <a:gd name="T95" fmla="*/ 11436 h 11925"/>
                <a:gd name="T96" fmla="*/ 2907 w 4328"/>
                <a:gd name="T97" fmla="*/ 11273 h 11925"/>
                <a:gd name="T98" fmla="*/ 3087 w 4328"/>
                <a:gd name="T99" fmla="*/ 11079 h 11925"/>
                <a:gd name="T100" fmla="*/ 3117 w 4328"/>
                <a:gd name="T101" fmla="*/ 10660 h 11925"/>
                <a:gd name="T102" fmla="*/ 3126 w 4328"/>
                <a:gd name="T103" fmla="*/ 10404 h 11925"/>
                <a:gd name="T104" fmla="*/ 3255 w 4328"/>
                <a:gd name="T105" fmla="*/ 10031 h 11925"/>
                <a:gd name="T106" fmla="*/ 3393 w 4328"/>
                <a:gd name="T107" fmla="*/ 9588 h 11925"/>
                <a:gd name="T108" fmla="*/ 3537 w 4328"/>
                <a:gd name="T109" fmla="*/ 9140 h 11925"/>
                <a:gd name="T110" fmla="*/ 3842 w 4328"/>
                <a:gd name="T111" fmla="*/ 8353 h 11925"/>
                <a:gd name="T112" fmla="*/ 766 w 4328"/>
                <a:gd name="T113" fmla="*/ 8722 h 11925"/>
                <a:gd name="T114" fmla="*/ 864 w 4328"/>
                <a:gd name="T115" fmla="*/ 9463 h 11925"/>
                <a:gd name="T116" fmla="*/ 899 w 4328"/>
                <a:gd name="T117" fmla="*/ 9928 h 11925"/>
                <a:gd name="T118" fmla="*/ 1102 w 4328"/>
                <a:gd name="T119" fmla="*/ 10353 h 11925"/>
                <a:gd name="T120" fmla="*/ 1244 w 4328"/>
                <a:gd name="T121" fmla="*/ 10539 h 11925"/>
                <a:gd name="T122" fmla="*/ 1290 w 4328"/>
                <a:gd name="T123" fmla="*/ 10926 h 1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8" h="11925">
                  <a:moveTo>
                    <a:pt x="2794" y="11925"/>
                  </a:moveTo>
                  <a:lnTo>
                    <a:pt x="1584" y="11925"/>
                  </a:lnTo>
                  <a:lnTo>
                    <a:pt x="1557" y="11924"/>
                  </a:lnTo>
                  <a:lnTo>
                    <a:pt x="1530" y="11922"/>
                  </a:lnTo>
                  <a:lnTo>
                    <a:pt x="1504" y="11918"/>
                  </a:lnTo>
                  <a:lnTo>
                    <a:pt x="1479" y="11913"/>
                  </a:lnTo>
                  <a:lnTo>
                    <a:pt x="1454" y="11905"/>
                  </a:lnTo>
                  <a:lnTo>
                    <a:pt x="1429" y="11897"/>
                  </a:lnTo>
                  <a:lnTo>
                    <a:pt x="1406" y="11887"/>
                  </a:lnTo>
                  <a:lnTo>
                    <a:pt x="1383" y="11876"/>
                  </a:lnTo>
                  <a:lnTo>
                    <a:pt x="1361" y="11864"/>
                  </a:lnTo>
                  <a:lnTo>
                    <a:pt x="1339" y="11850"/>
                  </a:lnTo>
                  <a:lnTo>
                    <a:pt x="1319" y="11836"/>
                  </a:lnTo>
                  <a:lnTo>
                    <a:pt x="1299" y="11820"/>
                  </a:lnTo>
                  <a:lnTo>
                    <a:pt x="1279" y="11804"/>
                  </a:lnTo>
                  <a:lnTo>
                    <a:pt x="1261" y="11786"/>
                  </a:lnTo>
                  <a:lnTo>
                    <a:pt x="1243" y="11768"/>
                  </a:lnTo>
                  <a:lnTo>
                    <a:pt x="1226" y="11749"/>
                  </a:lnTo>
                  <a:lnTo>
                    <a:pt x="1210" y="11729"/>
                  </a:lnTo>
                  <a:lnTo>
                    <a:pt x="1195" y="11708"/>
                  </a:lnTo>
                  <a:lnTo>
                    <a:pt x="1181" y="11686"/>
                  </a:lnTo>
                  <a:lnTo>
                    <a:pt x="1167" y="11665"/>
                  </a:lnTo>
                  <a:lnTo>
                    <a:pt x="1155" y="11643"/>
                  </a:lnTo>
                  <a:lnTo>
                    <a:pt x="1143" y="11620"/>
                  </a:lnTo>
                  <a:lnTo>
                    <a:pt x="1133" y="11596"/>
                  </a:lnTo>
                  <a:lnTo>
                    <a:pt x="1124" y="11573"/>
                  </a:lnTo>
                  <a:lnTo>
                    <a:pt x="1116" y="11550"/>
                  </a:lnTo>
                  <a:lnTo>
                    <a:pt x="1108" y="11525"/>
                  </a:lnTo>
                  <a:lnTo>
                    <a:pt x="1102" y="11501"/>
                  </a:lnTo>
                  <a:lnTo>
                    <a:pt x="1097" y="11476"/>
                  </a:lnTo>
                  <a:lnTo>
                    <a:pt x="1093" y="11452"/>
                  </a:lnTo>
                  <a:lnTo>
                    <a:pt x="1090" y="11427"/>
                  </a:lnTo>
                  <a:lnTo>
                    <a:pt x="1089" y="11403"/>
                  </a:lnTo>
                  <a:lnTo>
                    <a:pt x="1088" y="11379"/>
                  </a:lnTo>
                  <a:lnTo>
                    <a:pt x="1088" y="11299"/>
                  </a:lnTo>
                  <a:lnTo>
                    <a:pt x="1081" y="11293"/>
                  </a:lnTo>
                  <a:lnTo>
                    <a:pt x="1075" y="11289"/>
                  </a:lnTo>
                  <a:lnTo>
                    <a:pt x="1053" y="11284"/>
                  </a:lnTo>
                  <a:lnTo>
                    <a:pt x="1033" y="11279"/>
                  </a:lnTo>
                  <a:lnTo>
                    <a:pt x="1011" y="11272"/>
                  </a:lnTo>
                  <a:lnTo>
                    <a:pt x="991" y="11263"/>
                  </a:lnTo>
                  <a:lnTo>
                    <a:pt x="971" y="11254"/>
                  </a:lnTo>
                  <a:lnTo>
                    <a:pt x="952" y="11244"/>
                  </a:lnTo>
                  <a:lnTo>
                    <a:pt x="933" y="11231"/>
                  </a:lnTo>
                  <a:lnTo>
                    <a:pt x="916" y="11219"/>
                  </a:lnTo>
                  <a:lnTo>
                    <a:pt x="898" y="11204"/>
                  </a:lnTo>
                  <a:lnTo>
                    <a:pt x="882" y="11189"/>
                  </a:lnTo>
                  <a:lnTo>
                    <a:pt x="867" y="11172"/>
                  </a:lnTo>
                  <a:lnTo>
                    <a:pt x="852" y="11156"/>
                  </a:lnTo>
                  <a:lnTo>
                    <a:pt x="838" y="11137"/>
                  </a:lnTo>
                  <a:lnTo>
                    <a:pt x="825" y="11117"/>
                  </a:lnTo>
                  <a:lnTo>
                    <a:pt x="814" y="11097"/>
                  </a:lnTo>
                  <a:lnTo>
                    <a:pt x="803" y="11076"/>
                  </a:lnTo>
                  <a:lnTo>
                    <a:pt x="794" y="11056"/>
                  </a:lnTo>
                  <a:lnTo>
                    <a:pt x="787" y="11035"/>
                  </a:lnTo>
                  <a:lnTo>
                    <a:pt x="781" y="11015"/>
                  </a:lnTo>
                  <a:lnTo>
                    <a:pt x="776" y="10993"/>
                  </a:lnTo>
                  <a:lnTo>
                    <a:pt x="772" y="10972"/>
                  </a:lnTo>
                  <a:lnTo>
                    <a:pt x="768" y="10951"/>
                  </a:lnTo>
                  <a:lnTo>
                    <a:pt x="766" y="10931"/>
                  </a:lnTo>
                  <a:lnTo>
                    <a:pt x="765" y="10909"/>
                  </a:lnTo>
                  <a:lnTo>
                    <a:pt x="765" y="10888"/>
                  </a:lnTo>
                  <a:lnTo>
                    <a:pt x="766" y="10867"/>
                  </a:lnTo>
                  <a:lnTo>
                    <a:pt x="768" y="10847"/>
                  </a:lnTo>
                  <a:lnTo>
                    <a:pt x="772" y="10826"/>
                  </a:lnTo>
                  <a:lnTo>
                    <a:pt x="776" y="10806"/>
                  </a:lnTo>
                  <a:lnTo>
                    <a:pt x="781" y="10786"/>
                  </a:lnTo>
                  <a:lnTo>
                    <a:pt x="787" y="10767"/>
                  </a:lnTo>
                  <a:lnTo>
                    <a:pt x="794" y="10747"/>
                  </a:lnTo>
                  <a:lnTo>
                    <a:pt x="775" y="10733"/>
                  </a:lnTo>
                  <a:lnTo>
                    <a:pt x="756" y="10718"/>
                  </a:lnTo>
                  <a:lnTo>
                    <a:pt x="739" y="10701"/>
                  </a:lnTo>
                  <a:lnTo>
                    <a:pt x="723" y="10683"/>
                  </a:lnTo>
                  <a:lnTo>
                    <a:pt x="707" y="10664"/>
                  </a:lnTo>
                  <a:lnTo>
                    <a:pt x="693" y="10643"/>
                  </a:lnTo>
                  <a:lnTo>
                    <a:pt x="679" y="10623"/>
                  </a:lnTo>
                  <a:lnTo>
                    <a:pt x="667" y="10600"/>
                  </a:lnTo>
                  <a:lnTo>
                    <a:pt x="658" y="10579"/>
                  </a:lnTo>
                  <a:lnTo>
                    <a:pt x="649" y="10557"/>
                  </a:lnTo>
                  <a:lnTo>
                    <a:pt x="642" y="10535"/>
                  </a:lnTo>
                  <a:lnTo>
                    <a:pt x="636" y="10514"/>
                  </a:lnTo>
                  <a:lnTo>
                    <a:pt x="631" y="10491"/>
                  </a:lnTo>
                  <a:lnTo>
                    <a:pt x="628" y="10469"/>
                  </a:lnTo>
                  <a:lnTo>
                    <a:pt x="625" y="10446"/>
                  </a:lnTo>
                  <a:lnTo>
                    <a:pt x="624" y="10424"/>
                  </a:lnTo>
                  <a:lnTo>
                    <a:pt x="624" y="10402"/>
                  </a:lnTo>
                  <a:lnTo>
                    <a:pt x="626" y="10380"/>
                  </a:lnTo>
                  <a:lnTo>
                    <a:pt x="629" y="10358"/>
                  </a:lnTo>
                  <a:lnTo>
                    <a:pt x="633" y="10336"/>
                  </a:lnTo>
                  <a:lnTo>
                    <a:pt x="638" y="10315"/>
                  </a:lnTo>
                  <a:lnTo>
                    <a:pt x="644" y="10294"/>
                  </a:lnTo>
                  <a:lnTo>
                    <a:pt x="651" y="10273"/>
                  </a:lnTo>
                  <a:lnTo>
                    <a:pt x="660" y="10252"/>
                  </a:lnTo>
                  <a:lnTo>
                    <a:pt x="644" y="10240"/>
                  </a:lnTo>
                  <a:lnTo>
                    <a:pt x="629" y="10226"/>
                  </a:lnTo>
                  <a:lnTo>
                    <a:pt x="614" y="10213"/>
                  </a:lnTo>
                  <a:lnTo>
                    <a:pt x="601" y="10197"/>
                  </a:lnTo>
                  <a:lnTo>
                    <a:pt x="587" y="10182"/>
                  </a:lnTo>
                  <a:lnTo>
                    <a:pt x="575" y="10165"/>
                  </a:lnTo>
                  <a:lnTo>
                    <a:pt x="563" y="10149"/>
                  </a:lnTo>
                  <a:lnTo>
                    <a:pt x="553" y="10131"/>
                  </a:lnTo>
                  <a:lnTo>
                    <a:pt x="542" y="10108"/>
                  </a:lnTo>
                  <a:lnTo>
                    <a:pt x="531" y="10084"/>
                  </a:lnTo>
                  <a:lnTo>
                    <a:pt x="523" y="10062"/>
                  </a:lnTo>
                  <a:lnTo>
                    <a:pt x="517" y="10038"/>
                  </a:lnTo>
                  <a:lnTo>
                    <a:pt x="510" y="10014"/>
                  </a:lnTo>
                  <a:lnTo>
                    <a:pt x="507" y="9990"/>
                  </a:lnTo>
                  <a:lnTo>
                    <a:pt x="504" y="9966"/>
                  </a:lnTo>
                  <a:lnTo>
                    <a:pt x="503" y="9942"/>
                  </a:lnTo>
                  <a:lnTo>
                    <a:pt x="503" y="9918"/>
                  </a:lnTo>
                  <a:lnTo>
                    <a:pt x="505" y="9895"/>
                  </a:lnTo>
                  <a:lnTo>
                    <a:pt x="508" y="9872"/>
                  </a:lnTo>
                  <a:lnTo>
                    <a:pt x="514" y="9849"/>
                  </a:lnTo>
                  <a:lnTo>
                    <a:pt x="519" y="9826"/>
                  </a:lnTo>
                  <a:lnTo>
                    <a:pt x="526" y="9803"/>
                  </a:lnTo>
                  <a:lnTo>
                    <a:pt x="534" y="9782"/>
                  </a:lnTo>
                  <a:lnTo>
                    <a:pt x="545" y="9760"/>
                  </a:lnTo>
                  <a:lnTo>
                    <a:pt x="531" y="9749"/>
                  </a:lnTo>
                  <a:lnTo>
                    <a:pt x="519" y="9737"/>
                  </a:lnTo>
                  <a:lnTo>
                    <a:pt x="506" y="9724"/>
                  </a:lnTo>
                  <a:lnTo>
                    <a:pt x="495" y="9712"/>
                  </a:lnTo>
                  <a:lnTo>
                    <a:pt x="484" y="9699"/>
                  </a:lnTo>
                  <a:lnTo>
                    <a:pt x="473" y="9684"/>
                  </a:lnTo>
                  <a:lnTo>
                    <a:pt x="463" y="9670"/>
                  </a:lnTo>
                  <a:lnTo>
                    <a:pt x="453" y="9654"/>
                  </a:lnTo>
                  <a:lnTo>
                    <a:pt x="444" y="9637"/>
                  </a:lnTo>
                  <a:lnTo>
                    <a:pt x="435" y="9619"/>
                  </a:lnTo>
                  <a:lnTo>
                    <a:pt x="428" y="9601"/>
                  </a:lnTo>
                  <a:lnTo>
                    <a:pt x="420" y="9582"/>
                  </a:lnTo>
                  <a:lnTo>
                    <a:pt x="414" y="9565"/>
                  </a:lnTo>
                  <a:lnTo>
                    <a:pt x="410" y="9545"/>
                  </a:lnTo>
                  <a:lnTo>
                    <a:pt x="406" y="9526"/>
                  </a:lnTo>
                  <a:lnTo>
                    <a:pt x="403" y="9508"/>
                  </a:lnTo>
                  <a:lnTo>
                    <a:pt x="401" y="9489"/>
                  </a:lnTo>
                  <a:lnTo>
                    <a:pt x="400" y="9469"/>
                  </a:lnTo>
                  <a:lnTo>
                    <a:pt x="399" y="9450"/>
                  </a:lnTo>
                  <a:lnTo>
                    <a:pt x="400" y="9431"/>
                  </a:lnTo>
                  <a:lnTo>
                    <a:pt x="402" y="9411"/>
                  </a:lnTo>
                  <a:lnTo>
                    <a:pt x="404" y="9393"/>
                  </a:lnTo>
                  <a:lnTo>
                    <a:pt x="408" y="9373"/>
                  </a:lnTo>
                  <a:lnTo>
                    <a:pt x="412" y="9354"/>
                  </a:lnTo>
                  <a:lnTo>
                    <a:pt x="419" y="9331"/>
                  </a:lnTo>
                  <a:lnTo>
                    <a:pt x="428" y="9310"/>
                  </a:lnTo>
                  <a:lnTo>
                    <a:pt x="436" y="9288"/>
                  </a:lnTo>
                  <a:lnTo>
                    <a:pt x="446" y="9268"/>
                  </a:lnTo>
                  <a:lnTo>
                    <a:pt x="459" y="9249"/>
                  </a:lnTo>
                  <a:lnTo>
                    <a:pt x="471" y="9229"/>
                  </a:lnTo>
                  <a:lnTo>
                    <a:pt x="485" y="9211"/>
                  </a:lnTo>
                  <a:lnTo>
                    <a:pt x="499" y="9194"/>
                  </a:lnTo>
                  <a:lnTo>
                    <a:pt x="439" y="8961"/>
                  </a:lnTo>
                  <a:lnTo>
                    <a:pt x="414" y="8946"/>
                  </a:lnTo>
                  <a:lnTo>
                    <a:pt x="388" y="8930"/>
                  </a:lnTo>
                  <a:lnTo>
                    <a:pt x="362" y="8913"/>
                  </a:lnTo>
                  <a:lnTo>
                    <a:pt x="336" y="8895"/>
                  </a:lnTo>
                  <a:lnTo>
                    <a:pt x="310" y="8875"/>
                  </a:lnTo>
                  <a:lnTo>
                    <a:pt x="287" y="8854"/>
                  </a:lnTo>
                  <a:lnTo>
                    <a:pt x="262" y="8834"/>
                  </a:lnTo>
                  <a:lnTo>
                    <a:pt x="239" y="8811"/>
                  </a:lnTo>
                  <a:lnTo>
                    <a:pt x="218" y="8787"/>
                  </a:lnTo>
                  <a:lnTo>
                    <a:pt x="199" y="8762"/>
                  </a:lnTo>
                  <a:lnTo>
                    <a:pt x="189" y="8750"/>
                  </a:lnTo>
                  <a:lnTo>
                    <a:pt x="181" y="8737"/>
                  </a:lnTo>
                  <a:lnTo>
                    <a:pt x="173" y="8724"/>
                  </a:lnTo>
                  <a:lnTo>
                    <a:pt x="164" y="8710"/>
                  </a:lnTo>
                  <a:lnTo>
                    <a:pt x="158" y="8697"/>
                  </a:lnTo>
                  <a:lnTo>
                    <a:pt x="152" y="8682"/>
                  </a:lnTo>
                  <a:lnTo>
                    <a:pt x="146" y="8669"/>
                  </a:lnTo>
                  <a:lnTo>
                    <a:pt x="141" y="8654"/>
                  </a:lnTo>
                  <a:lnTo>
                    <a:pt x="136" y="8640"/>
                  </a:lnTo>
                  <a:lnTo>
                    <a:pt x="133" y="8625"/>
                  </a:lnTo>
                  <a:lnTo>
                    <a:pt x="131" y="8610"/>
                  </a:lnTo>
                  <a:lnTo>
                    <a:pt x="129" y="8594"/>
                  </a:lnTo>
                  <a:lnTo>
                    <a:pt x="127" y="8581"/>
                  </a:lnTo>
                  <a:lnTo>
                    <a:pt x="125" y="8561"/>
                  </a:lnTo>
                  <a:lnTo>
                    <a:pt x="122" y="8535"/>
                  </a:lnTo>
                  <a:lnTo>
                    <a:pt x="117" y="8502"/>
                  </a:lnTo>
                  <a:lnTo>
                    <a:pt x="112" y="8465"/>
                  </a:lnTo>
                  <a:lnTo>
                    <a:pt x="105" y="8421"/>
                  </a:lnTo>
                  <a:lnTo>
                    <a:pt x="98" y="8372"/>
                  </a:lnTo>
                  <a:lnTo>
                    <a:pt x="90" y="8318"/>
                  </a:lnTo>
                  <a:lnTo>
                    <a:pt x="82" y="8260"/>
                  </a:lnTo>
                  <a:lnTo>
                    <a:pt x="72" y="8197"/>
                  </a:lnTo>
                  <a:lnTo>
                    <a:pt x="62" y="8131"/>
                  </a:lnTo>
                  <a:lnTo>
                    <a:pt x="51" y="8060"/>
                  </a:lnTo>
                  <a:lnTo>
                    <a:pt x="40" y="7986"/>
                  </a:lnTo>
                  <a:lnTo>
                    <a:pt x="28" y="7910"/>
                  </a:lnTo>
                  <a:lnTo>
                    <a:pt x="15" y="7830"/>
                  </a:lnTo>
                  <a:lnTo>
                    <a:pt x="3" y="7748"/>
                  </a:lnTo>
                  <a:lnTo>
                    <a:pt x="1" y="7738"/>
                  </a:lnTo>
                  <a:lnTo>
                    <a:pt x="1" y="7726"/>
                  </a:lnTo>
                  <a:lnTo>
                    <a:pt x="0" y="7716"/>
                  </a:lnTo>
                  <a:lnTo>
                    <a:pt x="1" y="7705"/>
                  </a:lnTo>
                  <a:lnTo>
                    <a:pt x="2" y="7695"/>
                  </a:lnTo>
                  <a:lnTo>
                    <a:pt x="3" y="7685"/>
                  </a:lnTo>
                  <a:lnTo>
                    <a:pt x="5" y="7674"/>
                  </a:lnTo>
                  <a:lnTo>
                    <a:pt x="7" y="7665"/>
                  </a:lnTo>
                  <a:lnTo>
                    <a:pt x="10" y="7655"/>
                  </a:lnTo>
                  <a:lnTo>
                    <a:pt x="14" y="7645"/>
                  </a:lnTo>
                  <a:lnTo>
                    <a:pt x="18" y="7636"/>
                  </a:lnTo>
                  <a:lnTo>
                    <a:pt x="22" y="7627"/>
                  </a:lnTo>
                  <a:lnTo>
                    <a:pt x="28" y="7617"/>
                  </a:lnTo>
                  <a:lnTo>
                    <a:pt x="34" y="7608"/>
                  </a:lnTo>
                  <a:lnTo>
                    <a:pt x="40" y="7600"/>
                  </a:lnTo>
                  <a:lnTo>
                    <a:pt x="46" y="7591"/>
                  </a:lnTo>
                  <a:lnTo>
                    <a:pt x="54" y="7584"/>
                  </a:lnTo>
                  <a:lnTo>
                    <a:pt x="61" y="7576"/>
                  </a:lnTo>
                  <a:lnTo>
                    <a:pt x="69" y="7570"/>
                  </a:lnTo>
                  <a:lnTo>
                    <a:pt x="77" y="7562"/>
                  </a:lnTo>
                  <a:lnTo>
                    <a:pt x="86" y="7557"/>
                  </a:lnTo>
                  <a:lnTo>
                    <a:pt x="94" y="7551"/>
                  </a:lnTo>
                  <a:lnTo>
                    <a:pt x="103" y="7546"/>
                  </a:lnTo>
                  <a:lnTo>
                    <a:pt x="113" y="7542"/>
                  </a:lnTo>
                  <a:lnTo>
                    <a:pt x="122" y="7537"/>
                  </a:lnTo>
                  <a:lnTo>
                    <a:pt x="132" y="7533"/>
                  </a:lnTo>
                  <a:lnTo>
                    <a:pt x="142" y="7531"/>
                  </a:lnTo>
                  <a:lnTo>
                    <a:pt x="152" y="7528"/>
                  </a:lnTo>
                  <a:lnTo>
                    <a:pt x="162" y="7526"/>
                  </a:lnTo>
                  <a:lnTo>
                    <a:pt x="173" y="7525"/>
                  </a:lnTo>
                  <a:lnTo>
                    <a:pt x="183" y="7524"/>
                  </a:lnTo>
                  <a:lnTo>
                    <a:pt x="193" y="7524"/>
                  </a:lnTo>
                  <a:lnTo>
                    <a:pt x="1237" y="7524"/>
                  </a:lnTo>
                  <a:lnTo>
                    <a:pt x="1237" y="6452"/>
                  </a:lnTo>
                  <a:lnTo>
                    <a:pt x="1237" y="6420"/>
                  </a:lnTo>
                  <a:lnTo>
                    <a:pt x="1238" y="6386"/>
                  </a:lnTo>
                  <a:lnTo>
                    <a:pt x="1240" y="6355"/>
                  </a:lnTo>
                  <a:lnTo>
                    <a:pt x="1242" y="6324"/>
                  </a:lnTo>
                  <a:lnTo>
                    <a:pt x="1245" y="6293"/>
                  </a:lnTo>
                  <a:lnTo>
                    <a:pt x="1249" y="6263"/>
                  </a:lnTo>
                  <a:lnTo>
                    <a:pt x="1253" y="6234"/>
                  </a:lnTo>
                  <a:lnTo>
                    <a:pt x="1258" y="6205"/>
                  </a:lnTo>
                  <a:lnTo>
                    <a:pt x="1265" y="6177"/>
                  </a:lnTo>
                  <a:lnTo>
                    <a:pt x="1271" y="6150"/>
                  </a:lnTo>
                  <a:lnTo>
                    <a:pt x="1278" y="6124"/>
                  </a:lnTo>
                  <a:lnTo>
                    <a:pt x="1286" y="6098"/>
                  </a:lnTo>
                  <a:lnTo>
                    <a:pt x="1295" y="6073"/>
                  </a:lnTo>
                  <a:lnTo>
                    <a:pt x="1304" y="6050"/>
                  </a:lnTo>
                  <a:lnTo>
                    <a:pt x="1313" y="6028"/>
                  </a:lnTo>
                  <a:lnTo>
                    <a:pt x="1324" y="6006"/>
                  </a:lnTo>
                  <a:lnTo>
                    <a:pt x="1329" y="5994"/>
                  </a:lnTo>
                  <a:lnTo>
                    <a:pt x="1334" y="5980"/>
                  </a:lnTo>
                  <a:lnTo>
                    <a:pt x="1339" y="5964"/>
                  </a:lnTo>
                  <a:lnTo>
                    <a:pt x="1343" y="5948"/>
                  </a:lnTo>
                  <a:lnTo>
                    <a:pt x="1352" y="5911"/>
                  </a:lnTo>
                  <a:lnTo>
                    <a:pt x="1359" y="5873"/>
                  </a:lnTo>
                  <a:lnTo>
                    <a:pt x="1365" y="5834"/>
                  </a:lnTo>
                  <a:lnTo>
                    <a:pt x="1369" y="5795"/>
                  </a:lnTo>
                  <a:lnTo>
                    <a:pt x="1371" y="5760"/>
                  </a:lnTo>
                  <a:lnTo>
                    <a:pt x="1372" y="5731"/>
                  </a:lnTo>
                  <a:lnTo>
                    <a:pt x="1370" y="5703"/>
                  </a:lnTo>
                  <a:lnTo>
                    <a:pt x="1366" y="5664"/>
                  </a:lnTo>
                  <a:lnTo>
                    <a:pt x="1359" y="5616"/>
                  </a:lnTo>
                  <a:lnTo>
                    <a:pt x="1350" y="5563"/>
                  </a:lnTo>
                  <a:lnTo>
                    <a:pt x="1339" y="5508"/>
                  </a:lnTo>
                  <a:lnTo>
                    <a:pt x="1328" y="5453"/>
                  </a:lnTo>
                  <a:lnTo>
                    <a:pt x="1318" y="5403"/>
                  </a:lnTo>
                  <a:lnTo>
                    <a:pt x="1306" y="5360"/>
                  </a:lnTo>
                  <a:lnTo>
                    <a:pt x="1302" y="5339"/>
                  </a:lnTo>
                  <a:lnTo>
                    <a:pt x="1297" y="5313"/>
                  </a:lnTo>
                  <a:lnTo>
                    <a:pt x="1292" y="5284"/>
                  </a:lnTo>
                  <a:lnTo>
                    <a:pt x="1287" y="5252"/>
                  </a:lnTo>
                  <a:lnTo>
                    <a:pt x="1284" y="5217"/>
                  </a:lnTo>
                  <a:lnTo>
                    <a:pt x="1281" y="5180"/>
                  </a:lnTo>
                  <a:lnTo>
                    <a:pt x="1278" y="5142"/>
                  </a:lnTo>
                  <a:lnTo>
                    <a:pt x="1277" y="5103"/>
                  </a:lnTo>
                  <a:lnTo>
                    <a:pt x="1277" y="5063"/>
                  </a:lnTo>
                  <a:lnTo>
                    <a:pt x="1278" y="5024"/>
                  </a:lnTo>
                  <a:lnTo>
                    <a:pt x="1280" y="4984"/>
                  </a:lnTo>
                  <a:lnTo>
                    <a:pt x="1284" y="4947"/>
                  </a:lnTo>
                  <a:lnTo>
                    <a:pt x="1286" y="4929"/>
                  </a:lnTo>
                  <a:lnTo>
                    <a:pt x="1290" y="4912"/>
                  </a:lnTo>
                  <a:lnTo>
                    <a:pt x="1294" y="4894"/>
                  </a:lnTo>
                  <a:lnTo>
                    <a:pt x="1298" y="4878"/>
                  </a:lnTo>
                  <a:lnTo>
                    <a:pt x="1302" y="4862"/>
                  </a:lnTo>
                  <a:lnTo>
                    <a:pt x="1307" y="4847"/>
                  </a:lnTo>
                  <a:lnTo>
                    <a:pt x="1312" y="4834"/>
                  </a:lnTo>
                  <a:lnTo>
                    <a:pt x="1319" y="4821"/>
                  </a:lnTo>
                  <a:lnTo>
                    <a:pt x="1327" y="4805"/>
                  </a:lnTo>
                  <a:lnTo>
                    <a:pt x="1337" y="4788"/>
                  </a:lnTo>
                  <a:lnTo>
                    <a:pt x="1350" y="4773"/>
                  </a:lnTo>
                  <a:lnTo>
                    <a:pt x="1362" y="4758"/>
                  </a:lnTo>
                  <a:lnTo>
                    <a:pt x="1377" y="4744"/>
                  </a:lnTo>
                  <a:lnTo>
                    <a:pt x="1392" y="4730"/>
                  </a:lnTo>
                  <a:lnTo>
                    <a:pt x="1408" y="4717"/>
                  </a:lnTo>
                  <a:lnTo>
                    <a:pt x="1425" y="4703"/>
                  </a:lnTo>
                  <a:lnTo>
                    <a:pt x="1443" y="4691"/>
                  </a:lnTo>
                  <a:lnTo>
                    <a:pt x="1462" y="4679"/>
                  </a:lnTo>
                  <a:lnTo>
                    <a:pt x="1480" y="4668"/>
                  </a:lnTo>
                  <a:lnTo>
                    <a:pt x="1499" y="4657"/>
                  </a:lnTo>
                  <a:lnTo>
                    <a:pt x="1537" y="4636"/>
                  </a:lnTo>
                  <a:lnTo>
                    <a:pt x="1577" y="4618"/>
                  </a:lnTo>
                  <a:lnTo>
                    <a:pt x="242" y="1040"/>
                  </a:lnTo>
                  <a:lnTo>
                    <a:pt x="240" y="1037"/>
                  </a:lnTo>
                  <a:lnTo>
                    <a:pt x="238" y="1031"/>
                  </a:lnTo>
                  <a:lnTo>
                    <a:pt x="237" y="1027"/>
                  </a:lnTo>
                  <a:lnTo>
                    <a:pt x="236" y="1022"/>
                  </a:lnTo>
                  <a:lnTo>
                    <a:pt x="236" y="1013"/>
                  </a:lnTo>
                  <a:lnTo>
                    <a:pt x="238" y="1002"/>
                  </a:lnTo>
                  <a:lnTo>
                    <a:pt x="242" y="992"/>
                  </a:lnTo>
                  <a:lnTo>
                    <a:pt x="247" y="983"/>
                  </a:lnTo>
                  <a:lnTo>
                    <a:pt x="250" y="977"/>
                  </a:lnTo>
                  <a:lnTo>
                    <a:pt x="255" y="973"/>
                  </a:lnTo>
                  <a:lnTo>
                    <a:pt x="259" y="970"/>
                  </a:lnTo>
                  <a:lnTo>
                    <a:pt x="264" y="966"/>
                  </a:lnTo>
                  <a:lnTo>
                    <a:pt x="269" y="963"/>
                  </a:lnTo>
                  <a:lnTo>
                    <a:pt x="275" y="960"/>
                  </a:lnTo>
                  <a:lnTo>
                    <a:pt x="294" y="943"/>
                  </a:lnTo>
                  <a:lnTo>
                    <a:pt x="313" y="927"/>
                  </a:lnTo>
                  <a:lnTo>
                    <a:pt x="333" y="910"/>
                  </a:lnTo>
                  <a:lnTo>
                    <a:pt x="354" y="893"/>
                  </a:lnTo>
                  <a:lnTo>
                    <a:pt x="375" y="878"/>
                  </a:lnTo>
                  <a:lnTo>
                    <a:pt x="398" y="862"/>
                  </a:lnTo>
                  <a:lnTo>
                    <a:pt x="420" y="847"/>
                  </a:lnTo>
                  <a:lnTo>
                    <a:pt x="443" y="831"/>
                  </a:lnTo>
                  <a:lnTo>
                    <a:pt x="468" y="817"/>
                  </a:lnTo>
                  <a:lnTo>
                    <a:pt x="493" y="802"/>
                  </a:lnTo>
                  <a:lnTo>
                    <a:pt x="518" y="788"/>
                  </a:lnTo>
                  <a:lnTo>
                    <a:pt x="545" y="773"/>
                  </a:lnTo>
                  <a:lnTo>
                    <a:pt x="572" y="759"/>
                  </a:lnTo>
                  <a:lnTo>
                    <a:pt x="599" y="745"/>
                  </a:lnTo>
                  <a:lnTo>
                    <a:pt x="626" y="732"/>
                  </a:lnTo>
                  <a:lnTo>
                    <a:pt x="655" y="719"/>
                  </a:lnTo>
                  <a:lnTo>
                    <a:pt x="715" y="693"/>
                  </a:lnTo>
                  <a:lnTo>
                    <a:pt x="777" y="669"/>
                  </a:lnTo>
                  <a:lnTo>
                    <a:pt x="841" y="646"/>
                  </a:lnTo>
                  <a:lnTo>
                    <a:pt x="907" y="624"/>
                  </a:lnTo>
                  <a:lnTo>
                    <a:pt x="976" y="603"/>
                  </a:lnTo>
                  <a:lnTo>
                    <a:pt x="1046" y="583"/>
                  </a:lnTo>
                  <a:lnTo>
                    <a:pt x="1119" y="565"/>
                  </a:lnTo>
                  <a:lnTo>
                    <a:pt x="1192" y="548"/>
                  </a:lnTo>
                  <a:lnTo>
                    <a:pt x="1188" y="512"/>
                  </a:lnTo>
                  <a:lnTo>
                    <a:pt x="1185" y="474"/>
                  </a:lnTo>
                  <a:lnTo>
                    <a:pt x="1183" y="436"/>
                  </a:lnTo>
                  <a:lnTo>
                    <a:pt x="1182" y="397"/>
                  </a:lnTo>
                  <a:lnTo>
                    <a:pt x="1183" y="356"/>
                  </a:lnTo>
                  <a:lnTo>
                    <a:pt x="1185" y="317"/>
                  </a:lnTo>
                  <a:lnTo>
                    <a:pt x="1188" y="279"/>
                  </a:lnTo>
                  <a:lnTo>
                    <a:pt x="1192" y="244"/>
                  </a:lnTo>
                  <a:lnTo>
                    <a:pt x="1198" y="210"/>
                  </a:lnTo>
                  <a:lnTo>
                    <a:pt x="1205" y="179"/>
                  </a:lnTo>
                  <a:lnTo>
                    <a:pt x="1212" y="149"/>
                  </a:lnTo>
                  <a:lnTo>
                    <a:pt x="1221" y="122"/>
                  </a:lnTo>
                  <a:lnTo>
                    <a:pt x="1231" y="97"/>
                  </a:lnTo>
                  <a:lnTo>
                    <a:pt x="1240" y="74"/>
                  </a:lnTo>
                  <a:lnTo>
                    <a:pt x="1246" y="65"/>
                  </a:lnTo>
                  <a:lnTo>
                    <a:pt x="1251" y="55"/>
                  </a:lnTo>
                  <a:lnTo>
                    <a:pt x="1257" y="47"/>
                  </a:lnTo>
                  <a:lnTo>
                    <a:pt x="1263" y="39"/>
                  </a:lnTo>
                  <a:lnTo>
                    <a:pt x="1269" y="33"/>
                  </a:lnTo>
                  <a:lnTo>
                    <a:pt x="1275" y="26"/>
                  </a:lnTo>
                  <a:lnTo>
                    <a:pt x="1281" y="21"/>
                  </a:lnTo>
                  <a:lnTo>
                    <a:pt x="1289" y="17"/>
                  </a:lnTo>
                  <a:lnTo>
                    <a:pt x="1295" y="14"/>
                  </a:lnTo>
                  <a:lnTo>
                    <a:pt x="1301" y="11"/>
                  </a:lnTo>
                  <a:lnTo>
                    <a:pt x="1308" y="10"/>
                  </a:lnTo>
                  <a:lnTo>
                    <a:pt x="1315" y="9"/>
                  </a:lnTo>
                  <a:lnTo>
                    <a:pt x="1315" y="29"/>
                  </a:lnTo>
                  <a:lnTo>
                    <a:pt x="1310" y="30"/>
                  </a:lnTo>
                  <a:lnTo>
                    <a:pt x="1305" y="31"/>
                  </a:lnTo>
                  <a:lnTo>
                    <a:pt x="1300" y="33"/>
                  </a:lnTo>
                  <a:lnTo>
                    <a:pt x="1295" y="36"/>
                  </a:lnTo>
                  <a:lnTo>
                    <a:pt x="1290" y="39"/>
                  </a:lnTo>
                  <a:lnTo>
                    <a:pt x="1284" y="44"/>
                  </a:lnTo>
                  <a:lnTo>
                    <a:pt x="1279" y="49"/>
                  </a:lnTo>
                  <a:lnTo>
                    <a:pt x="1274" y="55"/>
                  </a:lnTo>
                  <a:lnTo>
                    <a:pt x="1265" y="70"/>
                  </a:lnTo>
                  <a:lnTo>
                    <a:pt x="1255" y="87"/>
                  </a:lnTo>
                  <a:lnTo>
                    <a:pt x="1246" y="107"/>
                  </a:lnTo>
                  <a:lnTo>
                    <a:pt x="1238" y="130"/>
                  </a:lnTo>
                  <a:lnTo>
                    <a:pt x="1231" y="155"/>
                  </a:lnTo>
                  <a:lnTo>
                    <a:pt x="1223" y="183"/>
                  </a:lnTo>
                  <a:lnTo>
                    <a:pt x="1217" y="213"/>
                  </a:lnTo>
                  <a:lnTo>
                    <a:pt x="1212" y="246"/>
                  </a:lnTo>
                  <a:lnTo>
                    <a:pt x="1208" y="281"/>
                  </a:lnTo>
                  <a:lnTo>
                    <a:pt x="1205" y="317"/>
                  </a:lnTo>
                  <a:lnTo>
                    <a:pt x="1203" y="356"/>
                  </a:lnTo>
                  <a:lnTo>
                    <a:pt x="1202" y="397"/>
                  </a:lnTo>
                  <a:lnTo>
                    <a:pt x="1203" y="436"/>
                  </a:lnTo>
                  <a:lnTo>
                    <a:pt x="1204" y="473"/>
                  </a:lnTo>
                  <a:lnTo>
                    <a:pt x="1207" y="510"/>
                  </a:lnTo>
                  <a:lnTo>
                    <a:pt x="1211" y="544"/>
                  </a:lnTo>
                  <a:lnTo>
                    <a:pt x="1228" y="540"/>
                  </a:lnTo>
                  <a:lnTo>
                    <a:pt x="1226" y="534"/>
                  </a:lnTo>
                  <a:lnTo>
                    <a:pt x="1236" y="531"/>
                  </a:lnTo>
                  <a:lnTo>
                    <a:pt x="1226" y="531"/>
                  </a:lnTo>
                  <a:lnTo>
                    <a:pt x="1226" y="509"/>
                  </a:lnTo>
                  <a:lnTo>
                    <a:pt x="1228" y="486"/>
                  </a:lnTo>
                  <a:lnTo>
                    <a:pt x="1229" y="463"/>
                  </a:lnTo>
                  <a:lnTo>
                    <a:pt x="1233" y="441"/>
                  </a:lnTo>
                  <a:lnTo>
                    <a:pt x="1236" y="419"/>
                  </a:lnTo>
                  <a:lnTo>
                    <a:pt x="1240" y="399"/>
                  </a:lnTo>
                  <a:lnTo>
                    <a:pt x="1244" y="379"/>
                  </a:lnTo>
                  <a:lnTo>
                    <a:pt x="1249" y="360"/>
                  </a:lnTo>
                  <a:lnTo>
                    <a:pt x="1255" y="344"/>
                  </a:lnTo>
                  <a:lnTo>
                    <a:pt x="1262" y="328"/>
                  </a:lnTo>
                  <a:lnTo>
                    <a:pt x="1269" y="315"/>
                  </a:lnTo>
                  <a:lnTo>
                    <a:pt x="1277" y="302"/>
                  </a:lnTo>
                  <a:lnTo>
                    <a:pt x="1281" y="298"/>
                  </a:lnTo>
                  <a:lnTo>
                    <a:pt x="1285" y="293"/>
                  </a:lnTo>
                  <a:lnTo>
                    <a:pt x="1291" y="290"/>
                  </a:lnTo>
                  <a:lnTo>
                    <a:pt x="1295" y="287"/>
                  </a:lnTo>
                  <a:lnTo>
                    <a:pt x="1300" y="284"/>
                  </a:lnTo>
                  <a:lnTo>
                    <a:pt x="1305" y="282"/>
                  </a:lnTo>
                  <a:lnTo>
                    <a:pt x="1310" y="281"/>
                  </a:lnTo>
                  <a:lnTo>
                    <a:pt x="1315" y="281"/>
                  </a:lnTo>
                  <a:lnTo>
                    <a:pt x="1321" y="281"/>
                  </a:lnTo>
                  <a:lnTo>
                    <a:pt x="1325" y="282"/>
                  </a:lnTo>
                  <a:lnTo>
                    <a:pt x="1330" y="284"/>
                  </a:lnTo>
                  <a:lnTo>
                    <a:pt x="1334" y="286"/>
                  </a:lnTo>
                  <a:lnTo>
                    <a:pt x="1343" y="292"/>
                  </a:lnTo>
                  <a:lnTo>
                    <a:pt x="1351" y="300"/>
                  </a:lnTo>
                  <a:lnTo>
                    <a:pt x="1359" y="311"/>
                  </a:lnTo>
                  <a:lnTo>
                    <a:pt x="1366" y="322"/>
                  </a:lnTo>
                  <a:lnTo>
                    <a:pt x="1372" y="337"/>
                  </a:lnTo>
                  <a:lnTo>
                    <a:pt x="1378" y="351"/>
                  </a:lnTo>
                  <a:lnTo>
                    <a:pt x="1384" y="368"/>
                  </a:lnTo>
                  <a:lnTo>
                    <a:pt x="1388" y="385"/>
                  </a:lnTo>
                  <a:lnTo>
                    <a:pt x="1392" y="404"/>
                  </a:lnTo>
                  <a:lnTo>
                    <a:pt x="1395" y="424"/>
                  </a:lnTo>
                  <a:lnTo>
                    <a:pt x="1398" y="444"/>
                  </a:lnTo>
                  <a:lnTo>
                    <a:pt x="1400" y="465"/>
                  </a:lnTo>
                  <a:lnTo>
                    <a:pt x="1402" y="486"/>
                  </a:lnTo>
                  <a:lnTo>
                    <a:pt x="1404" y="508"/>
                  </a:lnTo>
                  <a:lnTo>
                    <a:pt x="1485" y="495"/>
                  </a:lnTo>
                  <a:lnTo>
                    <a:pt x="1568" y="484"/>
                  </a:lnTo>
                  <a:lnTo>
                    <a:pt x="1653" y="474"/>
                  </a:lnTo>
                  <a:lnTo>
                    <a:pt x="1740" y="466"/>
                  </a:lnTo>
                  <a:lnTo>
                    <a:pt x="1827" y="460"/>
                  </a:lnTo>
                  <a:lnTo>
                    <a:pt x="1916" y="455"/>
                  </a:lnTo>
                  <a:lnTo>
                    <a:pt x="2007" y="452"/>
                  </a:lnTo>
                  <a:lnTo>
                    <a:pt x="2098" y="450"/>
                  </a:lnTo>
                  <a:lnTo>
                    <a:pt x="2146" y="449"/>
                  </a:lnTo>
                  <a:lnTo>
                    <a:pt x="2196" y="450"/>
                  </a:lnTo>
                  <a:lnTo>
                    <a:pt x="2245" y="450"/>
                  </a:lnTo>
                  <a:lnTo>
                    <a:pt x="2292" y="451"/>
                  </a:lnTo>
                  <a:lnTo>
                    <a:pt x="2341" y="453"/>
                  </a:lnTo>
                  <a:lnTo>
                    <a:pt x="2389" y="454"/>
                  </a:lnTo>
                  <a:lnTo>
                    <a:pt x="2435" y="457"/>
                  </a:lnTo>
                  <a:lnTo>
                    <a:pt x="2483" y="459"/>
                  </a:lnTo>
                  <a:lnTo>
                    <a:pt x="2529" y="463"/>
                  </a:lnTo>
                  <a:lnTo>
                    <a:pt x="2575" y="466"/>
                  </a:lnTo>
                  <a:lnTo>
                    <a:pt x="2621" y="470"/>
                  </a:lnTo>
                  <a:lnTo>
                    <a:pt x="2666" y="475"/>
                  </a:lnTo>
                  <a:lnTo>
                    <a:pt x="2711" y="481"/>
                  </a:lnTo>
                  <a:lnTo>
                    <a:pt x="2756" y="486"/>
                  </a:lnTo>
                  <a:lnTo>
                    <a:pt x="2799" y="492"/>
                  </a:lnTo>
                  <a:lnTo>
                    <a:pt x="2843" y="498"/>
                  </a:lnTo>
                  <a:lnTo>
                    <a:pt x="2844" y="477"/>
                  </a:lnTo>
                  <a:lnTo>
                    <a:pt x="2846" y="456"/>
                  </a:lnTo>
                  <a:lnTo>
                    <a:pt x="2848" y="435"/>
                  </a:lnTo>
                  <a:lnTo>
                    <a:pt x="2851" y="414"/>
                  </a:lnTo>
                  <a:lnTo>
                    <a:pt x="2854" y="395"/>
                  </a:lnTo>
                  <a:lnTo>
                    <a:pt x="2858" y="376"/>
                  </a:lnTo>
                  <a:lnTo>
                    <a:pt x="2863" y="358"/>
                  </a:lnTo>
                  <a:lnTo>
                    <a:pt x="2869" y="342"/>
                  </a:lnTo>
                  <a:lnTo>
                    <a:pt x="2874" y="326"/>
                  </a:lnTo>
                  <a:lnTo>
                    <a:pt x="2881" y="313"/>
                  </a:lnTo>
                  <a:lnTo>
                    <a:pt x="2887" y="301"/>
                  </a:lnTo>
                  <a:lnTo>
                    <a:pt x="2895" y="291"/>
                  </a:lnTo>
                  <a:lnTo>
                    <a:pt x="2903" y="283"/>
                  </a:lnTo>
                  <a:lnTo>
                    <a:pt x="2912" y="276"/>
                  </a:lnTo>
                  <a:lnTo>
                    <a:pt x="2916" y="274"/>
                  </a:lnTo>
                  <a:lnTo>
                    <a:pt x="2921" y="272"/>
                  </a:lnTo>
                  <a:lnTo>
                    <a:pt x="2927" y="271"/>
                  </a:lnTo>
                  <a:lnTo>
                    <a:pt x="2931" y="271"/>
                  </a:lnTo>
                  <a:lnTo>
                    <a:pt x="2936" y="271"/>
                  </a:lnTo>
                  <a:lnTo>
                    <a:pt x="2941" y="272"/>
                  </a:lnTo>
                  <a:lnTo>
                    <a:pt x="2946" y="274"/>
                  </a:lnTo>
                  <a:lnTo>
                    <a:pt x="2951" y="277"/>
                  </a:lnTo>
                  <a:lnTo>
                    <a:pt x="2956" y="281"/>
                  </a:lnTo>
                  <a:lnTo>
                    <a:pt x="2961" y="284"/>
                  </a:lnTo>
                  <a:lnTo>
                    <a:pt x="2965" y="288"/>
                  </a:lnTo>
                  <a:lnTo>
                    <a:pt x="2969" y="293"/>
                  </a:lnTo>
                  <a:lnTo>
                    <a:pt x="2977" y="304"/>
                  </a:lnTo>
                  <a:lnTo>
                    <a:pt x="2985" y="319"/>
                  </a:lnTo>
                  <a:lnTo>
                    <a:pt x="2991" y="334"/>
                  </a:lnTo>
                  <a:lnTo>
                    <a:pt x="2997" y="351"/>
                  </a:lnTo>
                  <a:lnTo>
                    <a:pt x="3002" y="370"/>
                  </a:lnTo>
                  <a:lnTo>
                    <a:pt x="3006" y="389"/>
                  </a:lnTo>
                  <a:lnTo>
                    <a:pt x="3010" y="410"/>
                  </a:lnTo>
                  <a:lnTo>
                    <a:pt x="3014" y="432"/>
                  </a:lnTo>
                  <a:lnTo>
                    <a:pt x="3017" y="454"/>
                  </a:lnTo>
                  <a:lnTo>
                    <a:pt x="3018" y="477"/>
                  </a:lnTo>
                  <a:lnTo>
                    <a:pt x="3020" y="499"/>
                  </a:lnTo>
                  <a:lnTo>
                    <a:pt x="3020" y="522"/>
                  </a:lnTo>
                  <a:lnTo>
                    <a:pt x="3009" y="522"/>
                  </a:lnTo>
                  <a:lnTo>
                    <a:pt x="3020" y="524"/>
                  </a:lnTo>
                  <a:lnTo>
                    <a:pt x="3019" y="529"/>
                  </a:lnTo>
                  <a:lnTo>
                    <a:pt x="3035" y="533"/>
                  </a:lnTo>
                  <a:lnTo>
                    <a:pt x="3039" y="499"/>
                  </a:lnTo>
                  <a:lnTo>
                    <a:pt x="3043" y="463"/>
                  </a:lnTo>
                  <a:lnTo>
                    <a:pt x="3044" y="426"/>
                  </a:lnTo>
                  <a:lnTo>
                    <a:pt x="3045" y="386"/>
                  </a:lnTo>
                  <a:lnTo>
                    <a:pt x="3044" y="347"/>
                  </a:lnTo>
                  <a:lnTo>
                    <a:pt x="3042" y="307"/>
                  </a:lnTo>
                  <a:lnTo>
                    <a:pt x="3038" y="271"/>
                  </a:lnTo>
                  <a:lnTo>
                    <a:pt x="3034" y="237"/>
                  </a:lnTo>
                  <a:lnTo>
                    <a:pt x="3029" y="204"/>
                  </a:lnTo>
                  <a:lnTo>
                    <a:pt x="3023" y="174"/>
                  </a:lnTo>
                  <a:lnTo>
                    <a:pt x="3016" y="146"/>
                  </a:lnTo>
                  <a:lnTo>
                    <a:pt x="3008" y="121"/>
                  </a:lnTo>
                  <a:lnTo>
                    <a:pt x="3000" y="98"/>
                  </a:lnTo>
                  <a:lnTo>
                    <a:pt x="2991" y="77"/>
                  </a:lnTo>
                  <a:lnTo>
                    <a:pt x="2981" y="61"/>
                  </a:lnTo>
                  <a:lnTo>
                    <a:pt x="2972" y="46"/>
                  </a:lnTo>
                  <a:lnTo>
                    <a:pt x="2967" y="40"/>
                  </a:lnTo>
                  <a:lnTo>
                    <a:pt x="2962" y="35"/>
                  </a:lnTo>
                  <a:lnTo>
                    <a:pt x="2957" y="30"/>
                  </a:lnTo>
                  <a:lnTo>
                    <a:pt x="2951" y="26"/>
                  </a:lnTo>
                  <a:lnTo>
                    <a:pt x="2946" y="23"/>
                  </a:lnTo>
                  <a:lnTo>
                    <a:pt x="2941" y="21"/>
                  </a:lnTo>
                  <a:lnTo>
                    <a:pt x="2936" y="20"/>
                  </a:lnTo>
                  <a:lnTo>
                    <a:pt x="2931" y="19"/>
                  </a:lnTo>
                  <a:lnTo>
                    <a:pt x="2931" y="0"/>
                  </a:lnTo>
                  <a:lnTo>
                    <a:pt x="2938" y="1"/>
                  </a:lnTo>
                  <a:lnTo>
                    <a:pt x="2945" y="2"/>
                  </a:lnTo>
                  <a:lnTo>
                    <a:pt x="2951" y="5"/>
                  </a:lnTo>
                  <a:lnTo>
                    <a:pt x="2958" y="8"/>
                  </a:lnTo>
                  <a:lnTo>
                    <a:pt x="2965" y="12"/>
                  </a:lnTo>
                  <a:lnTo>
                    <a:pt x="2971" y="17"/>
                  </a:lnTo>
                  <a:lnTo>
                    <a:pt x="2977" y="23"/>
                  </a:lnTo>
                  <a:lnTo>
                    <a:pt x="2984" y="30"/>
                  </a:lnTo>
                  <a:lnTo>
                    <a:pt x="2989" y="38"/>
                  </a:lnTo>
                  <a:lnTo>
                    <a:pt x="2995" y="46"/>
                  </a:lnTo>
                  <a:lnTo>
                    <a:pt x="3000" y="55"/>
                  </a:lnTo>
                  <a:lnTo>
                    <a:pt x="3006" y="65"/>
                  </a:lnTo>
                  <a:lnTo>
                    <a:pt x="3016" y="88"/>
                  </a:lnTo>
                  <a:lnTo>
                    <a:pt x="3025" y="113"/>
                  </a:lnTo>
                  <a:lnTo>
                    <a:pt x="3034" y="139"/>
                  </a:lnTo>
                  <a:lnTo>
                    <a:pt x="3042" y="170"/>
                  </a:lnTo>
                  <a:lnTo>
                    <a:pt x="3048" y="201"/>
                  </a:lnTo>
                  <a:lnTo>
                    <a:pt x="3054" y="235"/>
                  </a:lnTo>
                  <a:lnTo>
                    <a:pt x="3058" y="270"/>
                  </a:lnTo>
                  <a:lnTo>
                    <a:pt x="3061" y="307"/>
                  </a:lnTo>
                  <a:lnTo>
                    <a:pt x="3063" y="347"/>
                  </a:lnTo>
                  <a:lnTo>
                    <a:pt x="3064" y="386"/>
                  </a:lnTo>
                  <a:lnTo>
                    <a:pt x="3063" y="427"/>
                  </a:lnTo>
                  <a:lnTo>
                    <a:pt x="3061" y="464"/>
                  </a:lnTo>
                  <a:lnTo>
                    <a:pt x="3058" y="501"/>
                  </a:lnTo>
                  <a:lnTo>
                    <a:pt x="3054" y="537"/>
                  </a:lnTo>
                  <a:lnTo>
                    <a:pt x="3128" y="553"/>
                  </a:lnTo>
                  <a:lnTo>
                    <a:pt x="3200" y="571"/>
                  </a:lnTo>
                  <a:lnTo>
                    <a:pt x="3271" y="591"/>
                  </a:lnTo>
                  <a:lnTo>
                    <a:pt x="3339" y="611"/>
                  </a:lnTo>
                  <a:lnTo>
                    <a:pt x="3405" y="634"/>
                  </a:lnTo>
                  <a:lnTo>
                    <a:pt x="3468" y="657"/>
                  </a:lnTo>
                  <a:lnTo>
                    <a:pt x="3531" y="682"/>
                  </a:lnTo>
                  <a:lnTo>
                    <a:pt x="3591" y="708"/>
                  </a:lnTo>
                  <a:lnTo>
                    <a:pt x="3620" y="721"/>
                  </a:lnTo>
                  <a:lnTo>
                    <a:pt x="3648" y="736"/>
                  </a:lnTo>
                  <a:lnTo>
                    <a:pt x="3676" y="749"/>
                  </a:lnTo>
                  <a:lnTo>
                    <a:pt x="3703" y="764"/>
                  </a:lnTo>
                  <a:lnTo>
                    <a:pt x="3729" y="778"/>
                  </a:lnTo>
                  <a:lnTo>
                    <a:pt x="3755" y="794"/>
                  </a:lnTo>
                  <a:lnTo>
                    <a:pt x="3780" y="809"/>
                  </a:lnTo>
                  <a:lnTo>
                    <a:pt x="3805" y="825"/>
                  </a:lnTo>
                  <a:lnTo>
                    <a:pt x="3829" y="841"/>
                  </a:lnTo>
                  <a:lnTo>
                    <a:pt x="3853" y="857"/>
                  </a:lnTo>
                  <a:lnTo>
                    <a:pt x="3876" y="874"/>
                  </a:lnTo>
                  <a:lnTo>
                    <a:pt x="3897" y="890"/>
                  </a:lnTo>
                  <a:lnTo>
                    <a:pt x="3919" y="907"/>
                  </a:lnTo>
                  <a:lnTo>
                    <a:pt x="3940" y="925"/>
                  </a:lnTo>
                  <a:lnTo>
                    <a:pt x="3959" y="942"/>
                  </a:lnTo>
                  <a:lnTo>
                    <a:pt x="3979" y="961"/>
                  </a:lnTo>
                  <a:lnTo>
                    <a:pt x="3983" y="962"/>
                  </a:lnTo>
                  <a:lnTo>
                    <a:pt x="3987" y="965"/>
                  </a:lnTo>
                  <a:lnTo>
                    <a:pt x="3997" y="972"/>
                  </a:lnTo>
                  <a:lnTo>
                    <a:pt x="4005" y="982"/>
                  </a:lnTo>
                  <a:lnTo>
                    <a:pt x="4010" y="991"/>
                  </a:lnTo>
                  <a:lnTo>
                    <a:pt x="4013" y="1001"/>
                  </a:lnTo>
                  <a:lnTo>
                    <a:pt x="4015" y="1012"/>
                  </a:lnTo>
                  <a:lnTo>
                    <a:pt x="4015" y="1022"/>
                  </a:lnTo>
                  <a:lnTo>
                    <a:pt x="4013" y="1033"/>
                  </a:lnTo>
                  <a:lnTo>
                    <a:pt x="4009" y="1044"/>
                  </a:lnTo>
                  <a:lnTo>
                    <a:pt x="2676" y="4621"/>
                  </a:lnTo>
                  <a:lnTo>
                    <a:pt x="2714" y="4640"/>
                  </a:lnTo>
                  <a:lnTo>
                    <a:pt x="2751" y="4660"/>
                  </a:lnTo>
                  <a:lnTo>
                    <a:pt x="2770" y="4671"/>
                  </a:lnTo>
                  <a:lnTo>
                    <a:pt x="2788" y="4683"/>
                  </a:lnTo>
                  <a:lnTo>
                    <a:pt x="2806" y="4694"/>
                  </a:lnTo>
                  <a:lnTo>
                    <a:pt x="2823" y="4706"/>
                  </a:lnTo>
                  <a:lnTo>
                    <a:pt x="2840" y="4719"/>
                  </a:lnTo>
                  <a:lnTo>
                    <a:pt x="2855" y="4732"/>
                  </a:lnTo>
                  <a:lnTo>
                    <a:pt x="2871" y="4746"/>
                  </a:lnTo>
                  <a:lnTo>
                    <a:pt x="2884" y="4760"/>
                  </a:lnTo>
                  <a:lnTo>
                    <a:pt x="2896" y="4775"/>
                  </a:lnTo>
                  <a:lnTo>
                    <a:pt x="2909" y="4790"/>
                  </a:lnTo>
                  <a:lnTo>
                    <a:pt x="2919" y="4806"/>
                  </a:lnTo>
                  <a:lnTo>
                    <a:pt x="2928" y="4822"/>
                  </a:lnTo>
                  <a:lnTo>
                    <a:pt x="2934" y="4835"/>
                  </a:lnTo>
                  <a:lnTo>
                    <a:pt x="2939" y="4849"/>
                  </a:lnTo>
                  <a:lnTo>
                    <a:pt x="2944" y="4863"/>
                  </a:lnTo>
                  <a:lnTo>
                    <a:pt x="2948" y="4879"/>
                  </a:lnTo>
                  <a:lnTo>
                    <a:pt x="2952" y="4895"/>
                  </a:lnTo>
                  <a:lnTo>
                    <a:pt x="2956" y="4912"/>
                  </a:lnTo>
                  <a:lnTo>
                    <a:pt x="2959" y="4929"/>
                  </a:lnTo>
                  <a:lnTo>
                    <a:pt x="2962" y="4948"/>
                  </a:lnTo>
                  <a:lnTo>
                    <a:pt x="2965" y="4985"/>
                  </a:lnTo>
                  <a:lnTo>
                    <a:pt x="2968" y="5024"/>
                  </a:lnTo>
                  <a:lnTo>
                    <a:pt x="2969" y="5063"/>
                  </a:lnTo>
                  <a:lnTo>
                    <a:pt x="2968" y="5103"/>
                  </a:lnTo>
                  <a:lnTo>
                    <a:pt x="2967" y="5142"/>
                  </a:lnTo>
                  <a:lnTo>
                    <a:pt x="2965" y="5180"/>
                  </a:lnTo>
                  <a:lnTo>
                    <a:pt x="2962" y="5218"/>
                  </a:lnTo>
                  <a:lnTo>
                    <a:pt x="2958" y="5253"/>
                  </a:lnTo>
                  <a:lnTo>
                    <a:pt x="2953" y="5285"/>
                  </a:lnTo>
                  <a:lnTo>
                    <a:pt x="2948" y="5314"/>
                  </a:lnTo>
                  <a:lnTo>
                    <a:pt x="2944" y="5339"/>
                  </a:lnTo>
                  <a:lnTo>
                    <a:pt x="2939" y="5361"/>
                  </a:lnTo>
                  <a:lnTo>
                    <a:pt x="2928" y="5404"/>
                  </a:lnTo>
                  <a:lnTo>
                    <a:pt x="2916" y="5454"/>
                  </a:lnTo>
                  <a:lnTo>
                    <a:pt x="2906" y="5509"/>
                  </a:lnTo>
                  <a:lnTo>
                    <a:pt x="2895" y="5565"/>
                  </a:lnTo>
                  <a:lnTo>
                    <a:pt x="2886" y="5618"/>
                  </a:lnTo>
                  <a:lnTo>
                    <a:pt x="2879" y="5666"/>
                  </a:lnTo>
                  <a:lnTo>
                    <a:pt x="2874" y="5704"/>
                  </a:lnTo>
                  <a:lnTo>
                    <a:pt x="2873" y="5731"/>
                  </a:lnTo>
                  <a:lnTo>
                    <a:pt x="2874" y="5760"/>
                  </a:lnTo>
                  <a:lnTo>
                    <a:pt x="2876" y="5795"/>
                  </a:lnTo>
                  <a:lnTo>
                    <a:pt x="2880" y="5834"/>
                  </a:lnTo>
                  <a:lnTo>
                    <a:pt x="2886" y="5873"/>
                  </a:lnTo>
                  <a:lnTo>
                    <a:pt x="2893" y="5911"/>
                  </a:lnTo>
                  <a:lnTo>
                    <a:pt x="2902" y="5949"/>
                  </a:lnTo>
                  <a:lnTo>
                    <a:pt x="2906" y="5965"/>
                  </a:lnTo>
                  <a:lnTo>
                    <a:pt x="2911" y="5981"/>
                  </a:lnTo>
                  <a:lnTo>
                    <a:pt x="2916" y="5994"/>
                  </a:lnTo>
                  <a:lnTo>
                    <a:pt x="2921" y="6007"/>
                  </a:lnTo>
                  <a:lnTo>
                    <a:pt x="2932" y="6028"/>
                  </a:lnTo>
                  <a:lnTo>
                    <a:pt x="2941" y="6050"/>
                  </a:lnTo>
                  <a:lnTo>
                    <a:pt x="2950" y="6074"/>
                  </a:lnTo>
                  <a:lnTo>
                    <a:pt x="2959" y="6098"/>
                  </a:lnTo>
                  <a:lnTo>
                    <a:pt x="2967" y="6124"/>
                  </a:lnTo>
                  <a:lnTo>
                    <a:pt x="2974" y="6150"/>
                  </a:lnTo>
                  <a:lnTo>
                    <a:pt x="2980" y="6177"/>
                  </a:lnTo>
                  <a:lnTo>
                    <a:pt x="2987" y="6205"/>
                  </a:lnTo>
                  <a:lnTo>
                    <a:pt x="2992" y="6234"/>
                  </a:lnTo>
                  <a:lnTo>
                    <a:pt x="2996" y="6263"/>
                  </a:lnTo>
                  <a:lnTo>
                    <a:pt x="3000" y="6293"/>
                  </a:lnTo>
                  <a:lnTo>
                    <a:pt x="3003" y="6323"/>
                  </a:lnTo>
                  <a:lnTo>
                    <a:pt x="3005" y="6355"/>
                  </a:lnTo>
                  <a:lnTo>
                    <a:pt x="3007" y="6386"/>
                  </a:lnTo>
                  <a:lnTo>
                    <a:pt x="3008" y="6419"/>
                  </a:lnTo>
                  <a:lnTo>
                    <a:pt x="3008" y="6452"/>
                  </a:lnTo>
                  <a:lnTo>
                    <a:pt x="3008" y="7524"/>
                  </a:lnTo>
                  <a:lnTo>
                    <a:pt x="4135" y="7524"/>
                  </a:lnTo>
                  <a:lnTo>
                    <a:pt x="4145" y="7524"/>
                  </a:lnTo>
                  <a:lnTo>
                    <a:pt x="4155" y="7525"/>
                  </a:lnTo>
                  <a:lnTo>
                    <a:pt x="4166" y="7526"/>
                  </a:lnTo>
                  <a:lnTo>
                    <a:pt x="4176" y="7528"/>
                  </a:lnTo>
                  <a:lnTo>
                    <a:pt x="4186" y="7530"/>
                  </a:lnTo>
                  <a:lnTo>
                    <a:pt x="4196" y="7533"/>
                  </a:lnTo>
                  <a:lnTo>
                    <a:pt x="4206" y="7537"/>
                  </a:lnTo>
                  <a:lnTo>
                    <a:pt x="4215" y="7542"/>
                  </a:lnTo>
                  <a:lnTo>
                    <a:pt x="4225" y="7546"/>
                  </a:lnTo>
                  <a:lnTo>
                    <a:pt x="4234" y="7551"/>
                  </a:lnTo>
                  <a:lnTo>
                    <a:pt x="4242" y="7556"/>
                  </a:lnTo>
                  <a:lnTo>
                    <a:pt x="4251" y="7562"/>
                  </a:lnTo>
                  <a:lnTo>
                    <a:pt x="4259" y="7570"/>
                  </a:lnTo>
                  <a:lnTo>
                    <a:pt x="4267" y="7576"/>
                  </a:lnTo>
                  <a:lnTo>
                    <a:pt x="4274" y="7583"/>
                  </a:lnTo>
                  <a:lnTo>
                    <a:pt x="4282" y="7591"/>
                  </a:lnTo>
                  <a:lnTo>
                    <a:pt x="4288" y="7600"/>
                  </a:lnTo>
                  <a:lnTo>
                    <a:pt x="4294" y="7608"/>
                  </a:lnTo>
                  <a:lnTo>
                    <a:pt x="4300" y="7617"/>
                  </a:lnTo>
                  <a:lnTo>
                    <a:pt x="4306" y="7626"/>
                  </a:lnTo>
                  <a:lnTo>
                    <a:pt x="4310" y="7635"/>
                  </a:lnTo>
                  <a:lnTo>
                    <a:pt x="4314" y="7644"/>
                  </a:lnTo>
                  <a:lnTo>
                    <a:pt x="4318" y="7655"/>
                  </a:lnTo>
                  <a:lnTo>
                    <a:pt x="4321" y="7664"/>
                  </a:lnTo>
                  <a:lnTo>
                    <a:pt x="4323" y="7674"/>
                  </a:lnTo>
                  <a:lnTo>
                    <a:pt x="4325" y="7685"/>
                  </a:lnTo>
                  <a:lnTo>
                    <a:pt x="4326" y="7695"/>
                  </a:lnTo>
                  <a:lnTo>
                    <a:pt x="4327" y="7705"/>
                  </a:lnTo>
                  <a:lnTo>
                    <a:pt x="4328" y="7716"/>
                  </a:lnTo>
                  <a:lnTo>
                    <a:pt x="4328" y="7726"/>
                  </a:lnTo>
                  <a:lnTo>
                    <a:pt x="4327" y="7737"/>
                  </a:lnTo>
                  <a:lnTo>
                    <a:pt x="4326" y="7747"/>
                  </a:lnTo>
                  <a:lnTo>
                    <a:pt x="4316" y="7812"/>
                  </a:lnTo>
                  <a:lnTo>
                    <a:pt x="4306" y="7879"/>
                  </a:lnTo>
                  <a:lnTo>
                    <a:pt x="4295" y="7946"/>
                  </a:lnTo>
                  <a:lnTo>
                    <a:pt x="4285" y="8012"/>
                  </a:lnTo>
                  <a:lnTo>
                    <a:pt x="4275" y="8079"/>
                  </a:lnTo>
                  <a:lnTo>
                    <a:pt x="4265" y="8144"/>
                  </a:lnTo>
                  <a:lnTo>
                    <a:pt x="4256" y="8208"/>
                  </a:lnTo>
                  <a:lnTo>
                    <a:pt x="4246" y="8269"/>
                  </a:lnTo>
                  <a:lnTo>
                    <a:pt x="4237" y="8327"/>
                  </a:lnTo>
                  <a:lnTo>
                    <a:pt x="4230" y="8381"/>
                  </a:lnTo>
                  <a:lnTo>
                    <a:pt x="4223" y="8430"/>
                  </a:lnTo>
                  <a:lnTo>
                    <a:pt x="4216" y="8475"/>
                  </a:lnTo>
                  <a:lnTo>
                    <a:pt x="4210" y="8513"/>
                  </a:lnTo>
                  <a:lnTo>
                    <a:pt x="4206" y="8546"/>
                  </a:lnTo>
                  <a:lnTo>
                    <a:pt x="4203" y="8571"/>
                  </a:lnTo>
                  <a:lnTo>
                    <a:pt x="4201" y="8590"/>
                  </a:lnTo>
                  <a:lnTo>
                    <a:pt x="4200" y="8600"/>
                  </a:lnTo>
                  <a:lnTo>
                    <a:pt x="4198" y="8612"/>
                  </a:lnTo>
                  <a:lnTo>
                    <a:pt x="4196" y="8625"/>
                  </a:lnTo>
                  <a:lnTo>
                    <a:pt x="4192" y="8640"/>
                  </a:lnTo>
                  <a:lnTo>
                    <a:pt x="4186" y="8655"/>
                  </a:lnTo>
                  <a:lnTo>
                    <a:pt x="4178" y="8673"/>
                  </a:lnTo>
                  <a:lnTo>
                    <a:pt x="4168" y="8692"/>
                  </a:lnTo>
                  <a:lnTo>
                    <a:pt x="4155" y="8712"/>
                  </a:lnTo>
                  <a:lnTo>
                    <a:pt x="4139" y="8734"/>
                  </a:lnTo>
                  <a:lnTo>
                    <a:pt x="4118" y="8758"/>
                  </a:lnTo>
                  <a:lnTo>
                    <a:pt x="4094" y="8784"/>
                  </a:lnTo>
                  <a:lnTo>
                    <a:pt x="4065" y="8812"/>
                  </a:lnTo>
                  <a:lnTo>
                    <a:pt x="4031" y="8841"/>
                  </a:lnTo>
                  <a:lnTo>
                    <a:pt x="3993" y="8872"/>
                  </a:lnTo>
                  <a:lnTo>
                    <a:pt x="3948" y="8905"/>
                  </a:lnTo>
                  <a:lnTo>
                    <a:pt x="3897" y="8942"/>
                  </a:lnTo>
                  <a:lnTo>
                    <a:pt x="3907" y="8955"/>
                  </a:lnTo>
                  <a:lnTo>
                    <a:pt x="3916" y="8969"/>
                  </a:lnTo>
                  <a:lnTo>
                    <a:pt x="3925" y="8983"/>
                  </a:lnTo>
                  <a:lnTo>
                    <a:pt x="3934" y="8998"/>
                  </a:lnTo>
                  <a:lnTo>
                    <a:pt x="3941" y="9012"/>
                  </a:lnTo>
                  <a:lnTo>
                    <a:pt x="3948" y="9028"/>
                  </a:lnTo>
                  <a:lnTo>
                    <a:pt x="3954" y="9043"/>
                  </a:lnTo>
                  <a:lnTo>
                    <a:pt x="3959" y="9059"/>
                  </a:lnTo>
                  <a:lnTo>
                    <a:pt x="3965" y="9075"/>
                  </a:lnTo>
                  <a:lnTo>
                    <a:pt x="3969" y="9092"/>
                  </a:lnTo>
                  <a:lnTo>
                    <a:pt x="3972" y="9109"/>
                  </a:lnTo>
                  <a:lnTo>
                    <a:pt x="3975" y="9125"/>
                  </a:lnTo>
                  <a:lnTo>
                    <a:pt x="3977" y="9142"/>
                  </a:lnTo>
                  <a:lnTo>
                    <a:pt x="3978" y="9159"/>
                  </a:lnTo>
                  <a:lnTo>
                    <a:pt x="3979" y="9176"/>
                  </a:lnTo>
                  <a:lnTo>
                    <a:pt x="3979" y="9194"/>
                  </a:lnTo>
                  <a:lnTo>
                    <a:pt x="3977" y="9215"/>
                  </a:lnTo>
                  <a:lnTo>
                    <a:pt x="3975" y="9236"/>
                  </a:lnTo>
                  <a:lnTo>
                    <a:pt x="3971" y="9258"/>
                  </a:lnTo>
                  <a:lnTo>
                    <a:pt x="3966" y="9279"/>
                  </a:lnTo>
                  <a:lnTo>
                    <a:pt x="3961" y="9298"/>
                  </a:lnTo>
                  <a:lnTo>
                    <a:pt x="3953" y="9318"/>
                  </a:lnTo>
                  <a:lnTo>
                    <a:pt x="3945" y="9338"/>
                  </a:lnTo>
                  <a:lnTo>
                    <a:pt x="3936" y="9356"/>
                  </a:lnTo>
                  <a:lnTo>
                    <a:pt x="3926" y="9374"/>
                  </a:lnTo>
                  <a:lnTo>
                    <a:pt x="3915" y="9392"/>
                  </a:lnTo>
                  <a:lnTo>
                    <a:pt x="3904" y="9409"/>
                  </a:lnTo>
                  <a:lnTo>
                    <a:pt x="3890" y="9425"/>
                  </a:lnTo>
                  <a:lnTo>
                    <a:pt x="3877" y="9441"/>
                  </a:lnTo>
                  <a:lnTo>
                    <a:pt x="3863" y="9456"/>
                  </a:lnTo>
                  <a:lnTo>
                    <a:pt x="3848" y="9470"/>
                  </a:lnTo>
                  <a:lnTo>
                    <a:pt x="3832" y="9484"/>
                  </a:lnTo>
                  <a:lnTo>
                    <a:pt x="3842" y="9506"/>
                  </a:lnTo>
                  <a:lnTo>
                    <a:pt x="3852" y="9528"/>
                  </a:lnTo>
                  <a:lnTo>
                    <a:pt x="3859" y="9551"/>
                  </a:lnTo>
                  <a:lnTo>
                    <a:pt x="3865" y="9575"/>
                  </a:lnTo>
                  <a:lnTo>
                    <a:pt x="3870" y="9600"/>
                  </a:lnTo>
                  <a:lnTo>
                    <a:pt x="3873" y="9625"/>
                  </a:lnTo>
                  <a:lnTo>
                    <a:pt x="3875" y="9650"/>
                  </a:lnTo>
                  <a:lnTo>
                    <a:pt x="3875" y="9676"/>
                  </a:lnTo>
                  <a:lnTo>
                    <a:pt x="3873" y="9699"/>
                  </a:lnTo>
                  <a:lnTo>
                    <a:pt x="3870" y="9721"/>
                  </a:lnTo>
                  <a:lnTo>
                    <a:pt x="3866" y="9743"/>
                  </a:lnTo>
                  <a:lnTo>
                    <a:pt x="3861" y="9765"/>
                  </a:lnTo>
                  <a:lnTo>
                    <a:pt x="3855" y="9786"/>
                  </a:lnTo>
                  <a:lnTo>
                    <a:pt x="3848" y="9806"/>
                  </a:lnTo>
                  <a:lnTo>
                    <a:pt x="3838" y="9827"/>
                  </a:lnTo>
                  <a:lnTo>
                    <a:pt x="3829" y="9847"/>
                  </a:lnTo>
                  <a:lnTo>
                    <a:pt x="3819" y="9866"/>
                  </a:lnTo>
                  <a:lnTo>
                    <a:pt x="3806" y="9884"/>
                  </a:lnTo>
                  <a:lnTo>
                    <a:pt x="3794" y="9902"/>
                  </a:lnTo>
                  <a:lnTo>
                    <a:pt x="3780" y="9918"/>
                  </a:lnTo>
                  <a:lnTo>
                    <a:pt x="3766" y="9935"/>
                  </a:lnTo>
                  <a:lnTo>
                    <a:pt x="3750" y="9950"/>
                  </a:lnTo>
                  <a:lnTo>
                    <a:pt x="3735" y="9964"/>
                  </a:lnTo>
                  <a:lnTo>
                    <a:pt x="3717" y="9978"/>
                  </a:lnTo>
                  <a:lnTo>
                    <a:pt x="3726" y="9998"/>
                  </a:lnTo>
                  <a:lnTo>
                    <a:pt x="3734" y="10020"/>
                  </a:lnTo>
                  <a:lnTo>
                    <a:pt x="3740" y="10041"/>
                  </a:lnTo>
                  <a:lnTo>
                    <a:pt x="3745" y="10064"/>
                  </a:lnTo>
                  <a:lnTo>
                    <a:pt x="3749" y="10085"/>
                  </a:lnTo>
                  <a:lnTo>
                    <a:pt x="3752" y="10109"/>
                  </a:lnTo>
                  <a:lnTo>
                    <a:pt x="3753" y="10132"/>
                  </a:lnTo>
                  <a:lnTo>
                    <a:pt x="3753" y="10156"/>
                  </a:lnTo>
                  <a:lnTo>
                    <a:pt x="3752" y="10177"/>
                  </a:lnTo>
                  <a:lnTo>
                    <a:pt x="3750" y="10198"/>
                  </a:lnTo>
                  <a:lnTo>
                    <a:pt x="3746" y="10219"/>
                  </a:lnTo>
                  <a:lnTo>
                    <a:pt x="3742" y="10239"/>
                  </a:lnTo>
                  <a:lnTo>
                    <a:pt x="3737" y="10259"/>
                  </a:lnTo>
                  <a:lnTo>
                    <a:pt x="3729" y="10278"/>
                  </a:lnTo>
                  <a:lnTo>
                    <a:pt x="3722" y="10298"/>
                  </a:lnTo>
                  <a:lnTo>
                    <a:pt x="3714" y="10317"/>
                  </a:lnTo>
                  <a:lnTo>
                    <a:pt x="3705" y="10334"/>
                  </a:lnTo>
                  <a:lnTo>
                    <a:pt x="3695" y="10352"/>
                  </a:lnTo>
                  <a:lnTo>
                    <a:pt x="3684" y="10368"/>
                  </a:lnTo>
                  <a:lnTo>
                    <a:pt x="3673" y="10385"/>
                  </a:lnTo>
                  <a:lnTo>
                    <a:pt x="3660" y="10401"/>
                  </a:lnTo>
                  <a:lnTo>
                    <a:pt x="3648" y="10415"/>
                  </a:lnTo>
                  <a:lnTo>
                    <a:pt x="3633" y="10430"/>
                  </a:lnTo>
                  <a:lnTo>
                    <a:pt x="3619" y="10443"/>
                  </a:lnTo>
                  <a:lnTo>
                    <a:pt x="3629" y="10465"/>
                  </a:lnTo>
                  <a:lnTo>
                    <a:pt x="3637" y="10488"/>
                  </a:lnTo>
                  <a:lnTo>
                    <a:pt x="3646" y="10512"/>
                  </a:lnTo>
                  <a:lnTo>
                    <a:pt x="3652" y="10535"/>
                  </a:lnTo>
                  <a:lnTo>
                    <a:pt x="3656" y="10560"/>
                  </a:lnTo>
                  <a:lnTo>
                    <a:pt x="3659" y="10586"/>
                  </a:lnTo>
                  <a:lnTo>
                    <a:pt x="3661" y="10612"/>
                  </a:lnTo>
                  <a:lnTo>
                    <a:pt x="3661" y="10638"/>
                  </a:lnTo>
                  <a:lnTo>
                    <a:pt x="3660" y="10660"/>
                  </a:lnTo>
                  <a:lnTo>
                    <a:pt x="3657" y="10681"/>
                  </a:lnTo>
                  <a:lnTo>
                    <a:pt x="3654" y="10701"/>
                  </a:lnTo>
                  <a:lnTo>
                    <a:pt x="3650" y="10722"/>
                  </a:lnTo>
                  <a:lnTo>
                    <a:pt x="3645" y="10742"/>
                  </a:lnTo>
                  <a:lnTo>
                    <a:pt x="3637" y="10761"/>
                  </a:lnTo>
                  <a:lnTo>
                    <a:pt x="3630" y="10781"/>
                  </a:lnTo>
                  <a:lnTo>
                    <a:pt x="3622" y="10800"/>
                  </a:lnTo>
                  <a:lnTo>
                    <a:pt x="3613" y="10819"/>
                  </a:lnTo>
                  <a:lnTo>
                    <a:pt x="3603" y="10835"/>
                  </a:lnTo>
                  <a:lnTo>
                    <a:pt x="3593" y="10853"/>
                  </a:lnTo>
                  <a:lnTo>
                    <a:pt x="3580" y="10869"/>
                  </a:lnTo>
                  <a:lnTo>
                    <a:pt x="3568" y="10885"/>
                  </a:lnTo>
                  <a:lnTo>
                    <a:pt x="3555" y="10899"/>
                  </a:lnTo>
                  <a:lnTo>
                    <a:pt x="3542" y="10914"/>
                  </a:lnTo>
                  <a:lnTo>
                    <a:pt x="3527" y="10927"/>
                  </a:lnTo>
                  <a:lnTo>
                    <a:pt x="3537" y="10950"/>
                  </a:lnTo>
                  <a:lnTo>
                    <a:pt x="3546" y="10973"/>
                  </a:lnTo>
                  <a:lnTo>
                    <a:pt x="3553" y="10998"/>
                  </a:lnTo>
                  <a:lnTo>
                    <a:pt x="3560" y="11023"/>
                  </a:lnTo>
                  <a:lnTo>
                    <a:pt x="3565" y="11048"/>
                  </a:lnTo>
                  <a:lnTo>
                    <a:pt x="3568" y="11075"/>
                  </a:lnTo>
                  <a:lnTo>
                    <a:pt x="3570" y="11102"/>
                  </a:lnTo>
                  <a:lnTo>
                    <a:pt x="3570" y="11129"/>
                  </a:lnTo>
                  <a:lnTo>
                    <a:pt x="3569" y="11147"/>
                  </a:lnTo>
                  <a:lnTo>
                    <a:pt x="3568" y="11165"/>
                  </a:lnTo>
                  <a:lnTo>
                    <a:pt x="3566" y="11183"/>
                  </a:lnTo>
                  <a:lnTo>
                    <a:pt x="3563" y="11200"/>
                  </a:lnTo>
                  <a:lnTo>
                    <a:pt x="3560" y="11218"/>
                  </a:lnTo>
                  <a:lnTo>
                    <a:pt x="3555" y="11234"/>
                  </a:lnTo>
                  <a:lnTo>
                    <a:pt x="3550" y="11251"/>
                  </a:lnTo>
                  <a:lnTo>
                    <a:pt x="3545" y="11267"/>
                  </a:lnTo>
                  <a:lnTo>
                    <a:pt x="3539" y="11282"/>
                  </a:lnTo>
                  <a:lnTo>
                    <a:pt x="3533" y="11298"/>
                  </a:lnTo>
                  <a:lnTo>
                    <a:pt x="3525" y="11313"/>
                  </a:lnTo>
                  <a:lnTo>
                    <a:pt x="3518" y="11328"/>
                  </a:lnTo>
                  <a:lnTo>
                    <a:pt x="3510" y="11341"/>
                  </a:lnTo>
                  <a:lnTo>
                    <a:pt x="3501" y="11356"/>
                  </a:lnTo>
                  <a:lnTo>
                    <a:pt x="3491" y="11368"/>
                  </a:lnTo>
                  <a:lnTo>
                    <a:pt x="3482" y="11382"/>
                  </a:lnTo>
                  <a:lnTo>
                    <a:pt x="3472" y="11394"/>
                  </a:lnTo>
                  <a:lnTo>
                    <a:pt x="3461" y="11405"/>
                  </a:lnTo>
                  <a:lnTo>
                    <a:pt x="3451" y="11417"/>
                  </a:lnTo>
                  <a:lnTo>
                    <a:pt x="3439" y="11427"/>
                  </a:lnTo>
                  <a:lnTo>
                    <a:pt x="3427" y="11438"/>
                  </a:lnTo>
                  <a:lnTo>
                    <a:pt x="3415" y="11447"/>
                  </a:lnTo>
                  <a:lnTo>
                    <a:pt x="3402" y="11456"/>
                  </a:lnTo>
                  <a:lnTo>
                    <a:pt x="3390" y="11465"/>
                  </a:lnTo>
                  <a:lnTo>
                    <a:pt x="3376" y="11473"/>
                  </a:lnTo>
                  <a:lnTo>
                    <a:pt x="3363" y="11479"/>
                  </a:lnTo>
                  <a:lnTo>
                    <a:pt x="3348" y="11486"/>
                  </a:lnTo>
                  <a:lnTo>
                    <a:pt x="3334" y="11492"/>
                  </a:lnTo>
                  <a:lnTo>
                    <a:pt x="3319" y="11497"/>
                  </a:lnTo>
                  <a:lnTo>
                    <a:pt x="3305" y="11501"/>
                  </a:lnTo>
                  <a:lnTo>
                    <a:pt x="3289" y="11505"/>
                  </a:lnTo>
                  <a:lnTo>
                    <a:pt x="3275" y="11508"/>
                  </a:lnTo>
                  <a:lnTo>
                    <a:pt x="3268" y="11528"/>
                  </a:lnTo>
                  <a:lnTo>
                    <a:pt x="3263" y="11549"/>
                  </a:lnTo>
                  <a:lnTo>
                    <a:pt x="3256" y="11568"/>
                  </a:lnTo>
                  <a:lnTo>
                    <a:pt x="3249" y="11588"/>
                  </a:lnTo>
                  <a:lnTo>
                    <a:pt x="3240" y="11608"/>
                  </a:lnTo>
                  <a:lnTo>
                    <a:pt x="3231" y="11626"/>
                  </a:lnTo>
                  <a:lnTo>
                    <a:pt x="3222" y="11646"/>
                  </a:lnTo>
                  <a:lnTo>
                    <a:pt x="3211" y="11665"/>
                  </a:lnTo>
                  <a:lnTo>
                    <a:pt x="3200" y="11682"/>
                  </a:lnTo>
                  <a:lnTo>
                    <a:pt x="3189" y="11701"/>
                  </a:lnTo>
                  <a:lnTo>
                    <a:pt x="3176" y="11718"/>
                  </a:lnTo>
                  <a:lnTo>
                    <a:pt x="3163" y="11735"/>
                  </a:lnTo>
                  <a:lnTo>
                    <a:pt x="3149" y="11752"/>
                  </a:lnTo>
                  <a:lnTo>
                    <a:pt x="3136" y="11767"/>
                  </a:lnTo>
                  <a:lnTo>
                    <a:pt x="3121" y="11783"/>
                  </a:lnTo>
                  <a:lnTo>
                    <a:pt x="3106" y="11797"/>
                  </a:lnTo>
                  <a:lnTo>
                    <a:pt x="3090" y="11812"/>
                  </a:lnTo>
                  <a:lnTo>
                    <a:pt x="3074" y="11825"/>
                  </a:lnTo>
                  <a:lnTo>
                    <a:pt x="3057" y="11838"/>
                  </a:lnTo>
                  <a:lnTo>
                    <a:pt x="3039" y="11850"/>
                  </a:lnTo>
                  <a:lnTo>
                    <a:pt x="3021" y="11862"/>
                  </a:lnTo>
                  <a:lnTo>
                    <a:pt x="3003" y="11872"/>
                  </a:lnTo>
                  <a:lnTo>
                    <a:pt x="2984" y="11881"/>
                  </a:lnTo>
                  <a:lnTo>
                    <a:pt x="2965" y="11891"/>
                  </a:lnTo>
                  <a:lnTo>
                    <a:pt x="2945" y="11898"/>
                  </a:lnTo>
                  <a:lnTo>
                    <a:pt x="2924" y="11905"/>
                  </a:lnTo>
                  <a:lnTo>
                    <a:pt x="2904" y="11912"/>
                  </a:lnTo>
                  <a:lnTo>
                    <a:pt x="2883" y="11916"/>
                  </a:lnTo>
                  <a:lnTo>
                    <a:pt x="2861" y="11920"/>
                  </a:lnTo>
                  <a:lnTo>
                    <a:pt x="2840" y="11923"/>
                  </a:lnTo>
                  <a:lnTo>
                    <a:pt x="2817" y="11924"/>
                  </a:lnTo>
                  <a:lnTo>
                    <a:pt x="2794" y="11925"/>
                  </a:lnTo>
                  <a:close/>
                  <a:moveTo>
                    <a:pt x="1687" y="4574"/>
                  </a:moveTo>
                  <a:lnTo>
                    <a:pt x="1701" y="4570"/>
                  </a:lnTo>
                  <a:lnTo>
                    <a:pt x="1713" y="4565"/>
                  </a:lnTo>
                  <a:lnTo>
                    <a:pt x="1725" y="4561"/>
                  </a:lnTo>
                  <a:lnTo>
                    <a:pt x="1735" y="4558"/>
                  </a:lnTo>
                  <a:lnTo>
                    <a:pt x="1738" y="4535"/>
                  </a:lnTo>
                  <a:lnTo>
                    <a:pt x="1741" y="4509"/>
                  </a:lnTo>
                  <a:lnTo>
                    <a:pt x="1743" y="4479"/>
                  </a:lnTo>
                  <a:lnTo>
                    <a:pt x="1744" y="4449"/>
                  </a:lnTo>
                  <a:lnTo>
                    <a:pt x="1744" y="4418"/>
                  </a:lnTo>
                  <a:lnTo>
                    <a:pt x="1744" y="4389"/>
                  </a:lnTo>
                  <a:lnTo>
                    <a:pt x="1744" y="4363"/>
                  </a:lnTo>
                  <a:lnTo>
                    <a:pt x="1743" y="4341"/>
                  </a:lnTo>
                  <a:lnTo>
                    <a:pt x="1743" y="4325"/>
                  </a:lnTo>
                  <a:lnTo>
                    <a:pt x="1743" y="4309"/>
                  </a:lnTo>
                  <a:lnTo>
                    <a:pt x="1743" y="4295"/>
                  </a:lnTo>
                  <a:lnTo>
                    <a:pt x="1743" y="4280"/>
                  </a:lnTo>
                  <a:lnTo>
                    <a:pt x="1743" y="3649"/>
                  </a:lnTo>
                  <a:lnTo>
                    <a:pt x="1729" y="3644"/>
                  </a:lnTo>
                  <a:lnTo>
                    <a:pt x="1715" y="3637"/>
                  </a:lnTo>
                  <a:lnTo>
                    <a:pt x="1702" y="3630"/>
                  </a:lnTo>
                  <a:lnTo>
                    <a:pt x="1688" y="3623"/>
                  </a:lnTo>
                  <a:lnTo>
                    <a:pt x="1676" y="3616"/>
                  </a:lnTo>
                  <a:lnTo>
                    <a:pt x="1665" y="3607"/>
                  </a:lnTo>
                  <a:lnTo>
                    <a:pt x="1654" y="3599"/>
                  </a:lnTo>
                  <a:lnTo>
                    <a:pt x="1644" y="3591"/>
                  </a:lnTo>
                  <a:lnTo>
                    <a:pt x="1635" y="3580"/>
                  </a:lnTo>
                  <a:lnTo>
                    <a:pt x="1623" y="3567"/>
                  </a:lnTo>
                  <a:lnTo>
                    <a:pt x="1617" y="3557"/>
                  </a:lnTo>
                  <a:lnTo>
                    <a:pt x="1611" y="3547"/>
                  </a:lnTo>
                  <a:lnTo>
                    <a:pt x="1606" y="3536"/>
                  </a:lnTo>
                  <a:lnTo>
                    <a:pt x="1600" y="3522"/>
                  </a:lnTo>
                  <a:lnTo>
                    <a:pt x="1596" y="3507"/>
                  </a:lnTo>
                  <a:lnTo>
                    <a:pt x="1592" y="3490"/>
                  </a:lnTo>
                  <a:lnTo>
                    <a:pt x="1589" y="3470"/>
                  </a:lnTo>
                  <a:lnTo>
                    <a:pt x="1588" y="3450"/>
                  </a:lnTo>
                  <a:lnTo>
                    <a:pt x="1588" y="3426"/>
                  </a:lnTo>
                  <a:lnTo>
                    <a:pt x="1589" y="3400"/>
                  </a:lnTo>
                  <a:lnTo>
                    <a:pt x="1591" y="3372"/>
                  </a:lnTo>
                  <a:lnTo>
                    <a:pt x="1596" y="3341"/>
                  </a:lnTo>
                  <a:lnTo>
                    <a:pt x="1600" y="3322"/>
                  </a:lnTo>
                  <a:lnTo>
                    <a:pt x="1607" y="3304"/>
                  </a:lnTo>
                  <a:lnTo>
                    <a:pt x="1614" y="3289"/>
                  </a:lnTo>
                  <a:lnTo>
                    <a:pt x="1622" y="3274"/>
                  </a:lnTo>
                  <a:lnTo>
                    <a:pt x="1631" y="3261"/>
                  </a:lnTo>
                  <a:lnTo>
                    <a:pt x="1643" y="3247"/>
                  </a:lnTo>
                  <a:lnTo>
                    <a:pt x="1654" y="3236"/>
                  </a:lnTo>
                  <a:lnTo>
                    <a:pt x="1668" y="3226"/>
                  </a:lnTo>
                  <a:lnTo>
                    <a:pt x="1682" y="3216"/>
                  </a:lnTo>
                  <a:lnTo>
                    <a:pt x="1697" y="3208"/>
                  </a:lnTo>
                  <a:lnTo>
                    <a:pt x="1713" y="3201"/>
                  </a:lnTo>
                  <a:lnTo>
                    <a:pt x="1731" y="3193"/>
                  </a:lnTo>
                  <a:lnTo>
                    <a:pt x="1749" y="3187"/>
                  </a:lnTo>
                  <a:lnTo>
                    <a:pt x="1768" y="3182"/>
                  </a:lnTo>
                  <a:lnTo>
                    <a:pt x="1788" y="3178"/>
                  </a:lnTo>
                  <a:lnTo>
                    <a:pt x="1809" y="3174"/>
                  </a:lnTo>
                  <a:lnTo>
                    <a:pt x="1278" y="769"/>
                  </a:lnTo>
                  <a:lnTo>
                    <a:pt x="1268" y="759"/>
                  </a:lnTo>
                  <a:lnTo>
                    <a:pt x="1257" y="746"/>
                  </a:lnTo>
                  <a:lnTo>
                    <a:pt x="1248" y="732"/>
                  </a:lnTo>
                  <a:lnTo>
                    <a:pt x="1239" y="714"/>
                  </a:lnTo>
                  <a:lnTo>
                    <a:pt x="1229" y="694"/>
                  </a:lnTo>
                  <a:lnTo>
                    <a:pt x="1221" y="674"/>
                  </a:lnTo>
                  <a:lnTo>
                    <a:pt x="1214" y="651"/>
                  </a:lnTo>
                  <a:lnTo>
                    <a:pt x="1208" y="626"/>
                  </a:lnTo>
                  <a:lnTo>
                    <a:pt x="1138" y="641"/>
                  </a:lnTo>
                  <a:lnTo>
                    <a:pt x="1072" y="658"/>
                  </a:lnTo>
                  <a:lnTo>
                    <a:pt x="1007" y="677"/>
                  </a:lnTo>
                  <a:lnTo>
                    <a:pt x="944" y="695"/>
                  </a:lnTo>
                  <a:lnTo>
                    <a:pt x="881" y="715"/>
                  </a:lnTo>
                  <a:lnTo>
                    <a:pt x="822" y="737"/>
                  </a:lnTo>
                  <a:lnTo>
                    <a:pt x="764" y="759"/>
                  </a:lnTo>
                  <a:lnTo>
                    <a:pt x="709" y="781"/>
                  </a:lnTo>
                  <a:lnTo>
                    <a:pt x="655" y="805"/>
                  </a:lnTo>
                  <a:lnTo>
                    <a:pt x="605" y="830"/>
                  </a:lnTo>
                  <a:lnTo>
                    <a:pt x="556" y="855"/>
                  </a:lnTo>
                  <a:lnTo>
                    <a:pt x="510" y="882"/>
                  </a:lnTo>
                  <a:lnTo>
                    <a:pt x="488" y="895"/>
                  </a:lnTo>
                  <a:lnTo>
                    <a:pt x="467" y="909"/>
                  </a:lnTo>
                  <a:lnTo>
                    <a:pt x="445" y="923"/>
                  </a:lnTo>
                  <a:lnTo>
                    <a:pt x="425" y="937"/>
                  </a:lnTo>
                  <a:lnTo>
                    <a:pt x="406" y="951"/>
                  </a:lnTo>
                  <a:lnTo>
                    <a:pt x="387" y="966"/>
                  </a:lnTo>
                  <a:lnTo>
                    <a:pt x="369" y="981"/>
                  </a:lnTo>
                  <a:lnTo>
                    <a:pt x="351" y="996"/>
                  </a:lnTo>
                  <a:lnTo>
                    <a:pt x="1687" y="4574"/>
                  </a:lnTo>
                  <a:close/>
                  <a:moveTo>
                    <a:pt x="1827" y="3171"/>
                  </a:moveTo>
                  <a:lnTo>
                    <a:pt x="1859" y="3166"/>
                  </a:lnTo>
                  <a:lnTo>
                    <a:pt x="1893" y="3163"/>
                  </a:lnTo>
                  <a:lnTo>
                    <a:pt x="1927" y="3161"/>
                  </a:lnTo>
                  <a:lnTo>
                    <a:pt x="1963" y="3160"/>
                  </a:lnTo>
                  <a:lnTo>
                    <a:pt x="1999" y="3159"/>
                  </a:lnTo>
                  <a:lnTo>
                    <a:pt x="2038" y="3159"/>
                  </a:lnTo>
                  <a:lnTo>
                    <a:pt x="2076" y="3158"/>
                  </a:lnTo>
                  <a:lnTo>
                    <a:pt x="2115" y="3158"/>
                  </a:lnTo>
                  <a:lnTo>
                    <a:pt x="2126" y="3158"/>
                  </a:lnTo>
                  <a:lnTo>
                    <a:pt x="2165" y="3158"/>
                  </a:lnTo>
                  <a:lnTo>
                    <a:pt x="2204" y="3159"/>
                  </a:lnTo>
                  <a:lnTo>
                    <a:pt x="2243" y="3159"/>
                  </a:lnTo>
                  <a:lnTo>
                    <a:pt x="2280" y="3160"/>
                  </a:lnTo>
                  <a:lnTo>
                    <a:pt x="2316" y="3161"/>
                  </a:lnTo>
                  <a:lnTo>
                    <a:pt x="2352" y="3164"/>
                  </a:lnTo>
                  <a:lnTo>
                    <a:pt x="2385" y="3168"/>
                  </a:lnTo>
                  <a:lnTo>
                    <a:pt x="2417" y="3172"/>
                  </a:lnTo>
                  <a:lnTo>
                    <a:pt x="2945" y="772"/>
                  </a:lnTo>
                  <a:lnTo>
                    <a:pt x="2938" y="773"/>
                  </a:lnTo>
                  <a:lnTo>
                    <a:pt x="2931" y="774"/>
                  </a:lnTo>
                  <a:lnTo>
                    <a:pt x="2927" y="773"/>
                  </a:lnTo>
                  <a:lnTo>
                    <a:pt x="2922" y="773"/>
                  </a:lnTo>
                  <a:lnTo>
                    <a:pt x="2918" y="771"/>
                  </a:lnTo>
                  <a:lnTo>
                    <a:pt x="2913" y="769"/>
                  </a:lnTo>
                  <a:lnTo>
                    <a:pt x="2906" y="765"/>
                  </a:lnTo>
                  <a:lnTo>
                    <a:pt x="2898" y="758"/>
                  </a:lnTo>
                  <a:lnTo>
                    <a:pt x="2891" y="749"/>
                  </a:lnTo>
                  <a:lnTo>
                    <a:pt x="2884" y="739"/>
                  </a:lnTo>
                  <a:lnTo>
                    <a:pt x="2878" y="727"/>
                  </a:lnTo>
                  <a:lnTo>
                    <a:pt x="2873" y="714"/>
                  </a:lnTo>
                  <a:lnTo>
                    <a:pt x="2867" y="699"/>
                  </a:lnTo>
                  <a:lnTo>
                    <a:pt x="2862" y="685"/>
                  </a:lnTo>
                  <a:lnTo>
                    <a:pt x="2858" y="668"/>
                  </a:lnTo>
                  <a:lnTo>
                    <a:pt x="2854" y="652"/>
                  </a:lnTo>
                  <a:lnTo>
                    <a:pt x="2851" y="634"/>
                  </a:lnTo>
                  <a:lnTo>
                    <a:pt x="2849" y="615"/>
                  </a:lnTo>
                  <a:lnTo>
                    <a:pt x="2846" y="597"/>
                  </a:lnTo>
                  <a:lnTo>
                    <a:pt x="2845" y="577"/>
                  </a:lnTo>
                  <a:lnTo>
                    <a:pt x="2801" y="571"/>
                  </a:lnTo>
                  <a:lnTo>
                    <a:pt x="2757" y="565"/>
                  </a:lnTo>
                  <a:lnTo>
                    <a:pt x="2712" y="558"/>
                  </a:lnTo>
                  <a:lnTo>
                    <a:pt x="2668" y="553"/>
                  </a:lnTo>
                  <a:lnTo>
                    <a:pt x="2622" y="549"/>
                  </a:lnTo>
                  <a:lnTo>
                    <a:pt x="2576" y="544"/>
                  </a:lnTo>
                  <a:lnTo>
                    <a:pt x="2530" y="541"/>
                  </a:lnTo>
                  <a:lnTo>
                    <a:pt x="2483" y="537"/>
                  </a:lnTo>
                  <a:lnTo>
                    <a:pt x="2436" y="535"/>
                  </a:lnTo>
                  <a:lnTo>
                    <a:pt x="2389" y="531"/>
                  </a:lnTo>
                  <a:lnTo>
                    <a:pt x="2341" y="529"/>
                  </a:lnTo>
                  <a:lnTo>
                    <a:pt x="2294" y="528"/>
                  </a:lnTo>
                  <a:lnTo>
                    <a:pt x="2245" y="527"/>
                  </a:lnTo>
                  <a:lnTo>
                    <a:pt x="2196" y="526"/>
                  </a:lnTo>
                  <a:lnTo>
                    <a:pt x="2147" y="526"/>
                  </a:lnTo>
                  <a:lnTo>
                    <a:pt x="2098" y="527"/>
                  </a:lnTo>
                  <a:lnTo>
                    <a:pt x="2008" y="529"/>
                  </a:lnTo>
                  <a:lnTo>
                    <a:pt x="1917" y="533"/>
                  </a:lnTo>
                  <a:lnTo>
                    <a:pt x="1828" y="538"/>
                  </a:lnTo>
                  <a:lnTo>
                    <a:pt x="1740" y="545"/>
                  </a:lnTo>
                  <a:lnTo>
                    <a:pt x="1653" y="553"/>
                  </a:lnTo>
                  <a:lnTo>
                    <a:pt x="1568" y="564"/>
                  </a:lnTo>
                  <a:lnTo>
                    <a:pt x="1484" y="575"/>
                  </a:lnTo>
                  <a:lnTo>
                    <a:pt x="1401" y="587"/>
                  </a:lnTo>
                  <a:lnTo>
                    <a:pt x="1400" y="607"/>
                  </a:lnTo>
                  <a:lnTo>
                    <a:pt x="1397" y="626"/>
                  </a:lnTo>
                  <a:lnTo>
                    <a:pt x="1395" y="643"/>
                  </a:lnTo>
                  <a:lnTo>
                    <a:pt x="1392" y="661"/>
                  </a:lnTo>
                  <a:lnTo>
                    <a:pt x="1388" y="679"/>
                  </a:lnTo>
                  <a:lnTo>
                    <a:pt x="1384" y="694"/>
                  </a:lnTo>
                  <a:lnTo>
                    <a:pt x="1379" y="710"/>
                  </a:lnTo>
                  <a:lnTo>
                    <a:pt x="1373" y="723"/>
                  </a:lnTo>
                  <a:lnTo>
                    <a:pt x="1368" y="737"/>
                  </a:lnTo>
                  <a:lnTo>
                    <a:pt x="1362" y="748"/>
                  </a:lnTo>
                  <a:lnTo>
                    <a:pt x="1355" y="759"/>
                  </a:lnTo>
                  <a:lnTo>
                    <a:pt x="1349" y="767"/>
                  </a:lnTo>
                  <a:lnTo>
                    <a:pt x="1340" y="774"/>
                  </a:lnTo>
                  <a:lnTo>
                    <a:pt x="1333" y="779"/>
                  </a:lnTo>
                  <a:lnTo>
                    <a:pt x="1328" y="780"/>
                  </a:lnTo>
                  <a:lnTo>
                    <a:pt x="1324" y="782"/>
                  </a:lnTo>
                  <a:lnTo>
                    <a:pt x="1320" y="782"/>
                  </a:lnTo>
                  <a:lnTo>
                    <a:pt x="1315" y="783"/>
                  </a:lnTo>
                  <a:lnTo>
                    <a:pt x="1308" y="782"/>
                  </a:lnTo>
                  <a:lnTo>
                    <a:pt x="1301" y="781"/>
                  </a:lnTo>
                  <a:lnTo>
                    <a:pt x="1827" y="3171"/>
                  </a:lnTo>
                  <a:close/>
                  <a:moveTo>
                    <a:pt x="2436" y="3175"/>
                  </a:moveTo>
                  <a:lnTo>
                    <a:pt x="2457" y="3178"/>
                  </a:lnTo>
                  <a:lnTo>
                    <a:pt x="2476" y="3183"/>
                  </a:lnTo>
                  <a:lnTo>
                    <a:pt x="2496" y="3188"/>
                  </a:lnTo>
                  <a:lnTo>
                    <a:pt x="2513" y="3194"/>
                  </a:lnTo>
                  <a:lnTo>
                    <a:pt x="2530" y="3201"/>
                  </a:lnTo>
                  <a:lnTo>
                    <a:pt x="2545" y="3209"/>
                  </a:lnTo>
                  <a:lnTo>
                    <a:pt x="2561" y="3217"/>
                  </a:lnTo>
                  <a:lnTo>
                    <a:pt x="2574" y="3227"/>
                  </a:lnTo>
                  <a:lnTo>
                    <a:pt x="2587" y="3237"/>
                  </a:lnTo>
                  <a:lnTo>
                    <a:pt x="2599" y="3248"/>
                  </a:lnTo>
                  <a:lnTo>
                    <a:pt x="2610" y="3261"/>
                  </a:lnTo>
                  <a:lnTo>
                    <a:pt x="2619" y="3274"/>
                  </a:lnTo>
                  <a:lnTo>
                    <a:pt x="2627" y="3289"/>
                  </a:lnTo>
                  <a:lnTo>
                    <a:pt x="2633" y="3304"/>
                  </a:lnTo>
                  <a:lnTo>
                    <a:pt x="2639" y="3321"/>
                  </a:lnTo>
                  <a:lnTo>
                    <a:pt x="2643" y="3340"/>
                  </a:lnTo>
                  <a:lnTo>
                    <a:pt x="2647" y="3361"/>
                  </a:lnTo>
                  <a:lnTo>
                    <a:pt x="2650" y="3382"/>
                  </a:lnTo>
                  <a:lnTo>
                    <a:pt x="2651" y="3402"/>
                  </a:lnTo>
                  <a:lnTo>
                    <a:pt x="2652" y="3422"/>
                  </a:lnTo>
                  <a:lnTo>
                    <a:pt x="2653" y="3440"/>
                  </a:lnTo>
                  <a:lnTo>
                    <a:pt x="2652" y="3458"/>
                  </a:lnTo>
                  <a:lnTo>
                    <a:pt x="2650" y="3476"/>
                  </a:lnTo>
                  <a:lnTo>
                    <a:pt x="2647" y="3492"/>
                  </a:lnTo>
                  <a:lnTo>
                    <a:pt x="2644" y="3507"/>
                  </a:lnTo>
                  <a:lnTo>
                    <a:pt x="2640" y="3522"/>
                  </a:lnTo>
                  <a:lnTo>
                    <a:pt x="2633" y="3536"/>
                  </a:lnTo>
                  <a:lnTo>
                    <a:pt x="2627" y="3549"/>
                  </a:lnTo>
                  <a:lnTo>
                    <a:pt x="2620" y="3561"/>
                  </a:lnTo>
                  <a:lnTo>
                    <a:pt x="2612" y="3572"/>
                  </a:lnTo>
                  <a:lnTo>
                    <a:pt x="2603" y="3582"/>
                  </a:lnTo>
                  <a:lnTo>
                    <a:pt x="2593" y="3593"/>
                  </a:lnTo>
                  <a:lnTo>
                    <a:pt x="2584" y="3601"/>
                  </a:lnTo>
                  <a:lnTo>
                    <a:pt x="2574" y="3608"/>
                  </a:lnTo>
                  <a:lnTo>
                    <a:pt x="2564" y="3616"/>
                  </a:lnTo>
                  <a:lnTo>
                    <a:pt x="2553" y="3623"/>
                  </a:lnTo>
                  <a:lnTo>
                    <a:pt x="2540" y="3630"/>
                  </a:lnTo>
                  <a:lnTo>
                    <a:pt x="2528" y="3636"/>
                  </a:lnTo>
                  <a:lnTo>
                    <a:pt x="2515" y="3642"/>
                  </a:lnTo>
                  <a:lnTo>
                    <a:pt x="2502" y="3648"/>
                  </a:lnTo>
                  <a:lnTo>
                    <a:pt x="2502" y="4280"/>
                  </a:lnTo>
                  <a:lnTo>
                    <a:pt x="2502" y="4294"/>
                  </a:lnTo>
                  <a:lnTo>
                    <a:pt x="2502" y="4308"/>
                  </a:lnTo>
                  <a:lnTo>
                    <a:pt x="2502" y="4324"/>
                  </a:lnTo>
                  <a:lnTo>
                    <a:pt x="2501" y="4339"/>
                  </a:lnTo>
                  <a:lnTo>
                    <a:pt x="2501" y="4361"/>
                  </a:lnTo>
                  <a:lnTo>
                    <a:pt x="2501" y="4388"/>
                  </a:lnTo>
                  <a:lnTo>
                    <a:pt x="2501" y="4417"/>
                  </a:lnTo>
                  <a:lnTo>
                    <a:pt x="2501" y="4448"/>
                  </a:lnTo>
                  <a:lnTo>
                    <a:pt x="2502" y="4479"/>
                  </a:lnTo>
                  <a:lnTo>
                    <a:pt x="2504" y="4508"/>
                  </a:lnTo>
                  <a:lnTo>
                    <a:pt x="2507" y="4535"/>
                  </a:lnTo>
                  <a:lnTo>
                    <a:pt x="2510" y="4558"/>
                  </a:lnTo>
                  <a:lnTo>
                    <a:pt x="2522" y="4562"/>
                  </a:lnTo>
                  <a:lnTo>
                    <a:pt x="2535" y="4566"/>
                  </a:lnTo>
                  <a:lnTo>
                    <a:pt x="2549" y="4571"/>
                  </a:lnTo>
                  <a:lnTo>
                    <a:pt x="2565" y="4576"/>
                  </a:lnTo>
                  <a:lnTo>
                    <a:pt x="3903" y="996"/>
                  </a:lnTo>
                  <a:lnTo>
                    <a:pt x="3885" y="979"/>
                  </a:lnTo>
                  <a:lnTo>
                    <a:pt x="3866" y="964"/>
                  </a:lnTo>
                  <a:lnTo>
                    <a:pt x="3847" y="948"/>
                  </a:lnTo>
                  <a:lnTo>
                    <a:pt x="3826" y="934"/>
                  </a:lnTo>
                  <a:lnTo>
                    <a:pt x="3805" y="918"/>
                  </a:lnTo>
                  <a:lnTo>
                    <a:pt x="3783" y="904"/>
                  </a:lnTo>
                  <a:lnTo>
                    <a:pt x="3762" y="889"/>
                  </a:lnTo>
                  <a:lnTo>
                    <a:pt x="3739" y="876"/>
                  </a:lnTo>
                  <a:lnTo>
                    <a:pt x="3692" y="848"/>
                  </a:lnTo>
                  <a:lnTo>
                    <a:pt x="3643" y="821"/>
                  </a:lnTo>
                  <a:lnTo>
                    <a:pt x="3592" y="795"/>
                  </a:lnTo>
                  <a:lnTo>
                    <a:pt x="3538" y="771"/>
                  </a:lnTo>
                  <a:lnTo>
                    <a:pt x="3482" y="747"/>
                  </a:lnTo>
                  <a:lnTo>
                    <a:pt x="3425" y="724"/>
                  </a:lnTo>
                  <a:lnTo>
                    <a:pt x="3365" y="704"/>
                  </a:lnTo>
                  <a:lnTo>
                    <a:pt x="3304" y="683"/>
                  </a:lnTo>
                  <a:lnTo>
                    <a:pt x="3239" y="664"/>
                  </a:lnTo>
                  <a:lnTo>
                    <a:pt x="3175" y="647"/>
                  </a:lnTo>
                  <a:lnTo>
                    <a:pt x="3108" y="629"/>
                  </a:lnTo>
                  <a:lnTo>
                    <a:pt x="3039" y="613"/>
                  </a:lnTo>
                  <a:lnTo>
                    <a:pt x="3032" y="639"/>
                  </a:lnTo>
                  <a:lnTo>
                    <a:pt x="3025" y="662"/>
                  </a:lnTo>
                  <a:lnTo>
                    <a:pt x="3017" y="684"/>
                  </a:lnTo>
                  <a:lnTo>
                    <a:pt x="3008" y="704"/>
                  </a:lnTo>
                  <a:lnTo>
                    <a:pt x="2999" y="721"/>
                  </a:lnTo>
                  <a:lnTo>
                    <a:pt x="2989" y="737"/>
                  </a:lnTo>
                  <a:lnTo>
                    <a:pt x="2978" y="749"/>
                  </a:lnTo>
                  <a:lnTo>
                    <a:pt x="2968" y="760"/>
                  </a:lnTo>
                  <a:lnTo>
                    <a:pt x="2436" y="3175"/>
                  </a:lnTo>
                  <a:close/>
                  <a:moveTo>
                    <a:pt x="2358" y="7248"/>
                  </a:moveTo>
                  <a:lnTo>
                    <a:pt x="2361" y="5122"/>
                  </a:lnTo>
                  <a:lnTo>
                    <a:pt x="2456" y="4866"/>
                  </a:lnTo>
                  <a:lnTo>
                    <a:pt x="2441" y="4861"/>
                  </a:lnTo>
                  <a:lnTo>
                    <a:pt x="2425" y="4856"/>
                  </a:lnTo>
                  <a:lnTo>
                    <a:pt x="2410" y="4852"/>
                  </a:lnTo>
                  <a:lnTo>
                    <a:pt x="2395" y="4847"/>
                  </a:lnTo>
                  <a:lnTo>
                    <a:pt x="2376" y="4841"/>
                  </a:lnTo>
                  <a:lnTo>
                    <a:pt x="2359" y="4835"/>
                  </a:lnTo>
                  <a:lnTo>
                    <a:pt x="2341" y="4827"/>
                  </a:lnTo>
                  <a:lnTo>
                    <a:pt x="2326" y="4817"/>
                  </a:lnTo>
                  <a:lnTo>
                    <a:pt x="2311" y="4807"/>
                  </a:lnTo>
                  <a:lnTo>
                    <a:pt x="2298" y="4797"/>
                  </a:lnTo>
                  <a:lnTo>
                    <a:pt x="2285" y="4784"/>
                  </a:lnTo>
                  <a:lnTo>
                    <a:pt x="2274" y="4771"/>
                  </a:lnTo>
                  <a:lnTo>
                    <a:pt x="2263" y="4757"/>
                  </a:lnTo>
                  <a:lnTo>
                    <a:pt x="2254" y="4743"/>
                  </a:lnTo>
                  <a:lnTo>
                    <a:pt x="2245" y="4727"/>
                  </a:lnTo>
                  <a:lnTo>
                    <a:pt x="2238" y="4712"/>
                  </a:lnTo>
                  <a:lnTo>
                    <a:pt x="2230" y="4695"/>
                  </a:lnTo>
                  <a:lnTo>
                    <a:pt x="2223" y="4678"/>
                  </a:lnTo>
                  <a:lnTo>
                    <a:pt x="2218" y="4661"/>
                  </a:lnTo>
                  <a:lnTo>
                    <a:pt x="2213" y="4642"/>
                  </a:lnTo>
                  <a:lnTo>
                    <a:pt x="2209" y="4625"/>
                  </a:lnTo>
                  <a:lnTo>
                    <a:pt x="2204" y="4606"/>
                  </a:lnTo>
                  <a:lnTo>
                    <a:pt x="2201" y="4586"/>
                  </a:lnTo>
                  <a:lnTo>
                    <a:pt x="2198" y="4566"/>
                  </a:lnTo>
                  <a:lnTo>
                    <a:pt x="2195" y="4528"/>
                  </a:lnTo>
                  <a:lnTo>
                    <a:pt x="2192" y="4488"/>
                  </a:lnTo>
                  <a:lnTo>
                    <a:pt x="2191" y="4448"/>
                  </a:lnTo>
                  <a:lnTo>
                    <a:pt x="2190" y="4410"/>
                  </a:lnTo>
                  <a:lnTo>
                    <a:pt x="2191" y="4371"/>
                  </a:lnTo>
                  <a:lnTo>
                    <a:pt x="2191" y="4334"/>
                  </a:lnTo>
                  <a:lnTo>
                    <a:pt x="2191" y="4320"/>
                  </a:lnTo>
                  <a:lnTo>
                    <a:pt x="2192" y="4306"/>
                  </a:lnTo>
                  <a:lnTo>
                    <a:pt x="2192" y="4293"/>
                  </a:lnTo>
                  <a:lnTo>
                    <a:pt x="2192" y="4280"/>
                  </a:lnTo>
                  <a:lnTo>
                    <a:pt x="2192" y="3537"/>
                  </a:lnTo>
                  <a:lnTo>
                    <a:pt x="2258" y="3537"/>
                  </a:lnTo>
                  <a:lnTo>
                    <a:pt x="2258" y="3470"/>
                  </a:lnTo>
                  <a:lnTo>
                    <a:pt x="2230" y="3470"/>
                  </a:lnTo>
                  <a:lnTo>
                    <a:pt x="2198" y="3469"/>
                  </a:lnTo>
                  <a:lnTo>
                    <a:pt x="2164" y="3469"/>
                  </a:lnTo>
                  <a:lnTo>
                    <a:pt x="2126" y="3469"/>
                  </a:lnTo>
                  <a:lnTo>
                    <a:pt x="2115" y="3469"/>
                  </a:lnTo>
                  <a:lnTo>
                    <a:pt x="2077" y="3469"/>
                  </a:lnTo>
                  <a:lnTo>
                    <a:pt x="2042" y="3469"/>
                  </a:lnTo>
                  <a:lnTo>
                    <a:pt x="2011" y="3470"/>
                  </a:lnTo>
                  <a:lnTo>
                    <a:pt x="1982" y="3470"/>
                  </a:lnTo>
                  <a:lnTo>
                    <a:pt x="1982" y="3537"/>
                  </a:lnTo>
                  <a:lnTo>
                    <a:pt x="2053" y="3537"/>
                  </a:lnTo>
                  <a:lnTo>
                    <a:pt x="2053" y="4280"/>
                  </a:lnTo>
                  <a:lnTo>
                    <a:pt x="2053" y="4294"/>
                  </a:lnTo>
                  <a:lnTo>
                    <a:pt x="2053" y="4307"/>
                  </a:lnTo>
                  <a:lnTo>
                    <a:pt x="2053" y="4322"/>
                  </a:lnTo>
                  <a:lnTo>
                    <a:pt x="2054" y="4336"/>
                  </a:lnTo>
                  <a:lnTo>
                    <a:pt x="2054" y="4373"/>
                  </a:lnTo>
                  <a:lnTo>
                    <a:pt x="2054" y="4411"/>
                  </a:lnTo>
                  <a:lnTo>
                    <a:pt x="2054" y="4450"/>
                  </a:lnTo>
                  <a:lnTo>
                    <a:pt x="2053" y="4490"/>
                  </a:lnTo>
                  <a:lnTo>
                    <a:pt x="2051" y="4529"/>
                  </a:lnTo>
                  <a:lnTo>
                    <a:pt x="2047" y="4567"/>
                  </a:lnTo>
                  <a:lnTo>
                    <a:pt x="2044" y="4587"/>
                  </a:lnTo>
                  <a:lnTo>
                    <a:pt x="2041" y="4606"/>
                  </a:lnTo>
                  <a:lnTo>
                    <a:pt x="2037" y="4625"/>
                  </a:lnTo>
                  <a:lnTo>
                    <a:pt x="2032" y="4643"/>
                  </a:lnTo>
                  <a:lnTo>
                    <a:pt x="2028" y="4661"/>
                  </a:lnTo>
                  <a:lnTo>
                    <a:pt x="2022" y="4678"/>
                  </a:lnTo>
                  <a:lnTo>
                    <a:pt x="2018" y="4696"/>
                  </a:lnTo>
                  <a:lnTo>
                    <a:pt x="2009" y="4712"/>
                  </a:lnTo>
                  <a:lnTo>
                    <a:pt x="2001" y="4728"/>
                  </a:lnTo>
                  <a:lnTo>
                    <a:pt x="1993" y="4743"/>
                  </a:lnTo>
                  <a:lnTo>
                    <a:pt x="1983" y="4757"/>
                  </a:lnTo>
                  <a:lnTo>
                    <a:pt x="1972" y="4771"/>
                  </a:lnTo>
                  <a:lnTo>
                    <a:pt x="1962" y="4784"/>
                  </a:lnTo>
                  <a:lnTo>
                    <a:pt x="1950" y="4796"/>
                  </a:lnTo>
                  <a:lnTo>
                    <a:pt x="1936" y="4807"/>
                  </a:lnTo>
                  <a:lnTo>
                    <a:pt x="1922" y="4817"/>
                  </a:lnTo>
                  <a:lnTo>
                    <a:pt x="1906" y="4827"/>
                  </a:lnTo>
                  <a:lnTo>
                    <a:pt x="1889" y="4834"/>
                  </a:lnTo>
                  <a:lnTo>
                    <a:pt x="1872" y="4841"/>
                  </a:lnTo>
                  <a:lnTo>
                    <a:pt x="1853" y="4846"/>
                  </a:lnTo>
                  <a:lnTo>
                    <a:pt x="1840" y="4851"/>
                  </a:lnTo>
                  <a:lnTo>
                    <a:pt x="1825" y="4855"/>
                  </a:lnTo>
                  <a:lnTo>
                    <a:pt x="1811" y="4859"/>
                  </a:lnTo>
                  <a:lnTo>
                    <a:pt x="1796" y="4864"/>
                  </a:lnTo>
                  <a:lnTo>
                    <a:pt x="1895" y="5129"/>
                  </a:lnTo>
                  <a:lnTo>
                    <a:pt x="1895" y="7247"/>
                  </a:lnTo>
                  <a:lnTo>
                    <a:pt x="1953" y="7248"/>
                  </a:lnTo>
                  <a:lnTo>
                    <a:pt x="2010" y="7249"/>
                  </a:lnTo>
                  <a:lnTo>
                    <a:pt x="2068" y="7249"/>
                  </a:lnTo>
                  <a:lnTo>
                    <a:pt x="2126" y="7250"/>
                  </a:lnTo>
                  <a:lnTo>
                    <a:pt x="2184" y="7250"/>
                  </a:lnTo>
                  <a:lnTo>
                    <a:pt x="2242" y="7250"/>
                  </a:lnTo>
                  <a:lnTo>
                    <a:pt x="2300" y="7249"/>
                  </a:lnTo>
                  <a:lnTo>
                    <a:pt x="2358" y="7248"/>
                  </a:lnTo>
                  <a:close/>
                  <a:moveTo>
                    <a:pt x="1777" y="7244"/>
                  </a:moveTo>
                  <a:lnTo>
                    <a:pt x="1777" y="5154"/>
                  </a:lnTo>
                  <a:lnTo>
                    <a:pt x="1685" y="4910"/>
                  </a:lnTo>
                  <a:lnTo>
                    <a:pt x="1656" y="4925"/>
                  </a:lnTo>
                  <a:lnTo>
                    <a:pt x="1630" y="4940"/>
                  </a:lnTo>
                  <a:lnTo>
                    <a:pt x="1609" y="4953"/>
                  </a:lnTo>
                  <a:lnTo>
                    <a:pt x="1594" y="4965"/>
                  </a:lnTo>
                  <a:lnTo>
                    <a:pt x="1591" y="4977"/>
                  </a:lnTo>
                  <a:lnTo>
                    <a:pt x="1590" y="4992"/>
                  </a:lnTo>
                  <a:lnTo>
                    <a:pt x="1588" y="5008"/>
                  </a:lnTo>
                  <a:lnTo>
                    <a:pt x="1587" y="5027"/>
                  </a:lnTo>
                  <a:lnTo>
                    <a:pt x="1586" y="5069"/>
                  </a:lnTo>
                  <a:lnTo>
                    <a:pt x="1587" y="5115"/>
                  </a:lnTo>
                  <a:lnTo>
                    <a:pt x="1590" y="5162"/>
                  </a:lnTo>
                  <a:lnTo>
                    <a:pt x="1594" y="5207"/>
                  </a:lnTo>
                  <a:lnTo>
                    <a:pt x="1596" y="5228"/>
                  </a:lnTo>
                  <a:lnTo>
                    <a:pt x="1599" y="5248"/>
                  </a:lnTo>
                  <a:lnTo>
                    <a:pt x="1602" y="5265"/>
                  </a:lnTo>
                  <a:lnTo>
                    <a:pt x="1607" y="5281"/>
                  </a:lnTo>
                  <a:lnTo>
                    <a:pt x="1616" y="5321"/>
                  </a:lnTo>
                  <a:lnTo>
                    <a:pt x="1627" y="5373"/>
                  </a:lnTo>
                  <a:lnTo>
                    <a:pt x="1641" y="5434"/>
                  </a:lnTo>
                  <a:lnTo>
                    <a:pt x="1653" y="5500"/>
                  </a:lnTo>
                  <a:lnTo>
                    <a:pt x="1665" y="5566"/>
                  </a:lnTo>
                  <a:lnTo>
                    <a:pt x="1674" y="5629"/>
                  </a:lnTo>
                  <a:lnTo>
                    <a:pt x="1677" y="5658"/>
                  </a:lnTo>
                  <a:lnTo>
                    <a:pt x="1680" y="5685"/>
                  </a:lnTo>
                  <a:lnTo>
                    <a:pt x="1682" y="5709"/>
                  </a:lnTo>
                  <a:lnTo>
                    <a:pt x="1682" y="5731"/>
                  </a:lnTo>
                  <a:lnTo>
                    <a:pt x="1681" y="5762"/>
                  </a:lnTo>
                  <a:lnTo>
                    <a:pt x="1679" y="5804"/>
                  </a:lnTo>
                  <a:lnTo>
                    <a:pt x="1674" y="5854"/>
                  </a:lnTo>
                  <a:lnTo>
                    <a:pt x="1667" y="5911"/>
                  </a:lnTo>
                  <a:lnTo>
                    <a:pt x="1662" y="5942"/>
                  </a:lnTo>
                  <a:lnTo>
                    <a:pt x="1656" y="5972"/>
                  </a:lnTo>
                  <a:lnTo>
                    <a:pt x="1649" y="6003"/>
                  </a:lnTo>
                  <a:lnTo>
                    <a:pt x="1642" y="6033"/>
                  </a:lnTo>
                  <a:lnTo>
                    <a:pt x="1634" y="6062"/>
                  </a:lnTo>
                  <a:lnTo>
                    <a:pt x="1624" y="6091"/>
                  </a:lnTo>
                  <a:lnTo>
                    <a:pt x="1613" y="6119"/>
                  </a:lnTo>
                  <a:lnTo>
                    <a:pt x="1601" y="6145"/>
                  </a:lnTo>
                  <a:lnTo>
                    <a:pt x="1595" y="6158"/>
                  </a:lnTo>
                  <a:lnTo>
                    <a:pt x="1589" y="6173"/>
                  </a:lnTo>
                  <a:lnTo>
                    <a:pt x="1583" y="6187"/>
                  </a:lnTo>
                  <a:lnTo>
                    <a:pt x="1578" y="6204"/>
                  </a:lnTo>
                  <a:lnTo>
                    <a:pt x="1573" y="6222"/>
                  </a:lnTo>
                  <a:lnTo>
                    <a:pt x="1568" y="6239"/>
                  </a:lnTo>
                  <a:lnTo>
                    <a:pt x="1564" y="6258"/>
                  </a:lnTo>
                  <a:lnTo>
                    <a:pt x="1561" y="6277"/>
                  </a:lnTo>
                  <a:lnTo>
                    <a:pt x="1555" y="6318"/>
                  </a:lnTo>
                  <a:lnTo>
                    <a:pt x="1550" y="6361"/>
                  </a:lnTo>
                  <a:lnTo>
                    <a:pt x="1548" y="6406"/>
                  </a:lnTo>
                  <a:lnTo>
                    <a:pt x="1547" y="6452"/>
                  </a:lnTo>
                  <a:lnTo>
                    <a:pt x="1547" y="7234"/>
                  </a:lnTo>
                  <a:lnTo>
                    <a:pt x="1547" y="7234"/>
                  </a:lnTo>
                  <a:lnTo>
                    <a:pt x="1574" y="7235"/>
                  </a:lnTo>
                  <a:lnTo>
                    <a:pt x="1603" y="7237"/>
                  </a:lnTo>
                  <a:lnTo>
                    <a:pt x="1633" y="7238"/>
                  </a:lnTo>
                  <a:lnTo>
                    <a:pt x="1660" y="7239"/>
                  </a:lnTo>
                  <a:lnTo>
                    <a:pt x="1689" y="7240"/>
                  </a:lnTo>
                  <a:lnTo>
                    <a:pt x="1718" y="7242"/>
                  </a:lnTo>
                  <a:lnTo>
                    <a:pt x="1748" y="7243"/>
                  </a:lnTo>
                  <a:lnTo>
                    <a:pt x="1777" y="7244"/>
                  </a:lnTo>
                  <a:close/>
                  <a:moveTo>
                    <a:pt x="2567" y="4914"/>
                  </a:moveTo>
                  <a:lnTo>
                    <a:pt x="2477" y="5154"/>
                  </a:lnTo>
                  <a:lnTo>
                    <a:pt x="2477" y="7246"/>
                  </a:lnTo>
                  <a:lnTo>
                    <a:pt x="2505" y="7245"/>
                  </a:lnTo>
                  <a:lnTo>
                    <a:pt x="2533" y="7244"/>
                  </a:lnTo>
                  <a:lnTo>
                    <a:pt x="2561" y="7244"/>
                  </a:lnTo>
                  <a:lnTo>
                    <a:pt x="2588" y="7243"/>
                  </a:lnTo>
                  <a:lnTo>
                    <a:pt x="2616" y="7242"/>
                  </a:lnTo>
                  <a:lnTo>
                    <a:pt x="2644" y="7241"/>
                  </a:lnTo>
                  <a:lnTo>
                    <a:pt x="2672" y="7240"/>
                  </a:lnTo>
                  <a:lnTo>
                    <a:pt x="2699" y="7238"/>
                  </a:lnTo>
                  <a:lnTo>
                    <a:pt x="2699" y="6452"/>
                  </a:lnTo>
                  <a:lnTo>
                    <a:pt x="2698" y="6406"/>
                  </a:lnTo>
                  <a:lnTo>
                    <a:pt x="2695" y="6360"/>
                  </a:lnTo>
                  <a:lnTo>
                    <a:pt x="2690" y="6318"/>
                  </a:lnTo>
                  <a:lnTo>
                    <a:pt x="2684" y="6277"/>
                  </a:lnTo>
                  <a:lnTo>
                    <a:pt x="2681" y="6258"/>
                  </a:lnTo>
                  <a:lnTo>
                    <a:pt x="2677" y="6239"/>
                  </a:lnTo>
                  <a:lnTo>
                    <a:pt x="2673" y="6222"/>
                  </a:lnTo>
                  <a:lnTo>
                    <a:pt x="2668" y="6204"/>
                  </a:lnTo>
                  <a:lnTo>
                    <a:pt x="2662" y="6188"/>
                  </a:lnTo>
                  <a:lnTo>
                    <a:pt x="2657" y="6173"/>
                  </a:lnTo>
                  <a:lnTo>
                    <a:pt x="2651" y="6159"/>
                  </a:lnTo>
                  <a:lnTo>
                    <a:pt x="2645" y="6146"/>
                  </a:lnTo>
                  <a:lnTo>
                    <a:pt x="2632" y="6120"/>
                  </a:lnTo>
                  <a:lnTo>
                    <a:pt x="2622" y="6092"/>
                  </a:lnTo>
                  <a:lnTo>
                    <a:pt x="2613" y="6063"/>
                  </a:lnTo>
                  <a:lnTo>
                    <a:pt x="2603" y="6033"/>
                  </a:lnTo>
                  <a:lnTo>
                    <a:pt x="2596" y="6003"/>
                  </a:lnTo>
                  <a:lnTo>
                    <a:pt x="2589" y="5973"/>
                  </a:lnTo>
                  <a:lnTo>
                    <a:pt x="2584" y="5942"/>
                  </a:lnTo>
                  <a:lnTo>
                    <a:pt x="2578" y="5911"/>
                  </a:lnTo>
                  <a:lnTo>
                    <a:pt x="2571" y="5855"/>
                  </a:lnTo>
                  <a:lnTo>
                    <a:pt x="2566" y="5804"/>
                  </a:lnTo>
                  <a:lnTo>
                    <a:pt x="2563" y="5762"/>
                  </a:lnTo>
                  <a:lnTo>
                    <a:pt x="2563" y="5731"/>
                  </a:lnTo>
                  <a:lnTo>
                    <a:pt x="2563" y="5710"/>
                  </a:lnTo>
                  <a:lnTo>
                    <a:pt x="2565" y="5686"/>
                  </a:lnTo>
                  <a:lnTo>
                    <a:pt x="2567" y="5659"/>
                  </a:lnTo>
                  <a:lnTo>
                    <a:pt x="2571" y="5631"/>
                  </a:lnTo>
                  <a:lnTo>
                    <a:pt x="2580" y="5569"/>
                  </a:lnTo>
                  <a:lnTo>
                    <a:pt x="2591" y="5504"/>
                  </a:lnTo>
                  <a:lnTo>
                    <a:pt x="2603" y="5439"/>
                  </a:lnTo>
                  <a:lnTo>
                    <a:pt x="2617" y="5377"/>
                  </a:lnTo>
                  <a:lnTo>
                    <a:pt x="2629" y="5323"/>
                  </a:lnTo>
                  <a:lnTo>
                    <a:pt x="2640" y="5280"/>
                  </a:lnTo>
                  <a:lnTo>
                    <a:pt x="2643" y="5265"/>
                  </a:lnTo>
                  <a:lnTo>
                    <a:pt x="2647" y="5248"/>
                  </a:lnTo>
                  <a:lnTo>
                    <a:pt x="2649" y="5229"/>
                  </a:lnTo>
                  <a:lnTo>
                    <a:pt x="2652" y="5208"/>
                  </a:lnTo>
                  <a:lnTo>
                    <a:pt x="2656" y="5164"/>
                  </a:lnTo>
                  <a:lnTo>
                    <a:pt x="2658" y="5117"/>
                  </a:lnTo>
                  <a:lnTo>
                    <a:pt x="2659" y="5071"/>
                  </a:lnTo>
                  <a:lnTo>
                    <a:pt x="2658" y="5029"/>
                  </a:lnTo>
                  <a:lnTo>
                    <a:pt x="2657" y="5010"/>
                  </a:lnTo>
                  <a:lnTo>
                    <a:pt x="2656" y="4993"/>
                  </a:lnTo>
                  <a:lnTo>
                    <a:pt x="2654" y="4978"/>
                  </a:lnTo>
                  <a:lnTo>
                    <a:pt x="2651" y="4965"/>
                  </a:lnTo>
                  <a:lnTo>
                    <a:pt x="2636" y="4954"/>
                  </a:lnTo>
                  <a:lnTo>
                    <a:pt x="2618" y="4941"/>
                  </a:lnTo>
                  <a:lnTo>
                    <a:pt x="2594" y="4927"/>
                  </a:lnTo>
                  <a:lnTo>
                    <a:pt x="2567" y="4914"/>
                  </a:lnTo>
                  <a:close/>
                  <a:moveTo>
                    <a:pt x="3021" y="609"/>
                  </a:moveTo>
                  <a:lnTo>
                    <a:pt x="3001" y="606"/>
                  </a:lnTo>
                  <a:lnTo>
                    <a:pt x="2976" y="722"/>
                  </a:lnTo>
                  <a:lnTo>
                    <a:pt x="2982" y="712"/>
                  </a:lnTo>
                  <a:lnTo>
                    <a:pt x="2989" y="702"/>
                  </a:lnTo>
                  <a:lnTo>
                    <a:pt x="2995" y="689"/>
                  </a:lnTo>
                  <a:lnTo>
                    <a:pt x="3000" y="676"/>
                  </a:lnTo>
                  <a:lnTo>
                    <a:pt x="3005" y="660"/>
                  </a:lnTo>
                  <a:lnTo>
                    <a:pt x="3011" y="645"/>
                  </a:lnTo>
                  <a:lnTo>
                    <a:pt x="3016" y="628"/>
                  </a:lnTo>
                  <a:lnTo>
                    <a:pt x="3021" y="609"/>
                  </a:lnTo>
                  <a:close/>
                  <a:moveTo>
                    <a:pt x="2982" y="602"/>
                  </a:moveTo>
                  <a:lnTo>
                    <a:pt x="2953" y="597"/>
                  </a:lnTo>
                  <a:lnTo>
                    <a:pt x="2923" y="591"/>
                  </a:lnTo>
                  <a:lnTo>
                    <a:pt x="2894" y="585"/>
                  </a:lnTo>
                  <a:lnTo>
                    <a:pt x="2864" y="580"/>
                  </a:lnTo>
                  <a:lnTo>
                    <a:pt x="2865" y="600"/>
                  </a:lnTo>
                  <a:lnTo>
                    <a:pt x="2869" y="619"/>
                  </a:lnTo>
                  <a:lnTo>
                    <a:pt x="2871" y="635"/>
                  </a:lnTo>
                  <a:lnTo>
                    <a:pt x="2874" y="652"/>
                  </a:lnTo>
                  <a:lnTo>
                    <a:pt x="2878" y="667"/>
                  </a:lnTo>
                  <a:lnTo>
                    <a:pt x="2882" y="682"/>
                  </a:lnTo>
                  <a:lnTo>
                    <a:pt x="2886" y="694"/>
                  </a:lnTo>
                  <a:lnTo>
                    <a:pt x="2890" y="707"/>
                  </a:lnTo>
                  <a:lnTo>
                    <a:pt x="2894" y="717"/>
                  </a:lnTo>
                  <a:lnTo>
                    <a:pt x="2900" y="726"/>
                  </a:lnTo>
                  <a:lnTo>
                    <a:pt x="2905" y="735"/>
                  </a:lnTo>
                  <a:lnTo>
                    <a:pt x="2910" y="742"/>
                  </a:lnTo>
                  <a:lnTo>
                    <a:pt x="2915" y="747"/>
                  </a:lnTo>
                  <a:lnTo>
                    <a:pt x="2920" y="751"/>
                  </a:lnTo>
                  <a:lnTo>
                    <a:pt x="2926" y="753"/>
                  </a:lnTo>
                  <a:lnTo>
                    <a:pt x="2931" y="754"/>
                  </a:lnTo>
                  <a:lnTo>
                    <a:pt x="2936" y="753"/>
                  </a:lnTo>
                  <a:lnTo>
                    <a:pt x="2941" y="752"/>
                  </a:lnTo>
                  <a:lnTo>
                    <a:pt x="2945" y="751"/>
                  </a:lnTo>
                  <a:lnTo>
                    <a:pt x="2950" y="748"/>
                  </a:lnTo>
                  <a:lnTo>
                    <a:pt x="2982" y="602"/>
                  </a:lnTo>
                  <a:close/>
                  <a:moveTo>
                    <a:pt x="1382" y="591"/>
                  </a:moveTo>
                  <a:lnTo>
                    <a:pt x="1352" y="597"/>
                  </a:lnTo>
                  <a:lnTo>
                    <a:pt x="1323" y="602"/>
                  </a:lnTo>
                  <a:lnTo>
                    <a:pt x="1293" y="607"/>
                  </a:lnTo>
                  <a:lnTo>
                    <a:pt x="1264" y="613"/>
                  </a:lnTo>
                  <a:lnTo>
                    <a:pt x="1296" y="758"/>
                  </a:lnTo>
                  <a:lnTo>
                    <a:pt x="1301" y="761"/>
                  </a:lnTo>
                  <a:lnTo>
                    <a:pt x="1305" y="762"/>
                  </a:lnTo>
                  <a:lnTo>
                    <a:pt x="1310" y="764"/>
                  </a:lnTo>
                  <a:lnTo>
                    <a:pt x="1315" y="764"/>
                  </a:lnTo>
                  <a:lnTo>
                    <a:pt x="1321" y="763"/>
                  </a:lnTo>
                  <a:lnTo>
                    <a:pt x="1326" y="761"/>
                  </a:lnTo>
                  <a:lnTo>
                    <a:pt x="1331" y="757"/>
                  </a:lnTo>
                  <a:lnTo>
                    <a:pt x="1336" y="751"/>
                  </a:lnTo>
                  <a:lnTo>
                    <a:pt x="1341" y="745"/>
                  </a:lnTo>
                  <a:lnTo>
                    <a:pt x="1347" y="737"/>
                  </a:lnTo>
                  <a:lnTo>
                    <a:pt x="1351" y="727"/>
                  </a:lnTo>
                  <a:lnTo>
                    <a:pt x="1356" y="716"/>
                  </a:lnTo>
                  <a:lnTo>
                    <a:pt x="1360" y="705"/>
                  </a:lnTo>
                  <a:lnTo>
                    <a:pt x="1364" y="691"/>
                  </a:lnTo>
                  <a:lnTo>
                    <a:pt x="1368" y="678"/>
                  </a:lnTo>
                  <a:lnTo>
                    <a:pt x="1371" y="662"/>
                  </a:lnTo>
                  <a:lnTo>
                    <a:pt x="1376" y="646"/>
                  </a:lnTo>
                  <a:lnTo>
                    <a:pt x="1378" y="628"/>
                  </a:lnTo>
                  <a:lnTo>
                    <a:pt x="1380" y="610"/>
                  </a:lnTo>
                  <a:lnTo>
                    <a:pt x="1382" y="591"/>
                  </a:lnTo>
                  <a:close/>
                  <a:moveTo>
                    <a:pt x="1245" y="618"/>
                  </a:moveTo>
                  <a:lnTo>
                    <a:pt x="1226" y="622"/>
                  </a:lnTo>
                  <a:lnTo>
                    <a:pt x="1231" y="639"/>
                  </a:lnTo>
                  <a:lnTo>
                    <a:pt x="1236" y="656"/>
                  </a:lnTo>
                  <a:lnTo>
                    <a:pt x="1241" y="671"/>
                  </a:lnTo>
                  <a:lnTo>
                    <a:pt x="1246" y="685"/>
                  </a:lnTo>
                  <a:lnTo>
                    <a:pt x="1252" y="698"/>
                  </a:lnTo>
                  <a:lnTo>
                    <a:pt x="1257" y="711"/>
                  </a:lnTo>
                  <a:lnTo>
                    <a:pt x="1264" y="722"/>
                  </a:lnTo>
                  <a:lnTo>
                    <a:pt x="1270" y="732"/>
                  </a:lnTo>
                  <a:lnTo>
                    <a:pt x="1245" y="618"/>
                  </a:lnTo>
                  <a:close/>
                  <a:moveTo>
                    <a:pt x="1247" y="537"/>
                  </a:moveTo>
                  <a:lnTo>
                    <a:pt x="1281" y="529"/>
                  </a:lnTo>
                  <a:lnTo>
                    <a:pt x="1315" y="523"/>
                  </a:lnTo>
                  <a:lnTo>
                    <a:pt x="1350" y="517"/>
                  </a:lnTo>
                  <a:lnTo>
                    <a:pt x="1384" y="511"/>
                  </a:lnTo>
                  <a:lnTo>
                    <a:pt x="1383" y="488"/>
                  </a:lnTo>
                  <a:lnTo>
                    <a:pt x="1382" y="466"/>
                  </a:lnTo>
                  <a:lnTo>
                    <a:pt x="1379" y="444"/>
                  </a:lnTo>
                  <a:lnTo>
                    <a:pt x="1377" y="425"/>
                  </a:lnTo>
                  <a:lnTo>
                    <a:pt x="1372" y="406"/>
                  </a:lnTo>
                  <a:lnTo>
                    <a:pt x="1369" y="389"/>
                  </a:lnTo>
                  <a:lnTo>
                    <a:pt x="1365" y="373"/>
                  </a:lnTo>
                  <a:lnTo>
                    <a:pt x="1360" y="358"/>
                  </a:lnTo>
                  <a:lnTo>
                    <a:pt x="1355" y="345"/>
                  </a:lnTo>
                  <a:lnTo>
                    <a:pt x="1350" y="333"/>
                  </a:lnTo>
                  <a:lnTo>
                    <a:pt x="1344" y="324"/>
                  </a:lnTo>
                  <a:lnTo>
                    <a:pt x="1338" y="315"/>
                  </a:lnTo>
                  <a:lnTo>
                    <a:pt x="1333" y="309"/>
                  </a:lnTo>
                  <a:lnTo>
                    <a:pt x="1327" y="303"/>
                  </a:lnTo>
                  <a:lnTo>
                    <a:pt x="1321" y="301"/>
                  </a:lnTo>
                  <a:lnTo>
                    <a:pt x="1315" y="300"/>
                  </a:lnTo>
                  <a:lnTo>
                    <a:pt x="1309" y="301"/>
                  </a:lnTo>
                  <a:lnTo>
                    <a:pt x="1303" y="304"/>
                  </a:lnTo>
                  <a:lnTo>
                    <a:pt x="1297" y="310"/>
                  </a:lnTo>
                  <a:lnTo>
                    <a:pt x="1291" y="317"/>
                  </a:lnTo>
                  <a:lnTo>
                    <a:pt x="1284" y="326"/>
                  </a:lnTo>
                  <a:lnTo>
                    <a:pt x="1279" y="338"/>
                  </a:lnTo>
                  <a:lnTo>
                    <a:pt x="1273" y="350"/>
                  </a:lnTo>
                  <a:lnTo>
                    <a:pt x="1269" y="365"/>
                  </a:lnTo>
                  <a:lnTo>
                    <a:pt x="1264" y="380"/>
                  </a:lnTo>
                  <a:lnTo>
                    <a:pt x="1260" y="398"/>
                  </a:lnTo>
                  <a:lnTo>
                    <a:pt x="1255" y="416"/>
                  </a:lnTo>
                  <a:lnTo>
                    <a:pt x="1252" y="437"/>
                  </a:lnTo>
                  <a:lnTo>
                    <a:pt x="1249" y="459"/>
                  </a:lnTo>
                  <a:lnTo>
                    <a:pt x="1247" y="482"/>
                  </a:lnTo>
                  <a:lnTo>
                    <a:pt x="1246" y="506"/>
                  </a:lnTo>
                  <a:lnTo>
                    <a:pt x="1246" y="530"/>
                  </a:lnTo>
                  <a:lnTo>
                    <a:pt x="1247" y="537"/>
                  </a:lnTo>
                  <a:close/>
                  <a:moveTo>
                    <a:pt x="2862" y="501"/>
                  </a:moveTo>
                  <a:lnTo>
                    <a:pt x="2896" y="507"/>
                  </a:lnTo>
                  <a:lnTo>
                    <a:pt x="2932" y="513"/>
                  </a:lnTo>
                  <a:lnTo>
                    <a:pt x="2966" y="519"/>
                  </a:lnTo>
                  <a:lnTo>
                    <a:pt x="2999" y="525"/>
                  </a:lnTo>
                  <a:lnTo>
                    <a:pt x="3000" y="521"/>
                  </a:lnTo>
                  <a:lnTo>
                    <a:pt x="3000" y="496"/>
                  </a:lnTo>
                  <a:lnTo>
                    <a:pt x="2999" y="472"/>
                  </a:lnTo>
                  <a:lnTo>
                    <a:pt x="2997" y="450"/>
                  </a:lnTo>
                  <a:lnTo>
                    <a:pt x="2994" y="428"/>
                  </a:lnTo>
                  <a:lnTo>
                    <a:pt x="2991" y="407"/>
                  </a:lnTo>
                  <a:lnTo>
                    <a:pt x="2987" y="388"/>
                  </a:lnTo>
                  <a:lnTo>
                    <a:pt x="2982" y="371"/>
                  </a:lnTo>
                  <a:lnTo>
                    <a:pt x="2978" y="355"/>
                  </a:lnTo>
                  <a:lnTo>
                    <a:pt x="2973" y="341"/>
                  </a:lnTo>
                  <a:lnTo>
                    <a:pt x="2967" y="327"/>
                  </a:lnTo>
                  <a:lnTo>
                    <a:pt x="2962" y="317"/>
                  </a:lnTo>
                  <a:lnTo>
                    <a:pt x="2956" y="307"/>
                  </a:lnTo>
                  <a:lnTo>
                    <a:pt x="2949" y="300"/>
                  </a:lnTo>
                  <a:lnTo>
                    <a:pt x="2943" y="295"/>
                  </a:lnTo>
                  <a:lnTo>
                    <a:pt x="2937" y="292"/>
                  </a:lnTo>
                  <a:lnTo>
                    <a:pt x="2931" y="291"/>
                  </a:lnTo>
                  <a:lnTo>
                    <a:pt x="2926" y="292"/>
                  </a:lnTo>
                  <a:lnTo>
                    <a:pt x="2919" y="294"/>
                  </a:lnTo>
                  <a:lnTo>
                    <a:pt x="2913" y="299"/>
                  </a:lnTo>
                  <a:lnTo>
                    <a:pt x="2908" y="305"/>
                  </a:lnTo>
                  <a:lnTo>
                    <a:pt x="2902" y="314"/>
                  </a:lnTo>
                  <a:lnTo>
                    <a:pt x="2896" y="324"/>
                  </a:lnTo>
                  <a:lnTo>
                    <a:pt x="2891" y="335"/>
                  </a:lnTo>
                  <a:lnTo>
                    <a:pt x="2886" y="349"/>
                  </a:lnTo>
                  <a:lnTo>
                    <a:pt x="2882" y="363"/>
                  </a:lnTo>
                  <a:lnTo>
                    <a:pt x="2877" y="379"/>
                  </a:lnTo>
                  <a:lnTo>
                    <a:pt x="2874" y="397"/>
                  </a:lnTo>
                  <a:lnTo>
                    <a:pt x="2870" y="415"/>
                  </a:lnTo>
                  <a:lnTo>
                    <a:pt x="2867" y="435"/>
                  </a:lnTo>
                  <a:lnTo>
                    <a:pt x="2864" y="456"/>
                  </a:lnTo>
                  <a:lnTo>
                    <a:pt x="2863" y="479"/>
                  </a:lnTo>
                  <a:lnTo>
                    <a:pt x="2862" y="501"/>
                  </a:lnTo>
                  <a:close/>
                  <a:moveTo>
                    <a:pt x="1320" y="10950"/>
                  </a:moveTo>
                  <a:lnTo>
                    <a:pt x="1320" y="10950"/>
                  </a:lnTo>
                  <a:lnTo>
                    <a:pt x="1336" y="10954"/>
                  </a:lnTo>
                  <a:lnTo>
                    <a:pt x="1352" y="10960"/>
                  </a:lnTo>
                  <a:lnTo>
                    <a:pt x="1367" y="10966"/>
                  </a:lnTo>
                  <a:lnTo>
                    <a:pt x="1382" y="10974"/>
                  </a:lnTo>
                  <a:lnTo>
                    <a:pt x="1395" y="10983"/>
                  </a:lnTo>
                  <a:lnTo>
                    <a:pt x="1408" y="10993"/>
                  </a:lnTo>
                  <a:lnTo>
                    <a:pt x="1420" y="11004"/>
                  </a:lnTo>
                  <a:lnTo>
                    <a:pt x="1430" y="11017"/>
                  </a:lnTo>
                  <a:lnTo>
                    <a:pt x="1441" y="11029"/>
                  </a:lnTo>
                  <a:lnTo>
                    <a:pt x="1449" y="11044"/>
                  </a:lnTo>
                  <a:lnTo>
                    <a:pt x="1457" y="11058"/>
                  </a:lnTo>
                  <a:lnTo>
                    <a:pt x="1464" y="11074"/>
                  </a:lnTo>
                  <a:lnTo>
                    <a:pt x="1469" y="11089"/>
                  </a:lnTo>
                  <a:lnTo>
                    <a:pt x="1472" y="11106"/>
                  </a:lnTo>
                  <a:lnTo>
                    <a:pt x="1474" y="11122"/>
                  </a:lnTo>
                  <a:lnTo>
                    <a:pt x="1475" y="11140"/>
                  </a:lnTo>
                  <a:lnTo>
                    <a:pt x="1475" y="11379"/>
                  </a:lnTo>
                  <a:lnTo>
                    <a:pt x="1476" y="11393"/>
                  </a:lnTo>
                  <a:lnTo>
                    <a:pt x="1478" y="11408"/>
                  </a:lnTo>
                  <a:lnTo>
                    <a:pt x="1481" y="11421"/>
                  </a:lnTo>
                  <a:lnTo>
                    <a:pt x="1486" y="11436"/>
                  </a:lnTo>
                  <a:lnTo>
                    <a:pt x="1492" y="11449"/>
                  </a:lnTo>
                  <a:lnTo>
                    <a:pt x="1498" y="11461"/>
                  </a:lnTo>
                  <a:lnTo>
                    <a:pt x="1505" y="11474"/>
                  </a:lnTo>
                  <a:lnTo>
                    <a:pt x="1513" y="11486"/>
                  </a:lnTo>
                  <a:lnTo>
                    <a:pt x="1522" y="11497"/>
                  </a:lnTo>
                  <a:lnTo>
                    <a:pt x="1530" y="11507"/>
                  </a:lnTo>
                  <a:lnTo>
                    <a:pt x="1539" y="11515"/>
                  </a:lnTo>
                  <a:lnTo>
                    <a:pt x="1549" y="11523"/>
                  </a:lnTo>
                  <a:lnTo>
                    <a:pt x="1558" y="11529"/>
                  </a:lnTo>
                  <a:lnTo>
                    <a:pt x="1566" y="11533"/>
                  </a:lnTo>
                  <a:lnTo>
                    <a:pt x="1576" y="11536"/>
                  </a:lnTo>
                  <a:lnTo>
                    <a:pt x="1584" y="11537"/>
                  </a:lnTo>
                  <a:lnTo>
                    <a:pt x="2794" y="11537"/>
                  </a:lnTo>
                  <a:lnTo>
                    <a:pt x="2802" y="11536"/>
                  </a:lnTo>
                  <a:lnTo>
                    <a:pt x="2812" y="11533"/>
                  </a:lnTo>
                  <a:lnTo>
                    <a:pt x="2821" y="11529"/>
                  </a:lnTo>
                  <a:lnTo>
                    <a:pt x="2830" y="11523"/>
                  </a:lnTo>
                  <a:lnTo>
                    <a:pt x="2838" y="11515"/>
                  </a:lnTo>
                  <a:lnTo>
                    <a:pt x="2848" y="11507"/>
                  </a:lnTo>
                  <a:lnTo>
                    <a:pt x="2857" y="11497"/>
                  </a:lnTo>
                  <a:lnTo>
                    <a:pt x="2865" y="11486"/>
                  </a:lnTo>
                  <a:lnTo>
                    <a:pt x="2873" y="11474"/>
                  </a:lnTo>
                  <a:lnTo>
                    <a:pt x="2880" y="11461"/>
                  </a:lnTo>
                  <a:lnTo>
                    <a:pt x="2887" y="11449"/>
                  </a:lnTo>
                  <a:lnTo>
                    <a:pt x="2892" y="11436"/>
                  </a:lnTo>
                  <a:lnTo>
                    <a:pt x="2896" y="11421"/>
                  </a:lnTo>
                  <a:lnTo>
                    <a:pt x="2901" y="11408"/>
                  </a:lnTo>
                  <a:lnTo>
                    <a:pt x="2903" y="11393"/>
                  </a:lnTo>
                  <a:lnTo>
                    <a:pt x="2903" y="11379"/>
                  </a:lnTo>
                  <a:lnTo>
                    <a:pt x="2903" y="11312"/>
                  </a:lnTo>
                  <a:lnTo>
                    <a:pt x="2904" y="11292"/>
                  </a:lnTo>
                  <a:lnTo>
                    <a:pt x="2907" y="11273"/>
                  </a:lnTo>
                  <a:lnTo>
                    <a:pt x="2912" y="11254"/>
                  </a:lnTo>
                  <a:lnTo>
                    <a:pt x="2918" y="11236"/>
                  </a:lnTo>
                  <a:lnTo>
                    <a:pt x="2928" y="11219"/>
                  </a:lnTo>
                  <a:lnTo>
                    <a:pt x="2937" y="11202"/>
                  </a:lnTo>
                  <a:lnTo>
                    <a:pt x="2949" y="11187"/>
                  </a:lnTo>
                  <a:lnTo>
                    <a:pt x="2963" y="11172"/>
                  </a:lnTo>
                  <a:lnTo>
                    <a:pt x="2977" y="11160"/>
                  </a:lnTo>
                  <a:lnTo>
                    <a:pt x="2994" y="11148"/>
                  </a:lnTo>
                  <a:lnTo>
                    <a:pt x="3010" y="11139"/>
                  </a:lnTo>
                  <a:lnTo>
                    <a:pt x="3028" y="11132"/>
                  </a:lnTo>
                  <a:lnTo>
                    <a:pt x="3047" y="11125"/>
                  </a:lnTo>
                  <a:lnTo>
                    <a:pt x="3066" y="11121"/>
                  </a:lnTo>
                  <a:lnTo>
                    <a:pt x="3085" y="11119"/>
                  </a:lnTo>
                  <a:lnTo>
                    <a:pt x="3105" y="11118"/>
                  </a:lnTo>
                  <a:lnTo>
                    <a:pt x="3126" y="11119"/>
                  </a:lnTo>
                  <a:lnTo>
                    <a:pt x="3146" y="11120"/>
                  </a:lnTo>
                  <a:lnTo>
                    <a:pt x="3165" y="11121"/>
                  </a:lnTo>
                  <a:lnTo>
                    <a:pt x="3182" y="11122"/>
                  </a:lnTo>
                  <a:lnTo>
                    <a:pt x="3182" y="11121"/>
                  </a:lnTo>
                  <a:lnTo>
                    <a:pt x="3182" y="11120"/>
                  </a:lnTo>
                  <a:lnTo>
                    <a:pt x="3182" y="11117"/>
                  </a:lnTo>
                  <a:lnTo>
                    <a:pt x="3182" y="11113"/>
                  </a:lnTo>
                  <a:lnTo>
                    <a:pt x="3172" y="11112"/>
                  </a:lnTo>
                  <a:lnTo>
                    <a:pt x="3162" y="11111"/>
                  </a:lnTo>
                  <a:lnTo>
                    <a:pt x="3151" y="11108"/>
                  </a:lnTo>
                  <a:lnTo>
                    <a:pt x="3142" y="11106"/>
                  </a:lnTo>
                  <a:lnTo>
                    <a:pt x="3132" y="11103"/>
                  </a:lnTo>
                  <a:lnTo>
                    <a:pt x="3122" y="11099"/>
                  </a:lnTo>
                  <a:lnTo>
                    <a:pt x="3113" y="11094"/>
                  </a:lnTo>
                  <a:lnTo>
                    <a:pt x="3105" y="11090"/>
                  </a:lnTo>
                  <a:lnTo>
                    <a:pt x="3095" y="11085"/>
                  </a:lnTo>
                  <a:lnTo>
                    <a:pt x="3087" y="11079"/>
                  </a:lnTo>
                  <a:lnTo>
                    <a:pt x="3079" y="11073"/>
                  </a:lnTo>
                  <a:lnTo>
                    <a:pt x="3071" y="11066"/>
                  </a:lnTo>
                  <a:lnTo>
                    <a:pt x="3063" y="11059"/>
                  </a:lnTo>
                  <a:lnTo>
                    <a:pt x="3056" y="11052"/>
                  </a:lnTo>
                  <a:lnTo>
                    <a:pt x="3049" y="11045"/>
                  </a:lnTo>
                  <a:lnTo>
                    <a:pt x="3043" y="11036"/>
                  </a:lnTo>
                  <a:lnTo>
                    <a:pt x="3036" y="11027"/>
                  </a:lnTo>
                  <a:lnTo>
                    <a:pt x="3030" y="11019"/>
                  </a:lnTo>
                  <a:lnTo>
                    <a:pt x="3025" y="11008"/>
                  </a:lnTo>
                  <a:lnTo>
                    <a:pt x="3021" y="10999"/>
                  </a:lnTo>
                  <a:lnTo>
                    <a:pt x="3017" y="10990"/>
                  </a:lnTo>
                  <a:lnTo>
                    <a:pt x="3014" y="10979"/>
                  </a:lnTo>
                  <a:lnTo>
                    <a:pt x="3010" y="10969"/>
                  </a:lnTo>
                  <a:lnTo>
                    <a:pt x="3007" y="10959"/>
                  </a:lnTo>
                  <a:lnTo>
                    <a:pt x="3006" y="10948"/>
                  </a:lnTo>
                  <a:lnTo>
                    <a:pt x="3004" y="10938"/>
                  </a:lnTo>
                  <a:lnTo>
                    <a:pt x="3004" y="10927"/>
                  </a:lnTo>
                  <a:lnTo>
                    <a:pt x="3004" y="10916"/>
                  </a:lnTo>
                  <a:lnTo>
                    <a:pt x="3004" y="10906"/>
                  </a:lnTo>
                  <a:lnTo>
                    <a:pt x="3005" y="10895"/>
                  </a:lnTo>
                  <a:lnTo>
                    <a:pt x="3007" y="10884"/>
                  </a:lnTo>
                  <a:lnTo>
                    <a:pt x="3009" y="10873"/>
                  </a:lnTo>
                  <a:lnTo>
                    <a:pt x="3033" y="10777"/>
                  </a:lnTo>
                  <a:lnTo>
                    <a:pt x="3038" y="10760"/>
                  </a:lnTo>
                  <a:lnTo>
                    <a:pt x="3045" y="10745"/>
                  </a:lnTo>
                  <a:lnTo>
                    <a:pt x="3052" y="10730"/>
                  </a:lnTo>
                  <a:lnTo>
                    <a:pt x="3060" y="10716"/>
                  </a:lnTo>
                  <a:lnTo>
                    <a:pt x="3070" y="10702"/>
                  </a:lnTo>
                  <a:lnTo>
                    <a:pt x="3080" y="10691"/>
                  </a:lnTo>
                  <a:lnTo>
                    <a:pt x="3092" y="10680"/>
                  </a:lnTo>
                  <a:lnTo>
                    <a:pt x="3105" y="10669"/>
                  </a:lnTo>
                  <a:lnTo>
                    <a:pt x="3117" y="10660"/>
                  </a:lnTo>
                  <a:lnTo>
                    <a:pt x="3132" y="10652"/>
                  </a:lnTo>
                  <a:lnTo>
                    <a:pt x="3146" y="10644"/>
                  </a:lnTo>
                  <a:lnTo>
                    <a:pt x="3162" y="10639"/>
                  </a:lnTo>
                  <a:lnTo>
                    <a:pt x="3177" y="10634"/>
                  </a:lnTo>
                  <a:lnTo>
                    <a:pt x="3193" y="10631"/>
                  </a:lnTo>
                  <a:lnTo>
                    <a:pt x="3209" y="10630"/>
                  </a:lnTo>
                  <a:lnTo>
                    <a:pt x="3226" y="10630"/>
                  </a:lnTo>
                  <a:lnTo>
                    <a:pt x="3238" y="10630"/>
                  </a:lnTo>
                  <a:lnTo>
                    <a:pt x="3251" y="10630"/>
                  </a:lnTo>
                  <a:lnTo>
                    <a:pt x="3262" y="10631"/>
                  </a:lnTo>
                  <a:lnTo>
                    <a:pt x="3274" y="10631"/>
                  </a:lnTo>
                  <a:lnTo>
                    <a:pt x="3274" y="10629"/>
                  </a:lnTo>
                  <a:lnTo>
                    <a:pt x="3274" y="10627"/>
                  </a:lnTo>
                  <a:lnTo>
                    <a:pt x="3274" y="10623"/>
                  </a:lnTo>
                  <a:lnTo>
                    <a:pt x="3273" y="10619"/>
                  </a:lnTo>
                  <a:lnTo>
                    <a:pt x="3255" y="10614"/>
                  </a:lnTo>
                  <a:lnTo>
                    <a:pt x="3238" y="10608"/>
                  </a:lnTo>
                  <a:lnTo>
                    <a:pt x="3222" y="10600"/>
                  </a:lnTo>
                  <a:lnTo>
                    <a:pt x="3206" y="10589"/>
                  </a:lnTo>
                  <a:lnTo>
                    <a:pt x="3193" y="10579"/>
                  </a:lnTo>
                  <a:lnTo>
                    <a:pt x="3179" y="10567"/>
                  </a:lnTo>
                  <a:lnTo>
                    <a:pt x="3167" y="10552"/>
                  </a:lnTo>
                  <a:lnTo>
                    <a:pt x="3157" y="10537"/>
                  </a:lnTo>
                  <a:lnTo>
                    <a:pt x="3150" y="10529"/>
                  </a:lnTo>
                  <a:lnTo>
                    <a:pt x="3146" y="10520"/>
                  </a:lnTo>
                  <a:lnTo>
                    <a:pt x="3142" y="10511"/>
                  </a:lnTo>
                  <a:lnTo>
                    <a:pt x="3138" y="10502"/>
                  </a:lnTo>
                  <a:lnTo>
                    <a:pt x="3132" y="10483"/>
                  </a:lnTo>
                  <a:lnTo>
                    <a:pt x="3128" y="10464"/>
                  </a:lnTo>
                  <a:lnTo>
                    <a:pt x="3124" y="10444"/>
                  </a:lnTo>
                  <a:lnTo>
                    <a:pt x="3124" y="10424"/>
                  </a:lnTo>
                  <a:lnTo>
                    <a:pt x="3126" y="10404"/>
                  </a:lnTo>
                  <a:lnTo>
                    <a:pt x="3130" y="10384"/>
                  </a:lnTo>
                  <a:lnTo>
                    <a:pt x="3152" y="10296"/>
                  </a:lnTo>
                  <a:lnTo>
                    <a:pt x="3157" y="10279"/>
                  </a:lnTo>
                  <a:lnTo>
                    <a:pt x="3163" y="10264"/>
                  </a:lnTo>
                  <a:lnTo>
                    <a:pt x="3170" y="10249"/>
                  </a:lnTo>
                  <a:lnTo>
                    <a:pt x="3178" y="10235"/>
                  </a:lnTo>
                  <a:lnTo>
                    <a:pt x="3189" y="10222"/>
                  </a:lnTo>
                  <a:lnTo>
                    <a:pt x="3199" y="10210"/>
                  </a:lnTo>
                  <a:lnTo>
                    <a:pt x="3210" y="10198"/>
                  </a:lnTo>
                  <a:lnTo>
                    <a:pt x="3223" y="10188"/>
                  </a:lnTo>
                  <a:lnTo>
                    <a:pt x="3236" y="10179"/>
                  </a:lnTo>
                  <a:lnTo>
                    <a:pt x="3250" y="10170"/>
                  </a:lnTo>
                  <a:lnTo>
                    <a:pt x="3264" y="10163"/>
                  </a:lnTo>
                  <a:lnTo>
                    <a:pt x="3280" y="10158"/>
                  </a:lnTo>
                  <a:lnTo>
                    <a:pt x="3295" y="10154"/>
                  </a:lnTo>
                  <a:lnTo>
                    <a:pt x="3312" y="10151"/>
                  </a:lnTo>
                  <a:lnTo>
                    <a:pt x="3329" y="10149"/>
                  </a:lnTo>
                  <a:lnTo>
                    <a:pt x="3345" y="10149"/>
                  </a:lnTo>
                  <a:lnTo>
                    <a:pt x="3366" y="10150"/>
                  </a:lnTo>
                  <a:lnTo>
                    <a:pt x="3366" y="10147"/>
                  </a:lnTo>
                  <a:lnTo>
                    <a:pt x="3366" y="10144"/>
                  </a:lnTo>
                  <a:lnTo>
                    <a:pt x="3366" y="10139"/>
                  </a:lnTo>
                  <a:lnTo>
                    <a:pt x="3365" y="10137"/>
                  </a:lnTo>
                  <a:lnTo>
                    <a:pt x="3347" y="10130"/>
                  </a:lnTo>
                  <a:lnTo>
                    <a:pt x="3332" y="10122"/>
                  </a:lnTo>
                  <a:lnTo>
                    <a:pt x="3317" y="10111"/>
                  </a:lnTo>
                  <a:lnTo>
                    <a:pt x="3304" y="10101"/>
                  </a:lnTo>
                  <a:lnTo>
                    <a:pt x="3291" y="10088"/>
                  </a:lnTo>
                  <a:lnTo>
                    <a:pt x="3280" y="10076"/>
                  </a:lnTo>
                  <a:lnTo>
                    <a:pt x="3271" y="10062"/>
                  </a:lnTo>
                  <a:lnTo>
                    <a:pt x="3262" y="10047"/>
                  </a:lnTo>
                  <a:lnTo>
                    <a:pt x="3255" y="10031"/>
                  </a:lnTo>
                  <a:lnTo>
                    <a:pt x="3250" y="10016"/>
                  </a:lnTo>
                  <a:lnTo>
                    <a:pt x="3245" y="9999"/>
                  </a:lnTo>
                  <a:lnTo>
                    <a:pt x="3243" y="9982"/>
                  </a:lnTo>
                  <a:lnTo>
                    <a:pt x="3242" y="9964"/>
                  </a:lnTo>
                  <a:lnTo>
                    <a:pt x="3242" y="9946"/>
                  </a:lnTo>
                  <a:lnTo>
                    <a:pt x="3244" y="9929"/>
                  </a:lnTo>
                  <a:lnTo>
                    <a:pt x="3247" y="9911"/>
                  </a:lnTo>
                  <a:lnTo>
                    <a:pt x="3271" y="9814"/>
                  </a:lnTo>
                  <a:lnTo>
                    <a:pt x="3276" y="9798"/>
                  </a:lnTo>
                  <a:lnTo>
                    <a:pt x="3282" y="9782"/>
                  </a:lnTo>
                  <a:lnTo>
                    <a:pt x="3289" y="9767"/>
                  </a:lnTo>
                  <a:lnTo>
                    <a:pt x="3298" y="9752"/>
                  </a:lnTo>
                  <a:lnTo>
                    <a:pt x="3308" y="9739"/>
                  </a:lnTo>
                  <a:lnTo>
                    <a:pt x="3319" y="9727"/>
                  </a:lnTo>
                  <a:lnTo>
                    <a:pt x="3331" y="9716"/>
                  </a:lnTo>
                  <a:lnTo>
                    <a:pt x="3344" y="9706"/>
                  </a:lnTo>
                  <a:lnTo>
                    <a:pt x="3358" y="9696"/>
                  </a:lnTo>
                  <a:lnTo>
                    <a:pt x="3371" y="9688"/>
                  </a:lnTo>
                  <a:lnTo>
                    <a:pt x="3387" y="9681"/>
                  </a:lnTo>
                  <a:lnTo>
                    <a:pt x="3402" y="9676"/>
                  </a:lnTo>
                  <a:lnTo>
                    <a:pt x="3418" y="9672"/>
                  </a:lnTo>
                  <a:lnTo>
                    <a:pt x="3434" y="9668"/>
                  </a:lnTo>
                  <a:lnTo>
                    <a:pt x="3451" y="9667"/>
                  </a:lnTo>
                  <a:lnTo>
                    <a:pt x="3468" y="9666"/>
                  </a:lnTo>
                  <a:lnTo>
                    <a:pt x="3489" y="9667"/>
                  </a:lnTo>
                  <a:lnTo>
                    <a:pt x="3472" y="9660"/>
                  </a:lnTo>
                  <a:lnTo>
                    <a:pt x="3456" y="9651"/>
                  </a:lnTo>
                  <a:lnTo>
                    <a:pt x="3441" y="9640"/>
                  </a:lnTo>
                  <a:lnTo>
                    <a:pt x="3428" y="9629"/>
                  </a:lnTo>
                  <a:lnTo>
                    <a:pt x="3415" y="9617"/>
                  </a:lnTo>
                  <a:lnTo>
                    <a:pt x="3403" y="9602"/>
                  </a:lnTo>
                  <a:lnTo>
                    <a:pt x="3393" y="9588"/>
                  </a:lnTo>
                  <a:lnTo>
                    <a:pt x="3384" y="9571"/>
                  </a:lnTo>
                  <a:lnTo>
                    <a:pt x="3376" y="9555"/>
                  </a:lnTo>
                  <a:lnTo>
                    <a:pt x="3370" y="9538"/>
                  </a:lnTo>
                  <a:lnTo>
                    <a:pt x="3366" y="9520"/>
                  </a:lnTo>
                  <a:lnTo>
                    <a:pt x="3362" y="9503"/>
                  </a:lnTo>
                  <a:lnTo>
                    <a:pt x="3361" y="9485"/>
                  </a:lnTo>
                  <a:lnTo>
                    <a:pt x="3361" y="9466"/>
                  </a:lnTo>
                  <a:lnTo>
                    <a:pt x="3362" y="9449"/>
                  </a:lnTo>
                  <a:lnTo>
                    <a:pt x="3366" y="9430"/>
                  </a:lnTo>
                  <a:lnTo>
                    <a:pt x="3390" y="9333"/>
                  </a:lnTo>
                  <a:lnTo>
                    <a:pt x="3395" y="9317"/>
                  </a:lnTo>
                  <a:lnTo>
                    <a:pt x="3400" y="9301"/>
                  </a:lnTo>
                  <a:lnTo>
                    <a:pt x="3407" y="9287"/>
                  </a:lnTo>
                  <a:lnTo>
                    <a:pt x="3416" y="9273"/>
                  </a:lnTo>
                  <a:lnTo>
                    <a:pt x="3425" y="9260"/>
                  </a:lnTo>
                  <a:lnTo>
                    <a:pt x="3435" y="9249"/>
                  </a:lnTo>
                  <a:lnTo>
                    <a:pt x="3447" y="9237"/>
                  </a:lnTo>
                  <a:lnTo>
                    <a:pt x="3458" y="9227"/>
                  </a:lnTo>
                  <a:lnTo>
                    <a:pt x="3472" y="9217"/>
                  </a:lnTo>
                  <a:lnTo>
                    <a:pt x="3485" y="9209"/>
                  </a:lnTo>
                  <a:lnTo>
                    <a:pt x="3498" y="9202"/>
                  </a:lnTo>
                  <a:lnTo>
                    <a:pt x="3514" y="9197"/>
                  </a:lnTo>
                  <a:lnTo>
                    <a:pt x="3530" y="9191"/>
                  </a:lnTo>
                  <a:lnTo>
                    <a:pt x="3545" y="9188"/>
                  </a:lnTo>
                  <a:lnTo>
                    <a:pt x="3562" y="9186"/>
                  </a:lnTo>
                  <a:lnTo>
                    <a:pt x="3578" y="9185"/>
                  </a:lnTo>
                  <a:lnTo>
                    <a:pt x="3588" y="9182"/>
                  </a:lnTo>
                  <a:lnTo>
                    <a:pt x="3592" y="9179"/>
                  </a:lnTo>
                  <a:lnTo>
                    <a:pt x="3577" y="9172"/>
                  </a:lnTo>
                  <a:lnTo>
                    <a:pt x="3563" y="9162"/>
                  </a:lnTo>
                  <a:lnTo>
                    <a:pt x="3549" y="9152"/>
                  </a:lnTo>
                  <a:lnTo>
                    <a:pt x="3537" y="9140"/>
                  </a:lnTo>
                  <a:lnTo>
                    <a:pt x="3525" y="9128"/>
                  </a:lnTo>
                  <a:lnTo>
                    <a:pt x="3515" y="9115"/>
                  </a:lnTo>
                  <a:lnTo>
                    <a:pt x="3506" y="9100"/>
                  </a:lnTo>
                  <a:lnTo>
                    <a:pt x="3498" y="9086"/>
                  </a:lnTo>
                  <a:lnTo>
                    <a:pt x="3491" y="9070"/>
                  </a:lnTo>
                  <a:lnTo>
                    <a:pt x="3486" y="9055"/>
                  </a:lnTo>
                  <a:lnTo>
                    <a:pt x="3482" y="9038"/>
                  </a:lnTo>
                  <a:lnTo>
                    <a:pt x="3479" y="9022"/>
                  </a:lnTo>
                  <a:lnTo>
                    <a:pt x="3478" y="9005"/>
                  </a:lnTo>
                  <a:lnTo>
                    <a:pt x="3478" y="8988"/>
                  </a:lnTo>
                  <a:lnTo>
                    <a:pt x="3480" y="8972"/>
                  </a:lnTo>
                  <a:lnTo>
                    <a:pt x="3483" y="8955"/>
                  </a:lnTo>
                  <a:lnTo>
                    <a:pt x="3523" y="8789"/>
                  </a:lnTo>
                  <a:lnTo>
                    <a:pt x="3528" y="8770"/>
                  </a:lnTo>
                  <a:lnTo>
                    <a:pt x="3536" y="8753"/>
                  </a:lnTo>
                  <a:lnTo>
                    <a:pt x="3544" y="8735"/>
                  </a:lnTo>
                  <a:lnTo>
                    <a:pt x="3554" y="8720"/>
                  </a:lnTo>
                  <a:lnTo>
                    <a:pt x="3566" y="8704"/>
                  </a:lnTo>
                  <a:lnTo>
                    <a:pt x="3579" y="8690"/>
                  </a:lnTo>
                  <a:lnTo>
                    <a:pt x="3594" y="8677"/>
                  </a:lnTo>
                  <a:lnTo>
                    <a:pt x="3610" y="8665"/>
                  </a:lnTo>
                  <a:lnTo>
                    <a:pt x="3641" y="8645"/>
                  </a:lnTo>
                  <a:lnTo>
                    <a:pt x="3673" y="8624"/>
                  </a:lnTo>
                  <a:lnTo>
                    <a:pt x="3703" y="8603"/>
                  </a:lnTo>
                  <a:lnTo>
                    <a:pt x="3732" y="8582"/>
                  </a:lnTo>
                  <a:lnTo>
                    <a:pt x="3758" y="8562"/>
                  </a:lnTo>
                  <a:lnTo>
                    <a:pt x="3783" y="8542"/>
                  </a:lnTo>
                  <a:lnTo>
                    <a:pt x="3804" y="8525"/>
                  </a:lnTo>
                  <a:lnTo>
                    <a:pt x="3821" y="8510"/>
                  </a:lnTo>
                  <a:lnTo>
                    <a:pt x="3826" y="8468"/>
                  </a:lnTo>
                  <a:lnTo>
                    <a:pt x="3833" y="8415"/>
                  </a:lnTo>
                  <a:lnTo>
                    <a:pt x="3842" y="8353"/>
                  </a:lnTo>
                  <a:lnTo>
                    <a:pt x="3853" y="8281"/>
                  </a:lnTo>
                  <a:lnTo>
                    <a:pt x="3865" y="8201"/>
                  </a:lnTo>
                  <a:lnTo>
                    <a:pt x="3879" y="8112"/>
                  </a:lnTo>
                  <a:lnTo>
                    <a:pt x="3893" y="8016"/>
                  </a:lnTo>
                  <a:lnTo>
                    <a:pt x="3909" y="7912"/>
                  </a:lnTo>
                  <a:lnTo>
                    <a:pt x="420" y="7912"/>
                  </a:lnTo>
                  <a:lnTo>
                    <a:pt x="434" y="7998"/>
                  </a:lnTo>
                  <a:lnTo>
                    <a:pt x="447" y="8089"/>
                  </a:lnTo>
                  <a:lnTo>
                    <a:pt x="461" y="8180"/>
                  </a:lnTo>
                  <a:lnTo>
                    <a:pt x="474" y="8269"/>
                  </a:lnTo>
                  <a:lnTo>
                    <a:pt x="487" y="8351"/>
                  </a:lnTo>
                  <a:lnTo>
                    <a:pt x="497" y="8425"/>
                  </a:lnTo>
                  <a:lnTo>
                    <a:pt x="506" y="8487"/>
                  </a:lnTo>
                  <a:lnTo>
                    <a:pt x="513" y="8535"/>
                  </a:lnTo>
                  <a:lnTo>
                    <a:pt x="525" y="8547"/>
                  </a:lnTo>
                  <a:lnTo>
                    <a:pt x="542" y="8562"/>
                  </a:lnTo>
                  <a:lnTo>
                    <a:pt x="561" y="8578"/>
                  </a:lnTo>
                  <a:lnTo>
                    <a:pt x="584" y="8593"/>
                  </a:lnTo>
                  <a:lnTo>
                    <a:pt x="609" y="8610"/>
                  </a:lnTo>
                  <a:lnTo>
                    <a:pt x="635" y="8625"/>
                  </a:lnTo>
                  <a:lnTo>
                    <a:pt x="661" y="8640"/>
                  </a:lnTo>
                  <a:lnTo>
                    <a:pt x="687" y="8653"/>
                  </a:lnTo>
                  <a:lnTo>
                    <a:pt x="697" y="8658"/>
                  </a:lnTo>
                  <a:lnTo>
                    <a:pt x="706" y="8664"/>
                  </a:lnTo>
                  <a:lnTo>
                    <a:pt x="715" y="8670"/>
                  </a:lnTo>
                  <a:lnTo>
                    <a:pt x="723" y="8676"/>
                  </a:lnTo>
                  <a:lnTo>
                    <a:pt x="731" y="8682"/>
                  </a:lnTo>
                  <a:lnTo>
                    <a:pt x="739" y="8690"/>
                  </a:lnTo>
                  <a:lnTo>
                    <a:pt x="747" y="8697"/>
                  </a:lnTo>
                  <a:lnTo>
                    <a:pt x="754" y="8705"/>
                  </a:lnTo>
                  <a:lnTo>
                    <a:pt x="760" y="8713"/>
                  </a:lnTo>
                  <a:lnTo>
                    <a:pt x="766" y="8722"/>
                  </a:lnTo>
                  <a:lnTo>
                    <a:pt x="773" y="8731"/>
                  </a:lnTo>
                  <a:lnTo>
                    <a:pt x="778" y="8740"/>
                  </a:lnTo>
                  <a:lnTo>
                    <a:pt x="782" y="8750"/>
                  </a:lnTo>
                  <a:lnTo>
                    <a:pt x="786" y="8760"/>
                  </a:lnTo>
                  <a:lnTo>
                    <a:pt x="790" y="8770"/>
                  </a:lnTo>
                  <a:lnTo>
                    <a:pt x="793" y="8781"/>
                  </a:lnTo>
                  <a:lnTo>
                    <a:pt x="906" y="9222"/>
                  </a:lnTo>
                  <a:lnTo>
                    <a:pt x="909" y="9238"/>
                  </a:lnTo>
                  <a:lnTo>
                    <a:pt x="911" y="9255"/>
                  </a:lnTo>
                  <a:lnTo>
                    <a:pt x="912" y="9271"/>
                  </a:lnTo>
                  <a:lnTo>
                    <a:pt x="911" y="9288"/>
                  </a:lnTo>
                  <a:lnTo>
                    <a:pt x="909" y="9305"/>
                  </a:lnTo>
                  <a:lnTo>
                    <a:pt x="905" y="9320"/>
                  </a:lnTo>
                  <a:lnTo>
                    <a:pt x="901" y="9336"/>
                  </a:lnTo>
                  <a:lnTo>
                    <a:pt x="895" y="9351"/>
                  </a:lnTo>
                  <a:lnTo>
                    <a:pt x="887" y="9366"/>
                  </a:lnTo>
                  <a:lnTo>
                    <a:pt x="878" y="9379"/>
                  </a:lnTo>
                  <a:lnTo>
                    <a:pt x="869" y="9393"/>
                  </a:lnTo>
                  <a:lnTo>
                    <a:pt x="858" y="9404"/>
                  </a:lnTo>
                  <a:lnTo>
                    <a:pt x="846" y="9415"/>
                  </a:lnTo>
                  <a:lnTo>
                    <a:pt x="833" y="9426"/>
                  </a:lnTo>
                  <a:lnTo>
                    <a:pt x="818" y="9435"/>
                  </a:lnTo>
                  <a:lnTo>
                    <a:pt x="804" y="9443"/>
                  </a:lnTo>
                  <a:lnTo>
                    <a:pt x="789" y="9451"/>
                  </a:lnTo>
                  <a:lnTo>
                    <a:pt x="789" y="9456"/>
                  </a:lnTo>
                  <a:lnTo>
                    <a:pt x="790" y="9459"/>
                  </a:lnTo>
                  <a:lnTo>
                    <a:pt x="792" y="9459"/>
                  </a:lnTo>
                  <a:lnTo>
                    <a:pt x="794" y="9459"/>
                  </a:lnTo>
                  <a:lnTo>
                    <a:pt x="812" y="9457"/>
                  </a:lnTo>
                  <a:lnTo>
                    <a:pt x="830" y="9458"/>
                  </a:lnTo>
                  <a:lnTo>
                    <a:pt x="847" y="9460"/>
                  </a:lnTo>
                  <a:lnTo>
                    <a:pt x="864" y="9463"/>
                  </a:lnTo>
                  <a:lnTo>
                    <a:pt x="880" y="9468"/>
                  </a:lnTo>
                  <a:lnTo>
                    <a:pt x="897" y="9475"/>
                  </a:lnTo>
                  <a:lnTo>
                    <a:pt x="911" y="9482"/>
                  </a:lnTo>
                  <a:lnTo>
                    <a:pt x="926" y="9491"/>
                  </a:lnTo>
                  <a:lnTo>
                    <a:pt x="939" y="9502"/>
                  </a:lnTo>
                  <a:lnTo>
                    <a:pt x="953" y="9513"/>
                  </a:lnTo>
                  <a:lnTo>
                    <a:pt x="964" y="9525"/>
                  </a:lnTo>
                  <a:lnTo>
                    <a:pt x="975" y="9539"/>
                  </a:lnTo>
                  <a:lnTo>
                    <a:pt x="984" y="9553"/>
                  </a:lnTo>
                  <a:lnTo>
                    <a:pt x="992" y="9569"/>
                  </a:lnTo>
                  <a:lnTo>
                    <a:pt x="999" y="9586"/>
                  </a:lnTo>
                  <a:lnTo>
                    <a:pt x="1005" y="9603"/>
                  </a:lnTo>
                  <a:lnTo>
                    <a:pt x="1027" y="9692"/>
                  </a:lnTo>
                  <a:lnTo>
                    <a:pt x="1031" y="9709"/>
                  </a:lnTo>
                  <a:lnTo>
                    <a:pt x="1033" y="9727"/>
                  </a:lnTo>
                  <a:lnTo>
                    <a:pt x="1034" y="9743"/>
                  </a:lnTo>
                  <a:lnTo>
                    <a:pt x="1033" y="9760"/>
                  </a:lnTo>
                  <a:lnTo>
                    <a:pt x="1031" y="9776"/>
                  </a:lnTo>
                  <a:lnTo>
                    <a:pt x="1026" y="9792"/>
                  </a:lnTo>
                  <a:lnTo>
                    <a:pt x="1021" y="9807"/>
                  </a:lnTo>
                  <a:lnTo>
                    <a:pt x="1015" y="9823"/>
                  </a:lnTo>
                  <a:lnTo>
                    <a:pt x="1008" y="9838"/>
                  </a:lnTo>
                  <a:lnTo>
                    <a:pt x="998" y="9851"/>
                  </a:lnTo>
                  <a:lnTo>
                    <a:pt x="989" y="9864"/>
                  </a:lnTo>
                  <a:lnTo>
                    <a:pt x="978" y="9877"/>
                  </a:lnTo>
                  <a:lnTo>
                    <a:pt x="965" y="9888"/>
                  </a:lnTo>
                  <a:lnTo>
                    <a:pt x="952" y="9899"/>
                  </a:lnTo>
                  <a:lnTo>
                    <a:pt x="937" y="9908"/>
                  </a:lnTo>
                  <a:lnTo>
                    <a:pt x="923" y="9916"/>
                  </a:lnTo>
                  <a:lnTo>
                    <a:pt x="915" y="9919"/>
                  </a:lnTo>
                  <a:lnTo>
                    <a:pt x="906" y="9924"/>
                  </a:lnTo>
                  <a:lnTo>
                    <a:pt x="899" y="9928"/>
                  </a:lnTo>
                  <a:lnTo>
                    <a:pt x="892" y="9932"/>
                  </a:lnTo>
                  <a:lnTo>
                    <a:pt x="891" y="9936"/>
                  </a:lnTo>
                  <a:lnTo>
                    <a:pt x="892" y="9943"/>
                  </a:lnTo>
                  <a:lnTo>
                    <a:pt x="911" y="9939"/>
                  </a:lnTo>
                  <a:lnTo>
                    <a:pt x="930" y="9937"/>
                  </a:lnTo>
                  <a:lnTo>
                    <a:pt x="949" y="9936"/>
                  </a:lnTo>
                  <a:lnTo>
                    <a:pt x="967" y="9938"/>
                  </a:lnTo>
                  <a:lnTo>
                    <a:pt x="986" y="9941"/>
                  </a:lnTo>
                  <a:lnTo>
                    <a:pt x="1004" y="9946"/>
                  </a:lnTo>
                  <a:lnTo>
                    <a:pt x="1021" y="9954"/>
                  </a:lnTo>
                  <a:lnTo>
                    <a:pt x="1039" y="9962"/>
                  </a:lnTo>
                  <a:lnTo>
                    <a:pt x="1054" y="9972"/>
                  </a:lnTo>
                  <a:lnTo>
                    <a:pt x="1070" y="9985"/>
                  </a:lnTo>
                  <a:lnTo>
                    <a:pt x="1083" y="9998"/>
                  </a:lnTo>
                  <a:lnTo>
                    <a:pt x="1095" y="10013"/>
                  </a:lnTo>
                  <a:lnTo>
                    <a:pt x="1105" y="10028"/>
                  </a:lnTo>
                  <a:lnTo>
                    <a:pt x="1114" y="10045"/>
                  </a:lnTo>
                  <a:lnTo>
                    <a:pt x="1122" y="10063"/>
                  </a:lnTo>
                  <a:lnTo>
                    <a:pt x="1127" y="10081"/>
                  </a:lnTo>
                  <a:lnTo>
                    <a:pt x="1150" y="10170"/>
                  </a:lnTo>
                  <a:lnTo>
                    <a:pt x="1154" y="10187"/>
                  </a:lnTo>
                  <a:lnTo>
                    <a:pt x="1156" y="10204"/>
                  </a:lnTo>
                  <a:lnTo>
                    <a:pt x="1156" y="10220"/>
                  </a:lnTo>
                  <a:lnTo>
                    <a:pt x="1155" y="10237"/>
                  </a:lnTo>
                  <a:lnTo>
                    <a:pt x="1153" y="10253"/>
                  </a:lnTo>
                  <a:lnTo>
                    <a:pt x="1150" y="10269"/>
                  </a:lnTo>
                  <a:lnTo>
                    <a:pt x="1145" y="10284"/>
                  </a:lnTo>
                  <a:lnTo>
                    <a:pt x="1138" y="10299"/>
                  </a:lnTo>
                  <a:lnTo>
                    <a:pt x="1131" y="10314"/>
                  </a:lnTo>
                  <a:lnTo>
                    <a:pt x="1123" y="10328"/>
                  </a:lnTo>
                  <a:lnTo>
                    <a:pt x="1112" y="10340"/>
                  </a:lnTo>
                  <a:lnTo>
                    <a:pt x="1102" y="10353"/>
                  </a:lnTo>
                  <a:lnTo>
                    <a:pt x="1090" y="10364"/>
                  </a:lnTo>
                  <a:lnTo>
                    <a:pt x="1077" y="10375"/>
                  </a:lnTo>
                  <a:lnTo>
                    <a:pt x="1063" y="10384"/>
                  </a:lnTo>
                  <a:lnTo>
                    <a:pt x="1048" y="10392"/>
                  </a:lnTo>
                  <a:lnTo>
                    <a:pt x="1038" y="10397"/>
                  </a:lnTo>
                  <a:lnTo>
                    <a:pt x="1028" y="10402"/>
                  </a:lnTo>
                  <a:lnTo>
                    <a:pt x="1020" y="10407"/>
                  </a:lnTo>
                  <a:lnTo>
                    <a:pt x="1012" y="10412"/>
                  </a:lnTo>
                  <a:lnTo>
                    <a:pt x="1012" y="10414"/>
                  </a:lnTo>
                  <a:lnTo>
                    <a:pt x="1012" y="10419"/>
                  </a:lnTo>
                  <a:lnTo>
                    <a:pt x="1030" y="10416"/>
                  </a:lnTo>
                  <a:lnTo>
                    <a:pt x="1047" y="10414"/>
                  </a:lnTo>
                  <a:lnTo>
                    <a:pt x="1065" y="10413"/>
                  </a:lnTo>
                  <a:lnTo>
                    <a:pt x="1083" y="10414"/>
                  </a:lnTo>
                  <a:lnTo>
                    <a:pt x="1101" y="10417"/>
                  </a:lnTo>
                  <a:lnTo>
                    <a:pt x="1118" y="10421"/>
                  </a:lnTo>
                  <a:lnTo>
                    <a:pt x="1135" y="10428"/>
                  </a:lnTo>
                  <a:lnTo>
                    <a:pt x="1151" y="10435"/>
                  </a:lnTo>
                  <a:lnTo>
                    <a:pt x="1160" y="10440"/>
                  </a:lnTo>
                  <a:lnTo>
                    <a:pt x="1168" y="10445"/>
                  </a:lnTo>
                  <a:lnTo>
                    <a:pt x="1178" y="10451"/>
                  </a:lnTo>
                  <a:lnTo>
                    <a:pt x="1185" y="10458"/>
                  </a:lnTo>
                  <a:lnTo>
                    <a:pt x="1193" y="10464"/>
                  </a:lnTo>
                  <a:lnTo>
                    <a:pt x="1200" y="10471"/>
                  </a:lnTo>
                  <a:lnTo>
                    <a:pt x="1207" y="10478"/>
                  </a:lnTo>
                  <a:lnTo>
                    <a:pt x="1214" y="10487"/>
                  </a:lnTo>
                  <a:lnTo>
                    <a:pt x="1220" y="10494"/>
                  </a:lnTo>
                  <a:lnTo>
                    <a:pt x="1225" y="10502"/>
                  </a:lnTo>
                  <a:lnTo>
                    <a:pt x="1231" y="10512"/>
                  </a:lnTo>
                  <a:lnTo>
                    <a:pt x="1236" y="10520"/>
                  </a:lnTo>
                  <a:lnTo>
                    <a:pt x="1240" y="10529"/>
                  </a:lnTo>
                  <a:lnTo>
                    <a:pt x="1244" y="10539"/>
                  </a:lnTo>
                  <a:lnTo>
                    <a:pt x="1247" y="10549"/>
                  </a:lnTo>
                  <a:lnTo>
                    <a:pt x="1250" y="10558"/>
                  </a:lnTo>
                  <a:lnTo>
                    <a:pt x="1275" y="10656"/>
                  </a:lnTo>
                  <a:lnTo>
                    <a:pt x="1278" y="10672"/>
                  </a:lnTo>
                  <a:lnTo>
                    <a:pt x="1280" y="10688"/>
                  </a:lnTo>
                  <a:lnTo>
                    <a:pt x="1281" y="10704"/>
                  </a:lnTo>
                  <a:lnTo>
                    <a:pt x="1280" y="10720"/>
                  </a:lnTo>
                  <a:lnTo>
                    <a:pt x="1278" y="10736"/>
                  </a:lnTo>
                  <a:lnTo>
                    <a:pt x="1275" y="10751"/>
                  </a:lnTo>
                  <a:lnTo>
                    <a:pt x="1271" y="10767"/>
                  </a:lnTo>
                  <a:lnTo>
                    <a:pt x="1266" y="10781"/>
                  </a:lnTo>
                  <a:lnTo>
                    <a:pt x="1258" y="10795"/>
                  </a:lnTo>
                  <a:lnTo>
                    <a:pt x="1250" y="10808"/>
                  </a:lnTo>
                  <a:lnTo>
                    <a:pt x="1242" y="10822"/>
                  </a:lnTo>
                  <a:lnTo>
                    <a:pt x="1232" y="10834"/>
                  </a:lnTo>
                  <a:lnTo>
                    <a:pt x="1220" y="10845"/>
                  </a:lnTo>
                  <a:lnTo>
                    <a:pt x="1209" y="10856"/>
                  </a:lnTo>
                  <a:lnTo>
                    <a:pt x="1195" y="10865"/>
                  </a:lnTo>
                  <a:lnTo>
                    <a:pt x="1181" y="10873"/>
                  </a:lnTo>
                  <a:lnTo>
                    <a:pt x="1166" y="10883"/>
                  </a:lnTo>
                  <a:lnTo>
                    <a:pt x="1153" y="10891"/>
                  </a:lnTo>
                  <a:lnTo>
                    <a:pt x="1153" y="10894"/>
                  </a:lnTo>
                  <a:lnTo>
                    <a:pt x="1152" y="10900"/>
                  </a:lnTo>
                  <a:lnTo>
                    <a:pt x="1168" y="10898"/>
                  </a:lnTo>
                  <a:lnTo>
                    <a:pt x="1185" y="10897"/>
                  </a:lnTo>
                  <a:lnTo>
                    <a:pt x="1200" y="10897"/>
                  </a:lnTo>
                  <a:lnTo>
                    <a:pt x="1217" y="10899"/>
                  </a:lnTo>
                  <a:lnTo>
                    <a:pt x="1233" y="10903"/>
                  </a:lnTo>
                  <a:lnTo>
                    <a:pt x="1248" y="10908"/>
                  </a:lnTo>
                  <a:lnTo>
                    <a:pt x="1264" y="10913"/>
                  </a:lnTo>
                  <a:lnTo>
                    <a:pt x="1278" y="10920"/>
                  </a:lnTo>
                  <a:lnTo>
                    <a:pt x="1290" y="10926"/>
                  </a:lnTo>
                  <a:lnTo>
                    <a:pt x="1300" y="10934"/>
                  </a:lnTo>
                  <a:lnTo>
                    <a:pt x="1310" y="10942"/>
                  </a:lnTo>
                  <a:lnTo>
                    <a:pt x="1320" y="109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24" tIns="45712" rIns="91424" bIns="45712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896843" y="135856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ïṩļíďe"/>
          <p:cNvSpPr/>
          <p:nvPr/>
        </p:nvSpPr>
        <p:spPr>
          <a:xfrm>
            <a:off x="5646390" y="3902698"/>
            <a:ext cx="336022" cy="336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8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30" name="îṩ1iḍe"/>
          <p:cNvSpPr>
            <a:spLocks noChangeAspect="1"/>
          </p:cNvSpPr>
          <p:nvPr/>
        </p:nvSpPr>
        <p:spPr bwMode="auto">
          <a:xfrm>
            <a:off x="5630675" y="2959438"/>
            <a:ext cx="336177" cy="287151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1" name="文本框 30"/>
          <p:cNvSpPr txBox="1"/>
          <p:nvPr/>
        </p:nvSpPr>
        <p:spPr>
          <a:xfrm>
            <a:off x="6226206" y="2686073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290342" y="3666706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3" name="ï$ļîďe"/>
          <p:cNvSpPr>
            <a:spLocks noChangeAspect="1"/>
          </p:cNvSpPr>
          <p:nvPr/>
        </p:nvSpPr>
        <p:spPr bwMode="auto">
          <a:xfrm>
            <a:off x="185934" y="2841149"/>
            <a:ext cx="315167" cy="336177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4" name="išḷïḓe"/>
          <p:cNvSpPr>
            <a:spLocks noChangeAspect="1"/>
          </p:cNvSpPr>
          <p:nvPr/>
        </p:nvSpPr>
        <p:spPr bwMode="auto">
          <a:xfrm>
            <a:off x="195468" y="3907700"/>
            <a:ext cx="351737" cy="331020"/>
          </a:xfrm>
          <a:custGeom>
            <a:avLst/>
            <a:gdLst>
              <a:gd name="connsiteX0" fmla="*/ 69646 w 508000"/>
              <a:gd name="connsiteY0" fmla="*/ 394096 h 478080"/>
              <a:gd name="connsiteX1" fmla="*/ 438355 w 508000"/>
              <a:gd name="connsiteY1" fmla="*/ 394096 h 478080"/>
              <a:gd name="connsiteX2" fmla="*/ 438355 w 508000"/>
              <a:gd name="connsiteY2" fmla="*/ 422773 h 478080"/>
              <a:gd name="connsiteX3" fmla="*/ 473178 w 508000"/>
              <a:gd name="connsiteY3" fmla="*/ 422773 h 478080"/>
              <a:gd name="connsiteX4" fmla="*/ 473178 w 508000"/>
              <a:gd name="connsiteY4" fmla="*/ 447354 h 478080"/>
              <a:gd name="connsiteX5" fmla="*/ 497758 w 508000"/>
              <a:gd name="connsiteY5" fmla="*/ 447354 h 478080"/>
              <a:gd name="connsiteX6" fmla="*/ 497758 w 508000"/>
              <a:gd name="connsiteY6" fmla="*/ 478080 h 478080"/>
              <a:gd name="connsiteX7" fmla="*/ 14339 w 508000"/>
              <a:gd name="connsiteY7" fmla="*/ 478080 h 478080"/>
              <a:gd name="connsiteX8" fmla="*/ 14339 w 508000"/>
              <a:gd name="connsiteY8" fmla="*/ 447354 h 478080"/>
              <a:gd name="connsiteX9" fmla="*/ 38920 w 508000"/>
              <a:gd name="connsiteY9" fmla="*/ 447354 h 478080"/>
              <a:gd name="connsiteX10" fmla="*/ 38920 w 508000"/>
              <a:gd name="connsiteY10" fmla="*/ 422773 h 478080"/>
              <a:gd name="connsiteX11" fmla="*/ 69646 w 508000"/>
              <a:gd name="connsiteY11" fmla="*/ 422773 h 478080"/>
              <a:gd name="connsiteX12" fmla="*/ 362031 w 508000"/>
              <a:gd name="connsiteY12" fmla="*/ 193354 h 478080"/>
              <a:gd name="connsiteX13" fmla="*/ 436842 w 508000"/>
              <a:gd name="connsiteY13" fmla="*/ 193354 h 478080"/>
              <a:gd name="connsiteX14" fmla="*/ 456791 w 508000"/>
              <a:gd name="connsiteY14" fmla="*/ 213383 h 478080"/>
              <a:gd name="connsiteX15" fmla="*/ 456791 w 508000"/>
              <a:gd name="connsiteY15" fmla="*/ 233411 h 478080"/>
              <a:gd name="connsiteX16" fmla="*/ 436842 w 508000"/>
              <a:gd name="connsiteY16" fmla="*/ 233411 h 478080"/>
              <a:gd name="connsiteX17" fmla="*/ 436842 w 508000"/>
              <a:gd name="connsiteY17" fmla="*/ 373612 h 478080"/>
              <a:gd name="connsiteX18" fmla="*/ 362031 w 508000"/>
              <a:gd name="connsiteY18" fmla="*/ 373612 h 478080"/>
              <a:gd name="connsiteX19" fmla="*/ 362031 w 508000"/>
              <a:gd name="connsiteY19" fmla="*/ 233411 h 478080"/>
              <a:gd name="connsiteX20" fmla="*/ 342081 w 508000"/>
              <a:gd name="connsiteY20" fmla="*/ 233411 h 478080"/>
              <a:gd name="connsiteX21" fmla="*/ 342081 w 508000"/>
              <a:gd name="connsiteY21" fmla="*/ 213383 h 478080"/>
              <a:gd name="connsiteX22" fmla="*/ 362031 w 508000"/>
              <a:gd name="connsiteY22" fmla="*/ 193354 h 478080"/>
              <a:gd name="connsiteX23" fmla="*/ 218644 w 508000"/>
              <a:gd name="connsiteY23" fmla="*/ 193354 h 478080"/>
              <a:gd name="connsiteX24" fmla="*/ 293455 w 508000"/>
              <a:gd name="connsiteY24" fmla="*/ 193354 h 478080"/>
              <a:gd name="connsiteX25" fmla="*/ 313404 w 508000"/>
              <a:gd name="connsiteY25" fmla="*/ 213383 h 478080"/>
              <a:gd name="connsiteX26" fmla="*/ 313404 w 508000"/>
              <a:gd name="connsiteY26" fmla="*/ 233411 h 478080"/>
              <a:gd name="connsiteX27" fmla="*/ 293455 w 508000"/>
              <a:gd name="connsiteY27" fmla="*/ 233411 h 478080"/>
              <a:gd name="connsiteX28" fmla="*/ 293455 w 508000"/>
              <a:gd name="connsiteY28" fmla="*/ 373612 h 478080"/>
              <a:gd name="connsiteX29" fmla="*/ 213656 w 508000"/>
              <a:gd name="connsiteY29" fmla="*/ 373612 h 478080"/>
              <a:gd name="connsiteX30" fmla="*/ 213656 w 508000"/>
              <a:gd name="connsiteY30" fmla="*/ 233411 h 478080"/>
              <a:gd name="connsiteX31" fmla="*/ 198694 w 508000"/>
              <a:gd name="connsiteY31" fmla="*/ 233411 h 478080"/>
              <a:gd name="connsiteX32" fmla="*/ 198694 w 508000"/>
              <a:gd name="connsiteY32" fmla="*/ 213383 h 478080"/>
              <a:gd name="connsiteX33" fmla="*/ 218644 w 508000"/>
              <a:gd name="connsiteY33" fmla="*/ 193354 h 478080"/>
              <a:gd name="connsiteX34" fmla="*/ 73208 w 508000"/>
              <a:gd name="connsiteY34" fmla="*/ 193354 h 478080"/>
              <a:gd name="connsiteX35" fmla="*/ 148019 w 508000"/>
              <a:gd name="connsiteY35" fmla="*/ 193354 h 478080"/>
              <a:gd name="connsiteX36" fmla="*/ 167968 w 508000"/>
              <a:gd name="connsiteY36" fmla="*/ 213383 h 478080"/>
              <a:gd name="connsiteX37" fmla="*/ 167968 w 508000"/>
              <a:gd name="connsiteY37" fmla="*/ 233411 h 478080"/>
              <a:gd name="connsiteX38" fmla="*/ 148019 w 508000"/>
              <a:gd name="connsiteY38" fmla="*/ 233411 h 478080"/>
              <a:gd name="connsiteX39" fmla="*/ 148019 w 508000"/>
              <a:gd name="connsiteY39" fmla="*/ 373612 h 478080"/>
              <a:gd name="connsiteX40" fmla="*/ 73208 w 508000"/>
              <a:gd name="connsiteY40" fmla="*/ 373612 h 478080"/>
              <a:gd name="connsiteX41" fmla="*/ 73208 w 508000"/>
              <a:gd name="connsiteY41" fmla="*/ 233411 h 478080"/>
              <a:gd name="connsiteX42" fmla="*/ 53258 w 508000"/>
              <a:gd name="connsiteY42" fmla="*/ 233411 h 478080"/>
              <a:gd name="connsiteX43" fmla="*/ 53258 w 508000"/>
              <a:gd name="connsiteY43" fmla="*/ 213383 h 478080"/>
              <a:gd name="connsiteX44" fmla="*/ 73208 w 508000"/>
              <a:gd name="connsiteY44" fmla="*/ 193354 h 478080"/>
              <a:gd name="connsiteX45" fmla="*/ 234079 w 508000"/>
              <a:gd name="connsiteY45" fmla="*/ 68402 h 478080"/>
              <a:gd name="connsiteX46" fmla="*/ 169334 w 508000"/>
              <a:gd name="connsiteY46" fmla="*/ 108199 h 478080"/>
              <a:gd name="connsiteX47" fmla="*/ 169334 w 508000"/>
              <a:gd name="connsiteY47" fmla="*/ 113174 h 478080"/>
              <a:gd name="connsiteX48" fmla="*/ 174314 w 508000"/>
              <a:gd name="connsiteY48" fmla="*/ 113174 h 478080"/>
              <a:gd name="connsiteX49" fmla="*/ 333687 w 508000"/>
              <a:gd name="connsiteY49" fmla="*/ 113174 h 478080"/>
              <a:gd name="connsiteX50" fmla="*/ 338667 w 508000"/>
              <a:gd name="connsiteY50" fmla="*/ 113174 h 478080"/>
              <a:gd name="connsiteX51" fmla="*/ 338667 w 508000"/>
              <a:gd name="connsiteY51" fmla="*/ 108199 h 478080"/>
              <a:gd name="connsiteX52" fmla="*/ 273922 w 508000"/>
              <a:gd name="connsiteY52" fmla="*/ 68402 h 478080"/>
              <a:gd name="connsiteX53" fmla="*/ 234079 w 508000"/>
              <a:gd name="connsiteY53" fmla="*/ 68402 h 478080"/>
              <a:gd name="connsiteX54" fmla="*/ 234079 w 508000"/>
              <a:gd name="connsiteY54" fmla="*/ 3732 h 478080"/>
              <a:gd name="connsiteX55" fmla="*/ 273922 w 508000"/>
              <a:gd name="connsiteY55" fmla="*/ 3732 h 478080"/>
              <a:gd name="connsiteX56" fmla="*/ 488079 w 508000"/>
              <a:gd name="connsiteY56" fmla="*/ 123123 h 478080"/>
              <a:gd name="connsiteX57" fmla="*/ 508000 w 508000"/>
              <a:gd name="connsiteY57" fmla="*/ 157946 h 478080"/>
              <a:gd name="connsiteX58" fmla="*/ 508000 w 508000"/>
              <a:gd name="connsiteY58" fmla="*/ 172870 h 478080"/>
              <a:gd name="connsiteX59" fmla="*/ 0 w 508000"/>
              <a:gd name="connsiteY59" fmla="*/ 172870 h 478080"/>
              <a:gd name="connsiteX60" fmla="*/ 0 w 508000"/>
              <a:gd name="connsiteY60" fmla="*/ 157946 h 478080"/>
              <a:gd name="connsiteX61" fmla="*/ 19922 w 508000"/>
              <a:gd name="connsiteY61" fmla="*/ 123123 h 478080"/>
              <a:gd name="connsiteX62" fmla="*/ 234079 w 508000"/>
              <a:gd name="connsiteY62" fmla="*/ 3732 h 47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8000" h="478080">
                <a:moveTo>
                  <a:pt x="69646" y="394096"/>
                </a:moveTo>
                <a:lnTo>
                  <a:pt x="438355" y="394096"/>
                </a:lnTo>
                <a:lnTo>
                  <a:pt x="438355" y="422773"/>
                </a:lnTo>
                <a:lnTo>
                  <a:pt x="473178" y="422773"/>
                </a:lnTo>
                <a:lnTo>
                  <a:pt x="473178" y="447354"/>
                </a:lnTo>
                <a:lnTo>
                  <a:pt x="497758" y="447354"/>
                </a:lnTo>
                <a:lnTo>
                  <a:pt x="497758" y="478080"/>
                </a:lnTo>
                <a:lnTo>
                  <a:pt x="14339" y="478080"/>
                </a:lnTo>
                <a:lnTo>
                  <a:pt x="14339" y="447354"/>
                </a:lnTo>
                <a:lnTo>
                  <a:pt x="38920" y="447354"/>
                </a:lnTo>
                <a:lnTo>
                  <a:pt x="38920" y="422773"/>
                </a:lnTo>
                <a:lnTo>
                  <a:pt x="69646" y="422773"/>
                </a:lnTo>
                <a:close/>
                <a:moveTo>
                  <a:pt x="362031" y="193354"/>
                </a:moveTo>
                <a:cubicBezTo>
                  <a:pt x="362031" y="193354"/>
                  <a:pt x="362031" y="193354"/>
                  <a:pt x="436842" y="193354"/>
                </a:cubicBezTo>
                <a:cubicBezTo>
                  <a:pt x="446816" y="193354"/>
                  <a:pt x="456791" y="203368"/>
                  <a:pt x="456791" y="213383"/>
                </a:cubicBezTo>
                <a:cubicBezTo>
                  <a:pt x="456791" y="213383"/>
                  <a:pt x="456791" y="213383"/>
                  <a:pt x="456791" y="233411"/>
                </a:cubicBezTo>
                <a:cubicBezTo>
                  <a:pt x="456791" y="233411"/>
                  <a:pt x="456791" y="233411"/>
                  <a:pt x="436842" y="233411"/>
                </a:cubicBezTo>
                <a:cubicBezTo>
                  <a:pt x="436842" y="233411"/>
                  <a:pt x="436842" y="233411"/>
                  <a:pt x="436842" y="373612"/>
                </a:cubicBezTo>
                <a:lnTo>
                  <a:pt x="362031" y="373612"/>
                </a:lnTo>
                <a:cubicBezTo>
                  <a:pt x="362031" y="373612"/>
                  <a:pt x="362031" y="373612"/>
                  <a:pt x="362031" y="233411"/>
                </a:cubicBezTo>
                <a:cubicBezTo>
                  <a:pt x="362031" y="233411"/>
                  <a:pt x="362031" y="233411"/>
                  <a:pt x="342081" y="233411"/>
                </a:cubicBezTo>
                <a:cubicBezTo>
                  <a:pt x="342081" y="233411"/>
                  <a:pt x="342081" y="233411"/>
                  <a:pt x="342081" y="213383"/>
                </a:cubicBezTo>
                <a:cubicBezTo>
                  <a:pt x="342081" y="203368"/>
                  <a:pt x="352056" y="193354"/>
                  <a:pt x="362031" y="193354"/>
                </a:cubicBezTo>
                <a:close/>
                <a:moveTo>
                  <a:pt x="218644" y="193354"/>
                </a:moveTo>
                <a:cubicBezTo>
                  <a:pt x="218644" y="193354"/>
                  <a:pt x="218644" y="193354"/>
                  <a:pt x="293455" y="193354"/>
                </a:cubicBezTo>
                <a:cubicBezTo>
                  <a:pt x="303429" y="193354"/>
                  <a:pt x="313404" y="203368"/>
                  <a:pt x="313404" y="213383"/>
                </a:cubicBezTo>
                <a:cubicBezTo>
                  <a:pt x="313404" y="213383"/>
                  <a:pt x="313404" y="213383"/>
                  <a:pt x="313404" y="233411"/>
                </a:cubicBezTo>
                <a:cubicBezTo>
                  <a:pt x="313404" y="233411"/>
                  <a:pt x="313404" y="233411"/>
                  <a:pt x="293455" y="233411"/>
                </a:cubicBezTo>
                <a:cubicBezTo>
                  <a:pt x="293455" y="233411"/>
                  <a:pt x="293455" y="233411"/>
                  <a:pt x="293455" y="373612"/>
                </a:cubicBezTo>
                <a:lnTo>
                  <a:pt x="213656" y="373612"/>
                </a:lnTo>
                <a:cubicBezTo>
                  <a:pt x="213656" y="373612"/>
                  <a:pt x="213656" y="373612"/>
                  <a:pt x="213656" y="233411"/>
                </a:cubicBezTo>
                <a:cubicBezTo>
                  <a:pt x="213656" y="233411"/>
                  <a:pt x="213656" y="233411"/>
                  <a:pt x="198694" y="233411"/>
                </a:cubicBezTo>
                <a:cubicBezTo>
                  <a:pt x="198694" y="233411"/>
                  <a:pt x="198694" y="233411"/>
                  <a:pt x="198694" y="213383"/>
                </a:cubicBezTo>
                <a:cubicBezTo>
                  <a:pt x="198694" y="203368"/>
                  <a:pt x="208669" y="193354"/>
                  <a:pt x="218644" y="193354"/>
                </a:cubicBezTo>
                <a:close/>
                <a:moveTo>
                  <a:pt x="73208" y="193354"/>
                </a:moveTo>
                <a:cubicBezTo>
                  <a:pt x="73208" y="193354"/>
                  <a:pt x="73208" y="193354"/>
                  <a:pt x="148019" y="193354"/>
                </a:cubicBezTo>
                <a:cubicBezTo>
                  <a:pt x="157993" y="193354"/>
                  <a:pt x="167968" y="203368"/>
                  <a:pt x="167968" y="213383"/>
                </a:cubicBezTo>
                <a:cubicBezTo>
                  <a:pt x="167968" y="213383"/>
                  <a:pt x="167968" y="213383"/>
                  <a:pt x="167968" y="233411"/>
                </a:cubicBezTo>
                <a:cubicBezTo>
                  <a:pt x="167968" y="233411"/>
                  <a:pt x="167968" y="233411"/>
                  <a:pt x="148019" y="233411"/>
                </a:cubicBezTo>
                <a:cubicBezTo>
                  <a:pt x="148019" y="233411"/>
                  <a:pt x="148019" y="233411"/>
                  <a:pt x="148019" y="373612"/>
                </a:cubicBezTo>
                <a:lnTo>
                  <a:pt x="73208" y="373612"/>
                </a:lnTo>
                <a:cubicBezTo>
                  <a:pt x="73208" y="373612"/>
                  <a:pt x="73208" y="373612"/>
                  <a:pt x="73208" y="233411"/>
                </a:cubicBezTo>
                <a:cubicBezTo>
                  <a:pt x="73208" y="233411"/>
                  <a:pt x="73208" y="233411"/>
                  <a:pt x="53258" y="233411"/>
                </a:cubicBezTo>
                <a:cubicBezTo>
                  <a:pt x="53258" y="233411"/>
                  <a:pt x="53258" y="233411"/>
                  <a:pt x="53258" y="213383"/>
                </a:cubicBezTo>
                <a:cubicBezTo>
                  <a:pt x="53258" y="203368"/>
                  <a:pt x="63233" y="193354"/>
                  <a:pt x="73208" y="193354"/>
                </a:cubicBezTo>
                <a:close/>
                <a:moveTo>
                  <a:pt x="234079" y="68402"/>
                </a:moveTo>
                <a:cubicBezTo>
                  <a:pt x="234079" y="68402"/>
                  <a:pt x="234079" y="68402"/>
                  <a:pt x="169334" y="108199"/>
                </a:cubicBezTo>
                <a:cubicBezTo>
                  <a:pt x="169334" y="108199"/>
                  <a:pt x="169334" y="108199"/>
                  <a:pt x="169334" y="113174"/>
                </a:cubicBezTo>
                <a:cubicBezTo>
                  <a:pt x="169334" y="113174"/>
                  <a:pt x="169334" y="113174"/>
                  <a:pt x="174314" y="113174"/>
                </a:cubicBezTo>
                <a:lnTo>
                  <a:pt x="333687" y="113174"/>
                </a:lnTo>
                <a:cubicBezTo>
                  <a:pt x="338667" y="113174"/>
                  <a:pt x="338667" y="113174"/>
                  <a:pt x="338667" y="113174"/>
                </a:cubicBezTo>
                <a:cubicBezTo>
                  <a:pt x="338667" y="108199"/>
                  <a:pt x="338667" y="108199"/>
                  <a:pt x="338667" y="108199"/>
                </a:cubicBezTo>
                <a:cubicBezTo>
                  <a:pt x="338667" y="108199"/>
                  <a:pt x="338667" y="108199"/>
                  <a:pt x="273922" y="68402"/>
                </a:cubicBezTo>
                <a:cubicBezTo>
                  <a:pt x="258981" y="63428"/>
                  <a:pt x="249020" y="63428"/>
                  <a:pt x="234079" y="68402"/>
                </a:cubicBezTo>
                <a:close/>
                <a:moveTo>
                  <a:pt x="234079" y="3732"/>
                </a:moveTo>
                <a:cubicBezTo>
                  <a:pt x="249020" y="-1243"/>
                  <a:pt x="258981" y="-1243"/>
                  <a:pt x="273922" y="3732"/>
                </a:cubicBezTo>
                <a:lnTo>
                  <a:pt x="488079" y="123123"/>
                </a:lnTo>
                <a:cubicBezTo>
                  <a:pt x="498039" y="128098"/>
                  <a:pt x="508000" y="143022"/>
                  <a:pt x="508000" y="157946"/>
                </a:cubicBezTo>
                <a:cubicBezTo>
                  <a:pt x="508000" y="157946"/>
                  <a:pt x="508000" y="157946"/>
                  <a:pt x="508000" y="172870"/>
                </a:cubicBezTo>
                <a:cubicBezTo>
                  <a:pt x="508000" y="172870"/>
                  <a:pt x="508000" y="172870"/>
                  <a:pt x="0" y="172870"/>
                </a:cubicBezTo>
                <a:cubicBezTo>
                  <a:pt x="0" y="172870"/>
                  <a:pt x="0" y="172870"/>
                  <a:pt x="0" y="157946"/>
                </a:cubicBezTo>
                <a:cubicBezTo>
                  <a:pt x="0" y="143022"/>
                  <a:pt x="9961" y="128098"/>
                  <a:pt x="19922" y="123123"/>
                </a:cubicBezTo>
                <a:cubicBezTo>
                  <a:pt x="19922" y="123123"/>
                  <a:pt x="19922" y="123123"/>
                  <a:pt x="234079" y="37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5" name="文本框 34"/>
          <p:cNvSpPr txBox="1"/>
          <p:nvPr/>
        </p:nvSpPr>
        <p:spPr>
          <a:xfrm>
            <a:off x="636014" y="2731387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653068" y="3747543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41599" r="28087" b="20850"/>
          <a:stretch>
            <a:fillRect/>
          </a:stretch>
        </p:blipFill>
        <p:spPr>
          <a:xfrm>
            <a:off x="944880" y="1625600"/>
            <a:ext cx="2050111" cy="79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41599" r="28087" b="20850"/>
          <a:stretch>
            <a:fillRect/>
          </a:stretch>
        </p:blipFill>
        <p:spPr>
          <a:xfrm>
            <a:off x="3510432" y="1625600"/>
            <a:ext cx="2050111" cy="79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41599" r="28087" b="20850"/>
          <a:stretch>
            <a:fillRect/>
          </a:stretch>
        </p:blipFill>
        <p:spPr>
          <a:xfrm>
            <a:off x="6149009" y="1625600"/>
            <a:ext cx="2050111" cy="79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896843" y="135856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4835" y="3549673"/>
            <a:ext cx="1832008" cy="52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346683" y="2648026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3143" y="3578365"/>
            <a:ext cx="18320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994991" y="2676718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47149" y="3578365"/>
            <a:ext cx="18320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728997" y="2676718"/>
            <a:ext cx="306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2"/>
          <p:cNvGrpSpPr/>
          <p:nvPr/>
        </p:nvGrpSpPr>
        <p:grpSpPr>
          <a:xfrm>
            <a:off x="3457167" y="2026485"/>
            <a:ext cx="2156641" cy="2549515"/>
            <a:chOff x="56464" y="66751"/>
            <a:chExt cx="6792667" cy="8030085"/>
          </a:xfrm>
        </p:grpSpPr>
        <p:sp>
          <p:nvSpPr>
            <p:cNvPr id="3" name="Shape 522"/>
            <p:cNvSpPr/>
            <p:nvPr/>
          </p:nvSpPr>
          <p:spPr>
            <a:xfrm>
              <a:off x="56464" y="66751"/>
              <a:ext cx="6792667" cy="803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048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523"/>
            <p:cNvSpPr/>
            <p:nvPr/>
          </p:nvSpPr>
          <p:spPr>
            <a:xfrm>
              <a:off x="545561" y="641674"/>
              <a:ext cx="5815468" cy="68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177800" cap="flat">
              <a:solidFill>
                <a:schemeClr val="tx2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524"/>
            <p:cNvSpPr/>
            <p:nvPr/>
          </p:nvSpPr>
          <p:spPr>
            <a:xfrm>
              <a:off x="954611" y="1090388"/>
              <a:ext cx="2402363" cy="303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11" y="7827"/>
                  </a:moveTo>
                  <a:cubicBezTo>
                    <a:pt x="3990" y="7234"/>
                    <a:pt x="7765" y="6273"/>
                    <a:pt x="11357" y="4966"/>
                  </a:cubicBezTo>
                  <a:cubicBezTo>
                    <a:pt x="14991" y="3644"/>
                    <a:pt x="18411" y="1976"/>
                    <a:pt x="21541" y="0"/>
                  </a:cubicBezTo>
                  <a:lnTo>
                    <a:pt x="21541" y="21600"/>
                  </a:lnTo>
                  <a:lnTo>
                    <a:pt x="1545" y="21600"/>
                  </a:lnTo>
                  <a:cubicBezTo>
                    <a:pt x="875" y="19278"/>
                    <a:pt x="421" y="16919"/>
                    <a:pt x="187" y="14544"/>
                  </a:cubicBezTo>
                  <a:cubicBezTo>
                    <a:pt x="-34" y="12309"/>
                    <a:pt x="-59" y="10065"/>
                    <a:pt x="111" y="78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chemeClr val="tx2">
                  <a:lumMod val="75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hape 525"/>
            <p:cNvSpPr/>
            <p:nvPr/>
          </p:nvSpPr>
          <p:spPr>
            <a:xfrm>
              <a:off x="3551011" y="1116085"/>
              <a:ext cx="2391400" cy="29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92" y="1699"/>
                    <a:pt x="6929" y="3205"/>
                    <a:pt x="10585" y="4507"/>
                  </a:cubicBezTo>
                  <a:cubicBezTo>
                    <a:pt x="14160" y="5780"/>
                    <a:pt x="17840" y="6855"/>
                    <a:pt x="21600" y="7724"/>
                  </a:cubicBezTo>
                  <a:cubicBezTo>
                    <a:pt x="21577" y="9984"/>
                    <a:pt x="21426" y="12241"/>
                    <a:pt x="21147" y="14490"/>
                  </a:cubicBezTo>
                  <a:cubicBezTo>
                    <a:pt x="20852" y="16875"/>
                    <a:pt x="20413" y="19248"/>
                    <a:pt x="19833" y="21600"/>
                  </a:cubicBezTo>
                  <a:lnTo>
                    <a:pt x="18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solidFill>
                <a:schemeClr val="tx2">
                  <a:lumMod val="75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hape 526"/>
            <p:cNvSpPr/>
            <p:nvPr/>
          </p:nvSpPr>
          <p:spPr>
            <a:xfrm>
              <a:off x="1213429" y="4289875"/>
              <a:ext cx="2119994" cy="270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6474" y="19204"/>
                    <a:pt x="11955" y="16088"/>
                    <a:pt x="8268" y="12410"/>
                  </a:cubicBezTo>
                  <a:cubicBezTo>
                    <a:pt x="4558" y="8709"/>
                    <a:pt x="1755" y="45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tx2">
                  <a:lumMod val="75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527"/>
            <p:cNvSpPr/>
            <p:nvPr/>
          </p:nvSpPr>
          <p:spPr>
            <a:xfrm>
              <a:off x="3597286" y="4313711"/>
              <a:ext cx="2042834" cy="26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0097" y="4711"/>
                    <a:pt x="17304" y="9119"/>
                    <a:pt x="13408" y="12926"/>
                  </a:cubicBezTo>
                  <a:cubicBezTo>
                    <a:pt x="9782" y="16471"/>
                    <a:pt x="5274" y="19420"/>
                    <a:pt x="151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chemeClr val="tx2">
                  <a:lumMod val="75000"/>
                </a:schemeClr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228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hape 528"/>
            <p:cNvSpPr/>
            <p:nvPr/>
          </p:nvSpPr>
          <p:spPr>
            <a:xfrm>
              <a:off x="4151524" y="4739345"/>
              <a:ext cx="575574" cy="744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529"/>
            <p:cNvSpPr/>
            <p:nvPr/>
          </p:nvSpPr>
          <p:spPr>
            <a:xfrm>
              <a:off x="4218653" y="2492081"/>
              <a:ext cx="575574" cy="744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530"/>
            <p:cNvSpPr/>
            <p:nvPr/>
          </p:nvSpPr>
          <p:spPr>
            <a:xfrm>
              <a:off x="1915224" y="2492078"/>
              <a:ext cx="575574" cy="744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531"/>
            <p:cNvSpPr/>
            <p:nvPr/>
          </p:nvSpPr>
          <p:spPr>
            <a:xfrm>
              <a:off x="2033157" y="4739338"/>
              <a:ext cx="575574" cy="744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2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2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63426" y="28975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8992" y="2365636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18992" y="3427428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031747" y="2386531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031747" y="3367307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7200" y="39876"/>
            <a:ext cx="3664583" cy="5139948"/>
            <a:chOff x="0" y="52391"/>
            <a:chExt cx="4772023" cy="6753216"/>
          </a:xfrm>
          <a:solidFill>
            <a:schemeClr val="bg1">
              <a:lumMod val="85000"/>
            </a:schemeClr>
          </a:solidFill>
        </p:grpSpPr>
        <p:sp>
          <p:nvSpPr>
            <p:cNvPr id="3" name="íṧḷiḑé"/>
            <p:cNvSpPr/>
            <p:nvPr/>
          </p:nvSpPr>
          <p:spPr>
            <a:xfrm>
              <a:off x="0" y="52391"/>
              <a:ext cx="4772023" cy="2002537"/>
            </a:xfrm>
            <a:custGeom>
              <a:avLst/>
              <a:gdLst>
                <a:gd name="connsiteX0" fmla="*/ 0 w 4772023"/>
                <a:gd name="connsiteY0" fmla="*/ 0 h 2311400"/>
                <a:gd name="connsiteX1" fmla="*/ 4772023 w 4772023"/>
                <a:gd name="connsiteY1" fmla="*/ 0 h 2311400"/>
                <a:gd name="connsiteX2" fmla="*/ 4772023 w 4772023"/>
                <a:gd name="connsiteY2" fmla="*/ 1952625 h 2311400"/>
                <a:gd name="connsiteX3" fmla="*/ 2700336 w 4772023"/>
                <a:gd name="connsiteY3" fmla="*/ 1952625 h 2311400"/>
                <a:gd name="connsiteX4" fmla="*/ 2386011 w 4772023"/>
                <a:gd name="connsiteY4" fmla="*/ 2311400 h 2311400"/>
                <a:gd name="connsiteX5" fmla="*/ 2071686 w 4772023"/>
                <a:gd name="connsiteY5" fmla="*/ 1952625 h 2311400"/>
                <a:gd name="connsiteX6" fmla="*/ 0 w 4772023"/>
                <a:gd name="connsiteY6" fmla="*/ 1952625 h 23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2023" h="2311400">
                  <a:moveTo>
                    <a:pt x="0" y="0"/>
                  </a:moveTo>
                  <a:lnTo>
                    <a:pt x="4772023" y="0"/>
                  </a:lnTo>
                  <a:lnTo>
                    <a:pt x="4772023" y="1952625"/>
                  </a:lnTo>
                  <a:lnTo>
                    <a:pt x="2700336" y="1952625"/>
                  </a:lnTo>
                  <a:lnTo>
                    <a:pt x="2386011" y="2311400"/>
                  </a:lnTo>
                  <a:lnTo>
                    <a:pt x="2071686" y="1952625"/>
                  </a:lnTo>
                  <a:lnTo>
                    <a:pt x="0" y="1952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Part   03</a:t>
              </a:r>
              <a:endPara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işľîḑê"/>
            <p:cNvSpPr/>
            <p:nvPr/>
          </p:nvSpPr>
          <p:spPr>
            <a:xfrm>
              <a:off x="0" y="5722932"/>
              <a:ext cx="4772023" cy="1082675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55331" y="245818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914775" cy="521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4"/>
          <p:cNvSpPr>
            <a:spLocks noChangeArrowheads="1"/>
          </p:cNvSpPr>
          <p:nvPr/>
        </p:nvSpPr>
        <p:spPr bwMode="auto">
          <a:xfrm>
            <a:off x="5054151" y="1828820"/>
            <a:ext cx="1851927" cy="1922249"/>
          </a:xfrm>
          <a:prstGeom prst="notchedRightArrow">
            <a:avLst>
              <a:gd name="adj1" fmla="val 60009"/>
              <a:gd name="adj2" fmla="val 36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68" tIns="34284" rIns="68568" bIns="34284" anchor="ctr"/>
          <a:lstStyle/>
          <a:p>
            <a:pPr algn="ctr">
              <a:defRPr/>
            </a:pPr>
            <a:endParaRPr lang="zh-CN" altLang="en-US" sz="11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燕尾形箭头 23"/>
          <p:cNvSpPr>
            <a:spLocks noChangeArrowheads="1"/>
          </p:cNvSpPr>
          <p:nvPr/>
        </p:nvSpPr>
        <p:spPr bwMode="auto">
          <a:xfrm rot="16200000">
            <a:off x="3680829" y="435315"/>
            <a:ext cx="1852178" cy="1921986"/>
          </a:xfrm>
          <a:prstGeom prst="notchedRightArrow">
            <a:avLst>
              <a:gd name="adj1" fmla="val 60009"/>
              <a:gd name="adj2" fmla="val 365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25401" dir="2700000" algn="ctr" rotWithShape="0">
              <a:srgbClr val="000000">
                <a:alpha val="14000"/>
              </a:srgbClr>
            </a:outerShdw>
          </a:effectLst>
        </p:spPr>
        <p:txBody>
          <a:bodyPr lIns="215963" tIns="34284" rIns="68568" bIns="34284" anchor="ctr"/>
          <a:lstStyle/>
          <a:p>
            <a:pPr algn="ctr">
              <a:defRPr/>
            </a:pPr>
            <a:endParaRPr lang="zh-CN" altLang="en-US" sz="24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燕尾形箭头 25"/>
          <p:cNvSpPr>
            <a:spLocks noChangeArrowheads="1"/>
          </p:cNvSpPr>
          <p:nvPr/>
        </p:nvSpPr>
        <p:spPr bwMode="auto">
          <a:xfrm flipH="1">
            <a:off x="2237924" y="1861154"/>
            <a:ext cx="1851927" cy="1922249"/>
          </a:xfrm>
          <a:prstGeom prst="notchedRightArrow">
            <a:avLst>
              <a:gd name="adj1" fmla="val 60009"/>
              <a:gd name="adj2" fmla="val 36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68" tIns="34284" rIns="68568" bIns="34284" anchor="ctr"/>
          <a:lstStyle/>
          <a:p>
            <a:pPr algn="ctr">
              <a:defRPr/>
            </a:pPr>
            <a:endParaRPr lang="zh-CN" altLang="en-US" sz="11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燕尾形箭头 29"/>
          <p:cNvSpPr>
            <a:spLocks noChangeArrowheads="1"/>
          </p:cNvSpPr>
          <p:nvPr/>
        </p:nvSpPr>
        <p:spPr bwMode="auto">
          <a:xfrm rot="5400000" flipV="1">
            <a:off x="3680830" y="3222586"/>
            <a:ext cx="1852174" cy="1921984"/>
          </a:xfrm>
          <a:prstGeom prst="notchedRightArrow">
            <a:avLst>
              <a:gd name="adj1" fmla="val 60009"/>
              <a:gd name="adj2" fmla="val 36500"/>
            </a:avLst>
          </a:prstGeom>
          <a:solidFill>
            <a:schemeClr val="accent3"/>
          </a:solidFill>
          <a:ln>
            <a:noFill/>
          </a:ln>
          <a:effectLst>
            <a:outerShdw dist="25401" dir="2700000" algn="ctr" rotWithShape="0">
              <a:srgbClr val="000000">
                <a:alpha val="14000"/>
              </a:srgbClr>
            </a:outerShdw>
          </a:effectLst>
        </p:spPr>
        <p:txBody>
          <a:bodyPr lIns="215963" tIns="34284" rIns="68568" bIns="34284" anchor="ctr"/>
          <a:lstStyle/>
          <a:p>
            <a:pPr algn="ctr">
              <a:defRPr/>
            </a:pPr>
            <a:endParaRPr lang="zh-CN" altLang="en-US" sz="24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567" y="30426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8512" y="1337934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88512" y="3953374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268682" y="1305600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230649" y="3907147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40440" r="10716" b="39242"/>
          <a:stretch>
            <a:fillRect/>
          </a:stretch>
        </p:blipFill>
        <p:spPr>
          <a:xfrm>
            <a:off x="6533629" y="33250"/>
            <a:ext cx="2514804" cy="1060576"/>
          </a:xfrm>
          <a:custGeom>
            <a:avLst/>
            <a:gdLst>
              <a:gd name="connsiteX0" fmla="*/ 1257403 w 2514804"/>
              <a:gd name="connsiteY0" fmla="*/ 0 h 1060576"/>
              <a:gd name="connsiteX1" fmla="*/ 2514804 w 2514804"/>
              <a:gd name="connsiteY1" fmla="*/ 0 h 1060576"/>
              <a:gd name="connsiteX2" fmla="*/ 2514804 w 2514804"/>
              <a:gd name="connsiteY2" fmla="*/ 530288 h 1060576"/>
              <a:gd name="connsiteX3" fmla="*/ 1257402 w 2514804"/>
              <a:gd name="connsiteY3" fmla="*/ 1060576 h 1060576"/>
              <a:gd name="connsiteX4" fmla="*/ 0 w 2514804"/>
              <a:gd name="connsiteY4" fmla="*/ 530288 h 1060576"/>
              <a:gd name="connsiteX5" fmla="*/ 1 w 2514804"/>
              <a:gd name="connsiteY5" fmla="*/ 530288 h 1060576"/>
              <a:gd name="connsiteX6" fmla="*/ 1257403 w 2514804"/>
              <a:gd name="connsiteY6" fmla="*/ 0 h 106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804" h="1060576">
                <a:moveTo>
                  <a:pt x="1257403" y="0"/>
                </a:moveTo>
                <a:lnTo>
                  <a:pt x="2514804" y="0"/>
                </a:lnTo>
                <a:lnTo>
                  <a:pt x="2514804" y="530288"/>
                </a:lnTo>
                <a:cubicBezTo>
                  <a:pt x="2514804" y="823158"/>
                  <a:pt x="1951846" y="1060576"/>
                  <a:pt x="1257402" y="1060576"/>
                </a:cubicBezTo>
                <a:cubicBezTo>
                  <a:pt x="562958" y="1060576"/>
                  <a:pt x="0" y="823158"/>
                  <a:pt x="0" y="530288"/>
                </a:cubicBezTo>
                <a:lnTo>
                  <a:pt x="1" y="530288"/>
                </a:lnTo>
                <a:cubicBezTo>
                  <a:pt x="1" y="237418"/>
                  <a:pt x="562959" y="0"/>
                  <a:pt x="125740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21217" r="11195" b="25645"/>
          <a:stretch>
            <a:fillRect/>
          </a:stretch>
        </p:blipFill>
        <p:spPr>
          <a:xfrm>
            <a:off x="486027" y="1842770"/>
            <a:ext cx="2201118" cy="2201118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21217" r="11195" b="25645"/>
          <a:stretch>
            <a:fillRect/>
          </a:stretch>
        </p:blipFill>
        <p:spPr>
          <a:xfrm>
            <a:off x="3434929" y="1060450"/>
            <a:ext cx="2201118" cy="2201118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21217" r="11195" b="25645"/>
          <a:stretch>
            <a:fillRect/>
          </a:stretch>
        </p:blipFill>
        <p:spPr>
          <a:xfrm>
            <a:off x="6261511" y="1924401"/>
            <a:ext cx="2201118" cy="2201118"/>
          </a:xfrm>
          <a:prstGeom prst="ellipse">
            <a:avLst/>
          </a:prstGeom>
          <a:ln w="63500" cap="rnd">
            <a:solidFill>
              <a:srgbClr val="A5A5A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2889567" y="19250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503" y="4349614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3545270" y="3520668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56855" y="4420734"/>
            <a:ext cx="215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335280" y="1624330"/>
          <a:ext cx="4378960" cy="291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89567" y="19250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7609" y="2348240"/>
            <a:ext cx="2156642" cy="162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7" name="矩形: 圆角 6"/>
          <p:cNvSpPr/>
          <p:nvPr/>
        </p:nvSpPr>
        <p:spPr>
          <a:xfrm>
            <a:off x="5957887" y="2164080"/>
            <a:ext cx="2261553" cy="194056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25039" r="1291" b="20584"/>
          <a:stretch>
            <a:fillRect/>
          </a:stretch>
        </p:blipFill>
        <p:spPr>
          <a:xfrm>
            <a:off x="1131887" y="1647879"/>
            <a:ext cx="2865121" cy="1419172"/>
          </a:xfrm>
          <a:custGeom>
            <a:avLst/>
            <a:gdLst>
              <a:gd name="connsiteX0" fmla="*/ 177396 w 5730240"/>
              <a:gd name="connsiteY0" fmla="*/ 709586 h 2838343"/>
              <a:gd name="connsiteX1" fmla="*/ 354793 w 5730240"/>
              <a:gd name="connsiteY1" fmla="*/ 709586 h 2838343"/>
              <a:gd name="connsiteX2" fmla="*/ 354793 w 5730240"/>
              <a:gd name="connsiteY2" fmla="*/ 2128757 h 2838343"/>
              <a:gd name="connsiteX3" fmla="*/ 177396 w 5730240"/>
              <a:gd name="connsiteY3" fmla="*/ 2128757 h 2838343"/>
              <a:gd name="connsiteX4" fmla="*/ 0 w 5730240"/>
              <a:gd name="connsiteY4" fmla="*/ 709586 h 2838343"/>
              <a:gd name="connsiteX5" fmla="*/ 88698 w 5730240"/>
              <a:gd name="connsiteY5" fmla="*/ 709586 h 2838343"/>
              <a:gd name="connsiteX6" fmla="*/ 88698 w 5730240"/>
              <a:gd name="connsiteY6" fmla="*/ 2128757 h 2838343"/>
              <a:gd name="connsiteX7" fmla="*/ 0 w 5730240"/>
              <a:gd name="connsiteY7" fmla="*/ 2128757 h 2838343"/>
              <a:gd name="connsiteX8" fmla="*/ 4311069 w 5730240"/>
              <a:gd name="connsiteY8" fmla="*/ 0 h 2838343"/>
              <a:gd name="connsiteX9" fmla="*/ 5730240 w 5730240"/>
              <a:gd name="connsiteY9" fmla="*/ 1419172 h 2838343"/>
              <a:gd name="connsiteX10" fmla="*/ 4311069 w 5730240"/>
              <a:gd name="connsiteY10" fmla="*/ 2838343 h 2838343"/>
              <a:gd name="connsiteX11" fmla="*/ 4311069 w 5730240"/>
              <a:gd name="connsiteY11" fmla="*/ 2128757 h 2838343"/>
              <a:gd name="connsiteX12" fmla="*/ 443491 w 5730240"/>
              <a:gd name="connsiteY12" fmla="*/ 2128757 h 2838343"/>
              <a:gd name="connsiteX13" fmla="*/ 443491 w 5730240"/>
              <a:gd name="connsiteY13" fmla="*/ 709586 h 2838343"/>
              <a:gd name="connsiteX14" fmla="*/ 4311069 w 5730240"/>
              <a:gd name="connsiteY14" fmla="*/ 709586 h 28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0240" h="2838343">
                <a:moveTo>
                  <a:pt x="177396" y="709586"/>
                </a:moveTo>
                <a:lnTo>
                  <a:pt x="354793" y="709586"/>
                </a:lnTo>
                <a:lnTo>
                  <a:pt x="354793" y="2128757"/>
                </a:lnTo>
                <a:lnTo>
                  <a:pt x="177396" y="2128757"/>
                </a:lnTo>
                <a:close/>
                <a:moveTo>
                  <a:pt x="0" y="709586"/>
                </a:moveTo>
                <a:lnTo>
                  <a:pt x="88698" y="709586"/>
                </a:lnTo>
                <a:lnTo>
                  <a:pt x="88698" y="2128757"/>
                </a:lnTo>
                <a:lnTo>
                  <a:pt x="0" y="2128757"/>
                </a:lnTo>
                <a:close/>
                <a:moveTo>
                  <a:pt x="4311069" y="0"/>
                </a:moveTo>
                <a:lnTo>
                  <a:pt x="5730240" y="1419172"/>
                </a:lnTo>
                <a:lnTo>
                  <a:pt x="4311069" y="2838343"/>
                </a:lnTo>
                <a:lnTo>
                  <a:pt x="4311069" y="2128757"/>
                </a:lnTo>
                <a:lnTo>
                  <a:pt x="443491" y="2128757"/>
                </a:lnTo>
                <a:lnTo>
                  <a:pt x="443491" y="709586"/>
                </a:lnTo>
                <a:lnTo>
                  <a:pt x="4311069" y="709586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2889567" y="19250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25039" r="1291" b="20584"/>
          <a:stretch>
            <a:fillRect/>
          </a:stretch>
        </p:blipFill>
        <p:spPr>
          <a:xfrm rot="10800000">
            <a:off x="5023167" y="1647879"/>
            <a:ext cx="2865121" cy="1419172"/>
          </a:xfrm>
          <a:custGeom>
            <a:avLst/>
            <a:gdLst>
              <a:gd name="connsiteX0" fmla="*/ 177396 w 5730240"/>
              <a:gd name="connsiteY0" fmla="*/ 709586 h 2838343"/>
              <a:gd name="connsiteX1" fmla="*/ 354793 w 5730240"/>
              <a:gd name="connsiteY1" fmla="*/ 709586 h 2838343"/>
              <a:gd name="connsiteX2" fmla="*/ 354793 w 5730240"/>
              <a:gd name="connsiteY2" fmla="*/ 2128757 h 2838343"/>
              <a:gd name="connsiteX3" fmla="*/ 177396 w 5730240"/>
              <a:gd name="connsiteY3" fmla="*/ 2128757 h 2838343"/>
              <a:gd name="connsiteX4" fmla="*/ 0 w 5730240"/>
              <a:gd name="connsiteY4" fmla="*/ 709586 h 2838343"/>
              <a:gd name="connsiteX5" fmla="*/ 88698 w 5730240"/>
              <a:gd name="connsiteY5" fmla="*/ 709586 h 2838343"/>
              <a:gd name="connsiteX6" fmla="*/ 88698 w 5730240"/>
              <a:gd name="connsiteY6" fmla="*/ 2128757 h 2838343"/>
              <a:gd name="connsiteX7" fmla="*/ 0 w 5730240"/>
              <a:gd name="connsiteY7" fmla="*/ 2128757 h 2838343"/>
              <a:gd name="connsiteX8" fmla="*/ 4311069 w 5730240"/>
              <a:gd name="connsiteY8" fmla="*/ 0 h 2838343"/>
              <a:gd name="connsiteX9" fmla="*/ 5730240 w 5730240"/>
              <a:gd name="connsiteY9" fmla="*/ 1419172 h 2838343"/>
              <a:gd name="connsiteX10" fmla="*/ 4311069 w 5730240"/>
              <a:gd name="connsiteY10" fmla="*/ 2838343 h 2838343"/>
              <a:gd name="connsiteX11" fmla="*/ 4311069 w 5730240"/>
              <a:gd name="connsiteY11" fmla="*/ 2128757 h 2838343"/>
              <a:gd name="connsiteX12" fmla="*/ 443491 w 5730240"/>
              <a:gd name="connsiteY12" fmla="*/ 2128757 h 2838343"/>
              <a:gd name="connsiteX13" fmla="*/ 443491 w 5730240"/>
              <a:gd name="connsiteY13" fmla="*/ 709586 h 2838343"/>
              <a:gd name="connsiteX14" fmla="*/ 4311069 w 5730240"/>
              <a:gd name="connsiteY14" fmla="*/ 709586 h 28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0240" h="2838343">
                <a:moveTo>
                  <a:pt x="177396" y="709586"/>
                </a:moveTo>
                <a:lnTo>
                  <a:pt x="354793" y="709586"/>
                </a:lnTo>
                <a:lnTo>
                  <a:pt x="354793" y="2128757"/>
                </a:lnTo>
                <a:lnTo>
                  <a:pt x="177396" y="2128757"/>
                </a:lnTo>
                <a:close/>
                <a:moveTo>
                  <a:pt x="0" y="709586"/>
                </a:moveTo>
                <a:lnTo>
                  <a:pt x="88698" y="709586"/>
                </a:lnTo>
                <a:lnTo>
                  <a:pt x="88698" y="2128757"/>
                </a:lnTo>
                <a:lnTo>
                  <a:pt x="0" y="2128757"/>
                </a:lnTo>
                <a:close/>
                <a:moveTo>
                  <a:pt x="4311069" y="0"/>
                </a:moveTo>
                <a:lnTo>
                  <a:pt x="5730240" y="1419172"/>
                </a:lnTo>
                <a:lnTo>
                  <a:pt x="4311069" y="2838343"/>
                </a:lnTo>
                <a:lnTo>
                  <a:pt x="4311069" y="2128757"/>
                </a:lnTo>
                <a:lnTo>
                  <a:pt x="443491" y="2128757"/>
                </a:lnTo>
                <a:lnTo>
                  <a:pt x="443491" y="709586"/>
                </a:lnTo>
                <a:lnTo>
                  <a:pt x="4311069" y="709586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131887" y="3388972"/>
            <a:ext cx="21566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5855471" y="3388972"/>
            <a:ext cx="21566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0" name="十字形 9"/>
          <p:cNvSpPr/>
          <p:nvPr/>
        </p:nvSpPr>
        <p:spPr>
          <a:xfrm>
            <a:off x="4152424" y="3556000"/>
            <a:ext cx="766127" cy="684102"/>
          </a:xfrm>
          <a:prstGeom prst="pl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7200" y="39876"/>
            <a:ext cx="3664583" cy="5139948"/>
            <a:chOff x="0" y="52391"/>
            <a:chExt cx="4772023" cy="6753216"/>
          </a:xfrm>
          <a:solidFill>
            <a:schemeClr val="bg1">
              <a:lumMod val="85000"/>
            </a:schemeClr>
          </a:solidFill>
        </p:grpSpPr>
        <p:sp>
          <p:nvSpPr>
            <p:cNvPr id="3" name="íṧḷiḑé"/>
            <p:cNvSpPr/>
            <p:nvPr/>
          </p:nvSpPr>
          <p:spPr>
            <a:xfrm>
              <a:off x="0" y="52391"/>
              <a:ext cx="4772023" cy="2002537"/>
            </a:xfrm>
            <a:custGeom>
              <a:avLst/>
              <a:gdLst>
                <a:gd name="connsiteX0" fmla="*/ 0 w 4772023"/>
                <a:gd name="connsiteY0" fmla="*/ 0 h 2311400"/>
                <a:gd name="connsiteX1" fmla="*/ 4772023 w 4772023"/>
                <a:gd name="connsiteY1" fmla="*/ 0 h 2311400"/>
                <a:gd name="connsiteX2" fmla="*/ 4772023 w 4772023"/>
                <a:gd name="connsiteY2" fmla="*/ 1952625 h 2311400"/>
                <a:gd name="connsiteX3" fmla="*/ 2700336 w 4772023"/>
                <a:gd name="connsiteY3" fmla="*/ 1952625 h 2311400"/>
                <a:gd name="connsiteX4" fmla="*/ 2386011 w 4772023"/>
                <a:gd name="connsiteY4" fmla="*/ 2311400 h 2311400"/>
                <a:gd name="connsiteX5" fmla="*/ 2071686 w 4772023"/>
                <a:gd name="connsiteY5" fmla="*/ 1952625 h 2311400"/>
                <a:gd name="connsiteX6" fmla="*/ 0 w 4772023"/>
                <a:gd name="connsiteY6" fmla="*/ 1952625 h 23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2023" h="2311400">
                  <a:moveTo>
                    <a:pt x="0" y="0"/>
                  </a:moveTo>
                  <a:lnTo>
                    <a:pt x="4772023" y="0"/>
                  </a:lnTo>
                  <a:lnTo>
                    <a:pt x="4772023" y="1952625"/>
                  </a:lnTo>
                  <a:lnTo>
                    <a:pt x="2700336" y="1952625"/>
                  </a:lnTo>
                  <a:lnTo>
                    <a:pt x="2386011" y="2311400"/>
                  </a:lnTo>
                  <a:lnTo>
                    <a:pt x="2071686" y="1952625"/>
                  </a:lnTo>
                  <a:lnTo>
                    <a:pt x="0" y="1952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Part   04</a:t>
              </a:r>
              <a:endPara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işľîḑê"/>
            <p:cNvSpPr/>
            <p:nvPr/>
          </p:nvSpPr>
          <p:spPr>
            <a:xfrm>
              <a:off x="0" y="5722932"/>
              <a:ext cx="4772023" cy="1082675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55331" y="245818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914775" cy="521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ṩḷíḓé"/>
          <p:cNvGrpSpPr/>
          <p:nvPr/>
        </p:nvGrpSpPr>
        <p:grpSpPr>
          <a:xfrm>
            <a:off x="2231263" y="370454"/>
            <a:ext cx="2912377" cy="4032448"/>
            <a:chOff x="1483542" y="1808820"/>
            <a:chExt cx="2912377" cy="3636404"/>
          </a:xfrm>
        </p:grpSpPr>
        <p:sp>
          <p:nvSpPr>
            <p:cNvPr id="5" name="ïşļïḑè"/>
            <p:cNvSpPr/>
            <p:nvPr/>
          </p:nvSpPr>
          <p:spPr bwMode="auto">
            <a:xfrm>
              <a:off x="1483542" y="1808820"/>
              <a:ext cx="2088232" cy="3636404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îşľiďé"/>
            <p:cNvSpPr/>
            <p:nvPr/>
          </p:nvSpPr>
          <p:spPr>
            <a:xfrm>
              <a:off x="2747628" y="2271376"/>
              <a:ext cx="1648291" cy="271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8800" dirty="0">
                  <a:solidFill>
                    <a:schemeClr val="tx2">
                      <a:lumMod val="75000"/>
                    </a:schemeClr>
                  </a:solidFill>
                </a:rPr>
                <a:t>目</a:t>
              </a:r>
              <a:endParaRPr lang="en-US" altLang="zh-CN" sz="88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zh-CN" altLang="en-US" sz="8800" dirty="0">
                  <a:solidFill>
                    <a:schemeClr val="tx2">
                      <a:lumMod val="75000"/>
                    </a:schemeClr>
                  </a:solidFill>
                </a:rPr>
                <a:t>录</a:t>
              </a:r>
              <a:r>
                <a:rPr lang="en-US" altLang="zh-CN" b="1" spc="300" dirty="0">
                  <a:solidFill>
                    <a:schemeClr val="tx2"/>
                  </a:solidFill>
                  <a:ea typeface="微软雅黑" panose="020B0503020204020204" pitchFamily="34" charset="-122"/>
                </a:rPr>
                <a:t>CONTENT</a:t>
              </a:r>
              <a:endParaRPr sz="8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5002" cy="521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67680" y="1259307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01 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67680" y="2000987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02 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67680" y="2762598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03 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67680" y="3492807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</a:rPr>
              <a:t>04  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 flipV="1">
            <a:off x="2225040" y="71120"/>
            <a:ext cx="5303520" cy="39522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98208" y="0"/>
            <a:ext cx="6203632" cy="44602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13893" r="20947" b="13893"/>
          <a:stretch>
            <a:fillRect/>
          </a:stretch>
        </p:blipFill>
        <p:spPr>
          <a:xfrm>
            <a:off x="898208" y="2716530"/>
            <a:ext cx="1448752" cy="2184906"/>
          </a:xfrm>
          <a:custGeom>
            <a:avLst/>
            <a:gdLst>
              <a:gd name="connsiteX0" fmla="*/ 624840 w 2499360"/>
              <a:gd name="connsiteY0" fmla="*/ 0 h 3769360"/>
              <a:gd name="connsiteX1" fmla="*/ 2499360 w 2499360"/>
              <a:gd name="connsiteY1" fmla="*/ 0 h 3769360"/>
              <a:gd name="connsiteX2" fmla="*/ 1874520 w 2499360"/>
              <a:gd name="connsiteY2" fmla="*/ 3769360 h 3769360"/>
              <a:gd name="connsiteX3" fmla="*/ 0 w 2499360"/>
              <a:gd name="connsiteY3" fmla="*/ 3769360 h 37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360" h="3769360">
                <a:moveTo>
                  <a:pt x="624840" y="0"/>
                </a:moveTo>
                <a:lnTo>
                  <a:pt x="2499360" y="0"/>
                </a:lnTo>
                <a:lnTo>
                  <a:pt x="1874520" y="3769360"/>
                </a:lnTo>
                <a:lnTo>
                  <a:pt x="0" y="376936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13893" r="20947" b="13893"/>
          <a:stretch>
            <a:fillRect/>
          </a:stretch>
        </p:blipFill>
        <p:spPr>
          <a:xfrm>
            <a:off x="3811112" y="2716530"/>
            <a:ext cx="1448752" cy="2184906"/>
          </a:xfrm>
          <a:custGeom>
            <a:avLst/>
            <a:gdLst>
              <a:gd name="connsiteX0" fmla="*/ 624840 w 2499360"/>
              <a:gd name="connsiteY0" fmla="*/ 0 h 3769360"/>
              <a:gd name="connsiteX1" fmla="*/ 2499360 w 2499360"/>
              <a:gd name="connsiteY1" fmla="*/ 0 h 3769360"/>
              <a:gd name="connsiteX2" fmla="*/ 1874520 w 2499360"/>
              <a:gd name="connsiteY2" fmla="*/ 3769360 h 3769360"/>
              <a:gd name="connsiteX3" fmla="*/ 0 w 2499360"/>
              <a:gd name="connsiteY3" fmla="*/ 3769360 h 37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360" h="3769360">
                <a:moveTo>
                  <a:pt x="624840" y="0"/>
                </a:moveTo>
                <a:lnTo>
                  <a:pt x="2499360" y="0"/>
                </a:lnTo>
                <a:lnTo>
                  <a:pt x="1874520" y="3769360"/>
                </a:lnTo>
                <a:lnTo>
                  <a:pt x="0" y="376936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13893" r="20947" b="13893"/>
          <a:stretch>
            <a:fillRect/>
          </a:stretch>
        </p:blipFill>
        <p:spPr>
          <a:xfrm>
            <a:off x="6465888" y="2716530"/>
            <a:ext cx="1448752" cy="2184906"/>
          </a:xfrm>
          <a:custGeom>
            <a:avLst/>
            <a:gdLst>
              <a:gd name="connsiteX0" fmla="*/ 624840 w 2499360"/>
              <a:gd name="connsiteY0" fmla="*/ 0 h 3769360"/>
              <a:gd name="connsiteX1" fmla="*/ 2499360 w 2499360"/>
              <a:gd name="connsiteY1" fmla="*/ 0 h 3769360"/>
              <a:gd name="connsiteX2" fmla="*/ 1874520 w 2499360"/>
              <a:gd name="connsiteY2" fmla="*/ 3769360 h 3769360"/>
              <a:gd name="connsiteX3" fmla="*/ 0 w 2499360"/>
              <a:gd name="connsiteY3" fmla="*/ 3769360 h 37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360" h="3769360">
                <a:moveTo>
                  <a:pt x="624840" y="0"/>
                </a:moveTo>
                <a:lnTo>
                  <a:pt x="2499360" y="0"/>
                </a:lnTo>
                <a:lnTo>
                  <a:pt x="1874520" y="3769360"/>
                </a:lnTo>
                <a:lnTo>
                  <a:pt x="0" y="3769360"/>
                </a:lnTo>
                <a:close/>
              </a:path>
            </a:pathLst>
          </a:custGeom>
        </p:spPr>
      </p:pic>
      <p:sp>
        <p:nvSpPr>
          <p:cNvPr id="13" name="文本框 12"/>
          <p:cNvSpPr txBox="1"/>
          <p:nvPr/>
        </p:nvSpPr>
        <p:spPr>
          <a:xfrm>
            <a:off x="2905760" y="105410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46719" y="1424204"/>
            <a:ext cx="21566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766116" y="1378990"/>
            <a:ext cx="2156642" cy="85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4"/>
          <p:cNvSpPr/>
          <p:nvPr/>
        </p:nvSpPr>
        <p:spPr>
          <a:xfrm rot="16200000">
            <a:off x="495691" y="2142627"/>
            <a:ext cx="2465603" cy="1993837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-1" fmla="*/ 290314 w 2817606"/>
              <a:gd name="connsiteY0-2" fmla="*/ 436099 h 2177946"/>
              <a:gd name="connsiteX1-3" fmla="*/ 2344412 w 2817606"/>
              <a:gd name="connsiteY1-4" fmla="*/ 0 h 2177946"/>
              <a:gd name="connsiteX2-5" fmla="*/ 2817606 w 2817606"/>
              <a:gd name="connsiteY2-6" fmla="*/ 726413 h 2177946"/>
              <a:gd name="connsiteX3-7" fmla="*/ 2817606 w 2817606"/>
              <a:gd name="connsiteY3-8" fmla="*/ 2177946 h 2177946"/>
              <a:gd name="connsiteX4-9" fmla="*/ 2817606 w 2817606"/>
              <a:gd name="connsiteY4-10" fmla="*/ 2177946 h 2177946"/>
              <a:gd name="connsiteX5-11" fmla="*/ 0 w 2817606"/>
              <a:gd name="connsiteY5-12" fmla="*/ 2177946 h 2177946"/>
              <a:gd name="connsiteX6-13" fmla="*/ 0 w 2817606"/>
              <a:gd name="connsiteY6-14" fmla="*/ 2177946 h 2177946"/>
              <a:gd name="connsiteX7-15" fmla="*/ 0 w 2817606"/>
              <a:gd name="connsiteY7-16" fmla="*/ 726413 h 2177946"/>
              <a:gd name="connsiteX8-17" fmla="*/ 290314 w 2817606"/>
              <a:gd name="connsiteY8-18" fmla="*/ 436099 h 2177946"/>
              <a:gd name="connsiteX0-19" fmla="*/ 416923 w 2817606"/>
              <a:gd name="connsiteY0-20" fmla="*/ 84407 h 2177946"/>
              <a:gd name="connsiteX1-21" fmla="*/ 2344412 w 2817606"/>
              <a:gd name="connsiteY1-22" fmla="*/ 0 h 2177946"/>
              <a:gd name="connsiteX2-23" fmla="*/ 2817606 w 2817606"/>
              <a:gd name="connsiteY2-24" fmla="*/ 726413 h 2177946"/>
              <a:gd name="connsiteX3-25" fmla="*/ 2817606 w 2817606"/>
              <a:gd name="connsiteY3-26" fmla="*/ 2177946 h 2177946"/>
              <a:gd name="connsiteX4-27" fmla="*/ 2817606 w 2817606"/>
              <a:gd name="connsiteY4-28" fmla="*/ 2177946 h 2177946"/>
              <a:gd name="connsiteX5-29" fmla="*/ 0 w 2817606"/>
              <a:gd name="connsiteY5-30" fmla="*/ 2177946 h 2177946"/>
              <a:gd name="connsiteX6-31" fmla="*/ 0 w 2817606"/>
              <a:gd name="connsiteY6-32" fmla="*/ 2177946 h 2177946"/>
              <a:gd name="connsiteX7-33" fmla="*/ 0 w 2817606"/>
              <a:gd name="connsiteY7-34" fmla="*/ 726413 h 2177946"/>
              <a:gd name="connsiteX8-35" fmla="*/ 416923 w 2817606"/>
              <a:gd name="connsiteY8-36" fmla="*/ 84407 h 2177946"/>
              <a:gd name="connsiteX0-37" fmla="*/ 416923 w 2817606"/>
              <a:gd name="connsiteY0-38" fmla="*/ 84407 h 2177946"/>
              <a:gd name="connsiteX1-39" fmla="*/ 2344412 w 2817606"/>
              <a:gd name="connsiteY1-40" fmla="*/ 0 h 2177946"/>
              <a:gd name="connsiteX2-41" fmla="*/ 2817606 w 2817606"/>
              <a:gd name="connsiteY2-42" fmla="*/ 726413 h 2177946"/>
              <a:gd name="connsiteX3-43" fmla="*/ 2817606 w 2817606"/>
              <a:gd name="connsiteY3-44" fmla="*/ 2177946 h 2177946"/>
              <a:gd name="connsiteX4-45" fmla="*/ 2817606 w 2817606"/>
              <a:gd name="connsiteY4-46" fmla="*/ 2177946 h 2177946"/>
              <a:gd name="connsiteX5-47" fmla="*/ 0 w 2817606"/>
              <a:gd name="connsiteY5-48" fmla="*/ 2177946 h 2177946"/>
              <a:gd name="connsiteX6-49" fmla="*/ 0 w 2817606"/>
              <a:gd name="connsiteY6-50" fmla="*/ 2177946 h 2177946"/>
              <a:gd name="connsiteX7-51" fmla="*/ 0 w 2817606"/>
              <a:gd name="connsiteY7-52" fmla="*/ 726413 h 2177946"/>
              <a:gd name="connsiteX8-53" fmla="*/ 416923 w 2817606"/>
              <a:gd name="connsiteY8-54" fmla="*/ 84407 h 2177946"/>
              <a:gd name="connsiteX0-55" fmla="*/ 416923 w 2817606"/>
              <a:gd name="connsiteY0-56" fmla="*/ 196949 h 2290488"/>
              <a:gd name="connsiteX1-57" fmla="*/ 2147464 w 2817606"/>
              <a:gd name="connsiteY1-58" fmla="*/ 0 h 2290488"/>
              <a:gd name="connsiteX2-59" fmla="*/ 2817606 w 2817606"/>
              <a:gd name="connsiteY2-60" fmla="*/ 838955 h 2290488"/>
              <a:gd name="connsiteX3-61" fmla="*/ 2817606 w 2817606"/>
              <a:gd name="connsiteY3-62" fmla="*/ 2290488 h 2290488"/>
              <a:gd name="connsiteX4-63" fmla="*/ 2817606 w 2817606"/>
              <a:gd name="connsiteY4-64" fmla="*/ 2290488 h 2290488"/>
              <a:gd name="connsiteX5-65" fmla="*/ 0 w 2817606"/>
              <a:gd name="connsiteY5-66" fmla="*/ 2290488 h 2290488"/>
              <a:gd name="connsiteX6-67" fmla="*/ 0 w 2817606"/>
              <a:gd name="connsiteY6-68" fmla="*/ 2290488 h 2290488"/>
              <a:gd name="connsiteX7-69" fmla="*/ 0 w 2817606"/>
              <a:gd name="connsiteY7-70" fmla="*/ 838955 h 2290488"/>
              <a:gd name="connsiteX8-71" fmla="*/ 416923 w 2817606"/>
              <a:gd name="connsiteY8-72" fmla="*/ 196949 h 2290488"/>
              <a:gd name="connsiteX0-73" fmla="*/ 445058 w 2817606"/>
              <a:gd name="connsiteY0-74" fmla="*/ 267287 h 2290488"/>
              <a:gd name="connsiteX1-75" fmla="*/ 2147464 w 2817606"/>
              <a:gd name="connsiteY1-76" fmla="*/ 0 h 2290488"/>
              <a:gd name="connsiteX2-77" fmla="*/ 2817606 w 2817606"/>
              <a:gd name="connsiteY2-78" fmla="*/ 838955 h 2290488"/>
              <a:gd name="connsiteX3-79" fmla="*/ 2817606 w 2817606"/>
              <a:gd name="connsiteY3-80" fmla="*/ 2290488 h 2290488"/>
              <a:gd name="connsiteX4-81" fmla="*/ 2817606 w 2817606"/>
              <a:gd name="connsiteY4-82" fmla="*/ 2290488 h 2290488"/>
              <a:gd name="connsiteX5-83" fmla="*/ 0 w 2817606"/>
              <a:gd name="connsiteY5-84" fmla="*/ 2290488 h 2290488"/>
              <a:gd name="connsiteX6-85" fmla="*/ 0 w 2817606"/>
              <a:gd name="connsiteY6-86" fmla="*/ 2290488 h 2290488"/>
              <a:gd name="connsiteX7-87" fmla="*/ 0 w 2817606"/>
              <a:gd name="connsiteY7-88" fmla="*/ 838955 h 2290488"/>
              <a:gd name="connsiteX8-89" fmla="*/ 445058 w 2817606"/>
              <a:gd name="connsiteY8-90" fmla="*/ 267287 h 2290488"/>
              <a:gd name="connsiteX0-91" fmla="*/ 796750 w 2817606"/>
              <a:gd name="connsiteY0-92" fmla="*/ 337626 h 2290488"/>
              <a:gd name="connsiteX1-93" fmla="*/ 2147464 w 2817606"/>
              <a:gd name="connsiteY1-94" fmla="*/ 0 h 2290488"/>
              <a:gd name="connsiteX2-95" fmla="*/ 2817606 w 2817606"/>
              <a:gd name="connsiteY2-96" fmla="*/ 838955 h 2290488"/>
              <a:gd name="connsiteX3-97" fmla="*/ 2817606 w 2817606"/>
              <a:gd name="connsiteY3-98" fmla="*/ 2290488 h 2290488"/>
              <a:gd name="connsiteX4-99" fmla="*/ 2817606 w 2817606"/>
              <a:gd name="connsiteY4-100" fmla="*/ 2290488 h 2290488"/>
              <a:gd name="connsiteX5-101" fmla="*/ 0 w 2817606"/>
              <a:gd name="connsiteY5-102" fmla="*/ 2290488 h 2290488"/>
              <a:gd name="connsiteX6-103" fmla="*/ 0 w 2817606"/>
              <a:gd name="connsiteY6-104" fmla="*/ 2290488 h 2290488"/>
              <a:gd name="connsiteX7-105" fmla="*/ 0 w 2817606"/>
              <a:gd name="connsiteY7-106" fmla="*/ 838955 h 2290488"/>
              <a:gd name="connsiteX8-107" fmla="*/ 796750 w 2817606"/>
              <a:gd name="connsiteY8-108" fmla="*/ 337626 h 2290488"/>
              <a:gd name="connsiteX0-109" fmla="*/ 796750 w 2817606"/>
              <a:gd name="connsiteY0-110" fmla="*/ 338620 h 2291482"/>
              <a:gd name="connsiteX1-111" fmla="*/ 2147464 w 2817606"/>
              <a:gd name="connsiteY1-112" fmla="*/ 994 h 2291482"/>
              <a:gd name="connsiteX2-113" fmla="*/ 2817606 w 2817606"/>
              <a:gd name="connsiteY2-114" fmla="*/ 839949 h 2291482"/>
              <a:gd name="connsiteX3-115" fmla="*/ 2817606 w 2817606"/>
              <a:gd name="connsiteY3-116" fmla="*/ 2291482 h 2291482"/>
              <a:gd name="connsiteX4-117" fmla="*/ 2817606 w 2817606"/>
              <a:gd name="connsiteY4-118" fmla="*/ 2291482 h 2291482"/>
              <a:gd name="connsiteX5-119" fmla="*/ 0 w 2817606"/>
              <a:gd name="connsiteY5-120" fmla="*/ 2291482 h 2291482"/>
              <a:gd name="connsiteX6-121" fmla="*/ 0 w 2817606"/>
              <a:gd name="connsiteY6-122" fmla="*/ 2291482 h 2291482"/>
              <a:gd name="connsiteX7-123" fmla="*/ 0 w 2817606"/>
              <a:gd name="connsiteY7-124" fmla="*/ 839949 h 2291482"/>
              <a:gd name="connsiteX8-125" fmla="*/ 796750 w 2817606"/>
              <a:gd name="connsiteY8-126" fmla="*/ 338620 h 2291482"/>
              <a:gd name="connsiteX0-127" fmla="*/ 796750 w 2817606"/>
              <a:gd name="connsiteY0-128" fmla="*/ 338620 h 2291482"/>
              <a:gd name="connsiteX1-129" fmla="*/ 2100980 w 2817606"/>
              <a:gd name="connsiteY1-130" fmla="*/ 994 h 2291482"/>
              <a:gd name="connsiteX2-131" fmla="*/ 2817606 w 2817606"/>
              <a:gd name="connsiteY2-132" fmla="*/ 839949 h 2291482"/>
              <a:gd name="connsiteX3-133" fmla="*/ 2817606 w 2817606"/>
              <a:gd name="connsiteY3-134" fmla="*/ 2291482 h 2291482"/>
              <a:gd name="connsiteX4-135" fmla="*/ 2817606 w 2817606"/>
              <a:gd name="connsiteY4-136" fmla="*/ 2291482 h 2291482"/>
              <a:gd name="connsiteX5-137" fmla="*/ 0 w 2817606"/>
              <a:gd name="connsiteY5-138" fmla="*/ 2291482 h 2291482"/>
              <a:gd name="connsiteX6-139" fmla="*/ 0 w 2817606"/>
              <a:gd name="connsiteY6-140" fmla="*/ 2291482 h 2291482"/>
              <a:gd name="connsiteX7-141" fmla="*/ 0 w 2817606"/>
              <a:gd name="connsiteY7-142" fmla="*/ 839949 h 2291482"/>
              <a:gd name="connsiteX8-143" fmla="*/ 796750 w 2817606"/>
              <a:gd name="connsiteY8-144" fmla="*/ 338620 h 2291482"/>
              <a:gd name="connsiteX0-145" fmla="*/ 796750 w 2817606"/>
              <a:gd name="connsiteY0-146" fmla="*/ 339171 h 2292033"/>
              <a:gd name="connsiteX1-147" fmla="*/ 2100980 w 2817606"/>
              <a:gd name="connsiteY1-148" fmla="*/ 1545 h 2292033"/>
              <a:gd name="connsiteX2-149" fmla="*/ 2817606 w 2817606"/>
              <a:gd name="connsiteY2-150" fmla="*/ 840500 h 2292033"/>
              <a:gd name="connsiteX3-151" fmla="*/ 2817606 w 2817606"/>
              <a:gd name="connsiteY3-152" fmla="*/ 2292033 h 2292033"/>
              <a:gd name="connsiteX4-153" fmla="*/ 2817606 w 2817606"/>
              <a:gd name="connsiteY4-154" fmla="*/ 2292033 h 2292033"/>
              <a:gd name="connsiteX5-155" fmla="*/ 0 w 2817606"/>
              <a:gd name="connsiteY5-156" fmla="*/ 2292033 h 2292033"/>
              <a:gd name="connsiteX6-157" fmla="*/ 0 w 2817606"/>
              <a:gd name="connsiteY6-158" fmla="*/ 2292033 h 2292033"/>
              <a:gd name="connsiteX7-159" fmla="*/ 0 w 2817606"/>
              <a:gd name="connsiteY7-160" fmla="*/ 840500 h 2292033"/>
              <a:gd name="connsiteX8-161" fmla="*/ 796750 w 2817606"/>
              <a:gd name="connsiteY8-162" fmla="*/ 339171 h 2292033"/>
              <a:gd name="connsiteX0-163" fmla="*/ 796750 w 2817606"/>
              <a:gd name="connsiteY0-164" fmla="*/ 339171 h 2292033"/>
              <a:gd name="connsiteX1-165" fmla="*/ 2100980 w 2817606"/>
              <a:gd name="connsiteY1-166" fmla="*/ 1545 h 2292033"/>
              <a:gd name="connsiteX2-167" fmla="*/ 2817606 w 2817606"/>
              <a:gd name="connsiteY2-168" fmla="*/ 840500 h 2292033"/>
              <a:gd name="connsiteX3-169" fmla="*/ 2817606 w 2817606"/>
              <a:gd name="connsiteY3-170" fmla="*/ 2292033 h 2292033"/>
              <a:gd name="connsiteX4-171" fmla="*/ 2817606 w 2817606"/>
              <a:gd name="connsiteY4-172" fmla="*/ 2292033 h 2292033"/>
              <a:gd name="connsiteX5-173" fmla="*/ 0 w 2817606"/>
              <a:gd name="connsiteY5-174" fmla="*/ 2292033 h 2292033"/>
              <a:gd name="connsiteX6-175" fmla="*/ 0 w 2817606"/>
              <a:gd name="connsiteY6-176" fmla="*/ 2292033 h 2292033"/>
              <a:gd name="connsiteX7-177" fmla="*/ 0 w 2817606"/>
              <a:gd name="connsiteY7-178" fmla="*/ 840500 h 2292033"/>
              <a:gd name="connsiteX8-179" fmla="*/ 796750 w 2817606"/>
              <a:gd name="connsiteY8-180" fmla="*/ 339171 h 2292033"/>
              <a:gd name="connsiteX0-181" fmla="*/ 796750 w 2817606"/>
              <a:gd name="connsiteY0-182" fmla="*/ 339171 h 2292033"/>
              <a:gd name="connsiteX1-183" fmla="*/ 2100980 w 2817606"/>
              <a:gd name="connsiteY1-184" fmla="*/ 1545 h 2292033"/>
              <a:gd name="connsiteX2-185" fmla="*/ 2817606 w 2817606"/>
              <a:gd name="connsiteY2-186" fmla="*/ 840500 h 2292033"/>
              <a:gd name="connsiteX3-187" fmla="*/ 2817606 w 2817606"/>
              <a:gd name="connsiteY3-188" fmla="*/ 2292033 h 2292033"/>
              <a:gd name="connsiteX4-189" fmla="*/ 2817606 w 2817606"/>
              <a:gd name="connsiteY4-190" fmla="*/ 2292033 h 2292033"/>
              <a:gd name="connsiteX5-191" fmla="*/ 0 w 2817606"/>
              <a:gd name="connsiteY5-192" fmla="*/ 2292033 h 2292033"/>
              <a:gd name="connsiteX6-193" fmla="*/ 0 w 2817606"/>
              <a:gd name="connsiteY6-194" fmla="*/ 2292033 h 2292033"/>
              <a:gd name="connsiteX7-195" fmla="*/ 0 w 2817606"/>
              <a:gd name="connsiteY7-196" fmla="*/ 840500 h 2292033"/>
              <a:gd name="connsiteX8-197" fmla="*/ 796750 w 2817606"/>
              <a:gd name="connsiteY8-198" fmla="*/ 339171 h 2292033"/>
              <a:gd name="connsiteX0-199" fmla="*/ 796750 w 2817606"/>
              <a:gd name="connsiteY0-200" fmla="*/ 339171 h 2292033"/>
              <a:gd name="connsiteX1-201" fmla="*/ 2100980 w 2817606"/>
              <a:gd name="connsiteY1-202" fmla="*/ 1545 h 2292033"/>
              <a:gd name="connsiteX2-203" fmla="*/ 2817606 w 2817606"/>
              <a:gd name="connsiteY2-204" fmla="*/ 840500 h 2292033"/>
              <a:gd name="connsiteX3-205" fmla="*/ 2817606 w 2817606"/>
              <a:gd name="connsiteY3-206" fmla="*/ 2292033 h 2292033"/>
              <a:gd name="connsiteX4-207" fmla="*/ 2817606 w 2817606"/>
              <a:gd name="connsiteY4-208" fmla="*/ 2292033 h 2292033"/>
              <a:gd name="connsiteX5-209" fmla="*/ 0 w 2817606"/>
              <a:gd name="connsiteY5-210" fmla="*/ 2292033 h 2292033"/>
              <a:gd name="connsiteX6-211" fmla="*/ 0 w 2817606"/>
              <a:gd name="connsiteY6-212" fmla="*/ 2292033 h 2292033"/>
              <a:gd name="connsiteX7-213" fmla="*/ 0 w 2817606"/>
              <a:gd name="connsiteY7-214" fmla="*/ 840500 h 2292033"/>
              <a:gd name="connsiteX8-215" fmla="*/ 796750 w 2817606"/>
              <a:gd name="connsiteY8-216" fmla="*/ 339171 h 2292033"/>
              <a:gd name="connsiteX0-217" fmla="*/ 796750 w 2817606"/>
              <a:gd name="connsiteY0-218" fmla="*/ 339171 h 2292033"/>
              <a:gd name="connsiteX1-219" fmla="*/ 2100980 w 2817606"/>
              <a:gd name="connsiteY1-220" fmla="*/ 1545 h 2292033"/>
              <a:gd name="connsiteX2-221" fmla="*/ 2817606 w 2817606"/>
              <a:gd name="connsiteY2-222" fmla="*/ 840500 h 2292033"/>
              <a:gd name="connsiteX3-223" fmla="*/ 2817606 w 2817606"/>
              <a:gd name="connsiteY3-224" fmla="*/ 2292033 h 2292033"/>
              <a:gd name="connsiteX4-225" fmla="*/ 2817606 w 2817606"/>
              <a:gd name="connsiteY4-226" fmla="*/ 2292033 h 2292033"/>
              <a:gd name="connsiteX5-227" fmla="*/ 0 w 2817606"/>
              <a:gd name="connsiteY5-228" fmla="*/ 2292033 h 2292033"/>
              <a:gd name="connsiteX6-229" fmla="*/ 0 w 2817606"/>
              <a:gd name="connsiteY6-230" fmla="*/ 2292033 h 2292033"/>
              <a:gd name="connsiteX7-231" fmla="*/ 15494 w 2817606"/>
              <a:gd name="connsiteY7-232" fmla="*/ 996229 h 2292033"/>
              <a:gd name="connsiteX8-233" fmla="*/ 796750 w 2817606"/>
              <a:gd name="connsiteY8-234" fmla="*/ 339171 h 2292033"/>
              <a:gd name="connsiteX0-235" fmla="*/ 798775 w 2819631"/>
              <a:gd name="connsiteY0-236" fmla="*/ 339171 h 2292033"/>
              <a:gd name="connsiteX1-237" fmla="*/ 2103005 w 2819631"/>
              <a:gd name="connsiteY1-238" fmla="*/ 1545 h 2292033"/>
              <a:gd name="connsiteX2-239" fmla="*/ 2819631 w 2819631"/>
              <a:gd name="connsiteY2-240" fmla="*/ 840500 h 2292033"/>
              <a:gd name="connsiteX3-241" fmla="*/ 2819631 w 2819631"/>
              <a:gd name="connsiteY3-242" fmla="*/ 2292033 h 2292033"/>
              <a:gd name="connsiteX4-243" fmla="*/ 2819631 w 2819631"/>
              <a:gd name="connsiteY4-244" fmla="*/ 2292033 h 2292033"/>
              <a:gd name="connsiteX5-245" fmla="*/ 2025 w 2819631"/>
              <a:gd name="connsiteY5-246" fmla="*/ 2292033 h 2292033"/>
              <a:gd name="connsiteX6-247" fmla="*/ 2025 w 2819631"/>
              <a:gd name="connsiteY6-248" fmla="*/ 2292033 h 2292033"/>
              <a:gd name="connsiteX7-249" fmla="*/ 17519 w 2819631"/>
              <a:gd name="connsiteY7-250" fmla="*/ 996229 h 2292033"/>
              <a:gd name="connsiteX8-251" fmla="*/ 798775 w 2819631"/>
              <a:gd name="connsiteY8-252" fmla="*/ 339171 h 22920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id-ID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Diagram 16"/>
          <p:cNvGraphicFramePr/>
          <p:nvPr/>
        </p:nvGraphicFramePr>
        <p:xfrm>
          <a:off x="2798481" y="1911745"/>
          <a:ext cx="2004470" cy="246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Freeform 6"/>
          <p:cNvSpPr>
            <a:spLocks noEditPoints="1"/>
          </p:cNvSpPr>
          <p:nvPr/>
        </p:nvSpPr>
        <p:spPr bwMode="auto">
          <a:xfrm>
            <a:off x="2832342" y="2052184"/>
            <a:ext cx="209627" cy="22334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540" tIns="39770" rIns="79540" bIns="39770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1"/>
          <p:cNvSpPr>
            <a:spLocks noEditPoints="1"/>
          </p:cNvSpPr>
          <p:nvPr/>
        </p:nvSpPr>
        <p:spPr bwMode="auto">
          <a:xfrm>
            <a:off x="2802071" y="2682631"/>
            <a:ext cx="270170" cy="270510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540" tIns="39770" rIns="79540" bIns="39770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1"/>
          <p:cNvSpPr>
            <a:spLocks noEditPoints="1"/>
          </p:cNvSpPr>
          <p:nvPr/>
        </p:nvSpPr>
        <p:spPr bwMode="auto">
          <a:xfrm>
            <a:off x="2822078" y="3360272"/>
            <a:ext cx="230153" cy="23092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540" tIns="39770" rIns="79540" bIns="39770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6"/>
          <p:cNvSpPr/>
          <p:nvPr/>
        </p:nvSpPr>
        <p:spPr bwMode="auto">
          <a:xfrm>
            <a:off x="2842425" y="3998296"/>
            <a:ext cx="189462" cy="196529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540" tIns="39770" rIns="79540" bIns="39770" numCol="1" anchor="t" anchorCtr="0" compatLnSpc="1"/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436"/>
          <p:cNvSpPr>
            <a:spLocks noChangeArrowheads="1"/>
          </p:cNvSpPr>
          <p:nvPr/>
        </p:nvSpPr>
        <p:spPr bwMode="auto">
          <a:xfrm>
            <a:off x="3106780" y="2752378"/>
            <a:ext cx="512961" cy="35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795020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输入标题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795020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1436"/>
          <p:cNvSpPr>
            <a:spLocks noChangeArrowheads="1"/>
          </p:cNvSpPr>
          <p:nvPr/>
        </p:nvSpPr>
        <p:spPr bwMode="auto">
          <a:xfrm>
            <a:off x="3106780" y="3376728"/>
            <a:ext cx="512961" cy="16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795020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输入标题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1436"/>
          <p:cNvSpPr>
            <a:spLocks noChangeArrowheads="1"/>
          </p:cNvSpPr>
          <p:nvPr/>
        </p:nvSpPr>
        <p:spPr bwMode="auto">
          <a:xfrm>
            <a:off x="3106780" y="4001077"/>
            <a:ext cx="512961" cy="16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795020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输入标题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436"/>
          <p:cNvSpPr>
            <a:spLocks noChangeArrowheads="1"/>
          </p:cNvSpPr>
          <p:nvPr/>
        </p:nvSpPr>
        <p:spPr bwMode="auto">
          <a:xfrm>
            <a:off x="3106780" y="2128028"/>
            <a:ext cx="512961" cy="16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795020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输入标题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05760" y="105410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37609" y="2348240"/>
            <a:ext cx="215664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4" name="矩形: 圆角 13"/>
          <p:cNvSpPr/>
          <p:nvPr/>
        </p:nvSpPr>
        <p:spPr>
          <a:xfrm>
            <a:off x="5957887" y="2164080"/>
            <a:ext cx="2261553" cy="194056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>
            <a:fillRect/>
          </a:stretch>
        </p:blipFill>
        <p:spPr>
          <a:xfrm>
            <a:off x="1156267" y="1422400"/>
            <a:ext cx="1265090" cy="196088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058160" y="257810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>
            <a:fillRect/>
          </a:stretch>
        </p:blipFill>
        <p:spPr>
          <a:xfrm>
            <a:off x="3902943" y="1478236"/>
            <a:ext cx="1265090" cy="196088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2"/>
          <a:stretch>
            <a:fillRect/>
          </a:stretch>
        </p:blipFill>
        <p:spPr>
          <a:xfrm>
            <a:off x="6649619" y="1478236"/>
            <a:ext cx="1265090" cy="196088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010886" y="4259723"/>
            <a:ext cx="712222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010886" y="3850640"/>
            <a:ext cx="7122228" cy="0"/>
          </a:xfrm>
          <a:prstGeom prst="line">
            <a:avLst/>
          </a:prstGeom>
          <a:ln w="76200" cmpd="thinThick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048000" y="1442211"/>
            <a:ext cx="6091418" cy="3437463"/>
            <a:chOff x="1605880" y="628405"/>
            <a:chExt cx="7533538" cy="4251269"/>
          </a:xfrm>
        </p:grpSpPr>
        <p:sp>
          <p:nvSpPr>
            <p:cNvPr id="2" name="平行四边形 14"/>
            <p:cNvSpPr>
              <a:spLocks noChangeArrowheads="1"/>
            </p:cNvSpPr>
            <p:nvPr/>
          </p:nvSpPr>
          <p:spPr bwMode="auto">
            <a:xfrm rot="10800000">
              <a:off x="1605880" y="4052986"/>
              <a:ext cx="7533538" cy="393557"/>
            </a:xfrm>
            <a:prstGeom prst="parallelogram">
              <a:avLst>
                <a:gd name="adj" fmla="val 190171"/>
              </a:avLst>
            </a:prstGeom>
            <a:solidFill>
              <a:srgbClr val="D8D8D8"/>
            </a:solidFill>
            <a:ln w="12700">
              <a:solidFill>
                <a:srgbClr val="F2F2F2"/>
              </a:solidFill>
              <a:miter lim="800000"/>
            </a:ln>
          </p:spPr>
          <p:txBody>
            <a:bodyPr lIns="91408" tIns="45705" rIns="91408" bIns="45705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上箭头 16"/>
            <p:cNvSpPr>
              <a:spLocks noChangeArrowheads="1"/>
            </p:cNvSpPr>
            <p:nvPr/>
          </p:nvSpPr>
          <p:spPr bwMode="auto">
            <a:xfrm>
              <a:off x="5544837" y="1658319"/>
              <a:ext cx="1031556" cy="2497818"/>
            </a:xfrm>
            <a:prstGeom prst="upArrow">
              <a:avLst>
                <a:gd name="adj1" fmla="val 50000"/>
                <a:gd name="adj2" fmla="val 49911"/>
              </a:avLst>
            </a:prstGeom>
            <a:solidFill>
              <a:srgbClr val="A5A5A5"/>
            </a:solidFill>
            <a:ln w="12700">
              <a:solidFill>
                <a:srgbClr val="F2F2F2"/>
              </a:solidFill>
              <a:miter lim="800000"/>
            </a:ln>
          </p:spPr>
          <p:txBody>
            <a:bodyPr lIns="91408" tIns="45705" rIns="91408" bIns="45705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上箭头 19"/>
            <p:cNvSpPr>
              <a:spLocks noChangeArrowheads="1"/>
            </p:cNvSpPr>
            <p:nvPr/>
          </p:nvSpPr>
          <p:spPr bwMode="auto">
            <a:xfrm>
              <a:off x="7019172" y="1121940"/>
              <a:ext cx="1029969" cy="303578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 w="12700">
              <a:solidFill>
                <a:srgbClr val="F2F2F2"/>
              </a:solidFill>
              <a:miter lim="800000"/>
            </a:ln>
          </p:spPr>
          <p:txBody>
            <a:bodyPr lIns="91408" tIns="45705" rIns="91408" bIns="45705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上箭头 20"/>
            <p:cNvSpPr>
              <a:spLocks noChangeArrowheads="1"/>
            </p:cNvSpPr>
            <p:nvPr/>
          </p:nvSpPr>
          <p:spPr bwMode="auto">
            <a:xfrm>
              <a:off x="2497779" y="2789795"/>
              <a:ext cx="1029970" cy="1366341"/>
            </a:xfrm>
            <a:prstGeom prst="upArrow">
              <a:avLst>
                <a:gd name="adj1" fmla="val 50000"/>
                <a:gd name="adj2" fmla="val 4997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rgbClr val="F2F2F2"/>
              </a:solidFill>
              <a:miter lim="800000"/>
            </a:ln>
          </p:spPr>
          <p:txBody>
            <a:bodyPr lIns="91408" tIns="45705" rIns="91408" bIns="45705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上箭头 21"/>
            <p:cNvSpPr>
              <a:spLocks noChangeArrowheads="1"/>
            </p:cNvSpPr>
            <p:nvPr/>
          </p:nvSpPr>
          <p:spPr bwMode="auto">
            <a:xfrm>
              <a:off x="4072093" y="1986813"/>
              <a:ext cx="1029970" cy="2237561"/>
            </a:xfrm>
            <a:prstGeom prst="upArrow">
              <a:avLst>
                <a:gd name="adj1" fmla="val 50000"/>
                <a:gd name="adj2" fmla="val 49999"/>
              </a:avLst>
            </a:prstGeom>
            <a:solidFill>
              <a:schemeClr val="tx2">
                <a:lumMod val="75000"/>
              </a:schemeClr>
            </a:solidFill>
            <a:ln w="12700">
              <a:solidFill>
                <a:srgbClr val="F2F2F2"/>
              </a:solidFill>
              <a:miter lim="800000"/>
            </a:ln>
          </p:spPr>
          <p:txBody>
            <a:bodyPr lIns="91408" tIns="45705" rIns="91408" bIns="45705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文本框 23"/>
            <p:cNvSpPr>
              <a:spLocks noChangeArrowheads="1"/>
            </p:cNvSpPr>
            <p:nvPr/>
          </p:nvSpPr>
          <p:spPr bwMode="auto">
            <a:xfrm>
              <a:off x="2599346" y="2316892"/>
              <a:ext cx="1029970" cy="38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89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一般</a:t>
              </a:r>
              <a:endParaRPr lang="zh-CN" altLang="en-US" sz="18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24"/>
            <p:cNvSpPr>
              <a:spLocks noChangeArrowheads="1"/>
            </p:cNvSpPr>
            <p:nvPr/>
          </p:nvSpPr>
          <p:spPr bwMode="auto">
            <a:xfrm>
              <a:off x="4194291" y="1525016"/>
              <a:ext cx="755418" cy="38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89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中等</a:t>
              </a:r>
              <a:endParaRPr lang="zh-CN" altLang="en-US" sz="15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25"/>
            <p:cNvSpPr>
              <a:spLocks noChangeArrowheads="1"/>
            </p:cNvSpPr>
            <p:nvPr/>
          </p:nvSpPr>
          <p:spPr bwMode="auto">
            <a:xfrm>
              <a:off x="5682906" y="1164786"/>
              <a:ext cx="755418" cy="38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89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较好</a:t>
              </a:r>
              <a:endParaRPr lang="zh-CN" altLang="en-US" sz="18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26"/>
            <p:cNvSpPr>
              <a:spLocks noChangeArrowheads="1"/>
            </p:cNvSpPr>
            <p:nvPr/>
          </p:nvSpPr>
          <p:spPr bwMode="auto">
            <a:xfrm>
              <a:off x="7019171" y="628405"/>
              <a:ext cx="1066471" cy="38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89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前景好</a:t>
              </a:r>
              <a:endParaRPr lang="zh-CN" altLang="en-US" sz="18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文本框 39"/>
            <p:cNvSpPr>
              <a:spLocks noChangeArrowheads="1"/>
            </p:cNvSpPr>
            <p:nvPr/>
          </p:nvSpPr>
          <p:spPr bwMode="auto">
            <a:xfrm>
              <a:off x="2599346" y="4583020"/>
              <a:ext cx="1029970" cy="29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趋势</a:t>
              </a:r>
              <a:r>
                <a:rPr lang="en-US" altLang="zh-CN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33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40"/>
            <p:cNvSpPr>
              <a:spLocks noChangeArrowheads="1"/>
            </p:cNvSpPr>
            <p:nvPr/>
          </p:nvSpPr>
          <p:spPr bwMode="auto">
            <a:xfrm>
              <a:off x="4141919" y="4583020"/>
              <a:ext cx="1029970" cy="29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趋势</a:t>
              </a:r>
              <a:r>
                <a:rPr lang="en-US" altLang="zh-CN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33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文本框 41"/>
            <p:cNvSpPr>
              <a:spLocks noChangeArrowheads="1"/>
            </p:cNvSpPr>
            <p:nvPr/>
          </p:nvSpPr>
          <p:spPr bwMode="auto">
            <a:xfrm>
              <a:off x="5682910" y="4583020"/>
              <a:ext cx="1029969" cy="29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趋势</a:t>
              </a:r>
              <a:r>
                <a:rPr lang="en-US" altLang="zh-CN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33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文本框 42"/>
            <p:cNvSpPr>
              <a:spLocks noChangeArrowheads="1"/>
            </p:cNvSpPr>
            <p:nvPr/>
          </p:nvSpPr>
          <p:spPr bwMode="auto">
            <a:xfrm>
              <a:off x="7160413" y="4583020"/>
              <a:ext cx="1031556" cy="29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5" rIns="91408" bIns="45705">
              <a:spAutoFit/>
            </a:bodyPr>
            <a:lstStyle/>
            <a:p>
              <a:r>
                <a:rPr lang="zh-CN" altLang="en-US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趋势</a:t>
              </a:r>
              <a:r>
                <a:rPr lang="en-US" altLang="zh-CN" sz="133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33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58160" y="257810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4390" y="2226320"/>
            <a:ext cx="2156642" cy="162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输入替换</a:t>
            </a:r>
            <a:r>
              <a:rPr lang="zh-CN" altLang="en-US" sz="1400" dirty="0" smtClean="0"/>
              <a:t>内容输入</a:t>
            </a:r>
            <a:r>
              <a:rPr lang="zh-CN" altLang="en-US" sz="1400" dirty="0"/>
              <a:t>替换</a:t>
            </a:r>
            <a:r>
              <a:rPr lang="zh-CN" altLang="en-US" sz="1400" dirty="0" smtClean="0"/>
              <a:t>内容</a:t>
            </a:r>
            <a:endParaRPr lang="zh-CN" altLang="en-US" sz="1400" dirty="0"/>
          </a:p>
        </p:txBody>
      </p:sp>
      <p:sp>
        <p:nvSpPr>
          <p:cNvPr id="18" name="矩形: 圆角 17"/>
          <p:cNvSpPr/>
          <p:nvPr/>
        </p:nvSpPr>
        <p:spPr>
          <a:xfrm>
            <a:off x="504668" y="2042160"/>
            <a:ext cx="2261553" cy="194056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7591" r="6578"/>
          <a:stretch>
            <a:fillRect/>
          </a:stretch>
        </p:blipFill>
        <p:spPr>
          <a:xfrm>
            <a:off x="0" y="0"/>
            <a:ext cx="5527040" cy="52197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97120" y="4297680"/>
            <a:ext cx="4246880" cy="922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29680" y="386080"/>
            <a:ext cx="2194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2">
                    <a:lumMod val="75000"/>
                  </a:schemeClr>
                </a:solidFill>
              </a:rPr>
              <a:t>20XX</a:t>
            </a:r>
            <a:endParaRPr lang="zh-CN" altLang="en-U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2600" y="2194351"/>
            <a:ext cx="372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谢谢观赏</a:t>
            </a:r>
            <a:r>
              <a:rPr lang="en-US" altLang="zh-CN" sz="4800" dirty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!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8080" y="4510454"/>
            <a:ext cx="2042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汇报人：小</a:t>
            </a:r>
            <a:r>
              <a:rPr lang="en-US" altLang="zh-CN" dirty="0" smtClean="0">
                <a:solidFill>
                  <a:schemeClr val="bg1"/>
                </a:solidFill>
              </a:rPr>
              <a:t>Q</a:t>
            </a:r>
            <a:r>
              <a:rPr lang="zh-CN" altLang="en-US" dirty="0" smtClean="0">
                <a:solidFill>
                  <a:schemeClr val="bg1"/>
                </a:solidFill>
              </a:rPr>
              <a:t>办公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时    间：</a:t>
            </a:r>
            <a:r>
              <a:rPr lang="en-US" altLang="zh-CN" dirty="0">
                <a:solidFill>
                  <a:schemeClr val="bg1"/>
                </a:solidFill>
              </a:rPr>
              <a:t>20XX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7200" y="39876"/>
            <a:ext cx="3664583" cy="5139948"/>
            <a:chOff x="0" y="52391"/>
            <a:chExt cx="4772023" cy="6753216"/>
          </a:xfrm>
          <a:solidFill>
            <a:schemeClr val="bg1">
              <a:lumMod val="85000"/>
            </a:schemeClr>
          </a:solidFill>
        </p:grpSpPr>
        <p:sp>
          <p:nvSpPr>
            <p:cNvPr id="3" name="íṧḷiḑé"/>
            <p:cNvSpPr/>
            <p:nvPr/>
          </p:nvSpPr>
          <p:spPr>
            <a:xfrm>
              <a:off x="0" y="52391"/>
              <a:ext cx="4772023" cy="2002537"/>
            </a:xfrm>
            <a:custGeom>
              <a:avLst/>
              <a:gdLst>
                <a:gd name="connsiteX0" fmla="*/ 0 w 4772023"/>
                <a:gd name="connsiteY0" fmla="*/ 0 h 2311400"/>
                <a:gd name="connsiteX1" fmla="*/ 4772023 w 4772023"/>
                <a:gd name="connsiteY1" fmla="*/ 0 h 2311400"/>
                <a:gd name="connsiteX2" fmla="*/ 4772023 w 4772023"/>
                <a:gd name="connsiteY2" fmla="*/ 1952625 h 2311400"/>
                <a:gd name="connsiteX3" fmla="*/ 2700336 w 4772023"/>
                <a:gd name="connsiteY3" fmla="*/ 1952625 h 2311400"/>
                <a:gd name="connsiteX4" fmla="*/ 2386011 w 4772023"/>
                <a:gd name="connsiteY4" fmla="*/ 2311400 h 2311400"/>
                <a:gd name="connsiteX5" fmla="*/ 2071686 w 4772023"/>
                <a:gd name="connsiteY5" fmla="*/ 1952625 h 2311400"/>
                <a:gd name="connsiteX6" fmla="*/ 0 w 4772023"/>
                <a:gd name="connsiteY6" fmla="*/ 1952625 h 23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2023" h="2311400">
                  <a:moveTo>
                    <a:pt x="0" y="0"/>
                  </a:moveTo>
                  <a:lnTo>
                    <a:pt x="4772023" y="0"/>
                  </a:lnTo>
                  <a:lnTo>
                    <a:pt x="4772023" y="1952625"/>
                  </a:lnTo>
                  <a:lnTo>
                    <a:pt x="2700336" y="1952625"/>
                  </a:lnTo>
                  <a:lnTo>
                    <a:pt x="2386011" y="2311400"/>
                  </a:lnTo>
                  <a:lnTo>
                    <a:pt x="2071686" y="1952625"/>
                  </a:lnTo>
                  <a:lnTo>
                    <a:pt x="0" y="1952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Part   01</a:t>
              </a:r>
              <a:endPara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işľîḑê"/>
            <p:cNvSpPr/>
            <p:nvPr/>
          </p:nvSpPr>
          <p:spPr>
            <a:xfrm>
              <a:off x="0" y="5722932"/>
              <a:ext cx="4772023" cy="1082675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55331" y="245818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914775" cy="521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8d5aaf0-12c7-4c5d-a12e-a369445d988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52491" y="1537956"/>
            <a:ext cx="3869796" cy="3396656"/>
            <a:chOff x="3652900" y="1304764"/>
            <a:chExt cx="4947455" cy="4342556"/>
          </a:xfrm>
        </p:grpSpPr>
        <p:sp>
          <p:nvSpPr>
            <p:cNvPr id="4" name="îśḻïḍe"/>
            <p:cNvSpPr/>
            <p:nvPr/>
          </p:nvSpPr>
          <p:spPr>
            <a:xfrm>
              <a:off x="5226022" y="2636807"/>
              <a:ext cx="1423542" cy="3010513"/>
            </a:xfrm>
            <a:custGeom>
              <a:avLst/>
              <a:gdLst>
                <a:gd name="connsiteX0" fmla="*/ 0 w 1423542"/>
                <a:gd name="connsiteY0" fmla="*/ 0 h 3010513"/>
                <a:gd name="connsiteX1" fmla="*/ 651134 w 1423542"/>
                <a:gd name="connsiteY1" fmla="*/ 0 h 3010513"/>
                <a:gd name="connsiteX2" fmla="*/ 1241418 w 1423542"/>
                <a:gd name="connsiteY2" fmla="*/ 590284 h 3010513"/>
                <a:gd name="connsiteX3" fmla="*/ 1241418 w 1423542"/>
                <a:gd name="connsiteY3" fmla="*/ 2196777 h 3010513"/>
                <a:gd name="connsiteX4" fmla="*/ 1423542 w 1423542"/>
                <a:gd name="connsiteY4" fmla="*/ 2196777 h 3010513"/>
                <a:gd name="connsiteX5" fmla="*/ 849064 w 1423542"/>
                <a:gd name="connsiteY5" fmla="*/ 3010513 h 3010513"/>
                <a:gd name="connsiteX6" fmla="*/ 849064 w 1423542"/>
                <a:gd name="connsiteY6" fmla="*/ 2196777 h 3010513"/>
                <a:gd name="connsiteX7" fmla="*/ 850535 w 1423542"/>
                <a:gd name="connsiteY7" fmla="*/ 2196777 h 3010513"/>
                <a:gd name="connsiteX8" fmla="*/ 850535 w 1423542"/>
                <a:gd name="connsiteY8" fmla="*/ 679078 h 3010513"/>
                <a:gd name="connsiteX9" fmla="*/ 551091 w 1423542"/>
                <a:gd name="connsiteY9" fmla="*/ 379634 h 3010513"/>
                <a:gd name="connsiteX10" fmla="*/ 0 w 1423542"/>
                <a:gd name="connsiteY10" fmla="*/ 379634 h 3010513"/>
                <a:gd name="connsiteX11" fmla="*/ 0 w 1423542"/>
                <a:gd name="connsiteY11" fmla="*/ 0 h 301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542" h="3010513">
                  <a:moveTo>
                    <a:pt x="0" y="0"/>
                  </a:moveTo>
                  <a:lnTo>
                    <a:pt x="651134" y="0"/>
                  </a:lnTo>
                  <a:cubicBezTo>
                    <a:pt x="977139" y="0"/>
                    <a:pt x="1241418" y="264279"/>
                    <a:pt x="1241418" y="590284"/>
                  </a:cubicBezTo>
                  <a:lnTo>
                    <a:pt x="1241418" y="2196777"/>
                  </a:lnTo>
                  <a:lnTo>
                    <a:pt x="1423542" y="2196777"/>
                  </a:lnTo>
                  <a:lnTo>
                    <a:pt x="849064" y="3010513"/>
                  </a:lnTo>
                  <a:lnTo>
                    <a:pt x="849064" y="2196777"/>
                  </a:lnTo>
                  <a:lnTo>
                    <a:pt x="850535" y="2196777"/>
                  </a:lnTo>
                  <a:lnTo>
                    <a:pt x="850535" y="679078"/>
                  </a:lnTo>
                  <a:cubicBezTo>
                    <a:pt x="850535" y="513699"/>
                    <a:pt x="716469" y="379634"/>
                    <a:pt x="551091" y="379634"/>
                  </a:cubicBezTo>
                  <a:lnTo>
                    <a:pt x="0" y="379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îṥliḋe"/>
            <p:cNvSpPr/>
            <p:nvPr/>
          </p:nvSpPr>
          <p:spPr>
            <a:xfrm>
              <a:off x="4655840" y="1304764"/>
              <a:ext cx="1585111" cy="3189040"/>
            </a:xfrm>
            <a:custGeom>
              <a:avLst/>
              <a:gdLst>
                <a:gd name="connsiteX0" fmla="*/ 574478 w 1585111"/>
                <a:gd name="connsiteY0" fmla="*/ 0 h 3189040"/>
                <a:gd name="connsiteX1" fmla="*/ 574478 w 1585111"/>
                <a:gd name="connsiteY1" fmla="*/ 813736 h 3189040"/>
                <a:gd name="connsiteX2" fmla="*/ 569563 w 1585111"/>
                <a:gd name="connsiteY2" fmla="*/ 813736 h 3189040"/>
                <a:gd name="connsiteX3" fmla="*/ 569563 w 1585111"/>
                <a:gd name="connsiteY3" fmla="*/ 2355887 h 3189040"/>
                <a:gd name="connsiteX4" fmla="*/ 1023084 w 1585111"/>
                <a:gd name="connsiteY4" fmla="*/ 2809406 h 3189040"/>
                <a:gd name="connsiteX5" fmla="*/ 1585111 w 1585111"/>
                <a:gd name="connsiteY5" fmla="*/ 2809406 h 3189040"/>
                <a:gd name="connsiteX6" fmla="*/ 1585111 w 1585111"/>
                <a:gd name="connsiteY6" fmla="*/ 3189040 h 3189040"/>
                <a:gd name="connsiteX7" fmla="*/ 893729 w 1585111"/>
                <a:gd name="connsiteY7" fmla="*/ 3189040 h 3189040"/>
                <a:gd name="connsiteX8" fmla="*/ 189929 w 1585111"/>
                <a:gd name="connsiteY8" fmla="*/ 2485242 h 3189040"/>
                <a:gd name="connsiteX9" fmla="*/ 189929 w 1585111"/>
                <a:gd name="connsiteY9" fmla="*/ 813736 h 3189040"/>
                <a:gd name="connsiteX10" fmla="*/ 0 w 1585111"/>
                <a:gd name="connsiteY10" fmla="*/ 813736 h 3189040"/>
                <a:gd name="connsiteX11" fmla="*/ 189929 w 1585111"/>
                <a:gd name="connsiteY11" fmla="*/ 544706 h 3189040"/>
                <a:gd name="connsiteX12" fmla="*/ 189929 w 1585111"/>
                <a:gd name="connsiteY12" fmla="*/ 537794 h 3189040"/>
                <a:gd name="connsiteX13" fmla="*/ 194809 w 1585111"/>
                <a:gd name="connsiteY13" fmla="*/ 537794 h 3189040"/>
                <a:gd name="connsiteX14" fmla="*/ 574478 w 1585111"/>
                <a:gd name="connsiteY14" fmla="*/ 0 h 318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5111" h="3189040">
                  <a:moveTo>
                    <a:pt x="574478" y="0"/>
                  </a:moveTo>
                  <a:lnTo>
                    <a:pt x="574478" y="813736"/>
                  </a:lnTo>
                  <a:lnTo>
                    <a:pt x="569563" y="813736"/>
                  </a:lnTo>
                  <a:lnTo>
                    <a:pt x="569563" y="2355887"/>
                  </a:lnTo>
                  <a:cubicBezTo>
                    <a:pt x="569563" y="2606359"/>
                    <a:pt x="772611" y="2809406"/>
                    <a:pt x="1023084" y="2809406"/>
                  </a:cubicBezTo>
                  <a:lnTo>
                    <a:pt x="1585111" y="2809406"/>
                  </a:lnTo>
                  <a:lnTo>
                    <a:pt x="1585111" y="3189040"/>
                  </a:lnTo>
                  <a:lnTo>
                    <a:pt x="893729" y="3189040"/>
                  </a:lnTo>
                  <a:cubicBezTo>
                    <a:pt x="505031" y="3189040"/>
                    <a:pt x="189929" y="2873939"/>
                    <a:pt x="189929" y="2485242"/>
                  </a:cubicBezTo>
                  <a:lnTo>
                    <a:pt x="189929" y="813736"/>
                  </a:lnTo>
                  <a:lnTo>
                    <a:pt x="0" y="813736"/>
                  </a:lnTo>
                  <a:lnTo>
                    <a:pt x="189929" y="544706"/>
                  </a:lnTo>
                  <a:lnTo>
                    <a:pt x="189929" y="537794"/>
                  </a:lnTo>
                  <a:lnTo>
                    <a:pt x="194809" y="537794"/>
                  </a:lnTo>
                  <a:lnTo>
                    <a:pt x="57447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îşḷïḍe"/>
            <p:cNvSpPr/>
            <p:nvPr/>
          </p:nvSpPr>
          <p:spPr>
            <a:xfrm>
              <a:off x="6240951" y="1931352"/>
              <a:ext cx="2359404" cy="2562452"/>
            </a:xfrm>
            <a:custGeom>
              <a:avLst/>
              <a:gdLst>
                <a:gd name="connsiteX0" fmla="*/ 1784926 w 2359404"/>
                <a:gd name="connsiteY0" fmla="*/ 0 h 2562452"/>
                <a:gd name="connsiteX1" fmla="*/ 2359404 w 2359404"/>
                <a:gd name="connsiteY1" fmla="*/ 813736 h 2562452"/>
                <a:gd name="connsiteX2" fmla="*/ 2166017 w 2359404"/>
                <a:gd name="connsiteY2" fmla="*/ 813736 h 2562452"/>
                <a:gd name="connsiteX3" fmla="*/ 2166017 w 2359404"/>
                <a:gd name="connsiteY3" fmla="*/ 1858654 h 2562452"/>
                <a:gd name="connsiteX4" fmla="*/ 1462217 w 2359404"/>
                <a:gd name="connsiteY4" fmla="*/ 2562452 h 2562452"/>
                <a:gd name="connsiteX5" fmla="*/ 0 w 2359404"/>
                <a:gd name="connsiteY5" fmla="*/ 2562452 h 2562452"/>
                <a:gd name="connsiteX6" fmla="*/ 0 w 2359404"/>
                <a:gd name="connsiteY6" fmla="*/ 2182818 h 2562452"/>
                <a:gd name="connsiteX7" fmla="*/ 1332863 w 2359404"/>
                <a:gd name="connsiteY7" fmla="*/ 2182818 h 2562452"/>
                <a:gd name="connsiteX8" fmla="*/ 1786383 w 2359404"/>
                <a:gd name="connsiteY8" fmla="*/ 1729299 h 2562452"/>
                <a:gd name="connsiteX9" fmla="*/ 1786383 w 2359404"/>
                <a:gd name="connsiteY9" fmla="*/ 813736 h 2562452"/>
                <a:gd name="connsiteX10" fmla="*/ 1784926 w 2359404"/>
                <a:gd name="connsiteY10" fmla="*/ 813736 h 2562452"/>
                <a:gd name="connsiteX11" fmla="*/ 1784926 w 2359404"/>
                <a:gd name="connsiteY11" fmla="*/ 0 h 256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9404" h="2562452">
                  <a:moveTo>
                    <a:pt x="1784926" y="0"/>
                  </a:moveTo>
                  <a:lnTo>
                    <a:pt x="2359404" y="813736"/>
                  </a:lnTo>
                  <a:lnTo>
                    <a:pt x="2166017" y="813736"/>
                  </a:lnTo>
                  <a:lnTo>
                    <a:pt x="2166017" y="1858654"/>
                  </a:lnTo>
                  <a:cubicBezTo>
                    <a:pt x="2166017" y="2247351"/>
                    <a:pt x="1850916" y="2562452"/>
                    <a:pt x="1462217" y="2562452"/>
                  </a:cubicBezTo>
                  <a:lnTo>
                    <a:pt x="0" y="2562452"/>
                  </a:lnTo>
                  <a:lnTo>
                    <a:pt x="0" y="2182818"/>
                  </a:lnTo>
                  <a:lnTo>
                    <a:pt x="1332863" y="2182818"/>
                  </a:lnTo>
                  <a:cubicBezTo>
                    <a:pt x="1583336" y="2182818"/>
                    <a:pt x="1786383" y="1979771"/>
                    <a:pt x="1786383" y="1729299"/>
                  </a:cubicBezTo>
                  <a:lnTo>
                    <a:pt x="1786383" y="813736"/>
                  </a:lnTo>
                  <a:lnTo>
                    <a:pt x="1784926" y="813736"/>
                  </a:lnTo>
                  <a:lnTo>
                    <a:pt x="17849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ïŝ1íḋe"/>
            <p:cNvSpPr/>
            <p:nvPr/>
          </p:nvSpPr>
          <p:spPr>
            <a:xfrm>
              <a:off x="3652900" y="2636807"/>
              <a:ext cx="1573123" cy="2020605"/>
            </a:xfrm>
            <a:custGeom>
              <a:avLst/>
              <a:gdLst>
                <a:gd name="connsiteX0" fmla="*/ 773036 w 1573123"/>
                <a:gd name="connsiteY0" fmla="*/ 0 h 2020605"/>
                <a:gd name="connsiteX1" fmla="*/ 1573123 w 1573123"/>
                <a:gd name="connsiteY1" fmla="*/ 0 h 2020605"/>
                <a:gd name="connsiteX2" fmla="*/ 1573123 w 1573123"/>
                <a:gd name="connsiteY2" fmla="*/ 379634 h 2020605"/>
                <a:gd name="connsiteX3" fmla="*/ 873080 w 1573123"/>
                <a:gd name="connsiteY3" fmla="*/ 379634 h 2020605"/>
                <a:gd name="connsiteX4" fmla="*/ 573636 w 1573123"/>
                <a:gd name="connsiteY4" fmla="*/ 679078 h 2020605"/>
                <a:gd name="connsiteX5" fmla="*/ 573636 w 1573123"/>
                <a:gd name="connsiteY5" fmla="*/ 1206869 h 2020605"/>
                <a:gd name="connsiteX6" fmla="*/ 574478 w 1573123"/>
                <a:gd name="connsiteY6" fmla="*/ 1206869 h 2020605"/>
                <a:gd name="connsiteX7" fmla="*/ 574478 w 1573123"/>
                <a:gd name="connsiteY7" fmla="*/ 2020605 h 2020605"/>
                <a:gd name="connsiteX8" fmla="*/ 0 w 1573123"/>
                <a:gd name="connsiteY8" fmla="*/ 1206869 h 2020605"/>
                <a:gd name="connsiteX9" fmla="*/ 182752 w 1573123"/>
                <a:gd name="connsiteY9" fmla="*/ 1206869 h 2020605"/>
                <a:gd name="connsiteX10" fmla="*/ 182752 w 1573123"/>
                <a:gd name="connsiteY10" fmla="*/ 590284 h 2020605"/>
                <a:gd name="connsiteX11" fmla="*/ 773036 w 1573123"/>
                <a:gd name="connsiteY11" fmla="*/ 0 h 202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3123" h="2020605">
                  <a:moveTo>
                    <a:pt x="773036" y="0"/>
                  </a:moveTo>
                  <a:lnTo>
                    <a:pt x="1573123" y="0"/>
                  </a:lnTo>
                  <a:lnTo>
                    <a:pt x="1573123" y="379634"/>
                  </a:lnTo>
                  <a:lnTo>
                    <a:pt x="873080" y="379634"/>
                  </a:lnTo>
                  <a:cubicBezTo>
                    <a:pt x="707701" y="379634"/>
                    <a:pt x="573636" y="513699"/>
                    <a:pt x="573636" y="679078"/>
                  </a:cubicBezTo>
                  <a:lnTo>
                    <a:pt x="573636" y="1206869"/>
                  </a:lnTo>
                  <a:lnTo>
                    <a:pt x="574478" y="1206869"/>
                  </a:lnTo>
                  <a:lnTo>
                    <a:pt x="574478" y="2020605"/>
                  </a:lnTo>
                  <a:lnTo>
                    <a:pt x="0" y="1206869"/>
                  </a:lnTo>
                  <a:lnTo>
                    <a:pt x="182752" y="1206869"/>
                  </a:lnTo>
                  <a:lnTo>
                    <a:pt x="182752" y="590284"/>
                  </a:lnTo>
                  <a:cubicBezTo>
                    <a:pt x="182752" y="264279"/>
                    <a:pt x="447031" y="0"/>
                    <a:pt x="77303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905526" y="200231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0205" y="1819770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433095" y="3950912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522287" y="1819770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494160" y="3950911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95090" y="1408385"/>
            <a:ext cx="3489192" cy="3482882"/>
            <a:chOff x="4069038" y="1301559"/>
            <a:chExt cx="4131237" cy="4123766"/>
          </a:xfrm>
        </p:grpSpPr>
        <p:sp>
          <p:nvSpPr>
            <p:cNvPr id="3" name="îṥ1iḑé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" name="îšḻîdè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iṡlïde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šḷîḓé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ísḻídê"/>
            <p:cNvSpPr/>
            <p:nvPr/>
          </p:nvSpPr>
          <p:spPr>
            <a:xfrm rot="10800000">
              <a:off x="5331711" y="3401033"/>
              <a:ext cx="761620" cy="76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024"/>
                  </a:lnTo>
                  <a:cubicBezTo>
                    <a:pt x="0" y="19551"/>
                    <a:pt x="2049" y="21600"/>
                    <a:pt x="4576" y="21600"/>
                  </a:cubicBez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iś1îdê"/>
            <p:cNvSpPr/>
            <p:nvPr/>
          </p:nvSpPr>
          <p:spPr>
            <a:xfrm>
              <a:off x="5684219" y="3431439"/>
              <a:ext cx="400138" cy="436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200"/>
                <a:t>O</a:t>
              </a:r>
              <a:endParaRPr lang="en-US" sz="1200"/>
            </a:p>
          </p:txBody>
        </p:sp>
        <p:sp>
          <p:nvSpPr>
            <p:cNvPr id="9" name="ïSľiḍè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slid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ïṣļíḋe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ïşḷîḓ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sḷiḑê"/>
            <p:cNvSpPr/>
            <p:nvPr/>
          </p:nvSpPr>
          <p:spPr>
            <a:xfrm rot="10800000" flipH="1">
              <a:off x="6175981" y="3401033"/>
              <a:ext cx="761620" cy="76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024"/>
                  </a:lnTo>
                  <a:cubicBezTo>
                    <a:pt x="0" y="19551"/>
                    <a:pt x="2049" y="21600"/>
                    <a:pt x="4576" y="21600"/>
                  </a:cubicBez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iṡlíďe"/>
            <p:cNvSpPr/>
            <p:nvPr/>
          </p:nvSpPr>
          <p:spPr>
            <a:xfrm>
              <a:off x="6188352" y="3431439"/>
              <a:ext cx="400137" cy="436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200"/>
                <a:t>T</a:t>
              </a:r>
              <a:endParaRPr lang="en-US" sz="1200"/>
            </a:p>
          </p:txBody>
        </p:sp>
        <p:sp>
          <p:nvSpPr>
            <p:cNvPr id="15" name="îŝľíḍ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ś1îḑè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ŝ1iď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iṡliḍè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Sļíďé"/>
            <p:cNvSpPr/>
            <p:nvPr/>
          </p:nvSpPr>
          <p:spPr>
            <a:xfrm>
              <a:off x="6175981" y="2564233"/>
              <a:ext cx="761620" cy="76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024"/>
                  </a:lnTo>
                  <a:cubicBezTo>
                    <a:pt x="0" y="19551"/>
                    <a:pt x="2049" y="21600"/>
                    <a:pt x="4576" y="21600"/>
                  </a:cubicBez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ṩḷîḓè"/>
            <p:cNvSpPr/>
            <p:nvPr/>
          </p:nvSpPr>
          <p:spPr>
            <a:xfrm>
              <a:off x="6188352" y="2833726"/>
              <a:ext cx="400137" cy="4362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200"/>
                <a:t>W</a:t>
              </a:r>
              <a:endParaRPr lang="en-US" sz="1200"/>
            </a:p>
          </p:txBody>
        </p:sp>
        <p:sp>
          <p:nvSpPr>
            <p:cNvPr id="21" name="îṩļiḋè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şļídê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sľiḋé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ṣliḓè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2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şľíḑe"/>
            <p:cNvSpPr/>
            <p:nvPr/>
          </p:nvSpPr>
          <p:spPr>
            <a:xfrm flipH="1">
              <a:off x="5331711" y="2564232"/>
              <a:ext cx="761620" cy="76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024"/>
                  </a:lnTo>
                  <a:cubicBezTo>
                    <a:pt x="0" y="19551"/>
                    <a:pt x="2049" y="21600"/>
                    <a:pt x="4576" y="21600"/>
                  </a:cubicBez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2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ṥḻîḑé"/>
            <p:cNvSpPr/>
            <p:nvPr/>
          </p:nvSpPr>
          <p:spPr>
            <a:xfrm>
              <a:off x="5684218" y="2833725"/>
              <a:ext cx="400137" cy="436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200"/>
                <a:t>S</a:t>
              </a:r>
              <a:endParaRPr lang="en-US" sz="1200"/>
            </a:p>
          </p:txBody>
        </p:sp>
        <p:sp>
          <p:nvSpPr>
            <p:cNvPr id="27" name="îṧ1ïḓè"/>
            <p:cNvSpPr/>
            <p:nvPr/>
          </p:nvSpPr>
          <p:spPr>
            <a:xfrm>
              <a:off x="4900899" y="4014959"/>
              <a:ext cx="523028" cy="59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6749"/>
                  </a:moveTo>
                  <a:lnTo>
                    <a:pt x="1543" y="6749"/>
                  </a:lnTo>
                  <a:lnTo>
                    <a:pt x="1543" y="4725"/>
                  </a:lnTo>
                  <a:lnTo>
                    <a:pt x="20057" y="4725"/>
                  </a:lnTo>
                  <a:cubicBezTo>
                    <a:pt x="20057" y="4725"/>
                    <a:pt x="20057" y="6749"/>
                    <a:pt x="20057" y="6749"/>
                  </a:cubicBezTo>
                  <a:close/>
                  <a:moveTo>
                    <a:pt x="17485" y="10125"/>
                  </a:moveTo>
                  <a:lnTo>
                    <a:pt x="4114" y="10125"/>
                  </a:lnTo>
                  <a:lnTo>
                    <a:pt x="3857" y="8100"/>
                  </a:lnTo>
                  <a:lnTo>
                    <a:pt x="17743" y="8100"/>
                  </a:lnTo>
                  <a:cubicBezTo>
                    <a:pt x="17743" y="8100"/>
                    <a:pt x="17485" y="10125"/>
                    <a:pt x="17485" y="10125"/>
                  </a:cubicBezTo>
                  <a:close/>
                  <a:moveTo>
                    <a:pt x="16542" y="17550"/>
                  </a:moveTo>
                  <a:lnTo>
                    <a:pt x="5057" y="17550"/>
                  </a:lnTo>
                  <a:lnTo>
                    <a:pt x="4200" y="10800"/>
                  </a:lnTo>
                  <a:lnTo>
                    <a:pt x="17400" y="10800"/>
                  </a:lnTo>
                  <a:cubicBezTo>
                    <a:pt x="17400" y="10800"/>
                    <a:pt x="16542" y="17550"/>
                    <a:pt x="16542" y="17550"/>
                  </a:cubicBezTo>
                  <a:close/>
                  <a:moveTo>
                    <a:pt x="5401" y="20250"/>
                  </a:moveTo>
                  <a:lnTo>
                    <a:pt x="5143" y="18225"/>
                  </a:lnTo>
                  <a:lnTo>
                    <a:pt x="16456" y="18225"/>
                  </a:lnTo>
                  <a:lnTo>
                    <a:pt x="16200" y="20250"/>
                  </a:lnTo>
                  <a:cubicBezTo>
                    <a:pt x="16200" y="20250"/>
                    <a:pt x="5401" y="20250"/>
                    <a:pt x="5401" y="20250"/>
                  </a:cubicBezTo>
                  <a:close/>
                  <a:moveTo>
                    <a:pt x="3857" y="1350"/>
                  </a:moveTo>
                  <a:lnTo>
                    <a:pt x="17743" y="1350"/>
                  </a:lnTo>
                  <a:lnTo>
                    <a:pt x="18514" y="3375"/>
                  </a:lnTo>
                  <a:lnTo>
                    <a:pt x="3086" y="3375"/>
                  </a:lnTo>
                  <a:cubicBezTo>
                    <a:pt x="3086" y="3375"/>
                    <a:pt x="3857" y="1350"/>
                    <a:pt x="3857" y="1350"/>
                  </a:cubicBezTo>
                  <a:close/>
                  <a:moveTo>
                    <a:pt x="20143" y="3390"/>
                  </a:moveTo>
                  <a:lnTo>
                    <a:pt x="19206" y="923"/>
                  </a:lnTo>
                  <a:cubicBezTo>
                    <a:pt x="18996" y="372"/>
                    <a:pt x="18407" y="0"/>
                    <a:pt x="17743" y="0"/>
                  </a:cubicBezTo>
                  <a:lnTo>
                    <a:pt x="3857" y="0"/>
                  </a:lnTo>
                  <a:cubicBezTo>
                    <a:pt x="3193" y="0"/>
                    <a:pt x="2604" y="372"/>
                    <a:pt x="2394" y="923"/>
                  </a:cubicBezTo>
                  <a:lnTo>
                    <a:pt x="1449" y="3391"/>
                  </a:lnTo>
                  <a:cubicBezTo>
                    <a:pt x="644" y="3437"/>
                    <a:pt x="0" y="4008"/>
                    <a:pt x="0" y="4725"/>
                  </a:cubicBezTo>
                  <a:lnTo>
                    <a:pt x="0" y="6749"/>
                  </a:lnTo>
                  <a:cubicBezTo>
                    <a:pt x="0" y="7495"/>
                    <a:pt x="691" y="8100"/>
                    <a:pt x="1543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4" y="8249"/>
                  </a:cubicBezTo>
                  <a:lnTo>
                    <a:pt x="3867" y="20399"/>
                  </a:lnTo>
                  <a:cubicBezTo>
                    <a:pt x="3953" y="21083"/>
                    <a:pt x="4614" y="21600"/>
                    <a:pt x="5401" y="21600"/>
                  </a:cubicBezTo>
                  <a:lnTo>
                    <a:pt x="16200" y="21600"/>
                  </a:lnTo>
                  <a:cubicBezTo>
                    <a:pt x="16987" y="21600"/>
                    <a:pt x="17647" y="21083"/>
                    <a:pt x="17732" y="20399"/>
                  </a:cubicBezTo>
                  <a:lnTo>
                    <a:pt x="19275" y="8249"/>
                  </a:lnTo>
                  <a:cubicBezTo>
                    <a:pt x="19283" y="8198"/>
                    <a:pt x="19259" y="8150"/>
                    <a:pt x="19259" y="8100"/>
                  </a:cubicBezTo>
                  <a:lnTo>
                    <a:pt x="20057" y="8100"/>
                  </a:lnTo>
                  <a:cubicBezTo>
                    <a:pt x="20909" y="8100"/>
                    <a:pt x="21600" y="7495"/>
                    <a:pt x="21600" y="6749"/>
                  </a:cubicBezTo>
                  <a:lnTo>
                    <a:pt x="21600" y="4725"/>
                  </a:lnTo>
                  <a:cubicBezTo>
                    <a:pt x="21600" y="4007"/>
                    <a:pt x="20952" y="3432"/>
                    <a:pt x="20143" y="339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$ḻîḑê"/>
            <p:cNvSpPr/>
            <p:nvPr/>
          </p:nvSpPr>
          <p:spPr>
            <a:xfrm>
              <a:off x="4858717" y="2168864"/>
              <a:ext cx="523093" cy="59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39" y="0"/>
                  </a:moveTo>
                  <a:cubicBezTo>
                    <a:pt x="5660" y="0"/>
                    <a:pt x="4626" y="905"/>
                    <a:pt x="4626" y="2024"/>
                  </a:cubicBezTo>
                  <a:lnTo>
                    <a:pt x="4626" y="2703"/>
                  </a:lnTo>
                  <a:lnTo>
                    <a:pt x="2313" y="2703"/>
                  </a:lnTo>
                  <a:cubicBezTo>
                    <a:pt x="1082" y="2703"/>
                    <a:pt x="89" y="3542"/>
                    <a:pt x="15" y="4601"/>
                  </a:cubicBezTo>
                  <a:lnTo>
                    <a:pt x="0" y="4601"/>
                  </a:lnTo>
                  <a:lnTo>
                    <a:pt x="0" y="6079"/>
                  </a:lnTo>
                  <a:cubicBezTo>
                    <a:pt x="0" y="6825"/>
                    <a:pt x="693" y="7424"/>
                    <a:pt x="1544" y="7424"/>
                  </a:cubicBezTo>
                  <a:lnTo>
                    <a:pt x="1544" y="18903"/>
                  </a:lnTo>
                  <a:cubicBezTo>
                    <a:pt x="1544" y="20395"/>
                    <a:pt x="2922" y="21600"/>
                    <a:pt x="4626" y="21600"/>
                  </a:cubicBezTo>
                  <a:lnTo>
                    <a:pt x="16967" y="21600"/>
                  </a:lnTo>
                  <a:cubicBezTo>
                    <a:pt x="18671" y="21600"/>
                    <a:pt x="20056" y="20395"/>
                    <a:pt x="20055" y="18903"/>
                  </a:cubicBezTo>
                  <a:lnTo>
                    <a:pt x="20055" y="7424"/>
                  </a:lnTo>
                  <a:cubicBezTo>
                    <a:pt x="20907" y="7424"/>
                    <a:pt x="21600" y="6825"/>
                    <a:pt x="21600" y="6079"/>
                  </a:cubicBezTo>
                  <a:lnTo>
                    <a:pt x="21600" y="4601"/>
                  </a:lnTo>
                  <a:cubicBezTo>
                    <a:pt x="21600" y="4601"/>
                    <a:pt x="21585" y="4601"/>
                    <a:pt x="21585" y="4601"/>
                  </a:cubicBezTo>
                  <a:cubicBezTo>
                    <a:pt x="21511" y="3542"/>
                    <a:pt x="20518" y="2703"/>
                    <a:pt x="19287" y="2703"/>
                  </a:cubicBezTo>
                  <a:lnTo>
                    <a:pt x="16967" y="2703"/>
                  </a:lnTo>
                  <a:lnTo>
                    <a:pt x="16967" y="2024"/>
                  </a:lnTo>
                  <a:cubicBezTo>
                    <a:pt x="16967" y="905"/>
                    <a:pt x="15932" y="0"/>
                    <a:pt x="14654" y="0"/>
                  </a:cubicBezTo>
                  <a:lnTo>
                    <a:pt x="6939" y="0"/>
                  </a:lnTo>
                  <a:close/>
                  <a:moveTo>
                    <a:pt x="7099" y="1278"/>
                  </a:moveTo>
                  <a:lnTo>
                    <a:pt x="14813" y="1278"/>
                  </a:lnTo>
                  <a:cubicBezTo>
                    <a:pt x="15240" y="1278"/>
                    <a:pt x="15589" y="1578"/>
                    <a:pt x="15589" y="1951"/>
                  </a:cubicBezTo>
                  <a:lnTo>
                    <a:pt x="15589" y="2630"/>
                  </a:lnTo>
                  <a:lnTo>
                    <a:pt x="6330" y="2630"/>
                  </a:lnTo>
                  <a:cubicBezTo>
                    <a:pt x="6330" y="2630"/>
                    <a:pt x="6330" y="1951"/>
                    <a:pt x="6330" y="1951"/>
                  </a:cubicBezTo>
                  <a:cubicBezTo>
                    <a:pt x="6330" y="1578"/>
                    <a:pt x="6672" y="1278"/>
                    <a:pt x="7099" y="1278"/>
                  </a:cubicBezTo>
                  <a:close/>
                  <a:moveTo>
                    <a:pt x="2473" y="4048"/>
                  </a:moveTo>
                  <a:lnTo>
                    <a:pt x="19447" y="4048"/>
                  </a:lnTo>
                  <a:cubicBezTo>
                    <a:pt x="19874" y="4048"/>
                    <a:pt x="20215" y="4348"/>
                    <a:pt x="20215" y="4721"/>
                  </a:cubicBezTo>
                  <a:cubicBezTo>
                    <a:pt x="20215" y="4721"/>
                    <a:pt x="20215" y="6073"/>
                    <a:pt x="20215" y="6073"/>
                  </a:cubicBezTo>
                  <a:lnTo>
                    <a:pt x="1704" y="6073"/>
                  </a:lnTo>
                  <a:lnTo>
                    <a:pt x="1704" y="4721"/>
                  </a:lnTo>
                  <a:cubicBezTo>
                    <a:pt x="1704" y="4348"/>
                    <a:pt x="2047" y="4048"/>
                    <a:pt x="2473" y="4048"/>
                  </a:cubicBezTo>
                  <a:close/>
                  <a:moveTo>
                    <a:pt x="3165" y="7457"/>
                  </a:moveTo>
                  <a:lnTo>
                    <a:pt x="18595" y="7457"/>
                  </a:lnTo>
                  <a:cubicBezTo>
                    <a:pt x="18595" y="7457"/>
                    <a:pt x="18595" y="18937"/>
                    <a:pt x="18595" y="18937"/>
                  </a:cubicBezTo>
                  <a:cubicBezTo>
                    <a:pt x="18595" y="19681"/>
                    <a:pt x="17902" y="20282"/>
                    <a:pt x="17050" y="20282"/>
                  </a:cubicBezTo>
                  <a:lnTo>
                    <a:pt x="4710" y="20282"/>
                  </a:lnTo>
                  <a:cubicBezTo>
                    <a:pt x="3858" y="20282"/>
                    <a:pt x="3165" y="19681"/>
                    <a:pt x="3165" y="18937"/>
                  </a:cubicBezTo>
                  <a:lnTo>
                    <a:pt x="3165" y="7457"/>
                  </a:lnTo>
                  <a:close/>
                  <a:moveTo>
                    <a:pt x="5638" y="8736"/>
                  </a:moveTo>
                  <a:cubicBezTo>
                    <a:pt x="5211" y="8736"/>
                    <a:pt x="4869" y="9035"/>
                    <a:pt x="4869" y="9408"/>
                  </a:cubicBezTo>
                  <a:lnTo>
                    <a:pt x="4869" y="18184"/>
                  </a:lnTo>
                  <a:cubicBezTo>
                    <a:pt x="4869" y="18558"/>
                    <a:pt x="5211" y="18863"/>
                    <a:pt x="5638" y="18863"/>
                  </a:cubicBezTo>
                  <a:lnTo>
                    <a:pt x="7182" y="18863"/>
                  </a:lnTo>
                  <a:cubicBezTo>
                    <a:pt x="7608" y="18863"/>
                    <a:pt x="7951" y="18558"/>
                    <a:pt x="7951" y="18184"/>
                  </a:cubicBezTo>
                  <a:lnTo>
                    <a:pt x="7951" y="9408"/>
                  </a:lnTo>
                  <a:cubicBezTo>
                    <a:pt x="7951" y="9035"/>
                    <a:pt x="7608" y="8736"/>
                    <a:pt x="7182" y="8736"/>
                  </a:cubicBezTo>
                  <a:lnTo>
                    <a:pt x="5638" y="8736"/>
                  </a:lnTo>
                  <a:close/>
                  <a:moveTo>
                    <a:pt x="10264" y="8736"/>
                  </a:moveTo>
                  <a:cubicBezTo>
                    <a:pt x="9838" y="8736"/>
                    <a:pt x="9495" y="9035"/>
                    <a:pt x="9495" y="9408"/>
                  </a:cubicBezTo>
                  <a:lnTo>
                    <a:pt x="9495" y="18184"/>
                  </a:lnTo>
                  <a:cubicBezTo>
                    <a:pt x="9495" y="18558"/>
                    <a:pt x="9838" y="18863"/>
                    <a:pt x="10264" y="18863"/>
                  </a:cubicBezTo>
                  <a:lnTo>
                    <a:pt x="11808" y="18863"/>
                  </a:lnTo>
                  <a:cubicBezTo>
                    <a:pt x="12235" y="18863"/>
                    <a:pt x="12577" y="18558"/>
                    <a:pt x="12577" y="18184"/>
                  </a:cubicBezTo>
                  <a:lnTo>
                    <a:pt x="12577" y="9408"/>
                  </a:lnTo>
                  <a:cubicBezTo>
                    <a:pt x="12577" y="9035"/>
                    <a:pt x="12235" y="8736"/>
                    <a:pt x="11808" y="8736"/>
                  </a:cubicBezTo>
                  <a:lnTo>
                    <a:pt x="10264" y="8736"/>
                  </a:lnTo>
                  <a:close/>
                  <a:moveTo>
                    <a:pt x="14889" y="8736"/>
                  </a:moveTo>
                  <a:cubicBezTo>
                    <a:pt x="14463" y="8736"/>
                    <a:pt x="14121" y="9035"/>
                    <a:pt x="14121" y="9408"/>
                  </a:cubicBezTo>
                  <a:lnTo>
                    <a:pt x="14121" y="18184"/>
                  </a:lnTo>
                  <a:cubicBezTo>
                    <a:pt x="14121" y="18558"/>
                    <a:pt x="14463" y="18863"/>
                    <a:pt x="14889" y="18863"/>
                  </a:cubicBezTo>
                  <a:lnTo>
                    <a:pt x="16434" y="18863"/>
                  </a:lnTo>
                  <a:cubicBezTo>
                    <a:pt x="16860" y="18863"/>
                    <a:pt x="17202" y="18558"/>
                    <a:pt x="17202" y="18184"/>
                  </a:cubicBezTo>
                  <a:lnTo>
                    <a:pt x="17202" y="9408"/>
                  </a:lnTo>
                  <a:cubicBezTo>
                    <a:pt x="17202" y="9035"/>
                    <a:pt x="16860" y="8736"/>
                    <a:pt x="16434" y="8736"/>
                  </a:cubicBezTo>
                  <a:lnTo>
                    <a:pt x="14889" y="8736"/>
                  </a:lnTo>
                  <a:close/>
                  <a:moveTo>
                    <a:pt x="5600" y="9375"/>
                  </a:moveTo>
                  <a:lnTo>
                    <a:pt x="7144" y="9375"/>
                  </a:lnTo>
                  <a:lnTo>
                    <a:pt x="7144" y="18151"/>
                  </a:lnTo>
                  <a:lnTo>
                    <a:pt x="5600" y="18151"/>
                  </a:lnTo>
                  <a:cubicBezTo>
                    <a:pt x="5600" y="18151"/>
                    <a:pt x="5600" y="9375"/>
                    <a:pt x="5600" y="9375"/>
                  </a:cubicBezTo>
                  <a:close/>
                  <a:moveTo>
                    <a:pt x="10226" y="9375"/>
                  </a:moveTo>
                  <a:lnTo>
                    <a:pt x="11770" y="9375"/>
                  </a:lnTo>
                  <a:lnTo>
                    <a:pt x="11770" y="18151"/>
                  </a:lnTo>
                  <a:lnTo>
                    <a:pt x="10226" y="18151"/>
                  </a:lnTo>
                  <a:cubicBezTo>
                    <a:pt x="10226" y="18151"/>
                    <a:pt x="10226" y="9375"/>
                    <a:pt x="10226" y="9375"/>
                  </a:cubicBezTo>
                  <a:close/>
                  <a:moveTo>
                    <a:pt x="14851" y="9375"/>
                  </a:moveTo>
                  <a:lnTo>
                    <a:pt x="16396" y="9375"/>
                  </a:lnTo>
                  <a:lnTo>
                    <a:pt x="16396" y="18151"/>
                  </a:lnTo>
                  <a:lnTo>
                    <a:pt x="14851" y="18151"/>
                  </a:lnTo>
                  <a:cubicBezTo>
                    <a:pt x="14851" y="18151"/>
                    <a:pt x="14851" y="9375"/>
                    <a:pt x="14851" y="9375"/>
                  </a:cubicBezTo>
                  <a:close/>
                </a:path>
              </a:pathLst>
            </a:custGeom>
            <a:solidFill>
              <a:srgbClr val="88929B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ş1iḓe"/>
            <p:cNvSpPr/>
            <p:nvPr/>
          </p:nvSpPr>
          <p:spPr>
            <a:xfrm>
              <a:off x="6692488" y="2115975"/>
              <a:ext cx="653579" cy="65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16976" y="19986"/>
                  </a:moveTo>
                  <a:lnTo>
                    <a:pt x="11226" y="17681"/>
                  </a:lnTo>
                  <a:cubicBezTo>
                    <a:pt x="11089" y="17626"/>
                    <a:pt x="10947" y="17608"/>
                    <a:pt x="10806" y="17600"/>
                  </a:cubicBezTo>
                  <a:lnTo>
                    <a:pt x="19661" y="3838"/>
                  </a:lnTo>
                  <a:cubicBezTo>
                    <a:pt x="19661" y="3838"/>
                    <a:pt x="16976" y="19986"/>
                    <a:pt x="16976" y="19986"/>
                  </a:cubicBezTo>
                  <a:close/>
                  <a:moveTo>
                    <a:pt x="6860" y="16245"/>
                  </a:moveTo>
                  <a:cubicBezTo>
                    <a:pt x="6858" y="16242"/>
                    <a:pt x="6856" y="16241"/>
                    <a:pt x="6854" y="16238"/>
                  </a:cubicBezTo>
                  <a:lnTo>
                    <a:pt x="19607" y="2553"/>
                  </a:lnTo>
                  <a:lnTo>
                    <a:pt x="8735" y="19537"/>
                  </a:lnTo>
                  <a:cubicBezTo>
                    <a:pt x="8735" y="19537"/>
                    <a:pt x="6860" y="16245"/>
                    <a:pt x="6860" y="16245"/>
                  </a:cubicBezTo>
                  <a:close/>
                  <a:moveTo>
                    <a:pt x="2111" y="14025"/>
                  </a:moveTo>
                  <a:lnTo>
                    <a:pt x="17713" y="3595"/>
                  </a:lnTo>
                  <a:lnTo>
                    <a:pt x="6369" y="15770"/>
                  </a:lnTo>
                  <a:cubicBezTo>
                    <a:pt x="6309" y="15734"/>
                    <a:pt x="6257" y="15687"/>
                    <a:pt x="6191" y="15661"/>
                  </a:cubicBezTo>
                  <a:cubicBezTo>
                    <a:pt x="6191" y="15661"/>
                    <a:pt x="2111" y="14025"/>
                    <a:pt x="2111" y="14025"/>
                  </a:cubicBezTo>
                  <a:close/>
                  <a:moveTo>
                    <a:pt x="21234" y="108"/>
                  </a:moveTo>
                  <a:cubicBezTo>
                    <a:pt x="21123" y="36"/>
                    <a:pt x="20996" y="0"/>
                    <a:pt x="20869" y="0"/>
                  </a:cubicBezTo>
                  <a:cubicBezTo>
                    <a:pt x="20739" y="0"/>
                    <a:pt x="20608" y="37"/>
                    <a:pt x="20496" y="113"/>
                  </a:cubicBezTo>
                  <a:lnTo>
                    <a:pt x="299" y="13614"/>
                  </a:lnTo>
                  <a:cubicBezTo>
                    <a:pt x="92" y="13752"/>
                    <a:pt x="-23" y="13996"/>
                    <a:pt x="3" y="14245"/>
                  </a:cubicBezTo>
                  <a:cubicBezTo>
                    <a:pt x="29" y="14494"/>
                    <a:pt x="190" y="14709"/>
                    <a:pt x="423" y="14801"/>
                  </a:cubicBezTo>
                  <a:lnTo>
                    <a:pt x="5690" y="16915"/>
                  </a:lnTo>
                  <a:lnTo>
                    <a:pt x="8167" y="21260"/>
                  </a:lnTo>
                  <a:cubicBezTo>
                    <a:pt x="8285" y="21468"/>
                    <a:pt x="8505" y="21597"/>
                    <a:pt x="8743" y="21600"/>
                  </a:cubicBezTo>
                  <a:lnTo>
                    <a:pt x="8752" y="21600"/>
                  </a:lnTo>
                  <a:cubicBezTo>
                    <a:pt x="8987" y="21600"/>
                    <a:pt x="9207" y="21475"/>
                    <a:pt x="9329" y="21272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3" y="21584"/>
                    <a:pt x="17418" y="21600"/>
                    <a:pt x="17503" y="21600"/>
                  </a:cubicBezTo>
                  <a:cubicBezTo>
                    <a:pt x="17617" y="21600"/>
                    <a:pt x="17731" y="21571"/>
                    <a:pt x="17833" y="21513"/>
                  </a:cubicBezTo>
                  <a:cubicBezTo>
                    <a:pt x="18010" y="21413"/>
                    <a:pt x="18134" y="21238"/>
                    <a:pt x="18167" y="21036"/>
                  </a:cubicBezTo>
                  <a:lnTo>
                    <a:pt x="21533" y="786"/>
                  </a:lnTo>
                  <a:cubicBezTo>
                    <a:pt x="21577" y="521"/>
                    <a:pt x="21460" y="254"/>
                    <a:pt x="21234" y="10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ṡļidè"/>
            <p:cNvSpPr/>
            <p:nvPr/>
          </p:nvSpPr>
          <p:spPr>
            <a:xfrm>
              <a:off x="6824628" y="3945780"/>
              <a:ext cx="493902" cy="65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cubicBezTo>
                    <a:pt x="6331" y="0"/>
                    <a:pt x="2699" y="2723"/>
                    <a:pt x="2699" y="6079"/>
                  </a:cubicBezTo>
                  <a:lnTo>
                    <a:pt x="2699" y="8776"/>
                  </a:lnTo>
                  <a:cubicBezTo>
                    <a:pt x="1206" y="8776"/>
                    <a:pt x="0" y="9681"/>
                    <a:pt x="0" y="10800"/>
                  </a:cubicBezTo>
                  <a:lnTo>
                    <a:pt x="0" y="15527"/>
                  </a:lnTo>
                  <a:cubicBezTo>
                    <a:pt x="0" y="18883"/>
                    <a:pt x="3623" y="21600"/>
                    <a:pt x="8097" y="21600"/>
                  </a:cubicBezTo>
                  <a:lnTo>
                    <a:pt x="13503" y="21600"/>
                  </a:lnTo>
                  <a:cubicBezTo>
                    <a:pt x="17977" y="21600"/>
                    <a:pt x="21600" y="18883"/>
                    <a:pt x="21600" y="15527"/>
                  </a:cubicBezTo>
                  <a:lnTo>
                    <a:pt x="21600" y="10800"/>
                  </a:lnTo>
                  <a:cubicBezTo>
                    <a:pt x="21600" y="9681"/>
                    <a:pt x="20392" y="8776"/>
                    <a:pt x="18901" y="8776"/>
                  </a:cubicBezTo>
                  <a:lnTo>
                    <a:pt x="18901" y="6079"/>
                  </a:lnTo>
                  <a:cubicBezTo>
                    <a:pt x="18901" y="2723"/>
                    <a:pt x="15279" y="0"/>
                    <a:pt x="10804" y="0"/>
                  </a:cubicBezTo>
                  <a:close/>
                  <a:moveTo>
                    <a:pt x="10849" y="1278"/>
                  </a:moveTo>
                  <a:cubicBezTo>
                    <a:pt x="14329" y="1278"/>
                    <a:pt x="17143" y="3396"/>
                    <a:pt x="17143" y="6006"/>
                  </a:cubicBezTo>
                  <a:lnTo>
                    <a:pt x="17143" y="8703"/>
                  </a:lnTo>
                  <a:lnTo>
                    <a:pt x="15350" y="8703"/>
                  </a:lnTo>
                  <a:lnTo>
                    <a:pt x="15350" y="6006"/>
                  </a:lnTo>
                  <a:cubicBezTo>
                    <a:pt x="15350" y="4142"/>
                    <a:pt x="13335" y="2630"/>
                    <a:pt x="10849" y="2630"/>
                  </a:cubicBezTo>
                  <a:cubicBezTo>
                    <a:pt x="8363" y="2630"/>
                    <a:pt x="6348" y="4142"/>
                    <a:pt x="6348" y="6006"/>
                  </a:cubicBezTo>
                  <a:lnTo>
                    <a:pt x="6348" y="8703"/>
                  </a:lnTo>
                  <a:lnTo>
                    <a:pt x="4545" y="8703"/>
                  </a:lnTo>
                  <a:cubicBezTo>
                    <a:pt x="4545" y="8703"/>
                    <a:pt x="4545" y="6006"/>
                    <a:pt x="4545" y="6006"/>
                  </a:cubicBezTo>
                  <a:cubicBezTo>
                    <a:pt x="4545" y="3396"/>
                    <a:pt x="7370" y="1278"/>
                    <a:pt x="10849" y="1278"/>
                  </a:cubicBezTo>
                  <a:close/>
                  <a:moveTo>
                    <a:pt x="10982" y="3409"/>
                  </a:moveTo>
                  <a:cubicBezTo>
                    <a:pt x="12971" y="3409"/>
                    <a:pt x="14586" y="4621"/>
                    <a:pt x="14586" y="6112"/>
                  </a:cubicBezTo>
                  <a:lnTo>
                    <a:pt x="14586" y="8809"/>
                  </a:lnTo>
                  <a:lnTo>
                    <a:pt x="7386" y="8809"/>
                  </a:lnTo>
                  <a:lnTo>
                    <a:pt x="7386" y="6112"/>
                  </a:lnTo>
                  <a:cubicBezTo>
                    <a:pt x="7386" y="4621"/>
                    <a:pt x="8994" y="3409"/>
                    <a:pt x="10982" y="3409"/>
                  </a:cubicBezTo>
                  <a:close/>
                  <a:moveTo>
                    <a:pt x="2885" y="10014"/>
                  </a:moveTo>
                  <a:lnTo>
                    <a:pt x="19088" y="10014"/>
                  </a:lnTo>
                  <a:cubicBezTo>
                    <a:pt x="19584" y="10014"/>
                    <a:pt x="19993" y="10314"/>
                    <a:pt x="19993" y="10687"/>
                  </a:cubicBezTo>
                  <a:cubicBezTo>
                    <a:pt x="19993" y="10687"/>
                    <a:pt x="19993" y="15414"/>
                    <a:pt x="19993" y="15414"/>
                  </a:cubicBezTo>
                  <a:cubicBezTo>
                    <a:pt x="19993" y="18019"/>
                    <a:pt x="17163" y="20142"/>
                    <a:pt x="13690" y="20142"/>
                  </a:cubicBezTo>
                  <a:lnTo>
                    <a:pt x="8292" y="20142"/>
                  </a:lnTo>
                  <a:cubicBezTo>
                    <a:pt x="4819" y="20142"/>
                    <a:pt x="1989" y="18019"/>
                    <a:pt x="1989" y="15414"/>
                  </a:cubicBezTo>
                  <a:lnTo>
                    <a:pt x="1989" y="10687"/>
                  </a:lnTo>
                  <a:cubicBezTo>
                    <a:pt x="1989" y="10314"/>
                    <a:pt x="2388" y="10014"/>
                    <a:pt x="2885" y="10014"/>
                  </a:cubicBezTo>
                  <a:close/>
                  <a:moveTo>
                    <a:pt x="10893" y="12784"/>
                  </a:moveTo>
                  <a:cubicBezTo>
                    <a:pt x="9901" y="12784"/>
                    <a:pt x="9091" y="13390"/>
                    <a:pt x="9091" y="14136"/>
                  </a:cubicBezTo>
                  <a:cubicBezTo>
                    <a:pt x="9091" y="14546"/>
                    <a:pt x="9395" y="15325"/>
                    <a:pt x="9695" y="15940"/>
                  </a:cubicBezTo>
                  <a:cubicBezTo>
                    <a:pt x="9941" y="16441"/>
                    <a:pt x="10246" y="16833"/>
                    <a:pt x="10893" y="16833"/>
                  </a:cubicBezTo>
                  <a:cubicBezTo>
                    <a:pt x="11597" y="16833"/>
                    <a:pt x="11846" y="16445"/>
                    <a:pt x="12092" y="15947"/>
                  </a:cubicBezTo>
                  <a:cubicBezTo>
                    <a:pt x="12396" y="15330"/>
                    <a:pt x="12695" y="14547"/>
                    <a:pt x="12695" y="14136"/>
                  </a:cubicBezTo>
                  <a:cubicBezTo>
                    <a:pt x="12695" y="13390"/>
                    <a:pt x="11887" y="12784"/>
                    <a:pt x="10893" y="1278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870623" y="270808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5848" y="1773065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56716" y="3824831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314425" y="1817734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6381287" y="3700089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18336" b="51238"/>
          <a:stretch>
            <a:fillRect/>
          </a:stretch>
        </p:blipFill>
        <p:spPr>
          <a:xfrm>
            <a:off x="3745868" y="2525802"/>
            <a:ext cx="1703627" cy="1696871"/>
          </a:xfrm>
          <a:custGeom>
            <a:avLst/>
            <a:gdLst>
              <a:gd name="connsiteX0" fmla="*/ 884104 w 2010206"/>
              <a:gd name="connsiteY0" fmla="*/ 0 h 2002234"/>
              <a:gd name="connsiteX1" fmla="*/ 1126103 w 2010206"/>
              <a:gd name="connsiteY1" fmla="*/ 0 h 2002234"/>
              <a:gd name="connsiteX2" fmla="*/ 1207666 w 2010206"/>
              <a:gd name="connsiteY2" fmla="*/ 12448 h 2002234"/>
              <a:gd name="connsiteX3" fmla="*/ 2010206 w 2010206"/>
              <a:gd name="connsiteY3" fmla="*/ 997131 h 2002234"/>
              <a:gd name="connsiteX4" fmla="*/ 1005103 w 2010206"/>
              <a:gd name="connsiteY4" fmla="*/ 2002234 h 2002234"/>
              <a:gd name="connsiteX5" fmla="*/ 0 w 2010206"/>
              <a:gd name="connsiteY5" fmla="*/ 997131 h 2002234"/>
              <a:gd name="connsiteX6" fmla="*/ 802540 w 2010206"/>
              <a:gd name="connsiteY6" fmla="*/ 12448 h 200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206" h="2002234">
                <a:moveTo>
                  <a:pt x="884104" y="0"/>
                </a:moveTo>
                <a:lnTo>
                  <a:pt x="1126103" y="0"/>
                </a:lnTo>
                <a:lnTo>
                  <a:pt x="1207666" y="12448"/>
                </a:lnTo>
                <a:cubicBezTo>
                  <a:pt x="1665675" y="106170"/>
                  <a:pt x="2010206" y="511416"/>
                  <a:pt x="2010206" y="997131"/>
                </a:cubicBezTo>
                <a:cubicBezTo>
                  <a:pt x="2010206" y="1552234"/>
                  <a:pt x="1560206" y="2002234"/>
                  <a:pt x="1005103" y="2002234"/>
                </a:cubicBezTo>
                <a:cubicBezTo>
                  <a:pt x="450000" y="2002234"/>
                  <a:pt x="0" y="1552234"/>
                  <a:pt x="0" y="997131"/>
                </a:cubicBezTo>
                <a:cubicBezTo>
                  <a:pt x="0" y="511416"/>
                  <a:pt x="344531" y="106170"/>
                  <a:pt x="802540" y="12448"/>
                </a:cubicBezTo>
                <a:close/>
              </a:path>
            </a:pathLst>
          </a:custGeom>
        </p:spPr>
      </p:pic>
      <p:grpSp>
        <p:nvGrpSpPr>
          <p:cNvPr id="3" name="işḻiďe"/>
          <p:cNvGrpSpPr/>
          <p:nvPr/>
        </p:nvGrpSpPr>
        <p:grpSpPr>
          <a:xfrm>
            <a:off x="3041326" y="1782945"/>
            <a:ext cx="2988571" cy="2992538"/>
            <a:chOff x="4267687" y="1598230"/>
            <a:chExt cx="3656686" cy="3661541"/>
          </a:xfrm>
        </p:grpSpPr>
        <p:sp>
          <p:nvSpPr>
            <p:cNvPr id="40" name="iṥḷiḍè"/>
            <p:cNvSpPr/>
            <p:nvPr/>
          </p:nvSpPr>
          <p:spPr bwMode="auto">
            <a:xfrm>
              <a:off x="6096701" y="3897014"/>
              <a:ext cx="1582649" cy="1362756"/>
            </a:xfrm>
            <a:custGeom>
              <a:avLst/>
              <a:gdLst>
                <a:gd name="connsiteX0" fmla="*/ 809170 w 1582649"/>
                <a:gd name="connsiteY0" fmla="*/ 0 h 1362756"/>
                <a:gd name="connsiteX1" fmla="*/ 1582649 w 1582649"/>
                <a:gd name="connsiteY1" fmla="*/ 447371 h 1362756"/>
                <a:gd name="connsiteX2" fmla="*/ 0 w 1582649"/>
                <a:gd name="connsiteY2" fmla="*/ 1362756 h 1362756"/>
                <a:gd name="connsiteX3" fmla="*/ 0 w 1582649"/>
                <a:gd name="connsiteY3" fmla="*/ 468055 h 1362756"/>
                <a:gd name="connsiteX4" fmla="*/ 95010 w 1582649"/>
                <a:gd name="connsiteY4" fmla="*/ 463257 h 1362756"/>
                <a:gd name="connsiteX5" fmla="*/ 775531 w 1582649"/>
                <a:gd name="connsiteY5" fmla="*/ 55371 h 136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649" h="1362756">
                  <a:moveTo>
                    <a:pt x="809170" y="0"/>
                  </a:moveTo>
                  <a:lnTo>
                    <a:pt x="1582649" y="447371"/>
                  </a:lnTo>
                  <a:cubicBezTo>
                    <a:pt x="1255989" y="1013676"/>
                    <a:pt x="652714" y="1362756"/>
                    <a:pt x="0" y="1362756"/>
                  </a:cubicBezTo>
                  <a:lnTo>
                    <a:pt x="0" y="468055"/>
                  </a:lnTo>
                  <a:lnTo>
                    <a:pt x="95010" y="463257"/>
                  </a:lnTo>
                  <a:cubicBezTo>
                    <a:pt x="378232" y="434495"/>
                    <a:pt x="624129" y="279476"/>
                    <a:pt x="775531" y="5537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šḷîdè"/>
            <p:cNvSpPr/>
            <p:nvPr/>
          </p:nvSpPr>
          <p:spPr bwMode="auto">
            <a:xfrm>
              <a:off x="4512650" y="3897308"/>
              <a:ext cx="1584051" cy="1362463"/>
            </a:xfrm>
            <a:custGeom>
              <a:avLst/>
              <a:gdLst>
                <a:gd name="connsiteX0" fmla="*/ 773658 w 1584051"/>
                <a:gd name="connsiteY0" fmla="*/ 0 h 1362463"/>
                <a:gd name="connsiteX1" fmla="*/ 807118 w 1584051"/>
                <a:gd name="connsiteY1" fmla="*/ 55078 h 1362463"/>
                <a:gd name="connsiteX2" fmla="*/ 1583350 w 1584051"/>
                <a:gd name="connsiteY2" fmla="*/ 467797 h 1362463"/>
                <a:gd name="connsiteX3" fmla="*/ 1584051 w 1584051"/>
                <a:gd name="connsiteY3" fmla="*/ 467762 h 1362463"/>
                <a:gd name="connsiteX4" fmla="*/ 1584051 w 1584051"/>
                <a:gd name="connsiteY4" fmla="*/ 1362463 h 1362463"/>
                <a:gd name="connsiteX5" fmla="*/ 0 w 1584051"/>
                <a:gd name="connsiteY5" fmla="*/ 447078 h 136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051" h="1362463">
                  <a:moveTo>
                    <a:pt x="773658" y="0"/>
                  </a:moveTo>
                  <a:lnTo>
                    <a:pt x="807118" y="55078"/>
                  </a:lnTo>
                  <a:cubicBezTo>
                    <a:pt x="975343" y="304083"/>
                    <a:pt x="1260228" y="467797"/>
                    <a:pt x="1583350" y="467797"/>
                  </a:cubicBezTo>
                  <a:lnTo>
                    <a:pt x="1584051" y="467762"/>
                  </a:lnTo>
                  <a:lnTo>
                    <a:pt x="1584051" y="1362463"/>
                  </a:lnTo>
                  <a:cubicBezTo>
                    <a:pt x="930456" y="1362463"/>
                    <a:pt x="326646" y="1013383"/>
                    <a:pt x="0" y="447078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îṥḷíḓe"/>
            <p:cNvSpPr/>
            <p:nvPr/>
          </p:nvSpPr>
          <p:spPr bwMode="auto">
            <a:xfrm>
              <a:off x="6096701" y="1598230"/>
              <a:ext cx="1582649" cy="1362814"/>
            </a:xfrm>
            <a:custGeom>
              <a:avLst/>
              <a:gdLst>
                <a:gd name="connsiteX0" fmla="*/ 0 w 1582649"/>
                <a:gd name="connsiteY0" fmla="*/ 0 h 1362814"/>
                <a:gd name="connsiteX1" fmla="*/ 1582649 w 1582649"/>
                <a:gd name="connsiteY1" fmla="*/ 915537 h 1362814"/>
                <a:gd name="connsiteX2" fmla="*/ 809205 w 1582649"/>
                <a:gd name="connsiteY2" fmla="*/ 1362814 h 1362814"/>
                <a:gd name="connsiteX3" fmla="*/ 775531 w 1582649"/>
                <a:gd name="connsiteY3" fmla="*/ 1307385 h 1362814"/>
                <a:gd name="connsiteX4" fmla="*/ 95010 w 1582649"/>
                <a:gd name="connsiteY4" fmla="*/ 899499 h 1362814"/>
                <a:gd name="connsiteX5" fmla="*/ 0 w 1582649"/>
                <a:gd name="connsiteY5" fmla="*/ 894702 h 13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2649" h="1362814">
                  <a:moveTo>
                    <a:pt x="0" y="0"/>
                  </a:moveTo>
                  <a:cubicBezTo>
                    <a:pt x="652714" y="0"/>
                    <a:pt x="1255989" y="349138"/>
                    <a:pt x="1582649" y="915537"/>
                  </a:cubicBezTo>
                  <a:lnTo>
                    <a:pt x="809205" y="1362814"/>
                  </a:lnTo>
                  <a:lnTo>
                    <a:pt x="775531" y="1307385"/>
                  </a:lnTo>
                  <a:cubicBezTo>
                    <a:pt x="624129" y="1083281"/>
                    <a:pt x="378232" y="928262"/>
                    <a:pt x="95010" y="899499"/>
                  </a:cubicBezTo>
                  <a:lnTo>
                    <a:pt x="0" y="894702"/>
                  </a:lnTo>
                  <a:close/>
                </a:path>
              </a:pathLst>
            </a:custGeom>
            <a:solidFill>
              <a:srgbClr val="A5A5A5"/>
            </a:solidFill>
            <a:ln w="38100">
              <a:solidFill>
                <a:schemeClr val="bg1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îşḻïdé"/>
            <p:cNvSpPr/>
            <p:nvPr/>
          </p:nvSpPr>
          <p:spPr bwMode="auto">
            <a:xfrm>
              <a:off x="6903140" y="2513615"/>
              <a:ext cx="1021233" cy="1830770"/>
            </a:xfrm>
            <a:custGeom>
              <a:avLst/>
              <a:gdLst>
                <a:gd name="connsiteX0" fmla="*/ 776432 w 1021233"/>
                <a:gd name="connsiteY0" fmla="*/ 0 h 1830770"/>
                <a:gd name="connsiteX1" fmla="*/ 776432 w 1021233"/>
                <a:gd name="connsiteY1" fmla="*/ 1830770 h 1830770"/>
                <a:gd name="connsiteX2" fmla="*/ 62 w 1021233"/>
                <a:gd name="connsiteY2" fmla="*/ 1381715 h 1830770"/>
                <a:gd name="connsiteX3" fmla="*/ 55402 w 1021233"/>
                <a:gd name="connsiteY3" fmla="*/ 1279759 h 1830770"/>
                <a:gd name="connsiteX4" fmla="*/ 128965 w 1021233"/>
                <a:gd name="connsiteY4" fmla="*/ 915385 h 1830770"/>
                <a:gd name="connsiteX5" fmla="*/ 55402 w 1021233"/>
                <a:gd name="connsiteY5" fmla="*/ 551011 h 1830770"/>
                <a:gd name="connsiteX6" fmla="*/ 0 w 1021233"/>
                <a:gd name="connsiteY6" fmla="*/ 448942 h 183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233" h="1830770">
                  <a:moveTo>
                    <a:pt x="776432" y="0"/>
                  </a:moveTo>
                  <a:cubicBezTo>
                    <a:pt x="1102834" y="566399"/>
                    <a:pt x="1102834" y="1264371"/>
                    <a:pt x="776432" y="1830770"/>
                  </a:cubicBezTo>
                  <a:lnTo>
                    <a:pt x="62" y="1381715"/>
                  </a:lnTo>
                  <a:lnTo>
                    <a:pt x="55402" y="1279759"/>
                  </a:lnTo>
                  <a:cubicBezTo>
                    <a:pt x="102771" y="1167765"/>
                    <a:pt x="128965" y="1044634"/>
                    <a:pt x="128965" y="915385"/>
                  </a:cubicBezTo>
                  <a:cubicBezTo>
                    <a:pt x="128965" y="786136"/>
                    <a:pt x="102771" y="663005"/>
                    <a:pt x="55402" y="551011"/>
                  </a:cubicBezTo>
                  <a:lnTo>
                    <a:pt x="0" y="4489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4" name="ïś1îḑé"/>
            <p:cNvSpPr/>
            <p:nvPr/>
          </p:nvSpPr>
          <p:spPr bwMode="auto">
            <a:xfrm>
              <a:off x="4267687" y="2513615"/>
              <a:ext cx="1021368" cy="1830770"/>
            </a:xfrm>
            <a:custGeom>
              <a:avLst/>
              <a:gdLst>
                <a:gd name="connsiteX0" fmla="*/ 244982 w 1021368"/>
                <a:gd name="connsiteY0" fmla="*/ 0 h 1830770"/>
                <a:gd name="connsiteX1" fmla="*/ 1021368 w 1021368"/>
                <a:gd name="connsiteY1" fmla="*/ 448586 h 1830770"/>
                <a:gd name="connsiteX2" fmla="*/ 965773 w 1021368"/>
                <a:gd name="connsiteY2" fmla="*/ 551011 h 1830770"/>
                <a:gd name="connsiteX3" fmla="*/ 892209 w 1021368"/>
                <a:gd name="connsiteY3" fmla="*/ 915385 h 1830770"/>
                <a:gd name="connsiteX4" fmla="*/ 965773 w 1021368"/>
                <a:gd name="connsiteY4" fmla="*/ 1279759 h 1830770"/>
                <a:gd name="connsiteX5" fmla="*/ 1021306 w 1021368"/>
                <a:gd name="connsiteY5" fmla="*/ 1382071 h 1830770"/>
                <a:gd name="connsiteX6" fmla="*/ 244982 w 1021368"/>
                <a:gd name="connsiteY6" fmla="*/ 1830770 h 1830770"/>
                <a:gd name="connsiteX7" fmla="*/ 244982 w 1021368"/>
                <a:gd name="connsiteY7" fmla="*/ 0 h 183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368" h="1830770">
                  <a:moveTo>
                    <a:pt x="244982" y="0"/>
                  </a:moveTo>
                  <a:lnTo>
                    <a:pt x="1021368" y="448586"/>
                  </a:lnTo>
                  <a:lnTo>
                    <a:pt x="965773" y="551011"/>
                  </a:lnTo>
                  <a:cubicBezTo>
                    <a:pt x="918404" y="663005"/>
                    <a:pt x="892209" y="786136"/>
                    <a:pt x="892209" y="915385"/>
                  </a:cubicBezTo>
                  <a:cubicBezTo>
                    <a:pt x="892209" y="1044634"/>
                    <a:pt x="918404" y="1167765"/>
                    <a:pt x="965773" y="1279759"/>
                  </a:cubicBezTo>
                  <a:lnTo>
                    <a:pt x="1021306" y="1382071"/>
                  </a:lnTo>
                  <a:lnTo>
                    <a:pt x="244982" y="1830770"/>
                  </a:lnTo>
                  <a:cubicBezTo>
                    <a:pt x="-81660" y="1264371"/>
                    <a:pt x="-81660" y="566399"/>
                    <a:pt x="24498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íŝḻîḋè"/>
            <p:cNvSpPr/>
            <p:nvPr/>
          </p:nvSpPr>
          <p:spPr bwMode="auto">
            <a:xfrm>
              <a:off x="4512650" y="1598231"/>
              <a:ext cx="1584051" cy="1362521"/>
            </a:xfrm>
            <a:custGeom>
              <a:avLst/>
              <a:gdLst>
                <a:gd name="connsiteX0" fmla="*/ 1584051 w 1584051"/>
                <a:gd name="connsiteY0" fmla="*/ 0 h 1362521"/>
                <a:gd name="connsiteX1" fmla="*/ 1584051 w 1584051"/>
                <a:gd name="connsiteY1" fmla="*/ 894702 h 1362521"/>
                <a:gd name="connsiteX2" fmla="*/ 1583350 w 1584051"/>
                <a:gd name="connsiteY2" fmla="*/ 894666 h 1362521"/>
                <a:gd name="connsiteX3" fmla="*/ 807118 w 1584051"/>
                <a:gd name="connsiteY3" fmla="*/ 1307385 h 1362521"/>
                <a:gd name="connsiteX4" fmla="*/ 773623 w 1584051"/>
                <a:gd name="connsiteY4" fmla="*/ 1362521 h 1362521"/>
                <a:gd name="connsiteX5" fmla="*/ 0 w 1584051"/>
                <a:gd name="connsiteY5" fmla="*/ 915537 h 1362521"/>
                <a:gd name="connsiteX6" fmla="*/ 1584051 w 1584051"/>
                <a:gd name="connsiteY6" fmla="*/ 0 h 136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51" h="1362521">
                  <a:moveTo>
                    <a:pt x="1584051" y="0"/>
                  </a:moveTo>
                  <a:lnTo>
                    <a:pt x="1584051" y="894702"/>
                  </a:lnTo>
                  <a:lnTo>
                    <a:pt x="1583350" y="894666"/>
                  </a:lnTo>
                  <a:cubicBezTo>
                    <a:pt x="1260228" y="894666"/>
                    <a:pt x="975343" y="1058380"/>
                    <a:pt x="807118" y="1307385"/>
                  </a:cubicBezTo>
                  <a:lnTo>
                    <a:pt x="773623" y="1362521"/>
                  </a:lnTo>
                  <a:lnTo>
                    <a:pt x="0" y="915537"/>
                  </a:lnTo>
                  <a:cubicBezTo>
                    <a:pt x="326646" y="349138"/>
                    <a:pt x="930456" y="0"/>
                    <a:pt x="1584051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7" name="ï$ļîďe"/>
          <p:cNvSpPr>
            <a:spLocks noChangeAspect="1"/>
          </p:cNvSpPr>
          <p:nvPr/>
        </p:nvSpPr>
        <p:spPr bwMode="auto">
          <a:xfrm>
            <a:off x="386080" y="2056104"/>
            <a:ext cx="315167" cy="336177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9" name="išḷïḓe"/>
          <p:cNvSpPr>
            <a:spLocks noChangeAspect="1"/>
          </p:cNvSpPr>
          <p:nvPr/>
        </p:nvSpPr>
        <p:spPr bwMode="auto">
          <a:xfrm>
            <a:off x="349510" y="3930689"/>
            <a:ext cx="351737" cy="331020"/>
          </a:xfrm>
          <a:custGeom>
            <a:avLst/>
            <a:gdLst>
              <a:gd name="connsiteX0" fmla="*/ 69646 w 508000"/>
              <a:gd name="connsiteY0" fmla="*/ 394096 h 478080"/>
              <a:gd name="connsiteX1" fmla="*/ 438355 w 508000"/>
              <a:gd name="connsiteY1" fmla="*/ 394096 h 478080"/>
              <a:gd name="connsiteX2" fmla="*/ 438355 w 508000"/>
              <a:gd name="connsiteY2" fmla="*/ 422773 h 478080"/>
              <a:gd name="connsiteX3" fmla="*/ 473178 w 508000"/>
              <a:gd name="connsiteY3" fmla="*/ 422773 h 478080"/>
              <a:gd name="connsiteX4" fmla="*/ 473178 w 508000"/>
              <a:gd name="connsiteY4" fmla="*/ 447354 h 478080"/>
              <a:gd name="connsiteX5" fmla="*/ 497758 w 508000"/>
              <a:gd name="connsiteY5" fmla="*/ 447354 h 478080"/>
              <a:gd name="connsiteX6" fmla="*/ 497758 w 508000"/>
              <a:gd name="connsiteY6" fmla="*/ 478080 h 478080"/>
              <a:gd name="connsiteX7" fmla="*/ 14339 w 508000"/>
              <a:gd name="connsiteY7" fmla="*/ 478080 h 478080"/>
              <a:gd name="connsiteX8" fmla="*/ 14339 w 508000"/>
              <a:gd name="connsiteY8" fmla="*/ 447354 h 478080"/>
              <a:gd name="connsiteX9" fmla="*/ 38920 w 508000"/>
              <a:gd name="connsiteY9" fmla="*/ 447354 h 478080"/>
              <a:gd name="connsiteX10" fmla="*/ 38920 w 508000"/>
              <a:gd name="connsiteY10" fmla="*/ 422773 h 478080"/>
              <a:gd name="connsiteX11" fmla="*/ 69646 w 508000"/>
              <a:gd name="connsiteY11" fmla="*/ 422773 h 478080"/>
              <a:gd name="connsiteX12" fmla="*/ 362031 w 508000"/>
              <a:gd name="connsiteY12" fmla="*/ 193354 h 478080"/>
              <a:gd name="connsiteX13" fmla="*/ 436842 w 508000"/>
              <a:gd name="connsiteY13" fmla="*/ 193354 h 478080"/>
              <a:gd name="connsiteX14" fmla="*/ 456791 w 508000"/>
              <a:gd name="connsiteY14" fmla="*/ 213383 h 478080"/>
              <a:gd name="connsiteX15" fmla="*/ 456791 w 508000"/>
              <a:gd name="connsiteY15" fmla="*/ 233411 h 478080"/>
              <a:gd name="connsiteX16" fmla="*/ 436842 w 508000"/>
              <a:gd name="connsiteY16" fmla="*/ 233411 h 478080"/>
              <a:gd name="connsiteX17" fmla="*/ 436842 w 508000"/>
              <a:gd name="connsiteY17" fmla="*/ 373612 h 478080"/>
              <a:gd name="connsiteX18" fmla="*/ 362031 w 508000"/>
              <a:gd name="connsiteY18" fmla="*/ 373612 h 478080"/>
              <a:gd name="connsiteX19" fmla="*/ 362031 w 508000"/>
              <a:gd name="connsiteY19" fmla="*/ 233411 h 478080"/>
              <a:gd name="connsiteX20" fmla="*/ 342081 w 508000"/>
              <a:gd name="connsiteY20" fmla="*/ 233411 h 478080"/>
              <a:gd name="connsiteX21" fmla="*/ 342081 w 508000"/>
              <a:gd name="connsiteY21" fmla="*/ 213383 h 478080"/>
              <a:gd name="connsiteX22" fmla="*/ 362031 w 508000"/>
              <a:gd name="connsiteY22" fmla="*/ 193354 h 478080"/>
              <a:gd name="connsiteX23" fmla="*/ 218644 w 508000"/>
              <a:gd name="connsiteY23" fmla="*/ 193354 h 478080"/>
              <a:gd name="connsiteX24" fmla="*/ 293455 w 508000"/>
              <a:gd name="connsiteY24" fmla="*/ 193354 h 478080"/>
              <a:gd name="connsiteX25" fmla="*/ 313404 w 508000"/>
              <a:gd name="connsiteY25" fmla="*/ 213383 h 478080"/>
              <a:gd name="connsiteX26" fmla="*/ 313404 w 508000"/>
              <a:gd name="connsiteY26" fmla="*/ 233411 h 478080"/>
              <a:gd name="connsiteX27" fmla="*/ 293455 w 508000"/>
              <a:gd name="connsiteY27" fmla="*/ 233411 h 478080"/>
              <a:gd name="connsiteX28" fmla="*/ 293455 w 508000"/>
              <a:gd name="connsiteY28" fmla="*/ 373612 h 478080"/>
              <a:gd name="connsiteX29" fmla="*/ 213656 w 508000"/>
              <a:gd name="connsiteY29" fmla="*/ 373612 h 478080"/>
              <a:gd name="connsiteX30" fmla="*/ 213656 w 508000"/>
              <a:gd name="connsiteY30" fmla="*/ 233411 h 478080"/>
              <a:gd name="connsiteX31" fmla="*/ 198694 w 508000"/>
              <a:gd name="connsiteY31" fmla="*/ 233411 h 478080"/>
              <a:gd name="connsiteX32" fmla="*/ 198694 w 508000"/>
              <a:gd name="connsiteY32" fmla="*/ 213383 h 478080"/>
              <a:gd name="connsiteX33" fmla="*/ 218644 w 508000"/>
              <a:gd name="connsiteY33" fmla="*/ 193354 h 478080"/>
              <a:gd name="connsiteX34" fmla="*/ 73208 w 508000"/>
              <a:gd name="connsiteY34" fmla="*/ 193354 h 478080"/>
              <a:gd name="connsiteX35" fmla="*/ 148019 w 508000"/>
              <a:gd name="connsiteY35" fmla="*/ 193354 h 478080"/>
              <a:gd name="connsiteX36" fmla="*/ 167968 w 508000"/>
              <a:gd name="connsiteY36" fmla="*/ 213383 h 478080"/>
              <a:gd name="connsiteX37" fmla="*/ 167968 w 508000"/>
              <a:gd name="connsiteY37" fmla="*/ 233411 h 478080"/>
              <a:gd name="connsiteX38" fmla="*/ 148019 w 508000"/>
              <a:gd name="connsiteY38" fmla="*/ 233411 h 478080"/>
              <a:gd name="connsiteX39" fmla="*/ 148019 w 508000"/>
              <a:gd name="connsiteY39" fmla="*/ 373612 h 478080"/>
              <a:gd name="connsiteX40" fmla="*/ 73208 w 508000"/>
              <a:gd name="connsiteY40" fmla="*/ 373612 h 478080"/>
              <a:gd name="connsiteX41" fmla="*/ 73208 w 508000"/>
              <a:gd name="connsiteY41" fmla="*/ 233411 h 478080"/>
              <a:gd name="connsiteX42" fmla="*/ 53258 w 508000"/>
              <a:gd name="connsiteY42" fmla="*/ 233411 h 478080"/>
              <a:gd name="connsiteX43" fmla="*/ 53258 w 508000"/>
              <a:gd name="connsiteY43" fmla="*/ 213383 h 478080"/>
              <a:gd name="connsiteX44" fmla="*/ 73208 w 508000"/>
              <a:gd name="connsiteY44" fmla="*/ 193354 h 478080"/>
              <a:gd name="connsiteX45" fmla="*/ 234079 w 508000"/>
              <a:gd name="connsiteY45" fmla="*/ 68402 h 478080"/>
              <a:gd name="connsiteX46" fmla="*/ 169334 w 508000"/>
              <a:gd name="connsiteY46" fmla="*/ 108199 h 478080"/>
              <a:gd name="connsiteX47" fmla="*/ 169334 w 508000"/>
              <a:gd name="connsiteY47" fmla="*/ 113174 h 478080"/>
              <a:gd name="connsiteX48" fmla="*/ 174314 w 508000"/>
              <a:gd name="connsiteY48" fmla="*/ 113174 h 478080"/>
              <a:gd name="connsiteX49" fmla="*/ 333687 w 508000"/>
              <a:gd name="connsiteY49" fmla="*/ 113174 h 478080"/>
              <a:gd name="connsiteX50" fmla="*/ 338667 w 508000"/>
              <a:gd name="connsiteY50" fmla="*/ 113174 h 478080"/>
              <a:gd name="connsiteX51" fmla="*/ 338667 w 508000"/>
              <a:gd name="connsiteY51" fmla="*/ 108199 h 478080"/>
              <a:gd name="connsiteX52" fmla="*/ 273922 w 508000"/>
              <a:gd name="connsiteY52" fmla="*/ 68402 h 478080"/>
              <a:gd name="connsiteX53" fmla="*/ 234079 w 508000"/>
              <a:gd name="connsiteY53" fmla="*/ 68402 h 478080"/>
              <a:gd name="connsiteX54" fmla="*/ 234079 w 508000"/>
              <a:gd name="connsiteY54" fmla="*/ 3732 h 478080"/>
              <a:gd name="connsiteX55" fmla="*/ 273922 w 508000"/>
              <a:gd name="connsiteY55" fmla="*/ 3732 h 478080"/>
              <a:gd name="connsiteX56" fmla="*/ 488079 w 508000"/>
              <a:gd name="connsiteY56" fmla="*/ 123123 h 478080"/>
              <a:gd name="connsiteX57" fmla="*/ 508000 w 508000"/>
              <a:gd name="connsiteY57" fmla="*/ 157946 h 478080"/>
              <a:gd name="connsiteX58" fmla="*/ 508000 w 508000"/>
              <a:gd name="connsiteY58" fmla="*/ 172870 h 478080"/>
              <a:gd name="connsiteX59" fmla="*/ 0 w 508000"/>
              <a:gd name="connsiteY59" fmla="*/ 172870 h 478080"/>
              <a:gd name="connsiteX60" fmla="*/ 0 w 508000"/>
              <a:gd name="connsiteY60" fmla="*/ 157946 h 478080"/>
              <a:gd name="connsiteX61" fmla="*/ 19922 w 508000"/>
              <a:gd name="connsiteY61" fmla="*/ 123123 h 478080"/>
              <a:gd name="connsiteX62" fmla="*/ 234079 w 508000"/>
              <a:gd name="connsiteY62" fmla="*/ 3732 h 47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8000" h="478080">
                <a:moveTo>
                  <a:pt x="69646" y="394096"/>
                </a:moveTo>
                <a:lnTo>
                  <a:pt x="438355" y="394096"/>
                </a:lnTo>
                <a:lnTo>
                  <a:pt x="438355" y="422773"/>
                </a:lnTo>
                <a:lnTo>
                  <a:pt x="473178" y="422773"/>
                </a:lnTo>
                <a:lnTo>
                  <a:pt x="473178" y="447354"/>
                </a:lnTo>
                <a:lnTo>
                  <a:pt x="497758" y="447354"/>
                </a:lnTo>
                <a:lnTo>
                  <a:pt x="497758" y="478080"/>
                </a:lnTo>
                <a:lnTo>
                  <a:pt x="14339" y="478080"/>
                </a:lnTo>
                <a:lnTo>
                  <a:pt x="14339" y="447354"/>
                </a:lnTo>
                <a:lnTo>
                  <a:pt x="38920" y="447354"/>
                </a:lnTo>
                <a:lnTo>
                  <a:pt x="38920" y="422773"/>
                </a:lnTo>
                <a:lnTo>
                  <a:pt x="69646" y="422773"/>
                </a:lnTo>
                <a:close/>
                <a:moveTo>
                  <a:pt x="362031" y="193354"/>
                </a:moveTo>
                <a:cubicBezTo>
                  <a:pt x="362031" y="193354"/>
                  <a:pt x="362031" y="193354"/>
                  <a:pt x="436842" y="193354"/>
                </a:cubicBezTo>
                <a:cubicBezTo>
                  <a:pt x="446816" y="193354"/>
                  <a:pt x="456791" y="203368"/>
                  <a:pt x="456791" y="213383"/>
                </a:cubicBezTo>
                <a:cubicBezTo>
                  <a:pt x="456791" y="213383"/>
                  <a:pt x="456791" y="213383"/>
                  <a:pt x="456791" y="233411"/>
                </a:cubicBezTo>
                <a:cubicBezTo>
                  <a:pt x="456791" y="233411"/>
                  <a:pt x="456791" y="233411"/>
                  <a:pt x="436842" y="233411"/>
                </a:cubicBezTo>
                <a:cubicBezTo>
                  <a:pt x="436842" y="233411"/>
                  <a:pt x="436842" y="233411"/>
                  <a:pt x="436842" y="373612"/>
                </a:cubicBezTo>
                <a:lnTo>
                  <a:pt x="362031" y="373612"/>
                </a:lnTo>
                <a:cubicBezTo>
                  <a:pt x="362031" y="373612"/>
                  <a:pt x="362031" y="373612"/>
                  <a:pt x="362031" y="233411"/>
                </a:cubicBezTo>
                <a:cubicBezTo>
                  <a:pt x="362031" y="233411"/>
                  <a:pt x="362031" y="233411"/>
                  <a:pt x="342081" y="233411"/>
                </a:cubicBezTo>
                <a:cubicBezTo>
                  <a:pt x="342081" y="233411"/>
                  <a:pt x="342081" y="233411"/>
                  <a:pt x="342081" y="213383"/>
                </a:cubicBezTo>
                <a:cubicBezTo>
                  <a:pt x="342081" y="203368"/>
                  <a:pt x="352056" y="193354"/>
                  <a:pt x="362031" y="193354"/>
                </a:cubicBezTo>
                <a:close/>
                <a:moveTo>
                  <a:pt x="218644" y="193354"/>
                </a:moveTo>
                <a:cubicBezTo>
                  <a:pt x="218644" y="193354"/>
                  <a:pt x="218644" y="193354"/>
                  <a:pt x="293455" y="193354"/>
                </a:cubicBezTo>
                <a:cubicBezTo>
                  <a:pt x="303429" y="193354"/>
                  <a:pt x="313404" y="203368"/>
                  <a:pt x="313404" y="213383"/>
                </a:cubicBezTo>
                <a:cubicBezTo>
                  <a:pt x="313404" y="213383"/>
                  <a:pt x="313404" y="213383"/>
                  <a:pt x="313404" y="233411"/>
                </a:cubicBezTo>
                <a:cubicBezTo>
                  <a:pt x="313404" y="233411"/>
                  <a:pt x="313404" y="233411"/>
                  <a:pt x="293455" y="233411"/>
                </a:cubicBezTo>
                <a:cubicBezTo>
                  <a:pt x="293455" y="233411"/>
                  <a:pt x="293455" y="233411"/>
                  <a:pt x="293455" y="373612"/>
                </a:cubicBezTo>
                <a:lnTo>
                  <a:pt x="213656" y="373612"/>
                </a:lnTo>
                <a:cubicBezTo>
                  <a:pt x="213656" y="373612"/>
                  <a:pt x="213656" y="373612"/>
                  <a:pt x="213656" y="233411"/>
                </a:cubicBezTo>
                <a:cubicBezTo>
                  <a:pt x="213656" y="233411"/>
                  <a:pt x="213656" y="233411"/>
                  <a:pt x="198694" y="233411"/>
                </a:cubicBezTo>
                <a:cubicBezTo>
                  <a:pt x="198694" y="233411"/>
                  <a:pt x="198694" y="233411"/>
                  <a:pt x="198694" y="213383"/>
                </a:cubicBezTo>
                <a:cubicBezTo>
                  <a:pt x="198694" y="203368"/>
                  <a:pt x="208669" y="193354"/>
                  <a:pt x="218644" y="193354"/>
                </a:cubicBezTo>
                <a:close/>
                <a:moveTo>
                  <a:pt x="73208" y="193354"/>
                </a:moveTo>
                <a:cubicBezTo>
                  <a:pt x="73208" y="193354"/>
                  <a:pt x="73208" y="193354"/>
                  <a:pt x="148019" y="193354"/>
                </a:cubicBezTo>
                <a:cubicBezTo>
                  <a:pt x="157993" y="193354"/>
                  <a:pt x="167968" y="203368"/>
                  <a:pt x="167968" y="213383"/>
                </a:cubicBezTo>
                <a:cubicBezTo>
                  <a:pt x="167968" y="213383"/>
                  <a:pt x="167968" y="213383"/>
                  <a:pt x="167968" y="233411"/>
                </a:cubicBezTo>
                <a:cubicBezTo>
                  <a:pt x="167968" y="233411"/>
                  <a:pt x="167968" y="233411"/>
                  <a:pt x="148019" y="233411"/>
                </a:cubicBezTo>
                <a:cubicBezTo>
                  <a:pt x="148019" y="233411"/>
                  <a:pt x="148019" y="233411"/>
                  <a:pt x="148019" y="373612"/>
                </a:cubicBezTo>
                <a:lnTo>
                  <a:pt x="73208" y="373612"/>
                </a:lnTo>
                <a:cubicBezTo>
                  <a:pt x="73208" y="373612"/>
                  <a:pt x="73208" y="373612"/>
                  <a:pt x="73208" y="233411"/>
                </a:cubicBezTo>
                <a:cubicBezTo>
                  <a:pt x="73208" y="233411"/>
                  <a:pt x="73208" y="233411"/>
                  <a:pt x="53258" y="233411"/>
                </a:cubicBezTo>
                <a:cubicBezTo>
                  <a:pt x="53258" y="233411"/>
                  <a:pt x="53258" y="233411"/>
                  <a:pt x="53258" y="213383"/>
                </a:cubicBezTo>
                <a:cubicBezTo>
                  <a:pt x="53258" y="203368"/>
                  <a:pt x="63233" y="193354"/>
                  <a:pt x="73208" y="193354"/>
                </a:cubicBezTo>
                <a:close/>
                <a:moveTo>
                  <a:pt x="234079" y="68402"/>
                </a:moveTo>
                <a:cubicBezTo>
                  <a:pt x="234079" y="68402"/>
                  <a:pt x="234079" y="68402"/>
                  <a:pt x="169334" y="108199"/>
                </a:cubicBezTo>
                <a:cubicBezTo>
                  <a:pt x="169334" y="108199"/>
                  <a:pt x="169334" y="108199"/>
                  <a:pt x="169334" y="113174"/>
                </a:cubicBezTo>
                <a:cubicBezTo>
                  <a:pt x="169334" y="113174"/>
                  <a:pt x="169334" y="113174"/>
                  <a:pt x="174314" y="113174"/>
                </a:cubicBezTo>
                <a:lnTo>
                  <a:pt x="333687" y="113174"/>
                </a:lnTo>
                <a:cubicBezTo>
                  <a:pt x="338667" y="113174"/>
                  <a:pt x="338667" y="113174"/>
                  <a:pt x="338667" y="113174"/>
                </a:cubicBezTo>
                <a:cubicBezTo>
                  <a:pt x="338667" y="108199"/>
                  <a:pt x="338667" y="108199"/>
                  <a:pt x="338667" y="108199"/>
                </a:cubicBezTo>
                <a:cubicBezTo>
                  <a:pt x="338667" y="108199"/>
                  <a:pt x="338667" y="108199"/>
                  <a:pt x="273922" y="68402"/>
                </a:cubicBezTo>
                <a:cubicBezTo>
                  <a:pt x="258981" y="63428"/>
                  <a:pt x="249020" y="63428"/>
                  <a:pt x="234079" y="68402"/>
                </a:cubicBezTo>
                <a:close/>
                <a:moveTo>
                  <a:pt x="234079" y="3732"/>
                </a:moveTo>
                <a:cubicBezTo>
                  <a:pt x="249020" y="-1243"/>
                  <a:pt x="258981" y="-1243"/>
                  <a:pt x="273922" y="3732"/>
                </a:cubicBezTo>
                <a:lnTo>
                  <a:pt x="488079" y="123123"/>
                </a:lnTo>
                <a:cubicBezTo>
                  <a:pt x="498039" y="128098"/>
                  <a:pt x="508000" y="143022"/>
                  <a:pt x="508000" y="157946"/>
                </a:cubicBezTo>
                <a:cubicBezTo>
                  <a:pt x="508000" y="157946"/>
                  <a:pt x="508000" y="157946"/>
                  <a:pt x="508000" y="172870"/>
                </a:cubicBezTo>
                <a:cubicBezTo>
                  <a:pt x="508000" y="172870"/>
                  <a:pt x="508000" y="172870"/>
                  <a:pt x="0" y="172870"/>
                </a:cubicBezTo>
                <a:cubicBezTo>
                  <a:pt x="0" y="172870"/>
                  <a:pt x="0" y="172870"/>
                  <a:pt x="0" y="157946"/>
                </a:cubicBezTo>
                <a:cubicBezTo>
                  <a:pt x="0" y="143022"/>
                  <a:pt x="9961" y="128098"/>
                  <a:pt x="19922" y="123123"/>
                </a:cubicBezTo>
                <a:cubicBezTo>
                  <a:pt x="19922" y="123123"/>
                  <a:pt x="19922" y="123123"/>
                  <a:pt x="234079" y="37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5" name="ïṩļíďe"/>
          <p:cNvSpPr/>
          <p:nvPr/>
        </p:nvSpPr>
        <p:spPr>
          <a:xfrm>
            <a:off x="6297320" y="2105656"/>
            <a:ext cx="336022" cy="336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8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21" name="îṩ1iḍe"/>
          <p:cNvSpPr>
            <a:spLocks noChangeAspect="1"/>
          </p:cNvSpPr>
          <p:nvPr/>
        </p:nvSpPr>
        <p:spPr bwMode="auto">
          <a:xfrm>
            <a:off x="6275190" y="4003262"/>
            <a:ext cx="336177" cy="287151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0" name="íS1îdê"/>
          <p:cNvSpPr/>
          <p:nvPr/>
        </p:nvSpPr>
        <p:spPr bwMode="auto">
          <a:xfrm>
            <a:off x="3915888" y="2172211"/>
            <a:ext cx="231858" cy="220070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íṧľidè"/>
          <p:cNvSpPr/>
          <p:nvPr/>
        </p:nvSpPr>
        <p:spPr bwMode="auto">
          <a:xfrm>
            <a:off x="3282851" y="3169180"/>
            <a:ext cx="231858" cy="22007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îš1îḍé"/>
          <p:cNvSpPr/>
          <p:nvPr/>
        </p:nvSpPr>
        <p:spPr bwMode="auto">
          <a:xfrm>
            <a:off x="3908188" y="4151674"/>
            <a:ext cx="231858" cy="220070"/>
          </a:xfrm>
          <a:custGeom>
            <a:avLst/>
            <a:gdLst>
              <a:gd name="connsiteX0" fmla="*/ 69646 w 508000"/>
              <a:gd name="connsiteY0" fmla="*/ 394096 h 478080"/>
              <a:gd name="connsiteX1" fmla="*/ 438355 w 508000"/>
              <a:gd name="connsiteY1" fmla="*/ 394096 h 478080"/>
              <a:gd name="connsiteX2" fmla="*/ 438355 w 508000"/>
              <a:gd name="connsiteY2" fmla="*/ 422773 h 478080"/>
              <a:gd name="connsiteX3" fmla="*/ 473178 w 508000"/>
              <a:gd name="connsiteY3" fmla="*/ 422773 h 478080"/>
              <a:gd name="connsiteX4" fmla="*/ 473178 w 508000"/>
              <a:gd name="connsiteY4" fmla="*/ 447354 h 478080"/>
              <a:gd name="connsiteX5" fmla="*/ 497758 w 508000"/>
              <a:gd name="connsiteY5" fmla="*/ 447354 h 478080"/>
              <a:gd name="connsiteX6" fmla="*/ 497758 w 508000"/>
              <a:gd name="connsiteY6" fmla="*/ 478080 h 478080"/>
              <a:gd name="connsiteX7" fmla="*/ 14339 w 508000"/>
              <a:gd name="connsiteY7" fmla="*/ 478080 h 478080"/>
              <a:gd name="connsiteX8" fmla="*/ 14339 w 508000"/>
              <a:gd name="connsiteY8" fmla="*/ 447354 h 478080"/>
              <a:gd name="connsiteX9" fmla="*/ 38920 w 508000"/>
              <a:gd name="connsiteY9" fmla="*/ 447354 h 478080"/>
              <a:gd name="connsiteX10" fmla="*/ 38920 w 508000"/>
              <a:gd name="connsiteY10" fmla="*/ 422773 h 478080"/>
              <a:gd name="connsiteX11" fmla="*/ 69646 w 508000"/>
              <a:gd name="connsiteY11" fmla="*/ 422773 h 478080"/>
              <a:gd name="connsiteX12" fmla="*/ 362031 w 508000"/>
              <a:gd name="connsiteY12" fmla="*/ 193354 h 478080"/>
              <a:gd name="connsiteX13" fmla="*/ 436842 w 508000"/>
              <a:gd name="connsiteY13" fmla="*/ 193354 h 478080"/>
              <a:gd name="connsiteX14" fmla="*/ 456791 w 508000"/>
              <a:gd name="connsiteY14" fmla="*/ 213383 h 478080"/>
              <a:gd name="connsiteX15" fmla="*/ 456791 w 508000"/>
              <a:gd name="connsiteY15" fmla="*/ 233411 h 478080"/>
              <a:gd name="connsiteX16" fmla="*/ 436842 w 508000"/>
              <a:gd name="connsiteY16" fmla="*/ 233411 h 478080"/>
              <a:gd name="connsiteX17" fmla="*/ 436842 w 508000"/>
              <a:gd name="connsiteY17" fmla="*/ 373612 h 478080"/>
              <a:gd name="connsiteX18" fmla="*/ 362031 w 508000"/>
              <a:gd name="connsiteY18" fmla="*/ 373612 h 478080"/>
              <a:gd name="connsiteX19" fmla="*/ 362031 w 508000"/>
              <a:gd name="connsiteY19" fmla="*/ 233411 h 478080"/>
              <a:gd name="connsiteX20" fmla="*/ 342081 w 508000"/>
              <a:gd name="connsiteY20" fmla="*/ 233411 h 478080"/>
              <a:gd name="connsiteX21" fmla="*/ 342081 w 508000"/>
              <a:gd name="connsiteY21" fmla="*/ 213383 h 478080"/>
              <a:gd name="connsiteX22" fmla="*/ 362031 w 508000"/>
              <a:gd name="connsiteY22" fmla="*/ 193354 h 478080"/>
              <a:gd name="connsiteX23" fmla="*/ 218644 w 508000"/>
              <a:gd name="connsiteY23" fmla="*/ 193354 h 478080"/>
              <a:gd name="connsiteX24" fmla="*/ 293455 w 508000"/>
              <a:gd name="connsiteY24" fmla="*/ 193354 h 478080"/>
              <a:gd name="connsiteX25" fmla="*/ 313404 w 508000"/>
              <a:gd name="connsiteY25" fmla="*/ 213383 h 478080"/>
              <a:gd name="connsiteX26" fmla="*/ 313404 w 508000"/>
              <a:gd name="connsiteY26" fmla="*/ 233411 h 478080"/>
              <a:gd name="connsiteX27" fmla="*/ 293455 w 508000"/>
              <a:gd name="connsiteY27" fmla="*/ 233411 h 478080"/>
              <a:gd name="connsiteX28" fmla="*/ 293455 w 508000"/>
              <a:gd name="connsiteY28" fmla="*/ 373612 h 478080"/>
              <a:gd name="connsiteX29" fmla="*/ 213656 w 508000"/>
              <a:gd name="connsiteY29" fmla="*/ 373612 h 478080"/>
              <a:gd name="connsiteX30" fmla="*/ 213656 w 508000"/>
              <a:gd name="connsiteY30" fmla="*/ 233411 h 478080"/>
              <a:gd name="connsiteX31" fmla="*/ 198694 w 508000"/>
              <a:gd name="connsiteY31" fmla="*/ 233411 h 478080"/>
              <a:gd name="connsiteX32" fmla="*/ 198694 w 508000"/>
              <a:gd name="connsiteY32" fmla="*/ 213383 h 478080"/>
              <a:gd name="connsiteX33" fmla="*/ 218644 w 508000"/>
              <a:gd name="connsiteY33" fmla="*/ 193354 h 478080"/>
              <a:gd name="connsiteX34" fmla="*/ 73208 w 508000"/>
              <a:gd name="connsiteY34" fmla="*/ 193354 h 478080"/>
              <a:gd name="connsiteX35" fmla="*/ 148019 w 508000"/>
              <a:gd name="connsiteY35" fmla="*/ 193354 h 478080"/>
              <a:gd name="connsiteX36" fmla="*/ 167968 w 508000"/>
              <a:gd name="connsiteY36" fmla="*/ 213383 h 478080"/>
              <a:gd name="connsiteX37" fmla="*/ 167968 w 508000"/>
              <a:gd name="connsiteY37" fmla="*/ 233411 h 478080"/>
              <a:gd name="connsiteX38" fmla="*/ 148019 w 508000"/>
              <a:gd name="connsiteY38" fmla="*/ 233411 h 478080"/>
              <a:gd name="connsiteX39" fmla="*/ 148019 w 508000"/>
              <a:gd name="connsiteY39" fmla="*/ 373612 h 478080"/>
              <a:gd name="connsiteX40" fmla="*/ 73208 w 508000"/>
              <a:gd name="connsiteY40" fmla="*/ 373612 h 478080"/>
              <a:gd name="connsiteX41" fmla="*/ 73208 w 508000"/>
              <a:gd name="connsiteY41" fmla="*/ 233411 h 478080"/>
              <a:gd name="connsiteX42" fmla="*/ 53258 w 508000"/>
              <a:gd name="connsiteY42" fmla="*/ 233411 h 478080"/>
              <a:gd name="connsiteX43" fmla="*/ 53258 w 508000"/>
              <a:gd name="connsiteY43" fmla="*/ 213383 h 478080"/>
              <a:gd name="connsiteX44" fmla="*/ 73208 w 508000"/>
              <a:gd name="connsiteY44" fmla="*/ 193354 h 478080"/>
              <a:gd name="connsiteX45" fmla="*/ 234079 w 508000"/>
              <a:gd name="connsiteY45" fmla="*/ 68402 h 478080"/>
              <a:gd name="connsiteX46" fmla="*/ 169334 w 508000"/>
              <a:gd name="connsiteY46" fmla="*/ 108199 h 478080"/>
              <a:gd name="connsiteX47" fmla="*/ 169334 w 508000"/>
              <a:gd name="connsiteY47" fmla="*/ 113174 h 478080"/>
              <a:gd name="connsiteX48" fmla="*/ 174314 w 508000"/>
              <a:gd name="connsiteY48" fmla="*/ 113174 h 478080"/>
              <a:gd name="connsiteX49" fmla="*/ 333687 w 508000"/>
              <a:gd name="connsiteY49" fmla="*/ 113174 h 478080"/>
              <a:gd name="connsiteX50" fmla="*/ 338667 w 508000"/>
              <a:gd name="connsiteY50" fmla="*/ 113174 h 478080"/>
              <a:gd name="connsiteX51" fmla="*/ 338667 w 508000"/>
              <a:gd name="connsiteY51" fmla="*/ 108199 h 478080"/>
              <a:gd name="connsiteX52" fmla="*/ 273922 w 508000"/>
              <a:gd name="connsiteY52" fmla="*/ 68402 h 478080"/>
              <a:gd name="connsiteX53" fmla="*/ 234079 w 508000"/>
              <a:gd name="connsiteY53" fmla="*/ 68402 h 478080"/>
              <a:gd name="connsiteX54" fmla="*/ 234079 w 508000"/>
              <a:gd name="connsiteY54" fmla="*/ 3732 h 478080"/>
              <a:gd name="connsiteX55" fmla="*/ 273922 w 508000"/>
              <a:gd name="connsiteY55" fmla="*/ 3732 h 478080"/>
              <a:gd name="connsiteX56" fmla="*/ 488079 w 508000"/>
              <a:gd name="connsiteY56" fmla="*/ 123123 h 478080"/>
              <a:gd name="connsiteX57" fmla="*/ 508000 w 508000"/>
              <a:gd name="connsiteY57" fmla="*/ 157946 h 478080"/>
              <a:gd name="connsiteX58" fmla="*/ 508000 w 508000"/>
              <a:gd name="connsiteY58" fmla="*/ 172870 h 478080"/>
              <a:gd name="connsiteX59" fmla="*/ 0 w 508000"/>
              <a:gd name="connsiteY59" fmla="*/ 172870 h 478080"/>
              <a:gd name="connsiteX60" fmla="*/ 0 w 508000"/>
              <a:gd name="connsiteY60" fmla="*/ 157946 h 478080"/>
              <a:gd name="connsiteX61" fmla="*/ 19922 w 508000"/>
              <a:gd name="connsiteY61" fmla="*/ 123123 h 478080"/>
              <a:gd name="connsiteX62" fmla="*/ 234079 w 508000"/>
              <a:gd name="connsiteY62" fmla="*/ 3732 h 47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8000" h="478080">
                <a:moveTo>
                  <a:pt x="69646" y="394096"/>
                </a:moveTo>
                <a:lnTo>
                  <a:pt x="438355" y="394096"/>
                </a:lnTo>
                <a:lnTo>
                  <a:pt x="438355" y="422773"/>
                </a:lnTo>
                <a:lnTo>
                  <a:pt x="473178" y="422773"/>
                </a:lnTo>
                <a:lnTo>
                  <a:pt x="473178" y="447354"/>
                </a:lnTo>
                <a:lnTo>
                  <a:pt x="497758" y="447354"/>
                </a:lnTo>
                <a:lnTo>
                  <a:pt x="497758" y="478080"/>
                </a:lnTo>
                <a:lnTo>
                  <a:pt x="14339" y="478080"/>
                </a:lnTo>
                <a:lnTo>
                  <a:pt x="14339" y="447354"/>
                </a:lnTo>
                <a:lnTo>
                  <a:pt x="38920" y="447354"/>
                </a:lnTo>
                <a:lnTo>
                  <a:pt x="38920" y="422773"/>
                </a:lnTo>
                <a:lnTo>
                  <a:pt x="69646" y="422773"/>
                </a:lnTo>
                <a:close/>
                <a:moveTo>
                  <a:pt x="362031" y="193354"/>
                </a:moveTo>
                <a:cubicBezTo>
                  <a:pt x="362031" y="193354"/>
                  <a:pt x="362031" y="193354"/>
                  <a:pt x="436842" y="193354"/>
                </a:cubicBezTo>
                <a:cubicBezTo>
                  <a:pt x="446816" y="193354"/>
                  <a:pt x="456791" y="203368"/>
                  <a:pt x="456791" y="213383"/>
                </a:cubicBezTo>
                <a:cubicBezTo>
                  <a:pt x="456791" y="213383"/>
                  <a:pt x="456791" y="213383"/>
                  <a:pt x="456791" y="233411"/>
                </a:cubicBezTo>
                <a:cubicBezTo>
                  <a:pt x="456791" y="233411"/>
                  <a:pt x="456791" y="233411"/>
                  <a:pt x="436842" y="233411"/>
                </a:cubicBezTo>
                <a:cubicBezTo>
                  <a:pt x="436842" y="233411"/>
                  <a:pt x="436842" y="233411"/>
                  <a:pt x="436842" y="373612"/>
                </a:cubicBezTo>
                <a:lnTo>
                  <a:pt x="362031" y="373612"/>
                </a:lnTo>
                <a:cubicBezTo>
                  <a:pt x="362031" y="373612"/>
                  <a:pt x="362031" y="373612"/>
                  <a:pt x="362031" y="233411"/>
                </a:cubicBezTo>
                <a:cubicBezTo>
                  <a:pt x="362031" y="233411"/>
                  <a:pt x="362031" y="233411"/>
                  <a:pt x="342081" y="233411"/>
                </a:cubicBezTo>
                <a:cubicBezTo>
                  <a:pt x="342081" y="233411"/>
                  <a:pt x="342081" y="233411"/>
                  <a:pt x="342081" y="213383"/>
                </a:cubicBezTo>
                <a:cubicBezTo>
                  <a:pt x="342081" y="203368"/>
                  <a:pt x="352056" y="193354"/>
                  <a:pt x="362031" y="193354"/>
                </a:cubicBezTo>
                <a:close/>
                <a:moveTo>
                  <a:pt x="218644" y="193354"/>
                </a:moveTo>
                <a:cubicBezTo>
                  <a:pt x="218644" y="193354"/>
                  <a:pt x="218644" y="193354"/>
                  <a:pt x="293455" y="193354"/>
                </a:cubicBezTo>
                <a:cubicBezTo>
                  <a:pt x="303429" y="193354"/>
                  <a:pt x="313404" y="203368"/>
                  <a:pt x="313404" y="213383"/>
                </a:cubicBezTo>
                <a:cubicBezTo>
                  <a:pt x="313404" y="213383"/>
                  <a:pt x="313404" y="213383"/>
                  <a:pt x="313404" y="233411"/>
                </a:cubicBezTo>
                <a:cubicBezTo>
                  <a:pt x="313404" y="233411"/>
                  <a:pt x="313404" y="233411"/>
                  <a:pt x="293455" y="233411"/>
                </a:cubicBezTo>
                <a:cubicBezTo>
                  <a:pt x="293455" y="233411"/>
                  <a:pt x="293455" y="233411"/>
                  <a:pt x="293455" y="373612"/>
                </a:cubicBezTo>
                <a:lnTo>
                  <a:pt x="213656" y="373612"/>
                </a:lnTo>
                <a:cubicBezTo>
                  <a:pt x="213656" y="373612"/>
                  <a:pt x="213656" y="373612"/>
                  <a:pt x="213656" y="233411"/>
                </a:cubicBezTo>
                <a:cubicBezTo>
                  <a:pt x="213656" y="233411"/>
                  <a:pt x="213656" y="233411"/>
                  <a:pt x="198694" y="233411"/>
                </a:cubicBezTo>
                <a:cubicBezTo>
                  <a:pt x="198694" y="233411"/>
                  <a:pt x="198694" y="233411"/>
                  <a:pt x="198694" y="213383"/>
                </a:cubicBezTo>
                <a:cubicBezTo>
                  <a:pt x="198694" y="203368"/>
                  <a:pt x="208669" y="193354"/>
                  <a:pt x="218644" y="193354"/>
                </a:cubicBezTo>
                <a:close/>
                <a:moveTo>
                  <a:pt x="73208" y="193354"/>
                </a:moveTo>
                <a:cubicBezTo>
                  <a:pt x="73208" y="193354"/>
                  <a:pt x="73208" y="193354"/>
                  <a:pt x="148019" y="193354"/>
                </a:cubicBezTo>
                <a:cubicBezTo>
                  <a:pt x="157993" y="193354"/>
                  <a:pt x="167968" y="203368"/>
                  <a:pt x="167968" y="213383"/>
                </a:cubicBezTo>
                <a:cubicBezTo>
                  <a:pt x="167968" y="213383"/>
                  <a:pt x="167968" y="213383"/>
                  <a:pt x="167968" y="233411"/>
                </a:cubicBezTo>
                <a:cubicBezTo>
                  <a:pt x="167968" y="233411"/>
                  <a:pt x="167968" y="233411"/>
                  <a:pt x="148019" y="233411"/>
                </a:cubicBezTo>
                <a:cubicBezTo>
                  <a:pt x="148019" y="233411"/>
                  <a:pt x="148019" y="233411"/>
                  <a:pt x="148019" y="373612"/>
                </a:cubicBezTo>
                <a:lnTo>
                  <a:pt x="73208" y="373612"/>
                </a:lnTo>
                <a:cubicBezTo>
                  <a:pt x="73208" y="373612"/>
                  <a:pt x="73208" y="373612"/>
                  <a:pt x="73208" y="233411"/>
                </a:cubicBezTo>
                <a:cubicBezTo>
                  <a:pt x="73208" y="233411"/>
                  <a:pt x="73208" y="233411"/>
                  <a:pt x="53258" y="233411"/>
                </a:cubicBezTo>
                <a:cubicBezTo>
                  <a:pt x="53258" y="233411"/>
                  <a:pt x="53258" y="233411"/>
                  <a:pt x="53258" y="213383"/>
                </a:cubicBezTo>
                <a:cubicBezTo>
                  <a:pt x="53258" y="203368"/>
                  <a:pt x="63233" y="193354"/>
                  <a:pt x="73208" y="193354"/>
                </a:cubicBezTo>
                <a:close/>
                <a:moveTo>
                  <a:pt x="234079" y="68402"/>
                </a:moveTo>
                <a:cubicBezTo>
                  <a:pt x="234079" y="68402"/>
                  <a:pt x="234079" y="68402"/>
                  <a:pt x="169334" y="108199"/>
                </a:cubicBezTo>
                <a:cubicBezTo>
                  <a:pt x="169334" y="108199"/>
                  <a:pt x="169334" y="108199"/>
                  <a:pt x="169334" y="113174"/>
                </a:cubicBezTo>
                <a:cubicBezTo>
                  <a:pt x="169334" y="113174"/>
                  <a:pt x="169334" y="113174"/>
                  <a:pt x="174314" y="113174"/>
                </a:cubicBezTo>
                <a:lnTo>
                  <a:pt x="333687" y="113174"/>
                </a:lnTo>
                <a:cubicBezTo>
                  <a:pt x="338667" y="113174"/>
                  <a:pt x="338667" y="113174"/>
                  <a:pt x="338667" y="113174"/>
                </a:cubicBezTo>
                <a:cubicBezTo>
                  <a:pt x="338667" y="108199"/>
                  <a:pt x="338667" y="108199"/>
                  <a:pt x="338667" y="108199"/>
                </a:cubicBezTo>
                <a:cubicBezTo>
                  <a:pt x="338667" y="108199"/>
                  <a:pt x="338667" y="108199"/>
                  <a:pt x="273922" y="68402"/>
                </a:cubicBezTo>
                <a:cubicBezTo>
                  <a:pt x="258981" y="63428"/>
                  <a:pt x="249020" y="63428"/>
                  <a:pt x="234079" y="68402"/>
                </a:cubicBezTo>
                <a:close/>
                <a:moveTo>
                  <a:pt x="234079" y="3732"/>
                </a:moveTo>
                <a:cubicBezTo>
                  <a:pt x="249020" y="-1243"/>
                  <a:pt x="258981" y="-1243"/>
                  <a:pt x="273922" y="3732"/>
                </a:cubicBezTo>
                <a:lnTo>
                  <a:pt x="488079" y="123123"/>
                </a:lnTo>
                <a:cubicBezTo>
                  <a:pt x="498039" y="128098"/>
                  <a:pt x="508000" y="143022"/>
                  <a:pt x="508000" y="157946"/>
                </a:cubicBezTo>
                <a:cubicBezTo>
                  <a:pt x="508000" y="157946"/>
                  <a:pt x="508000" y="157946"/>
                  <a:pt x="508000" y="172870"/>
                </a:cubicBezTo>
                <a:cubicBezTo>
                  <a:pt x="508000" y="172870"/>
                  <a:pt x="508000" y="172870"/>
                  <a:pt x="0" y="172870"/>
                </a:cubicBezTo>
                <a:cubicBezTo>
                  <a:pt x="0" y="172870"/>
                  <a:pt x="0" y="172870"/>
                  <a:pt x="0" y="157946"/>
                </a:cubicBezTo>
                <a:cubicBezTo>
                  <a:pt x="0" y="143022"/>
                  <a:pt x="9961" y="128098"/>
                  <a:pt x="19922" y="123123"/>
                </a:cubicBezTo>
                <a:cubicBezTo>
                  <a:pt x="19922" y="123123"/>
                  <a:pt x="19922" y="123123"/>
                  <a:pt x="234079" y="3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3" name="îşľíďé"/>
          <p:cNvSpPr/>
          <p:nvPr/>
        </p:nvSpPr>
        <p:spPr>
          <a:xfrm>
            <a:off x="5026367" y="2263304"/>
            <a:ext cx="231858" cy="220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8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4" name="išľídé"/>
          <p:cNvSpPr/>
          <p:nvPr/>
        </p:nvSpPr>
        <p:spPr bwMode="auto">
          <a:xfrm>
            <a:off x="5498964" y="3169180"/>
            <a:ext cx="231858" cy="220070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îšļiḓè"/>
          <p:cNvSpPr/>
          <p:nvPr/>
        </p:nvSpPr>
        <p:spPr bwMode="auto">
          <a:xfrm>
            <a:off x="5003760" y="4129815"/>
            <a:ext cx="231858" cy="220070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3 h 48"/>
              <a:gd name="T6" fmla="*/ 4 w 52"/>
              <a:gd name="T7" fmla="*/ 14 h 48"/>
              <a:gd name="T8" fmla="*/ 11 w 52"/>
              <a:gd name="T9" fmla="*/ 16 h 48"/>
              <a:gd name="T10" fmla="*/ 14 w 52"/>
              <a:gd name="T11" fmla="*/ 16 h 48"/>
              <a:gd name="T12" fmla="*/ 14 w 52"/>
              <a:gd name="T13" fmla="*/ 17 h 48"/>
              <a:gd name="T14" fmla="*/ 16 w 52"/>
              <a:gd name="T15" fmla="*/ 24 h 48"/>
              <a:gd name="T16" fmla="*/ 9 w 52"/>
              <a:gd name="T17" fmla="*/ 28 h 48"/>
              <a:gd name="T18" fmla="*/ 11 w 52"/>
              <a:gd name="T19" fmla="*/ 14 h 48"/>
              <a:gd name="T20" fmla="*/ 4 w 52"/>
              <a:gd name="T21" fmla="*/ 7 h 48"/>
              <a:gd name="T22" fmla="*/ 11 w 52"/>
              <a:gd name="T23" fmla="*/ 0 h 48"/>
              <a:gd name="T24" fmla="*/ 17 w 52"/>
              <a:gd name="T25" fmla="*/ 7 h 48"/>
              <a:gd name="T26" fmla="*/ 11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1 h 48"/>
              <a:gd name="T34" fmla="*/ 16 w 52"/>
              <a:gd name="T35" fmla="*/ 26 h 48"/>
              <a:gd name="T36" fmla="*/ 26 w 52"/>
              <a:gd name="T37" fmla="*/ 30 h 48"/>
              <a:gd name="T38" fmla="*/ 36 w 52"/>
              <a:gd name="T39" fmla="*/ 26 h 48"/>
              <a:gd name="T40" fmla="*/ 45 w 52"/>
              <a:gd name="T41" fmla="*/ 41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7 h 48"/>
              <a:gd name="T48" fmla="*/ 26 w 52"/>
              <a:gd name="T49" fmla="*/ 7 h 48"/>
              <a:gd name="T50" fmla="*/ 36 w 52"/>
              <a:gd name="T51" fmla="*/ 17 h 48"/>
              <a:gd name="T52" fmla="*/ 26 w 52"/>
              <a:gd name="T53" fmla="*/ 28 h 48"/>
              <a:gd name="T54" fmla="*/ 41 w 52"/>
              <a:gd name="T55" fmla="*/ 14 h 48"/>
              <a:gd name="T56" fmla="*/ 35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7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3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6"/>
                  <a:pt x="0" y="23"/>
                </a:cubicBezTo>
                <a:cubicBezTo>
                  <a:pt x="0" y="21"/>
                  <a:pt x="0" y="14"/>
                  <a:pt x="4" y="14"/>
                </a:cubicBezTo>
                <a:cubicBezTo>
                  <a:pt x="4" y="14"/>
                  <a:pt x="7" y="16"/>
                  <a:pt x="11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4"/>
                  <a:pt x="11" y="26"/>
                  <a:pt x="9" y="28"/>
                </a:cubicBezTo>
                <a:close/>
                <a:moveTo>
                  <a:pt x="11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3"/>
                  <a:pt x="7" y="0"/>
                  <a:pt x="11" y="0"/>
                </a:cubicBezTo>
                <a:cubicBezTo>
                  <a:pt x="14" y="0"/>
                  <a:pt x="17" y="3"/>
                  <a:pt x="17" y="7"/>
                </a:cubicBezTo>
                <a:cubicBezTo>
                  <a:pt x="17" y="11"/>
                  <a:pt x="14" y="14"/>
                  <a:pt x="11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1"/>
                </a:cubicBezTo>
                <a:cubicBezTo>
                  <a:pt x="7" y="35"/>
                  <a:pt x="9" y="26"/>
                  <a:pt x="16" y="26"/>
                </a:cubicBezTo>
                <a:cubicBezTo>
                  <a:pt x="17" y="26"/>
                  <a:pt x="21" y="30"/>
                  <a:pt x="26" y="30"/>
                </a:cubicBezTo>
                <a:cubicBezTo>
                  <a:pt x="31" y="30"/>
                  <a:pt x="35" y="26"/>
                  <a:pt x="36" y="26"/>
                </a:cubicBezTo>
                <a:cubicBezTo>
                  <a:pt x="43" y="26"/>
                  <a:pt x="45" y="35"/>
                  <a:pt x="45" y="41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7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7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8" y="14"/>
                  <a:pt x="35" y="11"/>
                  <a:pt x="35" y="7"/>
                </a:cubicBezTo>
                <a:cubicBezTo>
                  <a:pt x="35" y="3"/>
                  <a:pt x="38" y="0"/>
                  <a:pt x="41" y="0"/>
                </a:cubicBezTo>
                <a:cubicBezTo>
                  <a:pt x="45" y="0"/>
                  <a:pt x="48" y="3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4"/>
                  <a:pt x="36" y="24"/>
                </a:cubicBezTo>
                <a:cubicBezTo>
                  <a:pt x="37" y="22"/>
                  <a:pt x="38" y="20"/>
                  <a:pt x="38" y="17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3"/>
                </a:cubicBezTo>
                <a:cubicBezTo>
                  <a:pt x="52" y="26"/>
                  <a:pt x="49" y="28"/>
                  <a:pt x="4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0" name="文本框 49"/>
          <p:cNvSpPr txBox="1"/>
          <p:nvPr/>
        </p:nvSpPr>
        <p:spPr>
          <a:xfrm>
            <a:off x="196960" y="2554494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209407" y="4434514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6133044" y="2554493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6225756" y="4371744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2870623" y="270808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9" grpId="0" animBg="1"/>
      <p:bldP spid="25" grpId="0" animBg="1"/>
      <p:bldP spid="21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î$ľiḍê"/>
          <p:cNvGrpSpPr/>
          <p:nvPr/>
        </p:nvGrpSpPr>
        <p:grpSpPr>
          <a:xfrm>
            <a:off x="1145661" y="1280046"/>
            <a:ext cx="1930927" cy="3939654"/>
            <a:chOff x="5327555" y="2391229"/>
            <a:chExt cx="1752715" cy="3576048"/>
          </a:xfrm>
          <a:solidFill>
            <a:schemeClr val="tx2"/>
          </a:solidFill>
        </p:grpSpPr>
        <p:sp>
          <p:nvSpPr>
            <p:cNvPr id="3" name="íṡḻîḑe"/>
            <p:cNvSpPr/>
            <p:nvPr/>
          </p:nvSpPr>
          <p:spPr>
            <a:xfrm>
              <a:off x="5613852" y="2391229"/>
              <a:ext cx="972458" cy="97245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" name="í$1íḓé"/>
            <p:cNvGrpSpPr/>
            <p:nvPr/>
          </p:nvGrpSpPr>
          <p:grpSpPr>
            <a:xfrm>
              <a:off x="5327555" y="3180303"/>
              <a:ext cx="1752715" cy="2786974"/>
              <a:chOff x="4941496" y="3075325"/>
              <a:chExt cx="2587561" cy="4114461"/>
            </a:xfrm>
            <a:grpFill/>
          </p:grpSpPr>
          <p:sp>
            <p:nvSpPr>
              <p:cNvPr id="5" name="ïśļíḓê"/>
              <p:cNvSpPr/>
              <p:nvPr/>
            </p:nvSpPr>
            <p:spPr>
              <a:xfrm rot="1059798">
                <a:off x="5211257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" name="íşļîḋe"/>
              <p:cNvSpPr/>
              <p:nvPr/>
            </p:nvSpPr>
            <p:spPr>
              <a:xfrm rot="20540202" flipV="1">
                <a:off x="6784470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iṧľíḓé"/>
              <p:cNvSpPr/>
              <p:nvPr/>
            </p:nvSpPr>
            <p:spPr>
              <a:xfrm rot="2965124" flipV="1">
                <a:off x="5920990" y="3324396"/>
                <a:ext cx="183203" cy="1036296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8" name="îSḷíďe"/>
              <p:cNvSpPr/>
              <p:nvPr/>
            </p:nvSpPr>
            <p:spPr>
              <a:xfrm rot="17632735" flipV="1">
                <a:off x="6067857" y="3877690"/>
                <a:ext cx="183203" cy="130743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îşļíḍê"/>
              <p:cNvSpPr/>
              <p:nvPr/>
            </p:nvSpPr>
            <p:spPr>
              <a:xfrm rot="3542085" flipV="1">
                <a:off x="5875544" y="4290062"/>
                <a:ext cx="183203" cy="20513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" name="îṩ1îḍé"/>
              <p:cNvSpPr/>
              <p:nvPr/>
            </p:nvSpPr>
            <p:spPr>
              <a:xfrm rot="17632735" flipV="1">
                <a:off x="6187063" y="5125446"/>
                <a:ext cx="183203" cy="250078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" name="ïšḷïďé"/>
          <p:cNvGrpSpPr/>
          <p:nvPr/>
        </p:nvGrpSpPr>
        <p:grpSpPr>
          <a:xfrm>
            <a:off x="340780" y="685180"/>
            <a:ext cx="3276906" cy="2257244"/>
            <a:chOff x="4458310" y="2499242"/>
            <a:chExt cx="3255677" cy="2242621"/>
          </a:xfrm>
        </p:grpSpPr>
        <p:grpSp>
          <p:nvGrpSpPr>
            <p:cNvPr id="12" name="ïs1ïḋé"/>
            <p:cNvGrpSpPr/>
            <p:nvPr/>
          </p:nvGrpSpPr>
          <p:grpSpPr>
            <a:xfrm>
              <a:off x="5471366" y="2499242"/>
              <a:ext cx="2242621" cy="2242621"/>
              <a:chOff x="4891834" y="1056196"/>
              <a:chExt cx="3541350" cy="3541350"/>
            </a:xfrm>
          </p:grpSpPr>
          <p:sp>
            <p:nvSpPr>
              <p:cNvPr id="18" name="îṡliḓê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iṥḷïďê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ïşḷiḓè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íṣľîḓé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iṧḷiḓè"/>
            <p:cNvGrpSpPr/>
            <p:nvPr/>
          </p:nvGrpSpPr>
          <p:grpSpPr>
            <a:xfrm flipH="1">
              <a:off x="4458310" y="2499242"/>
              <a:ext cx="2242621" cy="2242621"/>
              <a:chOff x="4891834" y="1056196"/>
              <a:chExt cx="3541350" cy="3541350"/>
            </a:xfrm>
          </p:grpSpPr>
          <p:sp>
            <p:nvSpPr>
              <p:cNvPr id="14" name="i$ļîdê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ïṡľïḓè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íṥľiḍè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íŝ1ïḍè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4645764" y="153170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išḷïḓe"/>
          <p:cNvSpPr>
            <a:spLocks noChangeAspect="1"/>
          </p:cNvSpPr>
          <p:nvPr/>
        </p:nvSpPr>
        <p:spPr bwMode="auto">
          <a:xfrm>
            <a:off x="4764373" y="3942597"/>
            <a:ext cx="351737" cy="331020"/>
          </a:xfrm>
          <a:custGeom>
            <a:avLst/>
            <a:gdLst>
              <a:gd name="connsiteX0" fmla="*/ 69646 w 508000"/>
              <a:gd name="connsiteY0" fmla="*/ 394096 h 478080"/>
              <a:gd name="connsiteX1" fmla="*/ 438355 w 508000"/>
              <a:gd name="connsiteY1" fmla="*/ 394096 h 478080"/>
              <a:gd name="connsiteX2" fmla="*/ 438355 w 508000"/>
              <a:gd name="connsiteY2" fmla="*/ 422773 h 478080"/>
              <a:gd name="connsiteX3" fmla="*/ 473178 w 508000"/>
              <a:gd name="connsiteY3" fmla="*/ 422773 h 478080"/>
              <a:gd name="connsiteX4" fmla="*/ 473178 w 508000"/>
              <a:gd name="connsiteY4" fmla="*/ 447354 h 478080"/>
              <a:gd name="connsiteX5" fmla="*/ 497758 w 508000"/>
              <a:gd name="connsiteY5" fmla="*/ 447354 h 478080"/>
              <a:gd name="connsiteX6" fmla="*/ 497758 w 508000"/>
              <a:gd name="connsiteY6" fmla="*/ 478080 h 478080"/>
              <a:gd name="connsiteX7" fmla="*/ 14339 w 508000"/>
              <a:gd name="connsiteY7" fmla="*/ 478080 h 478080"/>
              <a:gd name="connsiteX8" fmla="*/ 14339 w 508000"/>
              <a:gd name="connsiteY8" fmla="*/ 447354 h 478080"/>
              <a:gd name="connsiteX9" fmla="*/ 38920 w 508000"/>
              <a:gd name="connsiteY9" fmla="*/ 447354 h 478080"/>
              <a:gd name="connsiteX10" fmla="*/ 38920 w 508000"/>
              <a:gd name="connsiteY10" fmla="*/ 422773 h 478080"/>
              <a:gd name="connsiteX11" fmla="*/ 69646 w 508000"/>
              <a:gd name="connsiteY11" fmla="*/ 422773 h 478080"/>
              <a:gd name="connsiteX12" fmla="*/ 362031 w 508000"/>
              <a:gd name="connsiteY12" fmla="*/ 193354 h 478080"/>
              <a:gd name="connsiteX13" fmla="*/ 436842 w 508000"/>
              <a:gd name="connsiteY13" fmla="*/ 193354 h 478080"/>
              <a:gd name="connsiteX14" fmla="*/ 456791 w 508000"/>
              <a:gd name="connsiteY14" fmla="*/ 213383 h 478080"/>
              <a:gd name="connsiteX15" fmla="*/ 456791 w 508000"/>
              <a:gd name="connsiteY15" fmla="*/ 233411 h 478080"/>
              <a:gd name="connsiteX16" fmla="*/ 436842 w 508000"/>
              <a:gd name="connsiteY16" fmla="*/ 233411 h 478080"/>
              <a:gd name="connsiteX17" fmla="*/ 436842 w 508000"/>
              <a:gd name="connsiteY17" fmla="*/ 373612 h 478080"/>
              <a:gd name="connsiteX18" fmla="*/ 362031 w 508000"/>
              <a:gd name="connsiteY18" fmla="*/ 373612 h 478080"/>
              <a:gd name="connsiteX19" fmla="*/ 362031 w 508000"/>
              <a:gd name="connsiteY19" fmla="*/ 233411 h 478080"/>
              <a:gd name="connsiteX20" fmla="*/ 342081 w 508000"/>
              <a:gd name="connsiteY20" fmla="*/ 233411 h 478080"/>
              <a:gd name="connsiteX21" fmla="*/ 342081 w 508000"/>
              <a:gd name="connsiteY21" fmla="*/ 213383 h 478080"/>
              <a:gd name="connsiteX22" fmla="*/ 362031 w 508000"/>
              <a:gd name="connsiteY22" fmla="*/ 193354 h 478080"/>
              <a:gd name="connsiteX23" fmla="*/ 218644 w 508000"/>
              <a:gd name="connsiteY23" fmla="*/ 193354 h 478080"/>
              <a:gd name="connsiteX24" fmla="*/ 293455 w 508000"/>
              <a:gd name="connsiteY24" fmla="*/ 193354 h 478080"/>
              <a:gd name="connsiteX25" fmla="*/ 313404 w 508000"/>
              <a:gd name="connsiteY25" fmla="*/ 213383 h 478080"/>
              <a:gd name="connsiteX26" fmla="*/ 313404 w 508000"/>
              <a:gd name="connsiteY26" fmla="*/ 233411 h 478080"/>
              <a:gd name="connsiteX27" fmla="*/ 293455 w 508000"/>
              <a:gd name="connsiteY27" fmla="*/ 233411 h 478080"/>
              <a:gd name="connsiteX28" fmla="*/ 293455 w 508000"/>
              <a:gd name="connsiteY28" fmla="*/ 373612 h 478080"/>
              <a:gd name="connsiteX29" fmla="*/ 213656 w 508000"/>
              <a:gd name="connsiteY29" fmla="*/ 373612 h 478080"/>
              <a:gd name="connsiteX30" fmla="*/ 213656 w 508000"/>
              <a:gd name="connsiteY30" fmla="*/ 233411 h 478080"/>
              <a:gd name="connsiteX31" fmla="*/ 198694 w 508000"/>
              <a:gd name="connsiteY31" fmla="*/ 233411 h 478080"/>
              <a:gd name="connsiteX32" fmla="*/ 198694 w 508000"/>
              <a:gd name="connsiteY32" fmla="*/ 213383 h 478080"/>
              <a:gd name="connsiteX33" fmla="*/ 218644 w 508000"/>
              <a:gd name="connsiteY33" fmla="*/ 193354 h 478080"/>
              <a:gd name="connsiteX34" fmla="*/ 73208 w 508000"/>
              <a:gd name="connsiteY34" fmla="*/ 193354 h 478080"/>
              <a:gd name="connsiteX35" fmla="*/ 148019 w 508000"/>
              <a:gd name="connsiteY35" fmla="*/ 193354 h 478080"/>
              <a:gd name="connsiteX36" fmla="*/ 167968 w 508000"/>
              <a:gd name="connsiteY36" fmla="*/ 213383 h 478080"/>
              <a:gd name="connsiteX37" fmla="*/ 167968 w 508000"/>
              <a:gd name="connsiteY37" fmla="*/ 233411 h 478080"/>
              <a:gd name="connsiteX38" fmla="*/ 148019 w 508000"/>
              <a:gd name="connsiteY38" fmla="*/ 233411 h 478080"/>
              <a:gd name="connsiteX39" fmla="*/ 148019 w 508000"/>
              <a:gd name="connsiteY39" fmla="*/ 373612 h 478080"/>
              <a:gd name="connsiteX40" fmla="*/ 73208 w 508000"/>
              <a:gd name="connsiteY40" fmla="*/ 373612 h 478080"/>
              <a:gd name="connsiteX41" fmla="*/ 73208 w 508000"/>
              <a:gd name="connsiteY41" fmla="*/ 233411 h 478080"/>
              <a:gd name="connsiteX42" fmla="*/ 53258 w 508000"/>
              <a:gd name="connsiteY42" fmla="*/ 233411 h 478080"/>
              <a:gd name="connsiteX43" fmla="*/ 53258 w 508000"/>
              <a:gd name="connsiteY43" fmla="*/ 213383 h 478080"/>
              <a:gd name="connsiteX44" fmla="*/ 73208 w 508000"/>
              <a:gd name="connsiteY44" fmla="*/ 193354 h 478080"/>
              <a:gd name="connsiteX45" fmla="*/ 234079 w 508000"/>
              <a:gd name="connsiteY45" fmla="*/ 68402 h 478080"/>
              <a:gd name="connsiteX46" fmla="*/ 169334 w 508000"/>
              <a:gd name="connsiteY46" fmla="*/ 108199 h 478080"/>
              <a:gd name="connsiteX47" fmla="*/ 169334 w 508000"/>
              <a:gd name="connsiteY47" fmla="*/ 113174 h 478080"/>
              <a:gd name="connsiteX48" fmla="*/ 174314 w 508000"/>
              <a:gd name="connsiteY48" fmla="*/ 113174 h 478080"/>
              <a:gd name="connsiteX49" fmla="*/ 333687 w 508000"/>
              <a:gd name="connsiteY49" fmla="*/ 113174 h 478080"/>
              <a:gd name="connsiteX50" fmla="*/ 338667 w 508000"/>
              <a:gd name="connsiteY50" fmla="*/ 113174 h 478080"/>
              <a:gd name="connsiteX51" fmla="*/ 338667 w 508000"/>
              <a:gd name="connsiteY51" fmla="*/ 108199 h 478080"/>
              <a:gd name="connsiteX52" fmla="*/ 273922 w 508000"/>
              <a:gd name="connsiteY52" fmla="*/ 68402 h 478080"/>
              <a:gd name="connsiteX53" fmla="*/ 234079 w 508000"/>
              <a:gd name="connsiteY53" fmla="*/ 68402 h 478080"/>
              <a:gd name="connsiteX54" fmla="*/ 234079 w 508000"/>
              <a:gd name="connsiteY54" fmla="*/ 3732 h 478080"/>
              <a:gd name="connsiteX55" fmla="*/ 273922 w 508000"/>
              <a:gd name="connsiteY55" fmla="*/ 3732 h 478080"/>
              <a:gd name="connsiteX56" fmla="*/ 488079 w 508000"/>
              <a:gd name="connsiteY56" fmla="*/ 123123 h 478080"/>
              <a:gd name="connsiteX57" fmla="*/ 508000 w 508000"/>
              <a:gd name="connsiteY57" fmla="*/ 157946 h 478080"/>
              <a:gd name="connsiteX58" fmla="*/ 508000 w 508000"/>
              <a:gd name="connsiteY58" fmla="*/ 172870 h 478080"/>
              <a:gd name="connsiteX59" fmla="*/ 0 w 508000"/>
              <a:gd name="connsiteY59" fmla="*/ 172870 h 478080"/>
              <a:gd name="connsiteX60" fmla="*/ 0 w 508000"/>
              <a:gd name="connsiteY60" fmla="*/ 157946 h 478080"/>
              <a:gd name="connsiteX61" fmla="*/ 19922 w 508000"/>
              <a:gd name="connsiteY61" fmla="*/ 123123 h 478080"/>
              <a:gd name="connsiteX62" fmla="*/ 234079 w 508000"/>
              <a:gd name="connsiteY62" fmla="*/ 3732 h 47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8000" h="478080">
                <a:moveTo>
                  <a:pt x="69646" y="394096"/>
                </a:moveTo>
                <a:lnTo>
                  <a:pt x="438355" y="394096"/>
                </a:lnTo>
                <a:lnTo>
                  <a:pt x="438355" y="422773"/>
                </a:lnTo>
                <a:lnTo>
                  <a:pt x="473178" y="422773"/>
                </a:lnTo>
                <a:lnTo>
                  <a:pt x="473178" y="447354"/>
                </a:lnTo>
                <a:lnTo>
                  <a:pt x="497758" y="447354"/>
                </a:lnTo>
                <a:lnTo>
                  <a:pt x="497758" y="478080"/>
                </a:lnTo>
                <a:lnTo>
                  <a:pt x="14339" y="478080"/>
                </a:lnTo>
                <a:lnTo>
                  <a:pt x="14339" y="447354"/>
                </a:lnTo>
                <a:lnTo>
                  <a:pt x="38920" y="447354"/>
                </a:lnTo>
                <a:lnTo>
                  <a:pt x="38920" y="422773"/>
                </a:lnTo>
                <a:lnTo>
                  <a:pt x="69646" y="422773"/>
                </a:lnTo>
                <a:close/>
                <a:moveTo>
                  <a:pt x="362031" y="193354"/>
                </a:moveTo>
                <a:cubicBezTo>
                  <a:pt x="362031" y="193354"/>
                  <a:pt x="362031" y="193354"/>
                  <a:pt x="436842" y="193354"/>
                </a:cubicBezTo>
                <a:cubicBezTo>
                  <a:pt x="446816" y="193354"/>
                  <a:pt x="456791" y="203368"/>
                  <a:pt x="456791" y="213383"/>
                </a:cubicBezTo>
                <a:cubicBezTo>
                  <a:pt x="456791" y="213383"/>
                  <a:pt x="456791" y="213383"/>
                  <a:pt x="456791" y="233411"/>
                </a:cubicBezTo>
                <a:cubicBezTo>
                  <a:pt x="456791" y="233411"/>
                  <a:pt x="456791" y="233411"/>
                  <a:pt x="436842" y="233411"/>
                </a:cubicBezTo>
                <a:cubicBezTo>
                  <a:pt x="436842" y="233411"/>
                  <a:pt x="436842" y="233411"/>
                  <a:pt x="436842" y="373612"/>
                </a:cubicBezTo>
                <a:lnTo>
                  <a:pt x="362031" y="373612"/>
                </a:lnTo>
                <a:cubicBezTo>
                  <a:pt x="362031" y="373612"/>
                  <a:pt x="362031" y="373612"/>
                  <a:pt x="362031" y="233411"/>
                </a:cubicBezTo>
                <a:cubicBezTo>
                  <a:pt x="362031" y="233411"/>
                  <a:pt x="362031" y="233411"/>
                  <a:pt x="342081" y="233411"/>
                </a:cubicBezTo>
                <a:cubicBezTo>
                  <a:pt x="342081" y="233411"/>
                  <a:pt x="342081" y="233411"/>
                  <a:pt x="342081" y="213383"/>
                </a:cubicBezTo>
                <a:cubicBezTo>
                  <a:pt x="342081" y="203368"/>
                  <a:pt x="352056" y="193354"/>
                  <a:pt x="362031" y="193354"/>
                </a:cubicBezTo>
                <a:close/>
                <a:moveTo>
                  <a:pt x="218644" y="193354"/>
                </a:moveTo>
                <a:cubicBezTo>
                  <a:pt x="218644" y="193354"/>
                  <a:pt x="218644" y="193354"/>
                  <a:pt x="293455" y="193354"/>
                </a:cubicBezTo>
                <a:cubicBezTo>
                  <a:pt x="303429" y="193354"/>
                  <a:pt x="313404" y="203368"/>
                  <a:pt x="313404" y="213383"/>
                </a:cubicBezTo>
                <a:cubicBezTo>
                  <a:pt x="313404" y="213383"/>
                  <a:pt x="313404" y="213383"/>
                  <a:pt x="313404" y="233411"/>
                </a:cubicBezTo>
                <a:cubicBezTo>
                  <a:pt x="313404" y="233411"/>
                  <a:pt x="313404" y="233411"/>
                  <a:pt x="293455" y="233411"/>
                </a:cubicBezTo>
                <a:cubicBezTo>
                  <a:pt x="293455" y="233411"/>
                  <a:pt x="293455" y="233411"/>
                  <a:pt x="293455" y="373612"/>
                </a:cubicBezTo>
                <a:lnTo>
                  <a:pt x="213656" y="373612"/>
                </a:lnTo>
                <a:cubicBezTo>
                  <a:pt x="213656" y="373612"/>
                  <a:pt x="213656" y="373612"/>
                  <a:pt x="213656" y="233411"/>
                </a:cubicBezTo>
                <a:cubicBezTo>
                  <a:pt x="213656" y="233411"/>
                  <a:pt x="213656" y="233411"/>
                  <a:pt x="198694" y="233411"/>
                </a:cubicBezTo>
                <a:cubicBezTo>
                  <a:pt x="198694" y="233411"/>
                  <a:pt x="198694" y="233411"/>
                  <a:pt x="198694" y="213383"/>
                </a:cubicBezTo>
                <a:cubicBezTo>
                  <a:pt x="198694" y="203368"/>
                  <a:pt x="208669" y="193354"/>
                  <a:pt x="218644" y="193354"/>
                </a:cubicBezTo>
                <a:close/>
                <a:moveTo>
                  <a:pt x="73208" y="193354"/>
                </a:moveTo>
                <a:cubicBezTo>
                  <a:pt x="73208" y="193354"/>
                  <a:pt x="73208" y="193354"/>
                  <a:pt x="148019" y="193354"/>
                </a:cubicBezTo>
                <a:cubicBezTo>
                  <a:pt x="157993" y="193354"/>
                  <a:pt x="167968" y="203368"/>
                  <a:pt x="167968" y="213383"/>
                </a:cubicBezTo>
                <a:cubicBezTo>
                  <a:pt x="167968" y="213383"/>
                  <a:pt x="167968" y="213383"/>
                  <a:pt x="167968" y="233411"/>
                </a:cubicBezTo>
                <a:cubicBezTo>
                  <a:pt x="167968" y="233411"/>
                  <a:pt x="167968" y="233411"/>
                  <a:pt x="148019" y="233411"/>
                </a:cubicBezTo>
                <a:cubicBezTo>
                  <a:pt x="148019" y="233411"/>
                  <a:pt x="148019" y="233411"/>
                  <a:pt x="148019" y="373612"/>
                </a:cubicBezTo>
                <a:lnTo>
                  <a:pt x="73208" y="373612"/>
                </a:lnTo>
                <a:cubicBezTo>
                  <a:pt x="73208" y="373612"/>
                  <a:pt x="73208" y="373612"/>
                  <a:pt x="73208" y="233411"/>
                </a:cubicBezTo>
                <a:cubicBezTo>
                  <a:pt x="73208" y="233411"/>
                  <a:pt x="73208" y="233411"/>
                  <a:pt x="53258" y="233411"/>
                </a:cubicBezTo>
                <a:cubicBezTo>
                  <a:pt x="53258" y="233411"/>
                  <a:pt x="53258" y="233411"/>
                  <a:pt x="53258" y="213383"/>
                </a:cubicBezTo>
                <a:cubicBezTo>
                  <a:pt x="53258" y="203368"/>
                  <a:pt x="63233" y="193354"/>
                  <a:pt x="73208" y="193354"/>
                </a:cubicBezTo>
                <a:close/>
                <a:moveTo>
                  <a:pt x="234079" y="68402"/>
                </a:moveTo>
                <a:cubicBezTo>
                  <a:pt x="234079" y="68402"/>
                  <a:pt x="234079" y="68402"/>
                  <a:pt x="169334" y="108199"/>
                </a:cubicBezTo>
                <a:cubicBezTo>
                  <a:pt x="169334" y="108199"/>
                  <a:pt x="169334" y="108199"/>
                  <a:pt x="169334" y="113174"/>
                </a:cubicBezTo>
                <a:cubicBezTo>
                  <a:pt x="169334" y="113174"/>
                  <a:pt x="169334" y="113174"/>
                  <a:pt x="174314" y="113174"/>
                </a:cubicBezTo>
                <a:lnTo>
                  <a:pt x="333687" y="113174"/>
                </a:lnTo>
                <a:cubicBezTo>
                  <a:pt x="338667" y="113174"/>
                  <a:pt x="338667" y="113174"/>
                  <a:pt x="338667" y="113174"/>
                </a:cubicBezTo>
                <a:cubicBezTo>
                  <a:pt x="338667" y="108199"/>
                  <a:pt x="338667" y="108199"/>
                  <a:pt x="338667" y="108199"/>
                </a:cubicBezTo>
                <a:cubicBezTo>
                  <a:pt x="338667" y="108199"/>
                  <a:pt x="338667" y="108199"/>
                  <a:pt x="273922" y="68402"/>
                </a:cubicBezTo>
                <a:cubicBezTo>
                  <a:pt x="258981" y="63428"/>
                  <a:pt x="249020" y="63428"/>
                  <a:pt x="234079" y="68402"/>
                </a:cubicBezTo>
                <a:close/>
                <a:moveTo>
                  <a:pt x="234079" y="3732"/>
                </a:moveTo>
                <a:cubicBezTo>
                  <a:pt x="249020" y="-1243"/>
                  <a:pt x="258981" y="-1243"/>
                  <a:pt x="273922" y="3732"/>
                </a:cubicBezTo>
                <a:lnTo>
                  <a:pt x="488079" y="123123"/>
                </a:lnTo>
                <a:cubicBezTo>
                  <a:pt x="498039" y="128098"/>
                  <a:pt x="508000" y="143022"/>
                  <a:pt x="508000" y="157946"/>
                </a:cubicBezTo>
                <a:cubicBezTo>
                  <a:pt x="508000" y="157946"/>
                  <a:pt x="508000" y="157946"/>
                  <a:pt x="508000" y="172870"/>
                </a:cubicBezTo>
                <a:cubicBezTo>
                  <a:pt x="508000" y="172870"/>
                  <a:pt x="508000" y="172870"/>
                  <a:pt x="0" y="172870"/>
                </a:cubicBezTo>
                <a:cubicBezTo>
                  <a:pt x="0" y="172870"/>
                  <a:pt x="0" y="172870"/>
                  <a:pt x="0" y="157946"/>
                </a:cubicBezTo>
                <a:cubicBezTo>
                  <a:pt x="0" y="143022"/>
                  <a:pt x="9961" y="128098"/>
                  <a:pt x="19922" y="123123"/>
                </a:cubicBezTo>
                <a:cubicBezTo>
                  <a:pt x="19922" y="123123"/>
                  <a:pt x="19922" y="123123"/>
                  <a:pt x="234079" y="3732"/>
                </a:cubicBezTo>
                <a:close/>
              </a:path>
            </a:pathLst>
          </a:custGeom>
          <a:solidFill>
            <a:srgbClr val="FFD29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4" name="ïṩļíďe"/>
          <p:cNvSpPr/>
          <p:nvPr/>
        </p:nvSpPr>
        <p:spPr>
          <a:xfrm>
            <a:off x="4764373" y="2999410"/>
            <a:ext cx="336022" cy="336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8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25" name="îṩ1iḍe"/>
          <p:cNvSpPr>
            <a:spLocks noChangeAspect="1"/>
          </p:cNvSpPr>
          <p:nvPr/>
        </p:nvSpPr>
        <p:spPr bwMode="auto">
          <a:xfrm>
            <a:off x="4764373" y="2001695"/>
            <a:ext cx="336177" cy="287151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rgbClr val="FFD29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6" name="文本框 25"/>
          <p:cNvSpPr txBox="1"/>
          <p:nvPr/>
        </p:nvSpPr>
        <p:spPr>
          <a:xfrm>
            <a:off x="5413348" y="3784941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359904" y="1721526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424040" y="2702159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输入替换</a:t>
            </a:r>
            <a:r>
              <a:rPr lang="zh-CN" altLang="en-US" dirty="0" smtClean="0"/>
              <a:t>内容输入</a:t>
            </a:r>
            <a:r>
              <a:rPr lang="zh-CN" altLang="en-US" dirty="0"/>
              <a:t>替换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7200" y="39876"/>
            <a:ext cx="3664583" cy="5139948"/>
            <a:chOff x="0" y="52391"/>
            <a:chExt cx="4772023" cy="6753216"/>
          </a:xfrm>
          <a:solidFill>
            <a:schemeClr val="bg1">
              <a:lumMod val="85000"/>
            </a:schemeClr>
          </a:solidFill>
        </p:grpSpPr>
        <p:sp>
          <p:nvSpPr>
            <p:cNvPr id="3" name="íṧḷiḑé"/>
            <p:cNvSpPr/>
            <p:nvPr/>
          </p:nvSpPr>
          <p:spPr>
            <a:xfrm>
              <a:off x="0" y="52391"/>
              <a:ext cx="4772023" cy="2002537"/>
            </a:xfrm>
            <a:custGeom>
              <a:avLst/>
              <a:gdLst>
                <a:gd name="connsiteX0" fmla="*/ 0 w 4772023"/>
                <a:gd name="connsiteY0" fmla="*/ 0 h 2311400"/>
                <a:gd name="connsiteX1" fmla="*/ 4772023 w 4772023"/>
                <a:gd name="connsiteY1" fmla="*/ 0 h 2311400"/>
                <a:gd name="connsiteX2" fmla="*/ 4772023 w 4772023"/>
                <a:gd name="connsiteY2" fmla="*/ 1952625 h 2311400"/>
                <a:gd name="connsiteX3" fmla="*/ 2700336 w 4772023"/>
                <a:gd name="connsiteY3" fmla="*/ 1952625 h 2311400"/>
                <a:gd name="connsiteX4" fmla="*/ 2386011 w 4772023"/>
                <a:gd name="connsiteY4" fmla="*/ 2311400 h 2311400"/>
                <a:gd name="connsiteX5" fmla="*/ 2071686 w 4772023"/>
                <a:gd name="connsiteY5" fmla="*/ 1952625 h 2311400"/>
                <a:gd name="connsiteX6" fmla="*/ 0 w 4772023"/>
                <a:gd name="connsiteY6" fmla="*/ 1952625 h 23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2023" h="2311400">
                  <a:moveTo>
                    <a:pt x="0" y="0"/>
                  </a:moveTo>
                  <a:lnTo>
                    <a:pt x="4772023" y="0"/>
                  </a:lnTo>
                  <a:lnTo>
                    <a:pt x="4772023" y="1952625"/>
                  </a:lnTo>
                  <a:lnTo>
                    <a:pt x="2700336" y="1952625"/>
                  </a:lnTo>
                  <a:lnTo>
                    <a:pt x="2386011" y="2311400"/>
                  </a:lnTo>
                  <a:lnTo>
                    <a:pt x="2071686" y="1952625"/>
                  </a:lnTo>
                  <a:lnTo>
                    <a:pt x="0" y="19526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lvl="0" algn="ctr" defTabSz="914400"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Part   02</a:t>
              </a:r>
              <a:endPara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işľîḑê"/>
            <p:cNvSpPr/>
            <p:nvPr/>
          </p:nvSpPr>
          <p:spPr>
            <a:xfrm>
              <a:off x="0" y="5722932"/>
              <a:ext cx="4772023" cy="1082675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55331" y="2458187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914775" cy="521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6827091" y="1823361"/>
            <a:ext cx="1161112" cy="1451390"/>
            <a:chOff x="4874241" y="2973548"/>
            <a:chExt cx="1161112" cy="1451390"/>
          </a:xfrm>
          <a:solidFill>
            <a:schemeClr val="bg1">
              <a:lumMod val="85000"/>
            </a:schemeClr>
          </a:solidFill>
        </p:grpSpPr>
        <p:grpSp>
          <p:nvGrpSpPr>
            <p:cNvPr id="5" name="iŝľïḍè"/>
            <p:cNvGrpSpPr/>
            <p:nvPr/>
          </p:nvGrpSpPr>
          <p:grpSpPr>
            <a:xfrm>
              <a:off x="4874241" y="2973548"/>
              <a:ext cx="1161112" cy="1451390"/>
              <a:chOff x="1361326" y="1123950"/>
              <a:chExt cx="1219200" cy="1524000"/>
            </a:xfrm>
            <a:grpFill/>
          </p:grpSpPr>
          <p:sp>
            <p:nvSpPr>
              <p:cNvPr id="50" name="iṥļîḓé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ïṥḻïḑe"/>
            <p:cNvSpPr/>
            <p:nvPr/>
          </p:nvSpPr>
          <p:spPr>
            <a:xfrm>
              <a:off x="5354433" y="3110024"/>
              <a:ext cx="437835" cy="437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1400" b="1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endParaRPr lang="ar-SA" sz="1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îṩļïdê"/>
            <p:cNvSpPr/>
            <p:nvPr/>
          </p:nvSpPr>
          <p:spPr bwMode="auto">
            <a:xfrm>
              <a:off x="5147316" y="3896641"/>
              <a:ext cx="327646" cy="362846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964343" y="2941950"/>
            <a:ext cx="1161112" cy="1451390"/>
            <a:chOff x="5264185" y="3699243"/>
            <a:chExt cx="1161112" cy="1451390"/>
          </a:xfrm>
          <a:solidFill>
            <a:schemeClr val="tx2">
              <a:lumMod val="75000"/>
            </a:schemeClr>
          </a:solidFill>
        </p:grpSpPr>
        <p:grpSp>
          <p:nvGrpSpPr>
            <p:cNvPr id="3" name="íṥḻïḍé"/>
            <p:cNvGrpSpPr/>
            <p:nvPr/>
          </p:nvGrpSpPr>
          <p:grpSpPr>
            <a:xfrm>
              <a:off x="5264185" y="3699243"/>
              <a:ext cx="1161112" cy="1451390"/>
              <a:chOff x="1361326" y="1123950"/>
              <a:chExt cx="1219200" cy="1524000"/>
            </a:xfrm>
            <a:grpFill/>
          </p:grpSpPr>
          <p:sp>
            <p:nvSpPr>
              <p:cNvPr id="52" name="íṣḷïḓè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ïṡḻidê"/>
            <p:cNvSpPr/>
            <p:nvPr/>
          </p:nvSpPr>
          <p:spPr>
            <a:xfrm>
              <a:off x="5764939" y="3843406"/>
              <a:ext cx="437835" cy="437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sz="1400" b="1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ar-SA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îsliḋe"/>
            <p:cNvSpPr>
              <a:spLocks noChangeAspect="1"/>
            </p:cNvSpPr>
            <p:nvPr/>
          </p:nvSpPr>
          <p:spPr bwMode="auto">
            <a:xfrm>
              <a:off x="5488643" y="4675091"/>
              <a:ext cx="413940" cy="33382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11" name="íṥ1íḑè"/>
          <p:cNvGrpSpPr/>
          <p:nvPr/>
        </p:nvGrpSpPr>
        <p:grpSpPr>
          <a:xfrm>
            <a:off x="3733407" y="1841688"/>
            <a:ext cx="1161112" cy="1451390"/>
            <a:chOff x="4786701" y="2312876"/>
            <a:chExt cx="1097059" cy="1371324"/>
          </a:xfrm>
          <a:solidFill>
            <a:schemeClr val="bg1">
              <a:lumMod val="85000"/>
            </a:schemeClr>
          </a:solidFill>
        </p:grpSpPr>
        <p:grpSp>
          <p:nvGrpSpPr>
            <p:cNvPr id="43" name="ïṣ1îḑê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grpFill/>
          </p:grpSpPr>
          <p:sp>
            <p:nvSpPr>
              <p:cNvPr id="46" name="íŝlîḑé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ïṥḻîḋè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  <a:endParaRPr lang="en-US" sz="1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îş1îḓé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41743" y="2941950"/>
            <a:ext cx="1161112" cy="1451390"/>
            <a:chOff x="4450867" y="2224104"/>
            <a:chExt cx="1161112" cy="1451390"/>
          </a:xfrm>
        </p:grpSpPr>
        <p:grpSp>
          <p:nvGrpSpPr>
            <p:cNvPr id="7" name="íS1îďe"/>
            <p:cNvGrpSpPr/>
            <p:nvPr/>
          </p:nvGrpSpPr>
          <p:grpSpPr>
            <a:xfrm>
              <a:off x="4450867" y="2224104"/>
              <a:ext cx="1161112" cy="1451390"/>
              <a:chOff x="1361326" y="1123950"/>
              <a:chExt cx="1219200" cy="1524000"/>
            </a:xfrm>
            <a:solidFill>
              <a:schemeClr val="accent3"/>
            </a:solidFill>
          </p:grpSpPr>
          <p:sp>
            <p:nvSpPr>
              <p:cNvPr id="48" name="îṩḻïḋè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íṡľídê"/>
            <p:cNvSpPr/>
            <p:nvPr/>
          </p:nvSpPr>
          <p:spPr>
            <a:xfrm>
              <a:off x="4965621" y="2357225"/>
              <a:ext cx="437835" cy="437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400" b="1">
                  <a:solidFill>
                    <a:schemeClr val="accent3">
                      <a:lumMod val="100000"/>
                    </a:schemeClr>
                  </a:solidFill>
                </a:rPr>
                <a:t>3</a:t>
              </a:r>
              <a:endParaRPr lang="en-US" sz="14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2" name="íṧļïḋè"/>
            <p:cNvSpPr/>
            <p:nvPr/>
          </p:nvSpPr>
          <p:spPr bwMode="auto">
            <a:xfrm>
              <a:off x="4740292" y="3190704"/>
              <a:ext cx="349240" cy="349240"/>
            </a:xfrm>
            <a:custGeom>
              <a:avLst/>
              <a:gdLst/>
              <a:ahLst/>
              <a:cxnLst>
                <a:cxn ang="0">
                  <a:pos x="72" y="68"/>
                </a:cxn>
                <a:cxn ang="0">
                  <a:pos x="68" y="72"/>
                </a:cxn>
                <a:cxn ang="0">
                  <a:pos x="29" y="72"/>
                </a:cxn>
                <a:cxn ang="0">
                  <a:pos x="25" y="68"/>
                </a:cxn>
                <a:cxn ang="0">
                  <a:pos x="25" y="62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7" y="0"/>
                </a:cxn>
                <a:cxn ang="0">
                  <a:pos x="51" y="4"/>
                </a:cxn>
                <a:cxn ang="0">
                  <a:pos x="51" y="17"/>
                </a:cxn>
                <a:cxn ang="0">
                  <a:pos x="53" y="18"/>
                </a:cxn>
                <a:cxn ang="0">
                  <a:pos x="69" y="35"/>
                </a:cxn>
                <a:cxn ang="0">
                  <a:pos x="72" y="41"/>
                </a:cxn>
                <a:cxn ang="0">
                  <a:pos x="72" y="68"/>
                </a:cxn>
                <a:cxn ang="0">
                  <a:pos x="41" y="7"/>
                </a:cxn>
                <a:cxn ang="0">
                  <a:pos x="40" y="5"/>
                </a:cxn>
                <a:cxn ang="0">
                  <a:pos x="11" y="5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1"/>
                </a:cxn>
                <a:cxn ang="0">
                  <a:pos x="40" y="11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67" y="67"/>
                </a:cxn>
                <a:cxn ang="0">
                  <a:pos x="67" y="41"/>
                </a:cxn>
                <a:cxn ang="0">
                  <a:pos x="50" y="41"/>
                </a:cxn>
                <a:cxn ang="0">
                  <a:pos x="46" y="38"/>
                </a:cxn>
                <a:cxn ang="0">
                  <a:pos x="46" y="21"/>
                </a:cxn>
                <a:cxn ang="0">
                  <a:pos x="31" y="21"/>
                </a:cxn>
                <a:cxn ang="0">
                  <a:pos x="31" y="67"/>
                </a:cxn>
                <a:cxn ang="0">
                  <a:pos x="67" y="67"/>
                </a:cxn>
                <a:cxn ang="0">
                  <a:pos x="63" y="36"/>
                </a:cxn>
                <a:cxn ang="0">
                  <a:pos x="51" y="24"/>
                </a:cxn>
                <a:cxn ang="0">
                  <a:pos x="51" y="36"/>
                </a:cxn>
                <a:cxn ang="0">
                  <a:pos x="63" y="36"/>
                </a:cxn>
              </a:cxnLst>
              <a:rect l="0" t="0" r="r" b="b"/>
              <a:pathLst>
                <a:path w="72" h="72">
                  <a:moveTo>
                    <a:pt x="72" y="68"/>
                  </a:moveTo>
                  <a:cubicBezTo>
                    <a:pt x="72" y="71"/>
                    <a:pt x="70" y="72"/>
                    <a:pt x="6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7" y="72"/>
                    <a:pt x="25" y="71"/>
                    <a:pt x="25" y="68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1" y="36"/>
                    <a:pt x="72" y="39"/>
                    <a:pt x="72" y="41"/>
                  </a:cubicBezTo>
                  <a:lnTo>
                    <a:pt x="72" y="68"/>
                  </a:lnTo>
                  <a:close/>
                  <a:moveTo>
                    <a:pt x="41" y="7"/>
                  </a:moveTo>
                  <a:cubicBezTo>
                    <a:pt x="41" y="6"/>
                    <a:pt x="40" y="5"/>
                    <a:pt x="4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0"/>
                    <a:pt x="41" y="9"/>
                  </a:cubicBezTo>
                  <a:lnTo>
                    <a:pt x="41" y="7"/>
                  </a:lnTo>
                  <a:close/>
                  <a:moveTo>
                    <a:pt x="67" y="67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0"/>
                    <a:pt x="46" y="3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67"/>
                    <a:pt x="31" y="67"/>
                    <a:pt x="31" y="67"/>
                  </a:cubicBezTo>
                  <a:lnTo>
                    <a:pt x="67" y="67"/>
                  </a:lnTo>
                  <a:close/>
                  <a:moveTo>
                    <a:pt x="63" y="36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7" name="işḻîdê"/>
          <p:cNvGrpSpPr/>
          <p:nvPr/>
        </p:nvGrpSpPr>
        <p:grpSpPr>
          <a:xfrm>
            <a:off x="2004139" y="2924568"/>
            <a:ext cx="1161112" cy="1451390"/>
            <a:chOff x="4786701" y="2312876"/>
            <a:chExt cx="1097059" cy="1371324"/>
          </a:xfrm>
          <a:solidFill>
            <a:schemeClr val="tx2">
              <a:lumMod val="75000"/>
            </a:schemeClr>
          </a:solidFill>
        </p:grpSpPr>
        <p:grpSp>
          <p:nvGrpSpPr>
            <p:cNvPr id="30" name="îṩ1îḍé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grpFill/>
          </p:grpSpPr>
          <p:sp>
            <p:nvSpPr>
              <p:cNvPr id="33" name="ïŝľiḓè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işļidè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i$ḻîde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9" name="íşḻíḋé"/>
          <p:cNvGrpSpPr/>
          <p:nvPr/>
        </p:nvGrpSpPr>
        <p:grpSpPr>
          <a:xfrm>
            <a:off x="809742" y="1823361"/>
            <a:ext cx="1161112" cy="1451390"/>
            <a:chOff x="4786701" y="2312876"/>
            <a:chExt cx="1097059" cy="1371324"/>
          </a:xfrm>
          <a:solidFill>
            <a:srgbClr val="A5A5A5"/>
          </a:solidFill>
        </p:grpSpPr>
        <p:grpSp>
          <p:nvGrpSpPr>
            <p:cNvPr id="23" name="iṡļîdè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grpFill/>
          </p:grpSpPr>
          <p:sp>
            <p:nvSpPr>
              <p:cNvPr id="26" name="ïṡlíḓê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iŝḷiďé"/>
            <p:cNvSpPr/>
            <p:nvPr/>
          </p:nvSpPr>
          <p:spPr>
            <a:xfrm>
              <a:off x="5272598" y="2445195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isḻïḍé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896843" y="135856"/>
            <a:ext cx="30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</a:rPr>
              <a:t>输入标题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49440" y="3517806"/>
            <a:ext cx="174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59" name="文本框 58"/>
          <p:cNvSpPr txBox="1"/>
          <p:nvPr/>
        </p:nvSpPr>
        <p:spPr>
          <a:xfrm>
            <a:off x="2050522" y="2104773"/>
            <a:ext cx="174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60" name="文本框 59"/>
          <p:cNvSpPr txBox="1"/>
          <p:nvPr/>
        </p:nvSpPr>
        <p:spPr>
          <a:xfrm>
            <a:off x="3159253" y="3541118"/>
            <a:ext cx="174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61" name="文本框 60"/>
          <p:cNvSpPr txBox="1"/>
          <p:nvPr/>
        </p:nvSpPr>
        <p:spPr>
          <a:xfrm>
            <a:off x="5189487" y="2126527"/>
            <a:ext cx="174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064744" y="3511197"/>
            <a:ext cx="174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输入替换</a:t>
            </a:r>
            <a:r>
              <a:rPr lang="zh-CN" altLang="en-US" sz="1200" dirty="0" smtClean="0"/>
              <a:t>内容输入</a:t>
            </a:r>
            <a:r>
              <a:rPr lang="zh-CN" altLang="en-US" sz="1200" dirty="0"/>
              <a:t>替换</a:t>
            </a:r>
            <a:r>
              <a:rPr lang="zh-CN" altLang="en-US" sz="1200" dirty="0" smtClean="0"/>
              <a:t>内容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prism isInverted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p="http://schemas.openxmlformats.org/presentationml/2006/main">
  <p:tag name="ISLIDE.DIAGRAM" val="58d5aaf0-12c7-4c5d-a12e-a369445d988a"/>
</p:tagLst>
</file>

<file path=ppt/tags/tag2.xml><?xml version="1.0" encoding="utf-8"?>
<p:tagLst xmlns:p="http://schemas.openxmlformats.org/presentationml/2006/main">
  <p:tag name="ISLIDE.DIAGRAM" val="27c0fd1a-f671-402d-8da3-a1d48e8f671b"/>
</p:tagLst>
</file>

<file path=ppt/tags/tag3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1093</Words>
  <Application>WPS 演示</Application>
  <PresentationFormat>自定义</PresentationFormat>
  <Paragraphs>245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幼圆</vt:lpstr>
      <vt:lpstr>微软雅黑</vt:lpstr>
      <vt:lpstr>Calibri</vt:lpstr>
      <vt:lpstr>等线</vt:lpstr>
      <vt:lpstr>Arial Unicode MS</vt:lpstr>
      <vt:lpstr>等线 Light</vt:lpstr>
      <vt:lpstr>Calibri Light</vt:lpstr>
      <vt:lpstr>FontAwesome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3</cp:revision>
  <dcterms:created xsi:type="dcterms:W3CDTF">2020-11-26T08:42:00Z</dcterms:created>
  <dcterms:modified xsi:type="dcterms:W3CDTF">2020-11-30T03:38:15Z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