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8" r:id="rId3"/>
    <p:sldId id="257" r:id="rId4"/>
    <p:sldId id="269" r:id="rId5"/>
    <p:sldId id="256" r:id="rId6"/>
    <p:sldId id="270" r:id="rId7"/>
    <p:sldId id="259" r:id="rId8"/>
    <p:sldId id="275" r:id="rId9"/>
    <p:sldId id="271" r:id="rId10"/>
    <p:sldId id="260" r:id="rId11"/>
    <p:sldId id="272" r:id="rId12"/>
    <p:sldId id="263" r:id="rId13"/>
    <p:sldId id="276" r:id="rId14"/>
    <p:sldId id="278" r:id="rId15"/>
    <p:sldId id="273" r:id="rId16"/>
    <p:sldId id="265" r:id="rId17"/>
    <p:sldId id="277" r:id="rId18"/>
    <p:sldId id="274" r:id="rId19"/>
    <p:sldId id="266" r:id="rId20"/>
    <p:sldId id="267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5" autoAdjust="0"/>
    <p:restoredTop sz="95317" autoAdjust="0"/>
  </p:normalViewPr>
  <p:slideViewPr>
    <p:cSldViewPr snapToGrid="0" showGuides="1">
      <p:cViewPr varScale="1">
        <p:scale>
          <a:sx n="55" d="100"/>
          <a:sy n="55" d="100"/>
        </p:scale>
        <p:origin x="-84" y="-1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4FA81-409F-4F27-8255-547A0393811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7F308-F2A6-4FF1-B49E-18893BD41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101667" y="3708588"/>
            <a:ext cx="2593126" cy="1963779"/>
          </a:xfrm>
          <a:custGeom>
            <a:avLst/>
            <a:gdLst>
              <a:gd name="connsiteX0" fmla="*/ 332408 w 2593126"/>
              <a:gd name="connsiteY0" fmla="*/ 0 h 1963779"/>
              <a:gd name="connsiteX1" fmla="*/ 2593126 w 2593126"/>
              <a:gd name="connsiteY1" fmla="*/ 520776 h 1963779"/>
              <a:gd name="connsiteX2" fmla="*/ 2260717 w 2593126"/>
              <a:gd name="connsiteY2" fmla="*/ 1963779 h 1963779"/>
              <a:gd name="connsiteX3" fmla="*/ 0 w 2593126"/>
              <a:gd name="connsiteY3" fmla="*/ 1443003 h 196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126" h="1963779">
                <a:moveTo>
                  <a:pt x="332408" y="0"/>
                </a:moveTo>
                <a:lnTo>
                  <a:pt x="2593126" y="520776"/>
                </a:lnTo>
                <a:lnTo>
                  <a:pt x="2260717" y="1963779"/>
                </a:lnTo>
                <a:lnTo>
                  <a:pt x="0" y="1443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2742767" y="2169597"/>
            <a:ext cx="2593126" cy="1963779"/>
          </a:xfrm>
          <a:custGeom>
            <a:avLst/>
            <a:gdLst>
              <a:gd name="connsiteX0" fmla="*/ 332408 w 2593126"/>
              <a:gd name="connsiteY0" fmla="*/ 0 h 1963779"/>
              <a:gd name="connsiteX1" fmla="*/ 2593126 w 2593126"/>
              <a:gd name="connsiteY1" fmla="*/ 520776 h 1963779"/>
              <a:gd name="connsiteX2" fmla="*/ 2260717 w 2593126"/>
              <a:gd name="connsiteY2" fmla="*/ 1963779 h 1963779"/>
              <a:gd name="connsiteX3" fmla="*/ 0 w 2593126"/>
              <a:gd name="connsiteY3" fmla="*/ 1443003 h 196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126" h="1963779">
                <a:moveTo>
                  <a:pt x="332408" y="0"/>
                </a:moveTo>
                <a:lnTo>
                  <a:pt x="2593126" y="520776"/>
                </a:lnTo>
                <a:lnTo>
                  <a:pt x="2260717" y="1963779"/>
                </a:lnTo>
                <a:lnTo>
                  <a:pt x="0" y="1443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6461778" y="688889"/>
            <a:ext cx="4173564" cy="3317492"/>
          </a:xfrm>
          <a:custGeom>
            <a:avLst/>
            <a:gdLst>
              <a:gd name="connsiteX0" fmla="*/ 3469618 w 4173564"/>
              <a:gd name="connsiteY0" fmla="*/ 0 h 3317492"/>
              <a:gd name="connsiteX1" fmla="*/ 4173564 w 4173564"/>
              <a:gd name="connsiteY1" fmla="*/ 2214637 h 3317492"/>
              <a:gd name="connsiteX2" fmla="*/ 703947 w 4173564"/>
              <a:gd name="connsiteY2" fmla="*/ 3317492 h 3317492"/>
              <a:gd name="connsiteX3" fmla="*/ 0 w 4173564"/>
              <a:gd name="connsiteY3" fmla="*/ 1102855 h 331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3564" h="3317492">
                <a:moveTo>
                  <a:pt x="3469618" y="0"/>
                </a:moveTo>
                <a:lnTo>
                  <a:pt x="4173564" y="2214637"/>
                </a:lnTo>
                <a:lnTo>
                  <a:pt x="703947" y="3317492"/>
                </a:lnTo>
                <a:lnTo>
                  <a:pt x="0" y="110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383867" y="630606"/>
            <a:ext cx="2593126" cy="1963780"/>
          </a:xfrm>
          <a:custGeom>
            <a:avLst/>
            <a:gdLst>
              <a:gd name="connsiteX0" fmla="*/ 332408 w 2593126"/>
              <a:gd name="connsiteY0" fmla="*/ 0 h 1963780"/>
              <a:gd name="connsiteX1" fmla="*/ 2593126 w 2593126"/>
              <a:gd name="connsiteY1" fmla="*/ 520776 h 1963780"/>
              <a:gd name="connsiteX2" fmla="*/ 2260718 w 2593126"/>
              <a:gd name="connsiteY2" fmla="*/ 1963780 h 1963780"/>
              <a:gd name="connsiteX3" fmla="*/ 0 w 2593126"/>
              <a:gd name="connsiteY3" fmla="*/ 1443003 h 196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126" h="1963780">
                <a:moveTo>
                  <a:pt x="332408" y="0"/>
                </a:moveTo>
                <a:lnTo>
                  <a:pt x="2593126" y="520776"/>
                </a:lnTo>
                <a:lnTo>
                  <a:pt x="2260718" y="1963780"/>
                </a:lnTo>
                <a:lnTo>
                  <a:pt x="0" y="1443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552538" y="2687280"/>
            <a:ext cx="3611627" cy="2933728"/>
          </a:xfrm>
          <a:custGeom>
            <a:avLst/>
            <a:gdLst>
              <a:gd name="connsiteX0" fmla="*/ 676928 w 3611627"/>
              <a:gd name="connsiteY0" fmla="*/ 0 h 2933728"/>
              <a:gd name="connsiteX1" fmla="*/ 3611627 w 3611627"/>
              <a:gd name="connsiteY1" fmla="*/ 1060527 h 2933728"/>
              <a:gd name="connsiteX2" fmla="*/ 2934699 w 3611627"/>
              <a:gd name="connsiteY2" fmla="*/ 2933728 h 2933728"/>
              <a:gd name="connsiteX3" fmla="*/ 0 w 3611627"/>
              <a:gd name="connsiteY3" fmla="*/ 1873202 h 293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1627" h="2933728">
                <a:moveTo>
                  <a:pt x="676928" y="0"/>
                </a:moveTo>
                <a:lnTo>
                  <a:pt x="3611627" y="1060527"/>
                </a:lnTo>
                <a:lnTo>
                  <a:pt x="2934699" y="2933728"/>
                </a:lnTo>
                <a:lnTo>
                  <a:pt x="0" y="18732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256855" y="3151533"/>
            <a:ext cx="3397908" cy="2463458"/>
          </a:xfrm>
          <a:custGeom>
            <a:avLst/>
            <a:gdLst>
              <a:gd name="connsiteX0" fmla="*/ 317318 w 3397908"/>
              <a:gd name="connsiteY0" fmla="*/ 0 h 2463458"/>
              <a:gd name="connsiteX1" fmla="*/ 3397908 w 3397908"/>
              <a:gd name="connsiteY1" fmla="*/ 497136 h 2463458"/>
              <a:gd name="connsiteX2" fmla="*/ 3080589 w 3397908"/>
              <a:gd name="connsiteY2" fmla="*/ 2463458 h 2463458"/>
              <a:gd name="connsiteX3" fmla="*/ 0 w 3397908"/>
              <a:gd name="connsiteY3" fmla="*/ 1966323 h 246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908" h="2463458">
                <a:moveTo>
                  <a:pt x="317318" y="0"/>
                </a:moveTo>
                <a:lnTo>
                  <a:pt x="3397908" y="497136"/>
                </a:lnTo>
                <a:lnTo>
                  <a:pt x="3080589" y="2463458"/>
                </a:lnTo>
                <a:lnTo>
                  <a:pt x="0" y="19663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909123" y="2479724"/>
            <a:ext cx="3577184" cy="2843441"/>
          </a:xfrm>
          <a:custGeom>
            <a:avLst/>
            <a:gdLst>
              <a:gd name="connsiteX0" fmla="*/ 2973828 w 3577184"/>
              <a:gd name="connsiteY0" fmla="*/ 0 h 2843441"/>
              <a:gd name="connsiteX1" fmla="*/ 3577184 w 3577184"/>
              <a:gd name="connsiteY1" fmla="*/ 1898177 h 2843441"/>
              <a:gd name="connsiteX2" fmla="*/ 603356 w 3577184"/>
              <a:gd name="connsiteY2" fmla="*/ 2843441 h 2843441"/>
              <a:gd name="connsiteX3" fmla="*/ 0 w 3577184"/>
              <a:gd name="connsiteY3" fmla="*/ 945263 h 284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184" h="2843441">
                <a:moveTo>
                  <a:pt x="2973828" y="0"/>
                </a:moveTo>
                <a:lnTo>
                  <a:pt x="3577184" y="1898177"/>
                </a:lnTo>
                <a:lnTo>
                  <a:pt x="603356" y="2843441"/>
                </a:lnTo>
                <a:lnTo>
                  <a:pt x="0" y="945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9591398" y="819553"/>
            <a:ext cx="1606714" cy="1746352"/>
          </a:xfrm>
          <a:custGeom>
            <a:avLst/>
            <a:gdLst>
              <a:gd name="connsiteX0" fmla="*/ 207759 w 1606714"/>
              <a:gd name="connsiteY0" fmla="*/ 0 h 1746352"/>
              <a:gd name="connsiteX1" fmla="*/ 1606714 w 1606714"/>
              <a:gd name="connsiteY1" fmla="*/ 186306 h 1746352"/>
              <a:gd name="connsiteX2" fmla="*/ 1398955 w 1606714"/>
              <a:gd name="connsiteY2" fmla="*/ 1746352 h 1746352"/>
              <a:gd name="connsiteX3" fmla="*/ 0 w 1606714"/>
              <a:gd name="connsiteY3" fmla="*/ 1560047 h 174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714" h="1746352">
                <a:moveTo>
                  <a:pt x="207759" y="0"/>
                </a:moveTo>
                <a:lnTo>
                  <a:pt x="1606714" y="186306"/>
                </a:lnTo>
                <a:lnTo>
                  <a:pt x="1398955" y="1746352"/>
                </a:lnTo>
                <a:lnTo>
                  <a:pt x="0" y="1560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88180" y="819553"/>
            <a:ext cx="1606714" cy="1746352"/>
          </a:xfrm>
          <a:custGeom>
            <a:avLst/>
            <a:gdLst>
              <a:gd name="connsiteX0" fmla="*/ 207759 w 1606714"/>
              <a:gd name="connsiteY0" fmla="*/ 0 h 1746352"/>
              <a:gd name="connsiteX1" fmla="*/ 1606714 w 1606714"/>
              <a:gd name="connsiteY1" fmla="*/ 186306 h 1746352"/>
              <a:gd name="connsiteX2" fmla="*/ 1398955 w 1606714"/>
              <a:gd name="connsiteY2" fmla="*/ 1746352 h 1746352"/>
              <a:gd name="connsiteX3" fmla="*/ 0 w 1606714"/>
              <a:gd name="connsiteY3" fmla="*/ 1560047 h 174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714" h="1746352">
                <a:moveTo>
                  <a:pt x="207759" y="0"/>
                </a:moveTo>
                <a:lnTo>
                  <a:pt x="1606714" y="186306"/>
                </a:lnTo>
                <a:lnTo>
                  <a:pt x="1398955" y="1746352"/>
                </a:lnTo>
                <a:lnTo>
                  <a:pt x="0" y="1560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5184962" y="819553"/>
            <a:ext cx="1606714" cy="1746352"/>
          </a:xfrm>
          <a:custGeom>
            <a:avLst/>
            <a:gdLst>
              <a:gd name="connsiteX0" fmla="*/ 207758 w 1606714"/>
              <a:gd name="connsiteY0" fmla="*/ 0 h 1746352"/>
              <a:gd name="connsiteX1" fmla="*/ 1606714 w 1606714"/>
              <a:gd name="connsiteY1" fmla="*/ 186306 h 1746352"/>
              <a:gd name="connsiteX2" fmla="*/ 1398954 w 1606714"/>
              <a:gd name="connsiteY2" fmla="*/ 1746352 h 1746352"/>
              <a:gd name="connsiteX3" fmla="*/ 0 w 1606714"/>
              <a:gd name="connsiteY3" fmla="*/ 1560047 h 174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714" h="1746352">
                <a:moveTo>
                  <a:pt x="207758" y="0"/>
                </a:moveTo>
                <a:lnTo>
                  <a:pt x="1606714" y="186306"/>
                </a:lnTo>
                <a:lnTo>
                  <a:pt x="1398954" y="1746352"/>
                </a:lnTo>
                <a:lnTo>
                  <a:pt x="0" y="1560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2981743" y="819553"/>
            <a:ext cx="1606715" cy="1746352"/>
          </a:xfrm>
          <a:custGeom>
            <a:avLst/>
            <a:gdLst>
              <a:gd name="connsiteX0" fmla="*/ 207759 w 1606715"/>
              <a:gd name="connsiteY0" fmla="*/ 0 h 1746352"/>
              <a:gd name="connsiteX1" fmla="*/ 1606715 w 1606715"/>
              <a:gd name="connsiteY1" fmla="*/ 186306 h 1746352"/>
              <a:gd name="connsiteX2" fmla="*/ 1398955 w 1606715"/>
              <a:gd name="connsiteY2" fmla="*/ 1746352 h 1746352"/>
              <a:gd name="connsiteX3" fmla="*/ 0 w 1606715"/>
              <a:gd name="connsiteY3" fmla="*/ 1560047 h 174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715" h="1746352">
                <a:moveTo>
                  <a:pt x="207759" y="0"/>
                </a:moveTo>
                <a:lnTo>
                  <a:pt x="1606715" y="186306"/>
                </a:lnTo>
                <a:lnTo>
                  <a:pt x="1398955" y="1746352"/>
                </a:lnTo>
                <a:lnTo>
                  <a:pt x="0" y="1560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210164" y="2758437"/>
            <a:ext cx="3849050" cy="2815884"/>
          </a:xfrm>
          <a:custGeom>
            <a:avLst/>
            <a:gdLst>
              <a:gd name="connsiteX0" fmla="*/ 386755 w 3849050"/>
              <a:gd name="connsiteY0" fmla="*/ 0 h 2815884"/>
              <a:gd name="connsiteX1" fmla="*/ 3849050 w 3849050"/>
              <a:gd name="connsiteY1" fmla="*/ 605921 h 2815884"/>
              <a:gd name="connsiteX2" fmla="*/ 3462295 w 3849050"/>
              <a:gd name="connsiteY2" fmla="*/ 2815884 h 2815884"/>
              <a:gd name="connsiteX3" fmla="*/ 0 w 3849050"/>
              <a:gd name="connsiteY3" fmla="*/ 2209963 h 28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050" h="2815884">
                <a:moveTo>
                  <a:pt x="386755" y="0"/>
                </a:moveTo>
                <a:lnTo>
                  <a:pt x="3849050" y="605921"/>
                </a:lnTo>
                <a:lnTo>
                  <a:pt x="3462295" y="2815884"/>
                </a:lnTo>
                <a:lnTo>
                  <a:pt x="0" y="22099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193571" y="898422"/>
            <a:ext cx="4029393" cy="3202893"/>
          </a:xfrm>
          <a:custGeom>
            <a:avLst/>
            <a:gdLst>
              <a:gd name="connsiteX0" fmla="*/ 3349764 w 4029393"/>
              <a:gd name="connsiteY0" fmla="*/ 0 h 3202893"/>
              <a:gd name="connsiteX1" fmla="*/ 4029393 w 4029393"/>
              <a:gd name="connsiteY1" fmla="*/ 2138134 h 3202893"/>
              <a:gd name="connsiteX2" fmla="*/ 679629 w 4029393"/>
              <a:gd name="connsiteY2" fmla="*/ 3202893 h 3202893"/>
              <a:gd name="connsiteX3" fmla="*/ 0 w 4029393"/>
              <a:gd name="connsiteY3" fmla="*/ 1064758 h 320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393" h="3202893">
                <a:moveTo>
                  <a:pt x="3349764" y="0"/>
                </a:moveTo>
                <a:lnTo>
                  <a:pt x="4029393" y="2138134"/>
                </a:lnTo>
                <a:lnTo>
                  <a:pt x="679629" y="3202893"/>
                </a:lnTo>
                <a:lnTo>
                  <a:pt x="0" y="1064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8552726" y="4359616"/>
            <a:ext cx="2474677" cy="1851216"/>
          </a:xfrm>
          <a:custGeom>
            <a:avLst/>
            <a:gdLst>
              <a:gd name="connsiteX0" fmla="*/ 292599 w 2474677"/>
              <a:gd name="connsiteY0" fmla="*/ 0 h 1851216"/>
              <a:gd name="connsiteX1" fmla="*/ 2474677 w 2474677"/>
              <a:gd name="connsiteY1" fmla="*/ 458407 h 1851216"/>
              <a:gd name="connsiteX2" fmla="*/ 2182078 w 2474677"/>
              <a:gd name="connsiteY2" fmla="*/ 1851216 h 1851216"/>
              <a:gd name="connsiteX3" fmla="*/ 0 w 2474677"/>
              <a:gd name="connsiteY3" fmla="*/ 1392808 h 18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4677" h="1851216">
                <a:moveTo>
                  <a:pt x="292599" y="0"/>
                </a:moveTo>
                <a:lnTo>
                  <a:pt x="2474677" y="458407"/>
                </a:lnTo>
                <a:lnTo>
                  <a:pt x="2182078" y="1851216"/>
                </a:lnTo>
                <a:lnTo>
                  <a:pt x="0" y="13928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534606" y="2550517"/>
            <a:ext cx="2390593" cy="1691608"/>
          </a:xfrm>
          <a:custGeom>
            <a:avLst/>
            <a:gdLst>
              <a:gd name="connsiteX0" fmla="*/ 2212105 w 2390593"/>
              <a:gd name="connsiteY0" fmla="*/ 0 h 1691608"/>
              <a:gd name="connsiteX1" fmla="*/ 2390593 w 2390593"/>
              <a:gd name="connsiteY1" fmla="*/ 1411974 h 1691608"/>
              <a:gd name="connsiteX2" fmla="*/ 178488 w 2390593"/>
              <a:gd name="connsiteY2" fmla="*/ 1691608 h 1691608"/>
              <a:gd name="connsiteX3" fmla="*/ 0 w 2390593"/>
              <a:gd name="connsiteY3" fmla="*/ 279634 h 169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0593" h="1691608">
                <a:moveTo>
                  <a:pt x="2212105" y="0"/>
                </a:moveTo>
                <a:lnTo>
                  <a:pt x="2390593" y="1411974"/>
                </a:lnTo>
                <a:lnTo>
                  <a:pt x="178488" y="1691608"/>
                </a:lnTo>
                <a:lnTo>
                  <a:pt x="0" y="2796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8498045" y="398154"/>
            <a:ext cx="2536931" cy="1985711"/>
          </a:xfrm>
          <a:custGeom>
            <a:avLst/>
            <a:gdLst>
              <a:gd name="connsiteX0" fmla="*/ 394669 w 2536931"/>
              <a:gd name="connsiteY0" fmla="*/ 0 h 1985711"/>
              <a:gd name="connsiteX1" fmla="*/ 2536931 w 2536931"/>
              <a:gd name="connsiteY1" fmla="*/ 618317 h 1985711"/>
              <a:gd name="connsiteX2" fmla="*/ 2142262 w 2536931"/>
              <a:gd name="connsiteY2" fmla="*/ 1985711 h 1985711"/>
              <a:gd name="connsiteX3" fmla="*/ 0 w 2536931"/>
              <a:gd name="connsiteY3" fmla="*/ 1367394 h 198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6931" h="1985711">
                <a:moveTo>
                  <a:pt x="394669" y="0"/>
                </a:moveTo>
                <a:lnTo>
                  <a:pt x="2536931" y="618317"/>
                </a:lnTo>
                <a:lnTo>
                  <a:pt x="2142262" y="1985711"/>
                </a:lnTo>
                <a:lnTo>
                  <a:pt x="0" y="13673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6187704" y="670984"/>
            <a:ext cx="4635464" cy="3628279"/>
          </a:xfrm>
          <a:custGeom>
            <a:avLst/>
            <a:gdLst>
              <a:gd name="connsiteX0" fmla="*/ 721135 w 4635464"/>
              <a:gd name="connsiteY0" fmla="*/ 0 h 3628279"/>
              <a:gd name="connsiteX1" fmla="*/ 4635464 w 4635464"/>
              <a:gd name="connsiteY1" fmla="*/ 1129785 h 3628279"/>
              <a:gd name="connsiteX2" fmla="*/ 3914329 w 4635464"/>
              <a:gd name="connsiteY2" fmla="*/ 3628279 h 3628279"/>
              <a:gd name="connsiteX3" fmla="*/ 0 w 4635464"/>
              <a:gd name="connsiteY3" fmla="*/ 2498495 h 362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464" h="3628279">
                <a:moveTo>
                  <a:pt x="721135" y="0"/>
                </a:moveTo>
                <a:lnTo>
                  <a:pt x="4635464" y="1129785"/>
                </a:lnTo>
                <a:lnTo>
                  <a:pt x="3914329" y="3628279"/>
                </a:lnTo>
                <a:lnTo>
                  <a:pt x="0" y="24984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721937" y="3754981"/>
            <a:ext cx="1657657" cy="1790272"/>
          </a:xfrm>
          <a:custGeom>
            <a:avLst/>
            <a:gdLst>
              <a:gd name="connsiteX0" fmla="*/ 1390883 w 1657657"/>
              <a:gd name="connsiteY0" fmla="*/ 0 h 1790272"/>
              <a:gd name="connsiteX1" fmla="*/ 1657657 w 1657657"/>
              <a:gd name="connsiteY1" fmla="*/ 1551046 h 1790272"/>
              <a:gd name="connsiteX2" fmla="*/ 266774 w 1657657"/>
              <a:gd name="connsiteY2" fmla="*/ 1790272 h 1790272"/>
              <a:gd name="connsiteX3" fmla="*/ 0 w 1657657"/>
              <a:gd name="connsiteY3" fmla="*/ 239227 h 179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657" h="1790272">
                <a:moveTo>
                  <a:pt x="1390883" y="0"/>
                </a:moveTo>
                <a:lnTo>
                  <a:pt x="1657657" y="1551046"/>
                </a:lnTo>
                <a:lnTo>
                  <a:pt x="266774" y="1790272"/>
                </a:lnTo>
                <a:lnTo>
                  <a:pt x="0" y="2392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2596673" y="2175484"/>
            <a:ext cx="1657657" cy="1790271"/>
          </a:xfrm>
          <a:custGeom>
            <a:avLst/>
            <a:gdLst>
              <a:gd name="connsiteX0" fmla="*/ 1390883 w 1657657"/>
              <a:gd name="connsiteY0" fmla="*/ 0 h 1790271"/>
              <a:gd name="connsiteX1" fmla="*/ 1657657 w 1657657"/>
              <a:gd name="connsiteY1" fmla="*/ 1551045 h 1790271"/>
              <a:gd name="connsiteX2" fmla="*/ 266774 w 1657657"/>
              <a:gd name="connsiteY2" fmla="*/ 1790271 h 1790271"/>
              <a:gd name="connsiteX3" fmla="*/ 0 w 1657657"/>
              <a:gd name="connsiteY3" fmla="*/ 239226 h 179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657" h="1790271">
                <a:moveTo>
                  <a:pt x="1390883" y="0"/>
                </a:moveTo>
                <a:lnTo>
                  <a:pt x="1657657" y="1551045"/>
                </a:lnTo>
                <a:lnTo>
                  <a:pt x="266774" y="1790271"/>
                </a:lnTo>
                <a:lnTo>
                  <a:pt x="0" y="239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721937" y="835077"/>
            <a:ext cx="1657657" cy="1790272"/>
          </a:xfrm>
          <a:custGeom>
            <a:avLst/>
            <a:gdLst>
              <a:gd name="connsiteX0" fmla="*/ 1390883 w 1657657"/>
              <a:gd name="connsiteY0" fmla="*/ 0 h 1790272"/>
              <a:gd name="connsiteX1" fmla="*/ 1657657 w 1657657"/>
              <a:gd name="connsiteY1" fmla="*/ 1551045 h 1790272"/>
              <a:gd name="connsiteX2" fmla="*/ 266774 w 1657657"/>
              <a:gd name="connsiteY2" fmla="*/ 1790272 h 1790272"/>
              <a:gd name="connsiteX3" fmla="*/ 0 w 1657657"/>
              <a:gd name="connsiteY3" fmla="*/ 239227 h 179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657" h="1790272">
                <a:moveTo>
                  <a:pt x="1390883" y="0"/>
                </a:moveTo>
                <a:lnTo>
                  <a:pt x="1657657" y="1551045"/>
                </a:lnTo>
                <a:lnTo>
                  <a:pt x="266774" y="1790272"/>
                </a:lnTo>
                <a:lnTo>
                  <a:pt x="0" y="2392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6635599" y="951760"/>
            <a:ext cx="3893990" cy="3040294"/>
          </a:xfrm>
          <a:custGeom>
            <a:avLst/>
            <a:gdLst>
              <a:gd name="connsiteX0" fmla="*/ 597581 w 3893990"/>
              <a:gd name="connsiteY0" fmla="*/ 0 h 3040294"/>
              <a:gd name="connsiteX1" fmla="*/ 3893990 w 3893990"/>
              <a:gd name="connsiteY1" fmla="*/ 936215 h 3040294"/>
              <a:gd name="connsiteX2" fmla="*/ 3296409 w 3893990"/>
              <a:gd name="connsiteY2" fmla="*/ 3040294 h 3040294"/>
              <a:gd name="connsiteX3" fmla="*/ 0 w 3893990"/>
              <a:gd name="connsiteY3" fmla="*/ 2104080 h 304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3990" h="3040294">
                <a:moveTo>
                  <a:pt x="597581" y="0"/>
                </a:moveTo>
                <a:lnTo>
                  <a:pt x="3893990" y="936215"/>
                </a:lnTo>
                <a:lnTo>
                  <a:pt x="3296409" y="3040294"/>
                </a:lnTo>
                <a:lnTo>
                  <a:pt x="0" y="21040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464296" y="918664"/>
            <a:ext cx="3908390" cy="3074044"/>
          </a:xfrm>
          <a:custGeom>
            <a:avLst/>
            <a:gdLst>
              <a:gd name="connsiteX0" fmla="*/ 3284357 w 3908390"/>
              <a:gd name="connsiteY0" fmla="*/ 0 h 3074044"/>
              <a:gd name="connsiteX1" fmla="*/ 3908390 w 3908390"/>
              <a:gd name="connsiteY1" fmla="*/ 2096387 h 3074044"/>
              <a:gd name="connsiteX2" fmla="*/ 624033 w 3908390"/>
              <a:gd name="connsiteY2" fmla="*/ 3074044 h 3074044"/>
              <a:gd name="connsiteX3" fmla="*/ 0 w 3908390"/>
              <a:gd name="connsiteY3" fmla="*/ 977657 h 307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8390" h="3074044">
                <a:moveTo>
                  <a:pt x="3284357" y="0"/>
                </a:moveTo>
                <a:lnTo>
                  <a:pt x="3908390" y="2096387"/>
                </a:lnTo>
                <a:lnTo>
                  <a:pt x="624033" y="3074044"/>
                </a:lnTo>
                <a:lnTo>
                  <a:pt x="0" y="9776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818592" y="808325"/>
            <a:ext cx="4635464" cy="3628279"/>
          </a:xfrm>
          <a:custGeom>
            <a:avLst/>
            <a:gdLst>
              <a:gd name="connsiteX0" fmla="*/ 721135 w 4635464"/>
              <a:gd name="connsiteY0" fmla="*/ 0 h 3628279"/>
              <a:gd name="connsiteX1" fmla="*/ 4635464 w 4635464"/>
              <a:gd name="connsiteY1" fmla="*/ 1129785 h 3628279"/>
              <a:gd name="connsiteX2" fmla="*/ 3914329 w 4635464"/>
              <a:gd name="connsiteY2" fmla="*/ 3628279 h 3628279"/>
              <a:gd name="connsiteX3" fmla="*/ 0 w 4635464"/>
              <a:gd name="connsiteY3" fmla="*/ 2498495 h 362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464" h="3628279">
                <a:moveTo>
                  <a:pt x="721135" y="0"/>
                </a:moveTo>
                <a:lnTo>
                  <a:pt x="4635464" y="1129785"/>
                </a:lnTo>
                <a:lnTo>
                  <a:pt x="3914329" y="3628279"/>
                </a:lnTo>
                <a:lnTo>
                  <a:pt x="0" y="24984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779994" y="1680086"/>
            <a:ext cx="4635465" cy="3628279"/>
          </a:xfrm>
          <a:custGeom>
            <a:avLst/>
            <a:gdLst>
              <a:gd name="connsiteX0" fmla="*/ 721135 w 4635465"/>
              <a:gd name="connsiteY0" fmla="*/ 0 h 3628279"/>
              <a:gd name="connsiteX1" fmla="*/ 4635465 w 4635465"/>
              <a:gd name="connsiteY1" fmla="*/ 1129785 h 3628279"/>
              <a:gd name="connsiteX2" fmla="*/ 3914329 w 4635465"/>
              <a:gd name="connsiteY2" fmla="*/ 3628279 h 3628279"/>
              <a:gd name="connsiteX3" fmla="*/ 0 w 4635465"/>
              <a:gd name="connsiteY3" fmla="*/ 2498495 h 362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465" h="3628279">
                <a:moveTo>
                  <a:pt x="721135" y="0"/>
                </a:moveTo>
                <a:lnTo>
                  <a:pt x="4635465" y="1129785"/>
                </a:lnTo>
                <a:lnTo>
                  <a:pt x="3914329" y="3628279"/>
                </a:lnTo>
                <a:lnTo>
                  <a:pt x="0" y="24984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483514" y="2664136"/>
            <a:ext cx="2657539" cy="2875392"/>
          </a:xfrm>
          <a:custGeom>
            <a:avLst/>
            <a:gdLst>
              <a:gd name="connsiteX0" fmla="*/ 403669 w 2657539"/>
              <a:gd name="connsiteY0" fmla="*/ 0 h 2875392"/>
              <a:gd name="connsiteX1" fmla="*/ 2657539 w 2657539"/>
              <a:gd name="connsiteY1" fmla="*/ 361986 h 2875392"/>
              <a:gd name="connsiteX2" fmla="*/ 2253870 w 2657539"/>
              <a:gd name="connsiteY2" fmla="*/ 2875392 h 2875392"/>
              <a:gd name="connsiteX3" fmla="*/ 0 w 2657539"/>
              <a:gd name="connsiteY3" fmla="*/ 2513406 h 287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7539" h="2875392">
                <a:moveTo>
                  <a:pt x="403669" y="0"/>
                </a:moveTo>
                <a:lnTo>
                  <a:pt x="2657539" y="361986"/>
                </a:lnTo>
                <a:lnTo>
                  <a:pt x="2253870" y="2875392"/>
                </a:lnTo>
                <a:lnTo>
                  <a:pt x="0" y="25134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952880" y="1232269"/>
            <a:ext cx="2831299" cy="3022676"/>
          </a:xfrm>
          <a:custGeom>
            <a:avLst/>
            <a:gdLst>
              <a:gd name="connsiteX0" fmla="*/ 2214799 w 2831299"/>
              <a:gd name="connsiteY0" fmla="*/ 0 h 3022676"/>
              <a:gd name="connsiteX1" fmla="*/ 2831299 w 2831299"/>
              <a:gd name="connsiteY1" fmla="*/ 2469836 h 3022676"/>
              <a:gd name="connsiteX2" fmla="*/ 616500 w 2831299"/>
              <a:gd name="connsiteY2" fmla="*/ 3022676 h 3022676"/>
              <a:gd name="connsiteX3" fmla="*/ 0 w 2831299"/>
              <a:gd name="connsiteY3" fmla="*/ 552840 h 302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299" h="3022676">
                <a:moveTo>
                  <a:pt x="2214799" y="0"/>
                </a:moveTo>
                <a:lnTo>
                  <a:pt x="2831299" y="2469836"/>
                </a:lnTo>
                <a:lnTo>
                  <a:pt x="616500" y="3022676"/>
                </a:lnTo>
                <a:lnTo>
                  <a:pt x="0" y="5528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8710710" y="725749"/>
            <a:ext cx="2275270" cy="2483109"/>
          </a:xfrm>
          <a:custGeom>
            <a:avLst/>
            <a:gdLst>
              <a:gd name="connsiteX0" fmla="*/ 247973 w 2275270"/>
              <a:gd name="connsiteY0" fmla="*/ 0 h 2483109"/>
              <a:gd name="connsiteX1" fmla="*/ 2275270 w 2275270"/>
              <a:gd name="connsiteY1" fmla="*/ 222367 h 2483109"/>
              <a:gd name="connsiteX2" fmla="*/ 2027297 w 2275270"/>
              <a:gd name="connsiteY2" fmla="*/ 2483109 h 2483109"/>
              <a:gd name="connsiteX3" fmla="*/ 0 w 2275270"/>
              <a:gd name="connsiteY3" fmla="*/ 2260743 h 248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270" h="2483109">
                <a:moveTo>
                  <a:pt x="247973" y="0"/>
                </a:moveTo>
                <a:lnTo>
                  <a:pt x="2275270" y="222367"/>
                </a:lnTo>
                <a:lnTo>
                  <a:pt x="2027297" y="2483109"/>
                </a:lnTo>
                <a:lnTo>
                  <a:pt x="0" y="22607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6210156" y="1560965"/>
            <a:ext cx="2275269" cy="2483109"/>
          </a:xfrm>
          <a:custGeom>
            <a:avLst/>
            <a:gdLst>
              <a:gd name="connsiteX0" fmla="*/ 247972 w 2275269"/>
              <a:gd name="connsiteY0" fmla="*/ 0 h 2483109"/>
              <a:gd name="connsiteX1" fmla="*/ 2275269 w 2275269"/>
              <a:gd name="connsiteY1" fmla="*/ 222367 h 2483109"/>
              <a:gd name="connsiteX2" fmla="*/ 2027297 w 2275269"/>
              <a:gd name="connsiteY2" fmla="*/ 2483109 h 2483109"/>
              <a:gd name="connsiteX3" fmla="*/ 0 w 2275269"/>
              <a:gd name="connsiteY3" fmla="*/ 2260742 h 248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269" h="2483109">
                <a:moveTo>
                  <a:pt x="247972" y="0"/>
                </a:moveTo>
                <a:lnTo>
                  <a:pt x="2275269" y="222367"/>
                </a:lnTo>
                <a:lnTo>
                  <a:pt x="2027297" y="2483109"/>
                </a:lnTo>
                <a:lnTo>
                  <a:pt x="0" y="22607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3709599" y="2396181"/>
            <a:ext cx="2275269" cy="2483109"/>
          </a:xfrm>
          <a:custGeom>
            <a:avLst/>
            <a:gdLst>
              <a:gd name="connsiteX0" fmla="*/ 247972 w 2275269"/>
              <a:gd name="connsiteY0" fmla="*/ 0 h 2483109"/>
              <a:gd name="connsiteX1" fmla="*/ 2275269 w 2275269"/>
              <a:gd name="connsiteY1" fmla="*/ 222367 h 2483109"/>
              <a:gd name="connsiteX2" fmla="*/ 2027297 w 2275269"/>
              <a:gd name="connsiteY2" fmla="*/ 2483109 h 2483109"/>
              <a:gd name="connsiteX3" fmla="*/ 0 w 2275269"/>
              <a:gd name="connsiteY3" fmla="*/ 2260743 h 248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269" h="2483109">
                <a:moveTo>
                  <a:pt x="247972" y="0"/>
                </a:moveTo>
                <a:lnTo>
                  <a:pt x="2275269" y="222367"/>
                </a:lnTo>
                <a:lnTo>
                  <a:pt x="2027297" y="2483109"/>
                </a:lnTo>
                <a:lnTo>
                  <a:pt x="0" y="22607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209040" y="3231396"/>
            <a:ext cx="2275270" cy="2483108"/>
          </a:xfrm>
          <a:custGeom>
            <a:avLst/>
            <a:gdLst>
              <a:gd name="connsiteX0" fmla="*/ 247973 w 2275270"/>
              <a:gd name="connsiteY0" fmla="*/ 0 h 2483108"/>
              <a:gd name="connsiteX1" fmla="*/ 2275270 w 2275270"/>
              <a:gd name="connsiteY1" fmla="*/ 222366 h 2483108"/>
              <a:gd name="connsiteX2" fmla="*/ 2027298 w 2275270"/>
              <a:gd name="connsiteY2" fmla="*/ 2483108 h 2483108"/>
              <a:gd name="connsiteX3" fmla="*/ 0 w 2275270"/>
              <a:gd name="connsiteY3" fmla="*/ 2260742 h 248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270" h="2483108">
                <a:moveTo>
                  <a:pt x="247973" y="0"/>
                </a:moveTo>
                <a:lnTo>
                  <a:pt x="2275270" y="222366"/>
                </a:lnTo>
                <a:lnTo>
                  <a:pt x="2027298" y="2483108"/>
                </a:lnTo>
                <a:lnTo>
                  <a:pt x="0" y="22607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9606694" y="3067680"/>
            <a:ext cx="1478297" cy="1613335"/>
          </a:xfrm>
          <a:custGeom>
            <a:avLst/>
            <a:gdLst>
              <a:gd name="connsiteX0" fmla="*/ 161114 w 1478297"/>
              <a:gd name="connsiteY0" fmla="*/ 0 h 1613335"/>
              <a:gd name="connsiteX1" fmla="*/ 1478297 w 1478297"/>
              <a:gd name="connsiteY1" fmla="*/ 144477 h 1613335"/>
              <a:gd name="connsiteX2" fmla="*/ 1317183 w 1478297"/>
              <a:gd name="connsiteY2" fmla="*/ 1613335 h 1613335"/>
              <a:gd name="connsiteX3" fmla="*/ 0 w 1478297"/>
              <a:gd name="connsiteY3" fmla="*/ 1468858 h 161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8297" h="1613335">
                <a:moveTo>
                  <a:pt x="161114" y="0"/>
                </a:moveTo>
                <a:lnTo>
                  <a:pt x="1478297" y="144477"/>
                </a:lnTo>
                <a:lnTo>
                  <a:pt x="1317183" y="1613335"/>
                </a:lnTo>
                <a:lnTo>
                  <a:pt x="0" y="14688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9126165" y="669284"/>
            <a:ext cx="1647101" cy="1757589"/>
          </a:xfrm>
          <a:custGeom>
            <a:avLst/>
            <a:gdLst>
              <a:gd name="connsiteX0" fmla="*/ 1284589 w 1647101"/>
              <a:gd name="connsiteY0" fmla="*/ 0 h 1757589"/>
              <a:gd name="connsiteX1" fmla="*/ 1647101 w 1647101"/>
              <a:gd name="connsiteY1" fmla="*/ 1432510 h 1757589"/>
              <a:gd name="connsiteX2" fmla="*/ 362512 w 1647101"/>
              <a:gd name="connsiteY2" fmla="*/ 1757589 h 1757589"/>
              <a:gd name="connsiteX3" fmla="*/ 0 w 1647101"/>
              <a:gd name="connsiteY3" fmla="*/ 325079 h 175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101" h="1757589">
                <a:moveTo>
                  <a:pt x="1284589" y="0"/>
                </a:moveTo>
                <a:lnTo>
                  <a:pt x="1647101" y="1432510"/>
                </a:lnTo>
                <a:lnTo>
                  <a:pt x="362512" y="1757589"/>
                </a:lnTo>
                <a:lnTo>
                  <a:pt x="0" y="3250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4139024" y="2065604"/>
            <a:ext cx="4520294" cy="3379659"/>
          </a:xfrm>
          <a:custGeom>
            <a:avLst/>
            <a:gdLst>
              <a:gd name="connsiteX0" fmla="*/ 3987776 w 4520294"/>
              <a:gd name="connsiteY0" fmla="*/ 0 h 3379659"/>
              <a:gd name="connsiteX1" fmla="*/ 4520294 w 4520294"/>
              <a:gd name="connsiteY1" fmla="*/ 2545376 h 3379659"/>
              <a:gd name="connsiteX2" fmla="*/ 532518 w 4520294"/>
              <a:gd name="connsiteY2" fmla="*/ 3379659 h 3379659"/>
              <a:gd name="connsiteX3" fmla="*/ 0 w 4520294"/>
              <a:gd name="connsiteY3" fmla="*/ 834284 h 337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0294" h="3379659">
                <a:moveTo>
                  <a:pt x="3987776" y="0"/>
                </a:moveTo>
                <a:lnTo>
                  <a:pt x="4520294" y="2545376"/>
                </a:lnTo>
                <a:lnTo>
                  <a:pt x="532518" y="3379659"/>
                </a:lnTo>
                <a:lnTo>
                  <a:pt x="0" y="834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987547" y="800945"/>
            <a:ext cx="4520295" cy="3379659"/>
          </a:xfrm>
          <a:custGeom>
            <a:avLst/>
            <a:gdLst>
              <a:gd name="connsiteX0" fmla="*/ 3987776 w 4520295"/>
              <a:gd name="connsiteY0" fmla="*/ 0 h 3379659"/>
              <a:gd name="connsiteX1" fmla="*/ 4520295 w 4520295"/>
              <a:gd name="connsiteY1" fmla="*/ 2545376 h 3379659"/>
              <a:gd name="connsiteX2" fmla="*/ 532518 w 4520295"/>
              <a:gd name="connsiteY2" fmla="*/ 3379659 h 3379659"/>
              <a:gd name="connsiteX3" fmla="*/ 0 w 4520295"/>
              <a:gd name="connsiteY3" fmla="*/ 834284 h 337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0295" h="3379659">
                <a:moveTo>
                  <a:pt x="3987776" y="0"/>
                </a:moveTo>
                <a:lnTo>
                  <a:pt x="4520295" y="2545376"/>
                </a:lnTo>
                <a:lnTo>
                  <a:pt x="532518" y="3379659"/>
                </a:lnTo>
                <a:lnTo>
                  <a:pt x="0" y="834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553933" y="3492227"/>
            <a:ext cx="1662672" cy="1770515"/>
          </a:xfrm>
          <a:custGeom>
            <a:avLst/>
            <a:gdLst>
              <a:gd name="connsiteX0" fmla="*/ 382832 w 1662672"/>
              <a:gd name="connsiteY0" fmla="*/ 0 h 1770515"/>
              <a:gd name="connsiteX1" fmla="*/ 1662672 w 1662672"/>
              <a:gd name="connsiteY1" fmla="*/ 343301 h 1770515"/>
              <a:gd name="connsiteX2" fmla="*/ 1279840 w 1662672"/>
              <a:gd name="connsiteY2" fmla="*/ 1770515 h 1770515"/>
              <a:gd name="connsiteX3" fmla="*/ 0 w 1662672"/>
              <a:gd name="connsiteY3" fmla="*/ 1427215 h 177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672" h="1770515">
                <a:moveTo>
                  <a:pt x="382832" y="0"/>
                </a:moveTo>
                <a:lnTo>
                  <a:pt x="1662672" y="343301"/>
                </a:lnTo>
                <a:lnTo>
                  <a:pt x="1279840" y="1770515"/>
                </a:lnTo>
                <a:lnTo>
                  <a:pt x="0" y="1427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2996200" y="4079306"/>
            <a:ext cx="1744745" cy="1837148"/>
          </a:xfrm>
          <a:custGeom>
            <a:avLst/>
            <a:gdLst>
              <a:gd name="connsiteX0" fmla="*/ 1247950 w 1744745"/>
              <a:gd name="connsiteY0" fmla="*/ 0 h 1837148"/>
              <a:gd name="connsiteX1" fmla="*/ 1744745 w 1744745"/>
              <a:gd name="connsiteY1" fmla="*/ 1391651 h 1837148"/>
              <a:gd name="connsiteX2" fmla="*/ 496796 w 1744745"/>
              <a:gd name="connsiteY2" fmla="*/ 1837148 h 1837148"/>
              <a:gd name="connsiteX3" fmla="*/ 0 w 1744745"/>
              <a:gd name="connsiteY3" fmla="*/ 445496 h 183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745" h="1837148">
                <a:moveTo>
                  <a:pt x="1247950" y="0"/>
                </a:moveTo>
                <a:lnTo>
                  <a:pt x="1744745" y="1391651"/>
                </a:lnTo>
                <a:lnTo>
                  <a:pt x="496796" y="1837148"/>
                </a:lnTo>
                <a:lnTo>
                  <a:pt x="0" y="445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925586" y="613257"/>
            <a:ext cx="4187150" cy="3130579"/>
          </a:xfrm>
          <a:custGeom>
            <a:avLst/>
            <a:gdLst>
              <a:gd name="connsiteX0" fmla="*/ 3693878 w 4187150"/>
              <a:gd name="connsiteY0" fmla="*/ 0 h 3130579"/>
              <a:gd name="connsiteX1" fmla="*/ 4187150 w 4187150"/>
              <a:gd name="connsiteY1" fmla="*/ 2357782 h 3130579"/>
              <a:gd name="connsiteX2" fmla="*/ 493272 w 4187150"/>
              <a:gd name="connsiteY2" fmla="*/ 3130579 h 3130579"/>
              <a:gd name="connsiteX3" fmla="*/ 0 w 4187150"/>
              <a:gd name="connsiteY3" fmla="*/ 772797 h 31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7150" h="3130579">
                <a:moveTo>
                  <a:pt x="3693878" y="0"/>
                </a:moveTo>
                <a:lnTo>
                  <a:pt x="4187150" y="2357782"/>
                </a:lnTo>
                <a:lnTo>
                  <a:pt x="493272" y="3130579"/>
                </a:lnTo>
                <a:lnTo>
                  <a:pt x="0" y="7727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8842562" y="3701867"/>
            <a:ext cx="1982982" cy="2111602"/>
          </a:xfrm>
          <a:custGeom>
            <a:avLst/>
            <a:gdLst>
              <a:gd name="connsiteX0" fmla="*/ 456583 w 1982982"/>
              <a:gd name="connsiteY0" fmla="*/ 0 h 2111602"/>
              <a:gd name="connsiteX1" fmla="*/ 1982982 w 1982982"/>
              <a:gd name="connsiteY1" fmla="*/ 409437 h 2111602"/>
              <a:gd name="connsiteX2" fmla="*/ 1526399 w 1982982"/>
              <a:gd name="connsiteY2" fmla="*/ 2111602 h 2111602"/>
              <a:gd name="connsiteX3" fmla="*/ 0 w 1982982"/>
              <a:gd name="connsiteY3" fmla="*/ 1702166 h 21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2982" h="2111602">
                <a:moveTo>
                  <a:pt x="456583" y="0"/>
                </a:moveTo>
                <a:lnTo>
                  <a:pt x="1982982" y="409437"/>
                </a:lnTo>
                <a:lnTo>
                  <a:pt x="1526399" y="2111602"/>
                </a:lnTo>
                <a:lnTo>
                  <a:pt x="0" y="1702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1C30-6311-4C13-865C-2898129B1E3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4260-4BD0-4C42-9524-C123105156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722047" y="6407401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772342" y="2978912"/>
            <a:ext cx="2010806" cy="2146553"/>
          </a:xfrm>
          <a:custGeom>
            <a:avLst/>
            <a:gdLst>
              <a:gd name="connsiteX0" fmla="*/ 1572185 w 2010806"/>
              <a:gd name="connsiteY0" fmla="*/ 0 h 2146553"/>
              <a:gd name="connsiteX1" fmla="*/ 2010806 w 2010806"/>
              <a:gd name="connsiteY1" fmla="*/ 1753225 h 2146553"/>
              <a:gd name="connsiteX2" fmla="*/ 438621 w 2010806"/>
              <a:gd name="connsiteY2" fmla="*/ 2146553 h 2146553"/>
              <a:gd name="connsiteX3" fmla="*/ 0 w 2010806"/>
              <a:gd name="connsiteY3" fmla="*/ 393328 h 214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806" h="2146553">
                <a:moveTo>
                  <a:pt x="1572185" y="0"/>
                </a:moveTo>
                <a:lnTo>
                  <a:pt x="2010806" y="1753225"/>
                </a:lnTo>
                <a:lnTo>
                  <a:pt x="438621" y="2146553"/>
                </a:lnTo>
                <a:lnTo>
                  <a:pt x="0" y="393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090365" y="3758381"/>
            <a:ext cx="1808028" cy="1973187"/>
          </a:xfrm>
          <a:custGeom>
            <a:avLst/>
            <a:gdLst>
              <a:gd name="connsiteX0" fmla="*/ 197050 w 1808028"/>
              <a:gd name="connsiteY0" fmla="*/ 0 h 1973187"/>
              <a:gd name="connsiteX1" fmla="*/ 1808028 w 1808028"/>
              <a:gd name="connsiteY1" fmla="*/ 176702 h 1973187"/>
              <a:gd name="connsiteX2" fmla="*/ 1610978 w 1808028"/>
              <a:gd name="connsiteY2" fmla="*/ 1973187 h 1973187"/>
              <a:gd name="connsiteX3" fmla="*/ 0 w 1808028"/>
              <a:gd name="connsiteY3" fmla="*/ 1796485 h 197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28" h="1973187">
                <a:moveTo>
                  <a:pt x="197050" y="0"/>
                </a:moveTo>
                <a:lnTo>
                  <a:pt x="1808028" y="176702"/>
                </a:lnTo>
                <a:lnTo>
                  <a:pt x="1610978" y="1973187"/>
                </a:lnTo>
                <a:lnTo>
                  <a:pt x="0" y="17964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698482" y="2603722"/>
            <a:ext cx="2546699" cy="2779334"/>
          </a:xfrm>
          <a:custGeom>
            <a:avLst/>
            <a:gdLst>
              <a:gd name="connsiteX0" fmla="*/ 277554 w 2546699"/>
              <a:gd name="connsiteY0" fmla="*/ 0 h 2779334"/>
              <a:gd name="connsiteX1" fmla="*/ 2546699 w 2546699"/>
              <a:gd name="connsiteY1" fmla="*/ 248894 h 2779334"/>
              <a:gd name="connsiteX2" fmla="*/ 2269144 w 2546699"/>
              <a:gd name="connsiteY2" fmla="*/ 2779334 h 2779334"/>
              <a:gd name="connsiteX3" fmla="*/ 0 w 2546699"/>
              <a:gd name="connsiteY3" fmla="*/ 2530440 h 277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6699" h="2779334">
                <a:moveTo>
                  <a:pt x="277554" y="0"/>
                </a:moveTo>
                <a:lnTo>
                  <a:pt x="2546699" y="248894"/>
                </a:lnTo>
                <a:lnTo>
                  <a:pt x="2269144" y="2779334"/>
                </a:lnTo>
                <a:lnTo>
                  <a:pt x="0" y="2530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043399" y="1673857"/>
            <a:ext cx="2872012" cy="3056466"/>
          </a:xfrm>
          <a:custGeom>
            <a:avLst/>
            <a:gdLst>
              <a:gd name="connsiteX0" fmla="*/ 2202352 w 2872012"/>
              <a:gd name="connsiteY0" fmla="*/ 0 h 3056466"/>
              <a:gd name="connsiteX1" fmla="*/ 2872012 w 2872012"/>
              <a:gd name="connsiteY1" fmla="*/ 2455955 h 3056466"/>
              <a:gd name="connsiteX2" fmla="*/ 669661 w 2872012"/>
              <a:gd name="connsiteY2" fmla="*/ 3056466 h 3056466"/>
              <a:gd name="connsiteX3" fmla="*/ 0 w 2872012"/>
              <a:gd name="connsiteY3" fmla="*/ 600511 h 305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2012" h="3056466">
                <a:moveTo>
                  <a:pt x="2202352" y="0"/>
                </a:moveTo>
                <a:lnTo>
                  <a:pt x="2872012" y="2455955"/>
                </a:lnTo>
                <a:lnTo>
                  <a:pt x="669661" y="3056466"/>
                </a:lnTo>
                <a:lnTo>
                  <a:pt x="0" y="6005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717752" y="1220456"/>
            <a:ext cx="2184694" cy="2374564"/>
          </a:xfrm>
          <a:custGeom>
            <a:avLst/>
            <a:gdLst>
              <a:gd name="connsiteX0" fmla="*/ 282496 w 2184694"/>
              <a:gd name="connsiteY0" fmla="*/ 0 h 2374564"/>
              <a:gd name="connsiteX1" fmla="*/ 2184694 w 2184694"/>
              <a:gd name="connsiteY1" fmla="*/ 253325 h 2374564"/>
              <a:gd name="connsiteX2" fmla="*/ 1902198 w 2184694"/>
              <a:gd name="connsiteY2" fmla="*/ 2374564 h 2374564"/>
              <a:gd name="connsiteX3" fmla="*/ 0 w 2184694"/>
              <a:gd name="connsiteY3" fmla="*/ 2121239 h 237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694" h="2374564">
                <a:moveTo>
                  <a:pt x="282496" y="0"/>
                </a:moveTo>
                <a:lnTo>
                  <a:pt x="2184694" y="253325"/>
                </a:lnTo>
                <a:lnTo>
                  <a:pt x="1902198" y="2374564"/>
                </a:lnTo>
                <a:lnTo>
                  <a:pt x="0" y="2121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8858501" y="2190412"/>
            <a:ext cx="1756464" cy="1873775"/>
          </a:xfrm>
          <a:custGeom>
            <a:avLst/>
            <a:gdLst>
              <a:gd name="connsiteX0" fmla="*/ 1367532 w 1756464"/>
              <a:gd name="connsiteY0" fmla="*/ 0 h 1873775"/>
              <a:gd name="connsiteX1" fmla="*/ 1756464 w 1756464"/>
              <a:gd name="connsiteY1" fmla="*/ 1525005 h 1873775"/>
              <a:gd name="connsiteX2" fmla="*/ 388932 w 1756464"/>
              <a:gd name="connsiteY2" fmla="*/ 1873775 h 1873775"/>
              <a:gd name="connsiteX3" fmla="*/ 0 w 1756464"/>
              <a:gd name="connsiteY3" fmla="*/ 348770 h 187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464" h="1873775">
                <a:moveTo>
                  <a:pt x="1367532" y="0"/>
                </a:moveTo>
                <a:lnTo>
                  <a:pt x="1756464" y="1525005"/>
                </a:lnTo>
                <a:lnTo>
                  <a:pt x="388932" y="1873775"/>
                </a:lnTo>
                <a:lnTo>
                  <a:pt x="0" y="348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6863888" y="1130148"/>
            <a:ext cx="1606713" cy="1746352"/>
          </a:xfrm>
          <a:custGeom>
            <a:avLst/>
            <a:gdLst>
              <a:gd name="connsiteX0" fmla="*/ 207759 w 1606713"/>
              <a:gd name="connsiteY0" fmla="*/ 0 h 1746352"/>
              <a:gd name="connsiteX1" fmla="*/ 1606713 w 1606713"/>
              <a:gd name="connsiteY1" fmla="*/ 186306 h 1746352"/>
              <a:gd name="connsiteX2" fmla="*/ 1398954 w 1606713"/>
              <a:gd name="connsiteY2" fmla="*/ 1746352 h 1746352"/>
              <a:gd name="connsiteX3" fmla="*/ 0 w 1606713"/>
              <a:gd name="connsiteY3" fmla="*/ 1560047 h 174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713" h="1746352">
                <a:moveTo>
                  <a:pt x="207759" y="0"/>
                </a:moveTo>
                <a:lnTo>
                  <a:pt x="1606713" y="186306"/>
                </a:lnTo>
                <a:lnTo>
                  <a:pt x="1398954" y="1746352"/>
                </a:lnTo>
                <a:lnTo>
                  <a:pt x="0" y="1560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528708" y="873721"/>
            <a:ext cx="4397987" cy="3250080"/>
          </a:xfrm>
          <a:custGeom>
            <a:avLst/>
            <a:gdLst>
              <a:gd name="connsiteX0" fmla="*/ 3920952 w 4397987"/>
              <a:gd name="connsiteY0" fmla="*/ 0 h 3250080"/>
              <a:gd name="connsiteX1" fmla="*/ 4397987 w 4397987"/>
              <a:gd name="connsiteY1" fmla="*/ 2502721 h 3250080"/>
              <a:gd name="connsiteX2" fmla="*/ 477035 w 4397987"/>
              <a:gd name="connsiteY2" fmla="*/ 3250080 h 3250080"/>
              <a:gd name="connsiteX3" fmla="*/ 0 w 4397987"/>
              <a:gd name="connsiteY3" fmla="*/ 747358 h 325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987" h="3250080">
                <a:moveTo>
                  <a:pt x="3920952" y="0"/>
                </a:moveTo>
                <a:lnTo>
                  <a:pt x="4397987" y="2502721"/>
                </a:lnTo>
                <a:lnTo>
                  <a:pt x="477035" y="3250080"/>
                </a:lnTo>
                <a:lnTo>
                  <a:pt x="0" y="7473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6798043" y="2873730"/>
            <a:ext cx="3364630" cy="2147624"/>
          </a:xfrm>
          <a:custGeom>
            <a:avLst/>
            <a:gdLst>
              <a:gd name="connsiteX0" fmla="*/ 0 w 3364630"/>
              <a:gd name="connsiteY0" fmla="*/ 0 h 2147624"/>
              <a:gd name="connsiteX1" fmla="*/ 3364630 w 3364630"/>
              <a:gd name="connsiteY1" fmla="*/ 0 h 2147624"/>
              <a:gd name="connsiteX2" fmla="*/ 3364630 w 3364630"/>
              <a:gd name="connsiteY2" fmla="*/ 2147624 h 2147624"/>
              <a:gd name="connsiteX3" fmla="*/ 0 w 3364630"/>
              <a:gd name="connsiteY3" fmla="*/ 2147624 h 214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4630" h="2147624">
                <a:moveTo>
                  <a:pt x="0" y="0"/>
                </a:moveTo>
                <a:lnTo>
                  <a:pt x="3364630" y="0"/>
                </a:lnTo>
                <a:lnTo>
                  <a:pt x="3364630" y="2147624"/>
                </a:lnTo>
                <a:lnTo>
                  <a:pt x="0" y="21476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2071494" y="1306504"/>
            <a:ext cx="3364630" cy="2147624"/>
          </a:xfrm>
          <a:custGeom>
            <a:avLst/>
            <a:gdLst>
              <a:gd name="connsiteX0" fmla="*/ 0 w 3364630"/>
              <a:gd name="connsiteY0" fmla="*/ 0 h 2147624"/>
              <a:gd name="connsiteX1" fmla="*/ 3364630 w 3364630"/>
              <a:gd name="connsiteY1" fmla="*/ 0 h 2147624"/>
              <a:gd name="connsiteX2" fmla="*/ 3364630 w 3364630"/>
              <a:gd name="connsiteY2" fmla="*/ 2147624 h 2147624"/>
              <a:gd name="connsiteX3" fmla="*/ 0 w 3364630"/>
              <a:gd name="connsiteY3" fmla="*/ 2147624 h 214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4630" h="2147624">
                <a:moveTo>
                  <a:pt x="0" y="0"/>
                </a:moveTo>
                <a:lnTo>
                  <a:pt x="3364630" y="0"/>
                </a:lnTo>
                <a:lnTo>
                  <a:pt x="3364630" y="2147624"/>
                </a:lnTo>
                <a:lnTo>
                  <a:pt x="0" y="21476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315242" y="3701244"/>
            <a:ext cx="1606715" cy="1746352"/>
          </a:xfrm>
          <a:custGeom>
            <a:avLst/>
            <a:gdLst>
              <a:gd name="connsiteX0" fmla="*/ 207759 w 1606715"/>
              <a:gd name="connsiteY0" fmla="*/ 0 h 1746352"/>
              <a:gd name="connsiteX1" fmla="*/ 1606715 w 1606715"/>
              <a:gd name="connsiteY1" fmla="*/ 186306 h 1746352"/>
              <a:gd name="connsiteX2" fmla="*/ 1398956 w 1606715"/>
              <a:gd name="connsiteY2" fmla="*/ 1746352 h 1746352"/>
              <a:gd name="connsiteX3" fmla="*/ 0 w 1606715"/>
              <a:gd name="connsiteY3" fmla="*/ 1560047 h 174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715" h="1746352">
                <a:moveTo>
                  <a:pt x="207759" y="0"/>
                </a:moveTo>
                <a:lnTo>
                  <a:pt x="1606715" y="186306"/>
                </a:lnTo>
                <a:lnTo>
                  <a:pt x="1398956" y="1746352"/>
                </a:lnTo>
                <a:lnTo>
                  <a:pt x="0" y="1560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258681" y="1917305"/>
            <a:ext cx="3364630" cy="2147624"/>
          </a:xfrm>
          <a:custGeom>
            <a:avLst/>
            <a:gdLst>
              <a:gd name="connsiteX0" fmla="*/ 0 w 3364630"/>
              <a:gd name="connsiteY0" fmla="*/ 0 h 2147624"/>
              <a:gd name="connsiteX1" fmla="*/ 3364630 w 3364630"/>
              <a:gd name="connsiteY1" fmla="*/ 0 h 2147624"/>
              <a:gd name="connsiteX2" fmla="*/ 3364630 w 3364630"/>
              <a:gd name="connsiteY2" fmla="*/ 2147624 h 2147624"/>
              <a:gd name="connsiteX3" fmla="*/ 0 w 3364630"/>
              <a:gd name="connsiteY3" fmla="*/ 2147624 h 214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4630" h="2147624">
                <a:moveTo>
                  <a:pt x="0" y="0"/>
                </a:moveTo>
                <a:lnTo>
                  <a:pt x="3364630" y="0"/>
                </a:lnTo>
                <a:lnTo>
                  <a:pt x="3364630" y="2147624"/>
                </a:lnTo>
                <a:lnTo>
                  <a:pt x="0" y="21476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5025012" y="1222671"/>
            <a:ext cx="5446913" cy="3476734"/>
          </a:xfrm>
          <a:custGeom>
            <a:avLst/>
            <a:gdLst>
              <a:gd name="connsiteX0" fmla="*/ 0 w 5446913"/>
              <a:gd name="connsiteY0" fmla="*/ 0 h 3476734"/>
              <a:gd name="connsiteX1" fmla="*/ 5446913 w 5446913"/>
              <a:gd name="connsiteY1" fmla="*/ 0 h 3476734"/>
              <a:gd name="connsiteX2" fmla="*/ 5446913 w 5446913"/>
              <a:gd name="connsiteY2" fmla="*/ 3476734 h 3476734"/>
              <a:gd name="connsiteX3" fmla="*/ 0 w 5446913"/>
              <a:gd name="connsiteY3" fmla="*/ 3476734 h 347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6913" h="3476734">
                <a:moveTo>
                  <a:pt x="0" y="0"/>
                </a:moveTo>
                <a:lnTo>
                  <a:pt x="5446913" y="0"/>
                </a:lnTo>
                <a:lnTo>
                  <a:pt x="5446913" y="3476734"/>
                </a:lnTo>
                <a:lnTo>
                  <a:pt x="0" y="34767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3365524" y="3656425"/>
            <a:ext cx="2743158" cy="2394114"/>
          </a:xfrm>
          <a:custGeom>
            <a:avLst/>
            <a:gdLst>
              <a:gd name="connsiteX0" fmla="*/ 2050369 w 2743158"/>
              <a:gd name="connsiteY0" fmla="*/ 0 h 2394114"/>
              <a:gd name="connsiteX1" fmla="*/ 2743158 w 2743158"/>
              <a:gd name="connsiteY1" fmla="*/ 1308738 h 2394114"/>
              <a:gd name="connsiteX2" fmla="*/ 692789 w 2743158"/>
              <a:gd name="connsiteY2" fmla="*/ 2394114 h 2394114"/>
              <a:gd name="connsiteX3" fmla="*/ 0 w 2743158"/>
              <a:gd name="connsiteY3" fmla="*/ 1085375 h 23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158" h="2394114">
                <a:moveTo>
                  <a:pt x="2050369" y="0"/>
                </a:moveTo>
                <a:lnTo>
                  <a:pt x="2743158" y="1308738"/>
                </a:lnTo>
                <a:lnTo>
                  <a:pt x="692789" y="2394114"/>
                </a:lnTo>
                <a:lnTo>
                  <a:pt x="0" y="1085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630894" y="3299236"/>
            <a:ext cx="2444705" cy="1685167"/>
          </a:xfrm>
          <a:custGeom>
            <a:avLst/>
            <a:gdLst>
              <a:gd name="connsiteX0" fmla="*/ 2310358 w 2444705"/>
              <a:gd name="connsiteY0" fmla="*/ 0 h 1685167"/>
              <a:gd name="connsiteX1" fmla="*/ 2444705 w 2444705"/>
              <a:gd name="connsiteY1" fmla="*/ 1474688 h 1685167"/>
              <a:gd name="connsiteX2" fmla="*/ 134348 w 2444705"/>
              <a:gd name="connsiteY2" fmla="*/ 1685167 h 1685167"/>
              <a:gd name="connsiteX3" fmla="*/ 0 w 2444705"/>
              <a:gd name="connsiteY3" fmla="*/ 210479 h 168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705" h="1685167">
                <a:moveTo>
                  <a:pt x="2310358" y="0"/>
                </a:moveTo>
                <a:lnTo>
                  <a:pt x="2444705" y="1474688"/>
                </a:lnTo>
                <a:lnTo>
                  <a:pt x="134348" y="1685167"/>
                </a:lnTo>
                <a:lnTo>
                  <a:pt x="0" y="210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926964" y="1242690"/>
            <a:ext cx="2671517" cy="2144589"/>
          </a:xfrm>
          <a:custGeom>
            <a:avLst/>
            <a:gdLst>
              <a:gd name="connsiteX0" fmla="*/ 473271 w 2671517"/>
              <a:gd name="connsiteY0" fmla="*/ 0 h 2144589"/>
              <a:gd name="connsiteX1" fmla="*/ 2671517 w 2671517"/>
              <a:gd name="connsiteY1" fmla="*/ 741461 h 2144589"/>
              <a:gd name="connsiteX2" fmla="*/ 2198247 w 2671517"/>
              <a:gd name="connsiteY2" fmla="*/ 2144589 h 2144589"/>
              <a:gd name="connsiteX3" fmla="*/ 0 w 2671517"/>
              <a:gd name="connsiteY3" fmla="*/ 1403129 h 214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517" h="2144589">
                <a:moveTo>
                  <a:pt x="473271" y="0"/>
                </a:moveTo>
                <a:lnTo>
                  <a:pt x="2671517" y="741461"/>
                </a:lnTo>
                <a:lnTo>
                  <a:pt x="2198247" y="2144589"/>
                </a:lnTo>
                <a:lnTo>
                  <a:pt x="0" y="1403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21C30-6311-4C13-865C-2898129B1E3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4260-4BD0-4C42-9524-C123105156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7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20757245">
            <a:off x="919551" y="3035523"/>
            <a:ext cx="1797437" cy="235729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772342" y="2978912"/>
            <a:ext cx="2010806" cy="2146553"/>
          </a:xfrm>
        </p:spPr>
      </p:pic>
      <p:sp>
        <p:nvSpPr>
          <p:cNvPr id="11" name="矩形 10"/>
          <p:cNvSpPr/>
          <p:nvPr/>
        </p:nvSpPr>
        <p:spPr>
          <a:xfrm rot="375572">
            <a:off x="2077455" y="3732306"/>
            <a:ext cx="1797437" cy="235729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455143">
            <a:off x="2983271" y="810459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455143">
            <a:off x="5186490" y="810459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455143">
            <a:off x="7389709" y="810459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455143">
            <a:off x="9592927" y="810459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占位符 2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/>
          <a:srcRect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wind"/>
      </p:transition>
    </mc:Choice>
    <mc:Fallback xmlns=""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541995">
            <a:off x="1409802" y="1250569"/>
            <a:ext cx="3732900" cy="29263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951487" y="1050457"/>
            <a:ext cx="4015682" cy="17306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谁能掂估出这爱的重量？谁能测量出这情的深厚？母亲！您的爱，有开始，无结束；您的情，有源头，无尽头。这无休无止，无穷无尽的爱和情，儿女将永记在心</a:t>
            </a:r>
            <a:r>
              <a:rPr lang="en-US" altLang="zh-CN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.</a:t>
            </a:r>
            <a:endParaRPr lang="zh-CN" altLang="en-US" dirty="0">
              <a:solidFill>
                <a:schemeClr val="bg1"/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/>
          <a:srcRect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 rot="595593">
            <a:off x="4229549" y="2924266"/>
            <a:ext cx="3732900" cy="29263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965977">
            <a:off x="8543034" y="599614"/>
            <a:ext cx="2367989" cy="18563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21167725">
            <a:off x="8563762" y="2609385"/>
            <a:ext cx="2367989" cy="18563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8159" y="3561816"/>
            <a:ext cx="4015682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母亲节到了，记得为母亲献上温馨祝福哦，有许多话藏在口里，有许多情藏在心里，有许多感动都在今天勇敢地表达吧，祝福我们伟大的母亲！</a:t>
            </a:r>
          </a:p>
        </p:txBody>
      </p:sp>
      <p:pic>
        <p:nvPicPr>
          <p:cNvPr id="19" name="图片占位符 1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8534606" y="2550517"/>
            <a:ext cx="2390593" cy="1691608"/>
          </a:xfrm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8498045" y="398154"/>
            <a:ext cx="2536931" cy="1985711"/>
          </a:xfrm>
        </p:spPr>
      </p:pic>
      <p:sp>
        <p:nvSpPr>
          <p:cNvPr id="11" name="矩形 10"/>
          <p:cNvSpPr/>
          <p:nvPr/>
        </p:nvSpPr>
        <p:spPr>
          <a:xfrm rot="711845">
            <a:off x="8576799" y="4496371"/>
            <a:ext cx="2367989" cy="18563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占位符 20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/>
      </p:transition>
    </mc:Choice>
    <mc:Fallback xmlns="">
      <p:transition spd="slow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965977">
            <a:off x="6269909" y="1039090"/>
            <a:ext cx="4326776" cy="3391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21014450">
            <a:off x="1792778" y="847112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068029" y="4759150"/>
            <a:ext cx="4640542" cy="1065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伟大的是妈妈，平凡的是我，慈祥的是妈妈，调皮的是我，交手机费的是妈妈，发短信的是我。哈哈，妈妈真好！</a:t>
            </a:r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/>
          <a:srcRect/>
          <a:stretch>
            <a:fillRect/>
          </a:stretch>
        </p:blipFill>
        <p:spPr/>
      </p:pic>
      <p:sp>
        <p:nvSpPr>
          <p:cNvPr id="11" name="矩形 10"/>
          <p:cNvSpPr/>
          <p:nvPr/>
        </p:nvSpPr>
        <p:spPr>
          <a:xfrm rot="21014450">
            <a:off x="2667514" y="2187517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占位符 22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/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 rot="21014450">
            <a:off x="1792778" y="3767016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占位符 24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605396">
            <a:off x="1661266" y="1238901"/>
            <a:ext cx="3639298" cy="2852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951306">
            <a:off x="6703165" y="1255891"/>
            <a:ext cx="3639298" cy="2852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flash/>
      </p:transition>
    </mc:Choice>
    <mc:Fallback xmlns="">
      <p:transition spd="slow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965977">
            <a:off x="5900797" y="1176431"/>
            <a:ext cx="4326776" cy="3391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/>
          <a:srcRect/>
          <a:stretch>
            <a:fillRect/>
          </a:stretch>
        </p:blipFill>
        <p:spPr/>
      </p:pic>
      <p:sp>
        <p:nvSpPr>
          <p:cNvPr id="5" name="矩形 4"/>
          <p:cNvSpPr/>
          <p:nvPr/>
        </p:nvSpPr>
        <p:spPr>
          <a:xfrm rot="965977">
            <a:off x="1862198" y="2048192"/>
            <a:ext cx="4326776" cy="3391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759082">
            <a:off x="1159596" y="1311614"/>
            <a:ext cx="2531782" cy="33203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/>
          <a:srcRect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 rot="547449">
            <a:off x="3509096" y="2673865"/>
            <a:ext cx="2531782" cy="33203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375572">
            <a:off x="1192793" y="3198583"/>
            <a:ext cx="2261942" cy="29664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375572">
            <a:off x="3693350" y="2363368"/>
            <a:ext cx="2261942" cy="29664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375572">
            <a:off x="6193907" y="1528152"/>
            <a:ext cx="2261942" cy="29664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375572">
            <a:off x="8694463" y="692936"/>
            <a:ext cx="2261942" cy="29664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42629" y="702718"/>
            <a:ext cx="4311541" cy="10895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伟大的是妈妈，平凡的是我，慈祥的是妈妈，调皮的是我，交手机费的是妈妈，发短信的是我。哈哈，妈妈真好！</a:t>
            </a:r>
          </a:p>
        </p:txBody>
      </p:sp>
      <p:sp>
        <p:nvSpPr>
          <p:cNvPr id="17" name="矩形 16"/>
          <p:cNvSpPr/>
          <p:nvPr/>
        </p:nvSpPr>
        <p:spPr>
          <a:xfrm>
            <a:off x="7143294" y="4799961"/>
            <a:ext cx="4015682" cy="1065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在这个特别的日子里，我想对妈妈您说声：妈妈节日快乐！愿妈妈在今后的日子里更加健康快乐！</a:t>
            </a:r>
          </a:p>
        </p:txBody>
      </p:sp>
      <p:pic>
        <p:nvPicPr>
          <p:cNvPr id="29" name="图片占位符 2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27" name="图片占位符 26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33" name="图片占位符 32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/>
          <a:srcRect/>
          <a:stretch>
            <a:fillRect/>
          </a:stretch>
        </p:blipFill>
        <p:spPr/>
      </p:pic>
      <p:pic>
        <p:nvPicPr>
          <p:cNvPr id="37" name="图片占位符 36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891014">
            <a:off x="1137574" y="1049431"/>
            <a:ext cx="4326776" cy="3391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20747931">
            <a:off x="9248389" y="716733"/>
            <a:ext cx="1469637" cy="19273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375572">
            <a:off x="9596137" y="3046360"/>
            <a:ext cx="1469637" cy="19273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占位符 29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28" name="图片占位符 27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34" name="图片占位符 33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/>
          <a:srcRect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 rot="20891014">
            <a:off x="4289052" y="2314090"/>
            <a:ext cx="4326776" cy="3391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占位符 21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891014">
            <a:off x="1064557" y="843429"/>
            <a:ext cx="4007894" cy="31419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/>
          <a:srcRect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 rot="900923">
            <a:off x="1615079" y="3545650"/>
            <a:ext cx="1469637" cy="19273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占位符 17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/>
      </p:pic>
      <p:sp>
        <p:nvSpPr>
          <p:cNvPr id="11" name="矩形 10"/>
          <p:cNvSpPr/>
          <p:nvPr/>
        </p:nvSpPr>
        <p:spPr>
          <a:xfrm rot="20421258">
            <a:off x="3179652" y="4162760"/>
            <a:ext cx="1469637" cy="19273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375572">
            <a:off x="1680296" y="2566995"/>
            <a:ext cx="2531782" cy="33203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20684882">
            <a:off x="5275385" y="1768815"/>
            <a:ext cx="2531782" cy="33203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455143">
            <a:off x="8719831" y="1208091"/>
            <a:ext cx="2128337" cy="279126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19824" y="602201"/>
            <a:ext cx="5229810" cy="10895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生我，养我，爱我的妈妈啊，您用滴滴心血浇铸了女儿的康复之路，您用伟大的母爱挽救了女儿濒死的灵魂，是您撒给我灿烂的阳光</a:t>
            </a: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78743" y="1422291"/>
            <a:ext cx="7634514" cy="24560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宽厚无边是母亲的心，源源不断是母亲的爱，在母亲的关爱里我们逐渐长大，在母亲的呵护下我们成熟自立，祝福天下母亲节日快乐，身体健康！万事如意。</a:t>
            </a:r>
          </a:p>
        </p:txBody>
      </p:sp>
      <p:sp>
        <p:nvSpPr>
          <p:cNvPr id="6" name="矩形 5"/>
          <p:cNvSpPr/>
          <p:nvPr/>
        </p:nvSpPr>
        <p:spPr>
          <a:xfrm rot="900923">
            <a:off x="8915488" y="3765582"/>
            <a:ext cx="1752761" cy="22987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952510">
            <a:off x="1655876" y="1087524"/>
            <a:ext cx="4239086" cy="33231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455143">
            <a:off x="6865415" y="1121054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20741550">
            <a:off x="8990034" y="2241791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27" name="图片占位符 26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p:transition spd="slow" advTm="5000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67161" y="1194528"/>
            <a:ext cx="3573294" cy="28012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693710" y="2761754"/>
            <a:ext cx="3573294" cy="28012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94448" y="4479341"/>
            <a:ext cx="4118720" cy="1065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On this Mother's Day I just want to say</a:t>
            </a: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： </a:t>
            </a:r>
            <a:r>
              <a:rPr lang="en-US" altLang="zh-CN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I'm proud to be your daughter. </a:t>
            </a: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在这个母亲节里，我只是想说：我以身为您的女儿为荣。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472516" y="798177"/>
            <a:ext cx="4015682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外边风吹雨打折磨着我，屋内和煦的阳光温暖着我，因为屋内有您，我爱您妈妈，永远永远！童年的青灯里有，你讲的故事，和我的笑声！</a:t>
            </a:r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000">
        <p14:pan dir="u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54348" y="1805329"/>
            <a:ext cx="3573294" cy="28012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/>
          <a:srcRect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 rot="455143">
            <a:off x="4316770" y="3692150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6109" y="1041395"/>
            <a:ext cx="5784714" cy="45348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86701" y="2385637"/>
            <a:ext cx="2822442" cy="17306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妈：为了我您的黑发变白，费尽心血。今天是您的节日，妈，谢谢您！您辛苦了！儿会尽我所能报答您我最亲的妈妈！</a:t>
            </a: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1118344">
            <a:off x="983478" y="1489608"/>
            <a:ext cx="2463800" cy="1931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/>
          <a:srcRect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 rot="21287676">
            <a:off x="1634784" y="3323602"/>
            <a:ext cx="2463800" cy="1931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  <p:sp>
        <p:nvSpPr>
          <p:cNvPr id="11" name="矩形 10"/>
          <p:cNvSpPr/>
          <p:nvPr/>
        </p:nvSpPr>
        <p:spPr>
          <a:xfrm rot="19926313">
            <a:off x="3574505" y="4018665"/>
            <a:ext cx="2463800" cy="1931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778337">
            <a:off x="1415277" y="791109"/>
            <a:ext cx="2463800" cy="1931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20541995">
            <a:off x="6685747" y="1053637"/>
            <a:ext cx="3866462" cy="30310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230297" y="4733537"/>
            <a:ext cx="4015682" cy="17306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妈妈，你是大树，我就是小鸟。妈妈，你是大海，我就是小鱼。妈妈，你是天空，我就是白云。无论你变成什么我都一直在你身边。妈妈，你永远是我的妈妈。</a:t>
            </a:r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/>
          <a:srcRect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 rot="778337">
            <a:off x="2774177" y="2330099"/>
            <a:ext cx="2463800" cy="1931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占位符 22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/>
          <a:srcRect/>
          <a:stretch>
            <a:fillRect/>
          </a:stretch>
        </p:blipFill>
        <p:spPr/>
      </p:pic>
      <p:sp>
        <p:nvSpPr>
          <p:cNvPr id="11" name="矩形 10"/>
          <p:cNvSpPr/>
          <p:nvPr/>
        </p:nvSpPr>
        <p:spPr>
          <a:xfrm rot="778337">
            <a:off x="4133077" y="3869090"/>
            <a:ext cx="2463800" cy="1931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占位符 24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541995">
            <a:off x="1101087" y="2792351"/>
            <a:ext cx="3313966" cy="25979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994556" y="953883"/>
            <a:ext cx="6555844" cy="10895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妈妈，今天是母亲节，我给您倒上一杯温暖的茶，表达我的心意，并祝你万事顺意，永远年轻！瞧，今天的太阳那么暖，那么亮，连太阳公公都在为你嘱咐呢！</a:t>
            </a: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/>
          <a:srcRect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 rot="550030">
            <a:off x="4267082" y="3280986"/>
            <a:ext cx="3313966" cy="25979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占位符 18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  <p:sp>
        <p:nvSpPr>
          <p:cNvPr id="11" name="矩形 10"/>
          <p:cNvSpPr/>
          <p:nvPr/>
        </p:nvSpPr>
        <p:spPr>
          <a:xfrm rot="1192115">
            <a:off x="7633651" y="3042553"/>
            <a:ext cx="3313966" cy="25979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占位符 20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4789"/>
</p:tagLst>
</file>

<file path=ppt/theme/theme1.xml><?xml version="1.0" encoding="utf-8"?>
<a:theme xmlns:a="http://schemas.openxmlformats.org/drawingml/2006/main" name="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宽屏</PresentationFormat>
  <Paragraphs>32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等线 Light</vt:lpstr>
      <vt:lpstr>经典行书简</vt:lpstr>
      <vt:lpstr>宋体</vt:lpstr>
      <vt:lpstr>Arial</vt:lpstr>
      <vt:lpstr>Calibri</vt:lpstr>
      <vt:lpstr>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2017-05-09T05:19:00Z</dcterms:created>
  <dcterms:modified xsi:type="dcterms:W3CDTF">2023-01-10T05:20:19Z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775780BC65494844A93F40D4555C6380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