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96" r:id="rId3"/>
    <p:sldId id="295" r:id="rId4"/>
    <p:sldId id="294" r:id="rId5"/>
    <p:sldId id="293" r:id="rId6"/>
    <p:sldId id="292" r:id="rId7"/>
    <p:sldId id="291" r:id="rId8"/>
    <p:sldId id="290" r:id="rId9"/>
    <p:sldId id="289" r:id="rId10"/>
    <p:sldId id="288" r:id="rId11"/>
    <p:sldId id="287" r:id="rId12"/>
    <p:sldId id="286" r:id="rId13"/>
    <p:sldId id="285" r:id="rId14"/>
    <p:sldId id="284" r:id="rId15"/>
    <p:sldId id="283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A882E5-55BE-4B8F-A87C-8CAFA9B4DC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8CE6921-ED25-40DE-B801-5B721BE105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D0EA522-AFE1-46D6-BFD1-F413351C2539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546265" y="1883210"/>
            <a:ext cx="5320145" cy="1784290"/>
            <a:chOff x="-320141" y="2000935"/>
            <a:chExt cx="7092737" cy="1785463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381779" y="2000935"/>
              <a:ext cx="3554306" cy="581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3  Lesson17</a:t>
              </a:r>
              <a:endPara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320141" y="2862461"/>
              <a:ext cx="7092737" cy="9239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54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Danny’s </a:t>
              </a:r>
              <a:r>
                <a:rPr lang="en-US" altLang="zh-CN" sz="54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Email</a:t>
              </a:r>
              <a:endParaRPr lang="zh-CN" altLang="en-US" sz="54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19238"/>
            <a:ext cx="3034903" cy="45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87253" y="554529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2280062" y="1144589"/>
            <a:ext cx="473825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Time to go home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21507" name="图片 2" descr="图片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760" y="2000250"/>
            <a:ext cx="5693569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3325416" y="1047751"/>
            <a:ext cx="305157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我是小小写信家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531" name="图片 3" descr="图片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8079" y="2246314"/>
            <a:ext cx="5609034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63128" y="117157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4" name="图片 1" descr="图片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1077913"/>
            <a:ext cx="6275785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3436144" y="952501"/>
            <a:ext cx="2987279" cy="828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4800">
                <a:latin typeface="Times New Roman" panose="02020603050405020304" pitchFamily="18" charset="0"/>
                <a:sym typeface="+mn-ea"/>
              </a:rPr>
              <a:t>Let’s do it!</a:t>
            </a:r>
            <a:endParaRPr lang="zh-CN" altLang="en-US" sz="4800">
              <a:latin typeface="Times New Roman" panose="02020603050405020304" pitchFamily="18" charset="0"/>
            </a:endParaRPr>
          </a:p>
        </p:txBody>
      </p:sp>
      <p:pic>
        <p:nvPicPr>
          <p:cNvPr id="24579" name="图片 2" descr="QQ截图2018010421194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282" y="1779588"/>
            <a:ext cx="7414022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1083" y="2108511"/>
            <a:ext cx="625792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</a:p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kind  us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How’s the weather in Canada?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Is it snowy?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It’s sunny.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There is no snow.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What a great trip!</a:t>
            </a:r>
            <a:endParaRPr lang="zh-CN" altLang="en-US" sz="2800" dirty="0"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736812" y="1922071"/>
            <a:ext cx="7908424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Write an email to your family and send it, and say in the next lesson about how you feel about sending email.</a:t>
            </a:r>
          </a:p>
          <a:p>
            <a:pPr eaLnBrk="0" hangingPunct="0">
              <a:lnSpc>
                <a:spcPct val="150000"/>
              </a:lnSpc>
            </a:pPr>
            <a:endParaRPr lang="zh-CN" altLang="en-US" sz="24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给自己的家人写一封电子邮件并发送，并在下节课说一说自己发送电子邮件的感受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00635" y="1171576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3" descr="图片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4038" y="2197101"/>
            <a:ext cx="560903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3855244" y="1171576"/>
            <a:ext cx="2130029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Review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516" y="1175719"/>
            <a:ext cx="168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Warm-up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图片 2" descr="图片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1188" y="1784351"/>
            <a:ext cx="557093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文本框 3"/>
          <p:cNvSpPr txBox="1">
            <a:spLocks noChangeArrowheads="1"/>
          </p:cNvSpPr>
          <p:nvPr/>
        </p:nvSpPr>
        <p:spPr bwMode="auto">
          <a:xfrm>
            <a:off x="3452812" y="1263650"/>
            <a:ext cx="29123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我是小小歌唱家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129" y="1171576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Lead-in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文本框 2"/>
          <p:cNvSpPr txBox="1">
            <a:spLocks noChangeArrowheads="1"/>
          </p:cNvSpPr>
          <p:nvPr/>
        </p:nvSpPr>
        <p:spPr bwMode="auto">
          <a:xfrm>
            <a:off x="3705225" y="1047751"/>
            <a:ext cx="213743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sym typeface="+mn-ea"/>
              </a:rPr>
              <a:t>weather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15363" name="图片 3" descr="图片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3422" y="1693863"/>
            <a:ext cx="448627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63129" y="1171576"/>
            <a:ext cx="156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图片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216" y="1884363"/>
            <a:ext cx="3378994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文本框 2"/>
          <p:cNvSpPr txBox="1">
            <a:spLocks noChangeArrowheads="1"/>
          </p:cNvSpPr>
          <p:nvPr/>
        </p:nvSpPr>
        <p:spPr bwMode="auto">
          <a:xfrm>
            <a:off x="5298281" y="2441575"/>
            <a:ext cx="3196829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How's the weather?</a:t>
            </a:r>
            <a:endParaRPr lang="zh-CN" altLang="en-US" sz="4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It's sunny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zh-CN" altLang="en-US" sz="40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图片 1" descr="图片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1520825"/>
            <a:ext cx="3393281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5229225" y="2392363"/>
            <a:ext cx="3529013" cy="3139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How's the weather?</a:t>
            </a:r>
            <a:endParaRPr lang="en-US" altLang="zh-CN" sz="4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It's windy.</a:t>
            </a:r>
            <a:endParaRPr lang="en-US" altLang="zh-CN" sz="4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hangingPunct="0"/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8035" y="1979613"/>
            <a:ext cx="3312319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5248275" y="2324100"/>
            <a:ext cx="3388519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How's the weather?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It's rainy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en-US" sz="40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图片 1" descr="图片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3019" y="1701800"/>
            <a:ext cx="2677716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本框 2"/>
          <p:cNvSpPr txBox="1">
            <a:spLocks noChangeArrowheads="1"/>
          </p:cNvSpPr>
          <p:nvPr/>
        </p:nvSpPr>
        <p:spPr bwMode="auto">
          <a:xfrm>
            <a:off x="4602956" y="2333625"/>
            <a:ext cx="3690938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How's the weather?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It's snowy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zh-CN" altLang="en-US" sz="40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2332435" y="1073151"/>
            <a:ext cx="589716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4000" dirty="0">
                <a:latin typeface="Times New Roman" panose="02020603050405020304" pitchFamily="18" charset="0"/>
                <a:sym typeface="+mn-ea"/>
              </a:rPr>
              <a:t>Danny writes an email</a:t>
            </a:r>
            <a:endParaRPr lang="zh-CN" alt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20483" name="图片 2" descr="图片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123" y="1885951"/>
            <a:ext cx="584001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全屏显示(4:3)</PresentationFormat>
  <Paragraphs>51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2023-01-16T15:26:24Z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3B55EBEFC8104CB7924D3A3F91CD871B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