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sldIdLst>
    <p:sldId id="256" r:id="rId2"/>
    <p:sldId id="345" r:id="rId3"/>
    <p:sldId id="346" r:id="rId4"/>
    <p:sldId id="359" r:id="rId5"/>
    <p:sldId id="365" r:id="rId6"/>
    <p:sldId id="352" r:id="rId7"/>
    <p:sldId id="356" r:id="rId8"/>
    <p:sldId id="347" r:id="rId9"/>
    <p:sldId id="333" r:id="rId10"/>
    <p:sldId id="367" r:id="rId11"/>
    <p:sldId id="351" r:id="rId12"/>
    <p:sldId id="353" r:id="rId13"/>
    <p:sldId id="348" r:id="rId14"/>
    <p:sldId id="354" r:id="rId15"/>
    <p:sldId id="355" r:id="rId16"/>
    <p:sldId id="336" r:id="rId17"/>
    <p:sldId id="357" r:id="rId18"/>
    <p:sldId id="349" r:id="rId19"/>
    <p:sldId id="358" r:id="rId20"/>
    <p:sldId id="360" r:id="rId21"/>
    <p:sldId id="368" r:id="rId22"/>
    <p:sldId id="362" r:id="rId23"/>
    <p:sldId id="363" r:id="rId24"/>
    <p:sldId id="364" r:id="rId25"/>
    <p:sldId id="366" r:id="rId26"/>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C1BD"/>
    <a:srgbClr val="AFDC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3" d="100"/>
          <a:sy n="133" d="100"/>
        </p:scale>
        <p:origin x="906" y="198"/>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83D41D-2ED6-47F5-B101-2F394F86008F}" type="datetimeFigureOut">
              <a:rPr lang="zh-CN" altLang="en-US" smtClean="0"/>
              <a:t>2017/12/21</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6AD42C-04A9-4ACF-A2E6-3E0F5B345E1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pPr/>
              <a:t>2</a:t>
            </a:fld>
            <a:endParaRPr lang="zh-CN" altLang="en-US"/>
          </a:p>
        </p:txBody>
      </p:sp>
    </p:spTree>
    <p:extLst>
      <p:ext uri="{BB962C8B-B14F-4D97-AF65-F5344CB8AC3E}">
        <p14:creationId xmlns:p14="http://schemas.microsoft.com/office/powerpoint/2010/main" val="261665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BA5FA-44E0-4756-BF69-C985CC5113B5}" type="slidenum">
              <a:rPr lang="zh-CN" altLang="en-US" smtClean="0"/>
              <a:pPr/>
              <a:t>11</a:t>
            </a:fld>
            <a:endParaRPr lang="zh-CN" altLang="en-US"/>
          </a:p>
        </p:txBody>
      </p:sp>
    </p:spTree>
    <p:extLst>
      <p:ext uri="{BB962C8B-B14F-4D97-AF65-F5344CB8AC3E}">
        <p14:creationId xmlns:p14="http://schemas.microsoft.com/office/powerpoint/2010/main" val="245377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12</a:t>
            </a:fld>
            <a:endParaRPr lang="zh-CN" altLang="en-US"/>
          </a:p>
        </p:txBody>
      </p:sp>
    </p:spTree>
    <p:extLst>
      <p:ext uri="{BB962C8B-B14F-4D97-AF65-F5344CB8AC3E}">
        <p14:creationId xmlns:p14="http://schemas.microsoft.com/office/powerpoint/2010/main" val="86849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279126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pPr/>
              <a:t>15</a:t>
            </a:fld>
            <a:endParaRPr lang="zh-CN" altLang="en-US"/>
          </a:p>
        </p:txBody>
      </p:sp>
    </p:spTree>
    <p:extLst>
      <p:ext uri="{BB962C8B-B14F-4D97-AF65-F5344CB8AC3E}">
        <p14:creationId xmlns:p14="http://schemas.microsoft.com/office/powerpoint/2010/main" val="3162855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val="2685218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D753798A-EA77-46EB-A121-A9C0E2741236}" type="slidenum">
              <a:rPr lang="zh-CN" altLang="en-US" sz="1200">
                <a:latin typeface="Calibri" pitchFamily="34" charset="0"/>
                <a:ea typeface="宋体" pitchFamily="2" charset="-122"/>
              </a:rPr>
              <a:pPr defTabSz="966788" fontAlgn="base">
                <a:spcBef>
                  <a:spcPct val="0"/>
                </a:spcBef>
                <a:spcAft>
                  <a:spcPct val="0"/>
                </a:spcAft>
              </a:pPr>
              <a:t>17</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1564759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1410138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20</a:t>
            </a:fld>
            <a:endParaRPr lang="zh-CN" altLang="en-US"/>
          </a:p>
        </p:txBody>
      </p:sp>
    </p:spTree>
    <p:extLst>
      <p:ext uri="{BB962C8B-B14F-4D97-AF65-F5344CB8AC3E}">
        <p14:creationId xmlns:p14="http://schemas.microsoft.com/office/powerpoint/2010/main" val="2629669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23</a:t>
            </a:fld>
            <a:endParaRPr lang="zh-CN" altLang="en-US"/>
          </a:p>
        </p:txBody>
      </p:sp>
    </p:spTree>
    <p:extLst>
      <p:ext uri="{BB962C8B-B14F-4D97-AF65-F5344CB8AC3E}">
        <p14:creationId xmlns:p14="http://schemas.microsoft.com/office/powerpoint/2010/main" val="162923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1037722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4</a:t>
            </a:fld>
            <a:endParaRPr lang="zh-CN" altLang="en-US"/>
          </a:p>
        </p:txBody>
      </p:sp>
    </p:spTree>
    <p:extLst>
      <p:ext uri="{BB962C8B-B14F-4D97-AF65-F5344CB8AC3E}">
        <p14:creationId xmlns:p14="http://schemas.microsoft.com/office/powerpoint/2010/main" val="2547059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243428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BA5FA-44E0-4756-BF69-C985CC5113B5}" type="slidenum">
              <a:rPr lang="zh-CN" altLang="en-US" smtClean="0"/>
              <a:pPr/>
              <a:t>6</a:t>
            </a:fld>
            <a:endParaRPr lang="zh-CN" altLang="en-US"/>
          </a:p>
        </p:txBody>
      </p:sp>
    </p:spTree>
    <p:extLst>
      <p:ext uri="{BB962C8B-B14F-4D97-AF65-F5344CB8AC3E}">
        <p14:creationId xmlns:p14="http://schemas.microsoft.com/office/powerpoint/2010/main" val="1068225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7</a:t>
            </a:fld>
            <a:endParaRPr lang="zh-CN" altLang="en-US"/>
          </a:p>
        </p:txBody>
      </p:sp>
    </p:spTree>
    <p:extLst>
      <p:ext uri="{BB962C8B-B14F-4D97-AF65-F5344CB8AC3E}">
        <p14:creationId xmlns:p14="http://schemas.microsoft.com/office/powerpoint/2010/main" val="1433612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3413259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4241728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10</a:t>
            </a:fld>
            <a:endParaRPr lang="zh-CN" altLang="en-US"/>
          </a:p>
        </p:txBody>
      </p:sp>
    </p:spTree>
    <p:extLst>
      <p:ext uri="{BB962C8B-B14F-4D97-AF65-F5344CB8AC3E}">
        <p14:creationId xmlns:p14="http://schemas.microsoft.com/office/powerpoint/2010/main" val="223117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6300FE4-3E4C-4186-9926-8621F41A865A}" type="datetimeFigureOut">
              <a:rPr lang="zh-CN" altLang="en-US" smtClean="0"/>
              <a:t>2017/12/21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C13AE0-2A1E-4BD1-9575-FFE8AEF8C3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300FE4-3E4C-4186-9926-8621F41A865A}" type="datetimeFigureOut">
              <a:rPr lang="zh-CN" altLang="en-US" smtClean="0"/>
              <a:t>2017/12/21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C13AE0-2A1E-4BD1-9575-FFE8AEF8C36E}" type="slidenum">
              <a:rPr lang="zh-CN" altLang="en-US" smtClean="0"/>
              <a:t>‹#›</a:t>
            </a:fld>
            <a:endParaRPr lang="zh-CN" altLang="en-US"/>
          </a:p>
        </p:txBody>
      </p:sp>
      <p:sp>
        <p:nvSpPr>
          <p:cNvPr id="5" name="任意多边形 4"/>
          <p:cNvSpPr/>
          <p:nvPr userDrawn="1"/>
        </p:nvSpPr>
        <p:spPr>
          <a:xfrm>
            <a:off x="2096057" y="317612"/>
            <a:ext cx="7048451" cy="174000"/>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itle 1"/>
          <p:cNvSpPr txBox="1">
            <a:spLocks/>
          </p:cNvSpPr>
          <p:nvPr userDrawn="1"/>
        </p:nvSpPr>
        <p:spPr>
          <a:xfrm>
            <a:off x="647564" y="187032"/>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zh-CN" altLang="en-US" sz="1800" dirty="0">
                <a:solidFill>
                  <a:schemeClr val="accent1"/>
                </a:solidFill>
                <a:latin typeface="微软雅黑" pitchFamily="34" charset="-122"/>
                <a:ea typeface="微软雅黑" pitchFamily="34" charset="-122"/>
              </a:rPr>
              <a:t>投资回报</a:t>
            </a:r>
          </a:p>
        </p:txBody>
      </p:sp>
      <p:sp>
        <p:nvSpPr>
          <p:cNvPr id="7" name="Text Placeholder 2"/>
          <p:cNvSpPr txBox="1">
            <a:spLocks/>
          </p:cNvSpPr>
          <p:nvPr userDrawn="1"/>
        </p:nvSpPr>
        <p:spPr>
          <a:xfrm>
            <a:off x="2111942" y="238128"/>
            <a:ext cx="2520280" cy="285838"/>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zh-CN" altLang="en-US" sz="1000" dirty="0">
                <a:solidFill>
                  <a:schemeClr val="accent1"/>
                </a:solidFill>
                <a:latin typeface="微软雅黑" panose="020B0503020204020204" pitchFamily="34" charset="-122"/>
                <a:ea typeface="微软雅黑" panose="020B0503020204020204" pitchFamily="34" charset="-122"/>
              </a:rPr>
              <a:t>所有文字都可以修改  点击修改</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nvGrpSpPr>
          <p:cNvPr id="8" name="组合 56"/>
          <p:cNvGrpSpPr/>
          <p:nvPr userDrawn="1"/>
        </p:nvGrpSpPr>
        <p:grpSpPr>
          <a:xfrm>
            <a:off x="-7742" y="420518"/>
            <a:ext cx="619302" cy="79750"/>
            <a:chOff x="157718" y="341172"/>
            <a:chExt cx="619302" cy="79750"/>
          </a:xfrm>
          <a:solidFill>
            <a:schemeClr val="accent1"/>
          </a:solidFill>
        </p:grpSpPr>
        <p:cxnSp>
          <p:nvCxnSpPr>
            <p:cNvPr id="9" name="直接连接符 8"/>
            <p:cNvCxnSpPr>
              <a:cxnSpLocks/>
            </p:cNvCxnSpPr>
            <p:nvPr/>
          </p:nvCxnSpPr>
          <p:spPr>
            <a:xfrm>
              <a:off x="157718" y="412303"/>
              <a:ext cx="590785" cy="1"/>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697270" y="341172"/>
              <a:ext cx="79750" cy="797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0754985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6300FE4-3E4C-4186-9926-8621F41A865A}" type="datetimeFigureOut">
              <a:rPr lang="zh-CN" altLang="en-US" smtClean="0"/>
              <a:t>2017/12/21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C13AE0-2A1E-4BD1-9575-FFE8AEF8C3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6300FE4-3E4C-4186-9926-8621F41A865A}" type="datetimeFigureOut">
              <a:rPr lang="zh-CN" altLang="en-US" smtClean="0"/>
              <a:t>2017/12/21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C13AE0-2A1E-4BD1-9575-FFE8AEF8C3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300FE4-3E4C-4186-9926-8621F41A865A}" type="datetimeFigureOut">
              <a:rPr lang="zh-CN" altLang="en-US" smtClean="0"/>
              <a:t>2017/12/21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C13AE0-2A1E-4BD1-9575-FFE8AEF8C3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300FE4-3E4C-4186-9926-8621F41A865A}" type="datetimeFigureOut">
              <a:rPr lang="zh-CN" altLang="en-US" smtClean="0"/>
              <a:t>2017/12/21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C13AE0-2A1E-4BD1-9575-FFE8AEF8C3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1216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第三章">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26399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第五章">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2743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4414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4414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300FE4-3E4C-4186-9926-8621F41A865A}" type="datetimeFigureOut">
              <a:rPr lang="zh-CN" altLang="en-US" smtClean="0"/>
              <a:t>2017/12/21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C13AE0-2A1E-4BD1-9575-FFE8AEF8C3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0472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7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92" y="0"/>
            <a:ext cx="9141619"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 y="1"/>
            <a:ext cx="9143999" cy="442251"/>
          </a:xfrm>
          <a:prstGeom prst="rect">
            <a:avLst/>
          </a:prstGeom>
        </p:spPr>
      </p:pic>
      <p:sp>
        <p:nvSpPr>
          <p:cNvPr id="2" name="标题 1"/>
          <p:cNvSpPr>
            <a:spLocks noGrp="1"/>
          </p:cNvSpPr>
          <p:nvPr>
            <p:ph type="title"/>
          </p:nvPr>
        </p:nvSpPr>
        <p:spPr>
          <a:xfrm>
            <a:off x="628650" y="86840"/>
            <a:ext cx="3379272" cy="358628"/>
          </a:xfrm>
          <a:prstGeom prst="rect">
            <a:avLst/>
          </a:prstGeom>
        </p:spPr>
        <p:txBody>
          <a:bodyPr/>
          <a:lstStyle>
            <a:lvl1pPr>
              <a:defRPr sz="21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1" name="燕尾形 10"/>
          <p:cNvSpPr/>
          <p:nvPr userDrawn="1"/>
        </p:nvSpPr>
        <p:spPr>
          <a:xfrm>
            <a:off x="174374" y="101212"/>
            <a:ext cx="266546" cy="287585"/>
          </a:xfrm>
          <a:prstGeom prst="chevron">
            <a:avLst/>
          </a:prstGeom>
          <a:solidFill>
            <a:srgbClr val="678DA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zh-CN" altLang="en-US" sz="1800">
              <a:solidFill>
                <a:prstClr val="black"/>
              </a:solidFill>
            </a:endParaRPr>
          </a:p>
        </p:txBody>
      </p:sp>
      <p:sp>
        <p:nvSpPr>
          <p:cNvPr id="12" name="燕尾形 11"/>
          <p:cNvSpPr/>
          <p:nvPr userDrawn="1"/>
        </p:nvSpPr>
        <p:spPr>
          <a:xfrm>
            <a:off x="363017" y="101212"/>
            <a:ext cx="266546" cy="287585"/>
          </a:xfrm>
          <a:prstGeom prst="chevron">
            <a:avLst/>
          </a:prstGeom>
          <a:solidFill>
            <a:srgbClr val="F7D83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zh-CN" altLang="en-US" sz="1800">
              <a:solidFill>
                <a:prstClr val="black"/>
              </a:solidFill>
            </a:endParaRPr>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88" y="4720656"/>
            <a:ext cx="9143999" cy="442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40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92" y="0"/>
            <a:ext cx="9141619"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 y="1"/>
            <a:ext cx="9143999" cy="442251"/>
          </a:xfrm>
          <a:prstGeom prst="rect">
            <a:avLst/>
          </a:prstGeom>
        </p:spPr>
      </p:pic>
      <p:sp>
        <p:nvSpPr>
          <p:cNvPr id="2" name="标题 1"/>
          <p:cNvSpPr>
            <a:spLocks noGrp="1"/>
          </p:cNvSpPr>
          <p:nvPr>
            <p:ph type="title"/>
          </p:nvPr>
        </p:nvSpPr>
        <p:spPr>
          <a:xfrm>
            <a:off x="628650" y="86840"/>
            <a:ext cx="3379272" cy="358628"/>
          </a:xfrm>
          <a:prstGeom prst="rect">
            <a:avLst/>
          </a:prstGeom>
        </p:spPr>
        <p:txBody>
          <a:bodyPr/>
          <a:lstStyle>
            <a:lvl1pPr>
              <a:defRPr sz="21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1" name="燕尾形 10"/>
          <p:cNvSpPr/>
          <p:nvPr userDrawn="1"/>
        </p:nvSpPr>
        <p:spPr>
          <a:xfrm>
            <a:off x="174374" y="101212"/>
            <a:ext cx="266546" cy="287585"/>
          </a:xfrm>
          <a:prstGeom prst="chevron">
            <a:avLst/>
          </a:prstGeom>
          <a:solidFill>
            <a:srgbClr val="678DA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zh-CN" altLang="en-US" sz="1800">
              <a:solidFill>
                <a:prstClr val="black"/>
              </a:solidFill>
            </a:endParaRPr>
          </a:p>
        </p:txBody>
      </p:sp>
      <p:sp>
        <p:nvSpPr>
          <p:cNvPr id="12" name="燕尾形 11"/>
          <p:cNvSpPr/>
          <p:nvPr userDrawn="1"/>
        </p:nvSpPr>
        <p:spPr>
          <a:xfrm>
            <a:off x="363017" y="101212"/>
            <a:ext cx="266546" cy="287585"/>
          </a:xfrm>
          <a:prstGeom prst="chevron">
            <a:avLst/>
          </a:prstGeom>
          <a:solidFill>
            <a:srgbClr val="F7D83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pPr>
            <a:endParaRPr lang="zh-CN" altLang="en-US" sz="1800">
              <a:solidFill>
                <a:prstClr val="black"/>
              </a:solidFill>
            </a:endParaRPr>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89" y="4720656"/>
            <a:ext cx="9143999" cy="442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3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253" y="196280"/>
            <a:ext cx="14402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685658"/>
            <a:endParaRPr lang="zh-CN" altLang="en-US" sz="1400" dirty="0">
              <a:solidFill>
                <a:srgbClr val="E7E6E6">
                  <a:lumMod val="50000"/>
                </a:srgbClr>
              </a:solidFill>
              <a:cs typeface="+mn-ea"/>
              <a:sym typeface="+mn-lt"/>
            </a:endParaRPr>
          </a:p>
        </p:txBody>
      </p:sp>
      <p:sp>
        <p:nvSpPr>
          <p:cNvPr id="3" name="文本框 37"/>
          <p:cNvSpPr txBox="1"/>
          <p:nvPr userDrawn="1"/>
        </p:nvSpPr>
        <p:spPr>
          <a:xfrm>
            <a:off x="216273" y="196280"/>
            <a:ext cx="2189971" cy="315475"/>
          </a:xfrm>
          <a:prstGeom prst="rect">
            <a:avLst/>
          </a:prstGeom>
          <a:noFill/>
        </p:spPr>
        <p:txBody>
          <a:bodyPr wrap="none" lIns="68572" tIns="34286" rIns="68572" bIns="34286" rtlCol="0">
            <a:spAutoFit/>
          </a:bodyPr>
          <a:lstStyle/>
          <a:p>
            <a:pPr defTabSz="685658"/>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 name="文本框 38"/>
          <p:cNvSpPr txBox="1"/>
          <p:nvPr userDrawn="1"/>
        </p:nvSpPr>
        <p:spPr>
          <a:xfrm>
            <a:off x="265225" y="520317"/>
            <a:ext cx="2038917" cy="207753"/>
          </a:xfrm>
          <a:prstGeom prst="rect">
            <a:avLst/>
          </a:prstGeom>
          <a:noFill/>
        </p:spPr>
        <p:txBody>
          <a:bodyPr wrap="square" lIns="68572" tIns="34286" rIns="68572" bIns="34286" rtlCol="0">
            <a:spAutoFit/>
          </a:bodyPr>
          <a:lstStyle/>
          <a:p>
            <a:pPr algn="dist" defTabSz="685658"/>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32095903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8979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6300FE4-3E4C-4186-9926-8621F41A865A}" type="datetimeFigureOut">
              <a:rPr lang="zh-CN" altLang="en-US" smtClean="0"/>
              <a:t>2017/12/21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C13AE0-2A1E-4BD1-9575-FFE8AEF8C3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6300FE4-3E4C-4186-9926-8621F41A865A}" type="datetimeFigureOut">
              <a:rPr lang="zh-CN" altLang="en-US" smtClean="0"/>
              <a:t>2017/12/21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C13AE0-2A1E-4BD1-9575-FFE8AEF8C3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6300FE4-3E4C-4186-9926-8621F41A865A}" type="datetimeFigureOut">
              <a:rPr lang="zh-CN" altLang="en-US" smtClean="0"/>
              <a:t>2017/12/21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C13AE0-2A1E-4BD1-9575-FFE8AEF8C3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300FE4-3E4C-4186-9926-8621F41A865A}" type="datetimeFigureOut">
              <a:rPr lang="zh-CN" altLang="en-US" smtClean="0"/>
              <a:t>2017/12/21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C13AE0-2A1E-4BD1-9575-FFE8AEF8C36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300FE4-3E4C-4186-9926-8621F41A865A}" type="datetimeFigureOut">
              <a:rPr lang="zh-CN" altLang="en-US" smtClean="0"/>
              <a:t>2017/12/21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C13AE0-2A1E-4BD1-9575-FFE8AEF8C36E}" type="slidenum">
              <a:rPr lang="zh-CN" altLang="en-US" smtClean="0"/>
              <a:t>‹#›</a:t>
            </a:fld>
            <a:endParaRPr lang="zh-CN" altLang="en-US"/>
          </a:p>
        </p:txBody>
      </p:sp>
      <p:sp>
        <p:nvSpPr>
          <p:cNvPr id="5" name="任意多边形 4"/>
          <p:cNvSpPr/>
          <p:nvPr userDrawn="1"/>
        </p:nvSpPr>
        <p:spPr>
          <a:xfrm>
            <a:off x="2096057" y="317612"/>
            <a:ext cx="7048451" cy="174000"/>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itle 1"/>
          <p:cNvSpPr txBox="1">
            <a:spLocks/>
          </p:cNvSpPr>
          <p:nvPr userDrawn="1"/>
        </p:nvSpPr>
        <p:spPr>
          <a:xfrm>
            <a:off x="647564" y="187032"/>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a:solidFill>
                  <a:schemeClr val="accent1"/>
                </a:solidFill>
              </a:rPr>
              <a:t>项目介绍</a:t>
            </a:r>
          </a:p>
        </p:txBody>
      </p:sp>
      <p:sp>
        <p:nvSpPr>
          <p:cNvPr id="7" name="Text Placeholder 2"/>
          <p:cNvSpPr txBox="1">
            <a:spLocks/>
          </p:cNvSpPr>
          <p:nvPr userDrawn="1"/>
        </p:nvSpPr>
        <p:spPr>
          <a:xfrm>
            <a:off x="2111942" y="238128"/>
            <a:ext cx="2520280" cy="285838"/>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zh-CN" altLang="en-US" sz="1000" dirty="0">
                <a:solidFill>
                  <a:schemeClr val="accent1"/>
                </a:solidFill>
                <a:latin typeface="微软雅黑" panose="020B0503020204020204" pitchFamily="34" charset="-122"/>
                <a:ea typeface="微软雅黑" panose="020B0503020204020204" pitchFamily="34" charset="-122"/>
              </a:rPr>
              <a:t>所有文字都可以修改  点击修改</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nvGrpSpPr>
          <p:cNvPr id="8" name="组合 56"/>
          <p:cNvGrpSpPr/>
          <p:nvPr userDrawn="1"/>
        </p:nvGrpSpPr>
        <p:grpSpPr>
          <a:xfrm>
            <a:off x="-7742" y="420518"/>
            <a:ext cx="619302" cy="79750"/>
            <a:chOff x="157718" y="341172"/>
            <a:chExt cx="619302" cy="79750"/>
          </a:xfrm>
          <a:solidFill>
            <a:schemeClr val="accent1"/>
          </a:solidFill>
        </p:grpSpPr>
        <p:cxnSp>
          <p:nvCxnSpPr>
            <p:cNvPr id="9" name="直接连接符 8"/>
            <p:cNvCxnSpPr>
              <a:cxnSpLocks/>
            </p:cNvCxnSpPr>
            <p:nvPr/>
          </p:nvCxnSpPr>
          <p:spPr>
            <a:xfrm>
              <a:off x="157718" y="412303"/>
              <a:ext cx="590785" cy="1"/>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697270" y="341172"/>
              <a:ext cx="79750" cy="797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300FE4-3E4C-4186-9926-8621F41A865A}" type="datetimeFigureOut">
              <a:rPr lang="zh-CN" altLang="en-US" smtClean="0"/>
              <a:t>2017/12/21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C13AE0-2A1E-4BD1-9575-FFE8AEF8C36E}" type="slidenum">
              <a:rPr lang="zh-CN" altLang="en-US" smtClean="0"/>
              <a:t>‹#›</a:t>
            </a:fld>
            <a:endParaRPr lang="zh-CN" altLang="en-US"/>
          </a:p>
        </p:txBody>
      </p:sp>
      <p:sp>
        <p:nvSpPr>
          <p:cNvPr id="5" name="任意多边形 4"/>
          <p:cNvSpPr/>
          <p:nvPr userDrawn="1"/>
        </p:nvSpPr>
        <p:spPr>
          <a:xfrm>
            <a:off x="2096057" y="317612"/>
            <a:ext cx="7048451" cy="174000"/>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itle 1"/>
          <p:cNvSpPr txBox="1">
            <a:spLocks/>
          </p:cNvSpPr>
          <p:nvPr userDrawn="1"/>
        </p:nvSpPr>
        <p:spPr>
          <a:xfrm>
            <a:off x="647564" y="187032"/>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a:solidFill>
                  <a:schemeClr val="accent1"/>
                </a:solidFill>
              </a:rPr>
              <a:t>产品运行</a:t>
            </a:r>
          </a:p>
        </p:txBody>
      </p:sp>
      <p:sp>
        <p:nvSpPr>
          <p:cNvPr id="7" name="Text Placeholder 2"/>
          <p:cNvSpPr txBox="1">
            <a:spLocks/>
          </p:cNvSpPr>
          <p:nvPr userDrawn="1"/>
        </p:nvSpPr>
        <p:spPr>
          <a:xfrm>
            <a:off x="2111942" y="238128"/>
            <a:ext cx="2520280" cy="285838"/>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zh-CN" altLang="en-US" sz="1000" dirty="0">
                <a:solidFill>
                  <a:schemeClr val="accent1"/>
                </a:solidFill>
                <a:latin typeface="微软雅黑" panose="020B0503020204020204" pitchFamily="34" charset="-122"/>
                <a:ea typeface="微软雅黑" panose="020B0503020204020204" pitchFamily="34" charset="-122"/>
              </a:rPr>
              <a:t>所有文字都可以修改  点击修改</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nvGrpSpPr>
          <p:cNvPr id="8" name="组合 56"/>
          <p:cNvGrpSpPr/>
          <p:nvPr userDrawn="1"/>
        </p:nvGrpSpPr>
        <p:grpSpPr>
          <a:xfrm>
            <a:off x="-7742" y="420518"/>
            <a:ext cx="619302" cy="79750"/>
            <a:chOff x="157718" y="341172"/>
            <a:chExt cx="619302" cy="79750"/>
          </a:xfrm>
          <a:solidFill>
            <a:schemeClr val="accent1"/>
          </a:solidFill>
        </p:grpSpPr>
        <p:cxnSp>
          <p:nvCxnSpPr>
            <p:cNvPr id="9" name="直接连接符 8"/>
            <p:cNvCxnSpPr>
              <a:cxnSpLocks/>
            </p:cNvCxnSpPr>
            <p:nvPr/>
          </p:nvCxnSpPr>
          <p:spPr>
            <a:xfrm>
              <a:off x="157718" y="412303"/>
              <a:ext cx="590785" cy="1"/>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697270" y="341172"/>
              <a:ext cx="79750" cy="797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5137669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300FE4-3E4C-4186-9926-8621F41A865A}" type="datetimeFigureOut">
              <a:rPr lang="zh-CN" altLang="en-US" smtClean="0"/>
              <a:t>2017/12/21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C13AE0-2A1E-4BD1-9575-FFE8AEF8C36E}" type="slidenum">
              <a:rPr lang="zh-CN" altLang="en-US" smtClean="0"/>
              <a:t>‹#›</a:t>
            </a:fld>
            <a:endParaRPr lang="zh-CN" altLang="en-US"/>
          </a:p>
        </p:txBody>
      </p:sp>
      <p:sp>
        <p:nvSpPr>
          <p:cNvPr id="5" name="任意多边形 4"/>
          <p:cNvSpPr/>
          <p:nvPr userDrawn="1"/>
        </p:nvSpPr>
        <p:spPr>
          <a:xfrm>
            <a:off x="2096057" y="317612"/>
            <a:ext cx="7048451" cy="174000"/>
          </a:xfrm>
          <a:custGeom>
            <a:avLst/>
            <a:gdLst>
              <a:gd name="connsiteX0" fmla="*/ 8470900 w 8470900"/>
              <a:gd name="connsiteY0" fmla="*/ 177800 h 177800"/>
              <a:gd name="connsiteX1" fmla="*/ 0 w 8470900"/>
              <a:gd name="connsiteY1" fmla="*/ 177800 h 177800"/>
              <a:gd name="connsiteX2" fmla="*/ 0 w 8470900"/>
              <a:gd name="connsiteY2" fmla="*/ 0 h 177800"/>
            </a:gdLst>
            <a:ahLst/>
            <a:cxnLst>
              <a:cxn ang="0">
                <a:pos x="connsiteX0" y="connsiteY0"/>
              </a:cxn>
              <a:cxn ang="0">
                <a:pos x="connsiteX1" y="connsiteY1"/>
              </a:cxn>
              <a:cxn ang="0">
                <a:pos x="connsiteX2" y="connsiteY2"/>
              </a:cxn>
            </a:cxnLst>
            <a:rect l="l" t="t" r="r" b="b"/>
            <a:pathLst>
              <a:path w="8470900" h="177800">
                <a:moveTo>
                  <a:pt x="8470900" y="177800"/>
                </a:moveTo>
                <a:lnTo>
                  <a:pt x="0" y="177800"/>
                </a:lnTo>
                <a:lnTo>
                  <a:pt x="0" y="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itle 1"/>
          <p:cNvSpPr txBox="1">
            <a:spLocks/>
          </p:cNvSpPr>
          <p:nvPr userDrawn="1"/>
        </p:nvSpPr>
        <p:spPr>
          <a:xfrm>
            <a:off x="647564" y="187032"/>
            <a:ext cx="1311550" cy="467780"/>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zh-CN" altLang="en-US" sz="1800" b="1" dirty="0">
                <a:solidFill>
                  <a:schemeClr val="accent1"/>
                </a:solidFill>
              </a:rPr>
              <a:t>市场分析</a:t>
            </a:r>
          </a:p>
        </p:txBody>
      </p:sp>
      <p:sp>
        <p:nvSpPr>
          <p:cNvPr id="7" name="Text Placeholder 2"/>
          <p:cNvSpPr txBox="1">
            <a:spLocks/>
          </p:cNvSpPr>
          <p:nvPr userDrawn="1"/>
        </p:nvSpPr>
        <p:spPr>
          <a:xfrm>
            <a:off x="2111942" y="238128"/>
            <a:ext cx="2520280" cy="285838"/>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zh-CN" altLang="en-US" sz="1000" dirty="0">
                <a:solidFill>
                  <a:schemeClr val="accent1"/>
                </a:solidFill>
                <a:latin typeface="微软雅黑" panose="020B0503020204020204" pitchFamily="34" charset="-122"/>
                <a:ea typeface="微软雅黑" panose="020B0503020204020204" pitchFamily="34" charset="-122"/>
              </a:rPr>
              <a:t>所有文字都可以修改  点击修改</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nvGrpSpPr>
          <p:cNvPr id="8" name="组合 56"/>
          <p:cNvGrpSpPr/>
          <p:nvPr userDrawn="1"/>
        </p:nvGrpSpPr>
        <p:grpSpPr>
          <a:xfrm>
            <a:off x="-7742" y="420518"/>
            <a:ext cx="619302" cy="79750"/>
            <a:chOff x="157718" y="341172"/>
            <a:chExt cx="619302" cy="79750"/>
          </a:xfrm>
          <a:solidFill>
            <a:schemeClr val="accent1"/>
          </a:solidFill>
        </p:grpSpPr>
        <p:cxnSp>
          <p:nvCxnSpPr>
            <p:cNvPr id="9" name="直接连接符 8"/>
            <p:cNvCxnSpPr>
              <a:cxnSpLocks/>
            </p:cNvCxnSpPr>
            <p:nvPr/>
          </p:nvCxnSpPr>
          <p:spPr>
            <a:xfrm>
              <a:off x="157718" y="412303"/>
              <a:ext cx="590785" cy="1"/>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flipH="1">
              <a:off x="697270" y="341172"/>
              <a:ext cx="79750" cy="797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6564189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76300FE4-3E4C-4186-9926-8621F41A865A}" type="datetimeFigureOut">
              <a:rPr lang="zh-CN" altLang="en-US" smtClean="0"/>
              <a:t>2017/12/21</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47C13AE0-2A1E-4BD1-9575-FFE8AEF8C36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2" r:id="rId8"/>
    <p:sldLayoutId id="2147483673" r:id="rId9"/>
    <p:sldLayoutId id="2147483674" r:id="rId10"/>
    <p:sldLayoutId id="2147483656" r:id="rId11"/>
    <p:sldLayoutId id="2147483657" r:id="rId12"/>
    <p:sldLayoutId id="2147483658" r:id="rId13"/>
    <p:sldLayoutId id="2147483659" r:id="rId14"/>
    <p:sldLayoutId id="2147483660"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5" r:id="rId25"/>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0.jp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notesSlide" Target="../notesSlides/notesSlide4.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23">
            <a:extLst>
              <a:ext uri="{FF2B5EF4-FFF2-40B4-BE49-F238E27FC236}">
                <a16:creationId xmlns:a16="http://schemas.microsoft.com/office/drawing/2014/main" id="{F33604D7-EBC2-47C4-A86B-033BD0AC7945}"/>
              </a:ext>
            </a:extLst>
          </p:cNvPr>
          <p:cNvPicPr>
            <a:picLocks noChangeAspect="1"/>
          </p:cNvPicPr>
          <p:nvPr>
            <p:custDataLst>
              <p:tags r:id="rId1"/>
            </p:custDataLst>
          </p:nvPr>
        </p:nvPicPr>
        <p:blipFill rotWithShape="1">
          <a:blip r:embed="rId9" cstate="print">
            <a:extLst>
              <a:ext uri="{28A0092B-C50C-407E-A947-70E740481C1C}">
                <a14:useLocalDpi xmlns:a14="http://schemas.microsoft.com/office/drawing/2010/main" val="0"/>
              </a:ext>
            </a:extLst>
          </a:blip>
          <a:srcRect l="5416" t="18101" b="5182"/>
          <a:stretch/>
        </p:blipFill>
        <p:spPr>
          <a:xfrm rot="5400000">
            <a:off x="4884967" y="864904"/>
            <a:ext cx="5175704" cy="3342362"/>
          </a:xfrm>
          <a:prstGeom prst="rect">
            <a:avLst/>
          </a:prstGeom>
          <a:noFill/>
        </p:spPr>
      </p:pic>
      <p:pic>
        <p:nvPicPr>
          <p:cNvPr id="23" name="PA_图片 22">
            <a:extLst>
              <a:ext uri="{FF2B5EF4-FFF2-40B4-BE49-F238E27FC236}">
                <a16:creationId xmlns:a16="http://schemas.microsoft.com/office/drawing/2014/main" id="{F236D481-C8B3-4696-A46B-B902FC01EA3A}"/>
              </a:ext>
            </a:extLst>
          </p:cNvPr>
          <p:cNvPicPr>
            <a:picLocks noChangeAspect="1"/>
          </p:cNvPicPr>
          <p:nvPr>
            <p:custDataLst>
              <p:tags r:id="rId2"/>
            </p:custDataLst>
          </p:nvPr>
        </p:nvPicPr>
        <p:blipFill rotWithShape="1">
          <a:blip r:embed="rId10" cstate="print">
            <a:extLst>
              <a:ext uri="{28A0092B-C50C-407E-A947-70E740481C1C}">
                <a14:useLocalDpi xmlns:a14="http://schemas.microsoft.com/office/drawing/2010/main" val="0"/>
              </a:ext>
            </a:extLst>
          </a:blip>
          <a:srcRect/>
          <a:stretch/>
        </p:blipFill>
        <p:spPr>
          <a:xfrm rot="5400000" flipV="1">
            <a:off x="-979822" y="853408"/>
            <a:ext cx="5270998" cy="3312369"/>
          </a:xfrm>
          <a:prstGeom prst="rect">
            <a:avLst/>
          </a:prstGeom>
          <a:noFill/>
        </p:spPr>
      </p:pic>
      <p:sp>
        <p:nvSpPr>
          <p:cNvPr id="13" name="PA_文本框 12"/>
          <p:cNvSpPr txBox="1"/>
          <p:nvPr>
            <p:custDataLst>
              <p:tags r:id="rId3"/>
            </p:custDataLst>
          </p:nvPr>
        </p:nvSpPr>
        <p:spPr>
          <a:xfrm>
            <a:off x="1572680" y="1797750"/>
            <a:ext cx="6336704" cy="584775"/>
          </a:xfrm>
          <a:prstGeom prst="rect">
            <a:avLst/>
          </a:prstGeom>
          <a:noFill/>
        </p:spPr>
        <p:txBody>
          <a:bodyPr wrap="square" rtlCol="0">
            <a:spAutoFit/>
          </a:bodyPr>
          <a:lstStyle/>
          <a:p>
            <a:r>
              <a:rPr lang="zh-CN" altLang="en-US" sz="3200" dirty="0">
                <a:solidFill>
                  <a:schemeClr val="accent1"/>
                </a:solidFill>
                <a:latin typeface="方正行楷简体" panose="03000509000000000000" pitchFamily="65" charset="-122"/>
                <a:ea typeface="方正行楷简体" panose="03000509000000000000" pitchFamily="65" charset="-122"/>
              </a:rPr>
              <a:t>小清新月季度总结计划</a:t>
            </a:r>
            <a:r>
              <a:rPr lang="en-US" altLang="zh-CN" sz="3200" dirty="0">
                <a:solidFill>
                  <a:schemeClr val="accent1"/>
                </a:solidFill>
                <a:latin typeface="Hakuu" panose="02000609000000000000" pitchFamily="49" charset="-128"/>
                <a:ea typeface="Hakuu" panose="02000609000000000000" pitchFamily="49" charset="-128"/>
              </a:rPr>
              <a:t>PPT</a:t>
            </a:r>
            <a:r>
              <a:rPr lang="zh-CN" altLang="en-US" sz="3200" dirty="0">
                <a:solidFill>
                  <a:schemeClr val="accent1"/>
                </a:solidFill>
                <a:latin typeface="Hakuu" panose="02000609000000000000" pitchFamily="49" charset="-128"/>
                <a:ea typeface="Hakuu" panose="02000609000000000000" pitchFamily="49" charset="-128"/>
              </a:rPr>
              <a:t>模板</a:t>
            </a:r>
          </a:p>
        </p:txBody>
      </p:sp>
      <p:cxnSp>
        <p:nvCxnSpPr>
          <p:cNvPr id="4" name="PA_直接连接符 3">
            <a:extLst>
              <a:ext uri="{FF2B5EF4-FFF2-40B4-BE49-F238E27FC236}">
                <a16:creationId xmlns:a16="http://schemas.microsoft.com/office/drawing/2014/main" id="{30F4E5B3-B090-4AE4-A059-D67296A38071}"/>
              </a:ext>
            </a:extLst>
          </p:cNvPr>
          <p:cNvCxnSpPr>
            <a:cxnSpLocks/>
          </p:cNvCxnSpPr>
          <p:nvPr>
            <p:custDataLst>
              <p:tags r:id="rId4"/>
            </p:custDataLst>
          </p:nvPr>
        </p:nvCxnSpPr>
        <p:spPr>
          <a:xfrm>
            <a:off x="1799692" y="1636440"/>
            <a:ext cx="5580620" cy="25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A_原创设计师QQ598969553                 _15">
            <a:extLst>
              <a:ext uri="{FF2B5EF4-FFF2-40B4-BE49-F238E27FC236}">
                <a16:creationId xmlns:a16="http://schemas.microsoft.com/office/drawing/2014/main" id="{42DF3F79-5500-48AF-9085-AE13FF4F5758}"/>
              </a:ext>
            </a:extLst>
          </p:cNvPr>
          <p:cNvSpPr/>
          <p:nvPr>
            <p:custDataLst>
              <p:tags r:id="rId5"/>
            </p:custDataLst>
          </p:nvPr>
        </p:nvSpPr>
        <p:spPr>
          <a:xfrm>
            <a:off x="2914117" y="3071215"/>
            <a:ext cx="3404123" cy="252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汇报人：</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xxx</a:t>
            </a: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              日期：</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xxx</a:t>
            </a:r>
            <a:endPar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9" name="PA_文本框 11">
            <a:extLst>
              <a:ext uri="{FF2B5EF4-FFF2-40B4-BE49-F238E27FC236}">
                <a16:creationId xmlns:a16="http://schemas.microsoft.com/office/drawing/2014/main" id="{15F1CCD7-041C-4BF2-887C-768983925046}"/>
              </a:ext>
            </a:extLst>
          </p:cNvPr>
          <p:cNvSpPr txBox="1"/>
          <p:nvPr>
            <p:custDataLst>
              <p:tags r:id="rId6"/>
            </p:custDataLst>
          </p:nvPr>
        </p:nvSpPr>
        <p:spPr>
          <a:xfrm>
            <a:off x="1644688" y="2612173"/>
            <a:ext cx="5915644" cy="315481"/>
          </a:xfrm>
          <a:prstGeom prst="rect">
            <a:avLst/>
          </a:prstGeom>
          <a:noFill/>
          <a:effectLst/>
        </p:spPr>
        <p:txBody>
          <a:bodyPr wrap="square" lIns="68589" tIns="34295" rIns="68589" bIns="34295" rtlCol="0">
            <a:spAutoFit/>
          </a:bodyPr>
          <a:lstStyle/>
          <a:p>
            <a:pPr algn="ctr"/>
            <a:r>
              <a:rPr lang="en-US" altLang="zh-CN" sz="800" dirty="0">
                <a:solidFill>
                  <a:schemeClr val="tx1">
                    <a:lumMod val="50000"/>
                    <a:lumOff val="50000"/>
                  </a:schemeClr>
                </a:solidFill>
                <a:latin typeface="微软雅黑" pitchFamily="34" charset="-122"/>
                <a:ea typeface="微软雅黑" pitchFamily="34" charset="-122"/>
              </a:rPr>
              <a:t>Your content to play here, or through your copy, paste in this box, and select only the text. Your content to play here, or through your copy, paste in this box, and select only the text.</a:t>
            </a:r>
          </a:p>
        </p:txBody>
      </p:sp>
      <p:cxnSp>
        <p:nvCxnSpPr>
          <p:cNvPr id="11" name="PA_直接连接符 10">
            <a:extLst>
              <a:ext uri="{FF2B5EF4-FFF2-40B4-BE49-F238E27FC236}">
                <a16:creationId xmlns:a16="http://schemas.microsoft.com/office/drawing/2014/main" id="{1A9BE1FA-DD89-42B5-A914-3BC66C0A34CE}"/>
              </a:ext>
            </a:extLst>
          </p:cNvPr>
          <p:cNvCxnSpPr>
            <a:cxnSpLocks/>
          </p:cNvCxnSpPr>
          <p:nvPr>
            <p:custDataLst>
              <p:tags r:id="rId7"/>
            </p:custDataLst>
          </p:nvPr>
        </p:nvCxnSpPr>
        <p:spPr>
          <a:xfrm>
            <a:off x="1799692" y="2398343"/>
            <a:ext cx="5580620" cy="25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3"/>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3"/>
                                        </p:tgtEl>
                                        <p:attrNameLst>
                                          <p:attrName>ppt_y</p:attrName>
                                        </p:attrNameLst>
                                      </p:cBhvr>
                                      <p:tavLst>
                                        <p:tav tm="0">
                                          <p:val>
                                            <p:strVal val="#ppt_y"/>
                                          </p:val>
                                        </p:tav>
                                        <p:tav tm="100000">
                                          <p:val>
                                            <p:strVal val="#ppt_y"/>
                                          </p:val>
                                        </p:tav>
                                      </p:tavLst>
                                    </p:anim>
                                    <p:anim calcmode="lin" valueType="num">
                                      <p:cBhvr>
                                        <p:cTn id="2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3"/>
                                        </p:tgtEl>
                                      </p:cBhvr>
                                    </p:animEffect>
                                  </p:childTnLst>
                                </p:cTn>
                              </p:par>
                            </p:childTnLst>
                          </p:cTn>
                        </p:par>
                        <p:par>
                          <p:cTn id="27" fill="hold">
                            <p:stCondLst>
                              <p:cond delay="2700"/>
                            </p:stCondLst>
                            <p:childTnLst>
                              <p:par>
                                <p:cTn id="28" presetID="22" presetClass="entr" presetSubtype="2"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500"/>
                                        <p:tgtEl>
                                          <p:spTgt spid="11"/>
                                        </p:tgtEl>
                                      </p:cBhvr>
                                    </p:animEffect>
                                  </p:childTnLst>
                                </p:cTn>
                              </p:par>
                            </p:childTnLst>
                          </p:cTn>
                        </p:par>
                        <p:par>
                          <p:cTn id="31" fill="hold">
                            <p:stCondLst>
                              <p:cond delay="3200"/>
                            </p:stCondLst>
                            <p:childTnLst>
                              <p:par>
                                <p:cTn id="32" presetID="16" presetClass="entr" presetSubtype="37"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outVertical)">
                                      <p:cBhvr>
                                        <p:cTn id="34" dur="500"/>
                                        <p:tgtEl>
                                          <p:spTgt spid="9"/>
                                        </p:tgtEl>
                                      </p:cBhvr>
                                    </p:animEffect>
                                  </p:childTnLst>
                                </p:cTn>
                              </p:par>
                            </p:childTnLst>
                          </p:cTn>
                        </p:par>
                        <p:par>
                          <p:cTn id="35" fill="hold">
                            <p:stCondLst>
                              <p:cond delay="3700"/>
                            </p:stCondLst>
                            <p:childTnLst>
                              <p:par>
                                <p:cTn id="36" presetID="12"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p:tgtEl>
                                          <p:spTgt spid="12"/>
                                        </p:tgtEl>
                                        <p:attrNameLst>
                                          <p:attrName>ppt_y</p:attrName>
                                        </p:attrNameLst>
                                      </p:cBhvr>
                                      <p:tavLst>
                                        <p:tav tm="0">
                                          <p:val>
                                            <p:strVal val="#ppt_y-#ppt_h*1.125000"/>
                                          </p:val>
                                        </p:tav>
                                        <p:tav tm="100000">
                                          <p:val>
                                            <p:strVal val="#ppt_y"/>
                                          </p:val>
                                        </p:tav>
                                      </p:tavLst>
                                    </p:anim>
                                    <p:animEffect transition="in" filter="wipe(down)">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Shape 8"/>
          <p:cNvSpPr>
            <a:spLocks/>
          </p:cNvSpPr>
          <p:nvPr/>
        </p:nvSpPr>
        <p:spPr bwMode="auto">
          <a:xfrm rot="5400000">
            <a:off x="4731064" y="1770447"/>
            <a:ext cx="512112" cy="2865082"/>
          </a:xfrm>
          <a:custGeom>
            <a:avLst/>
            <a:gdLst>
              <a:gd name="T0" fmla="*/ 0 w 462"/>
              <a:gd name="T1" fmla="*/ 0 h 2068"/>
              <a:gd name="T2" fmla="*/ 0 w 462"/>
              <a:gd name="T3" fmla="*/ 2068 h 2068"/>
              <a:gd name="T4" fmla="*/ 462 w 462"/>
              <a:gd name="T5" fmla="*/ 1702 h 2068"/>
              <a:gd name="T6" fmla="*/ 462 w 462"/>
              <a:gd name="T7" fmla="*/ 0 h 2068"/>
              <a:gd name="T8" fmla="*/ 0 w 462"/>
              <a:gd name="T9" fmla="*/ 0 h 2068"/>
            </a:gdLst>
            <a:ahLst/>
            <a:cxnLst>
              <a:cxn ang="0">
                <a:pos x="T0" y="T1"/>
              </a:cxn>
              <a:cxn ang="0">
                <a:pos x="T2" y="T3"/>
              </a:cxn>
              <a:cxn ang="0">
                <a:pos x="T4" y="T5"/>
              </a:cxn>
              <a:cxn ang="0">
                <a:pos x="T6" y="T7"/>
              </a:cxn>
              <a:cxn ang="0">
                <a:pos x="T8" y="T9"/>
              </a:cxn>
            </a:cxnLst>
            <a:rect l="0" t="0" r="r" b="b"/>
            <a:pathLst>
              <a:path w="462" h="2068">
                <a:moveTo>
                  <a:pt x="0" y="0"/>
                </a:moveTo>
                <a:lnTo>
                  <a:pt x="0" y="2068"/>
                </a:lnTo>
                <a:lnTo>
                  <a:pt x="462" y="1702"/>
                </a:lnTo>
                <a:lnTo>
                  <a:pt x="46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5" tIns="45717" rIns="91435" bIns="45717" anchor="ctr"/>
          <a:lstStyle/>
          <a:p>
            <a:pPr algn="ctr"/>
            <a:endParaRPr/>
          </a:p>
        </p:txBody>
      </p:sp>
      <p:sp>
        <p:nvSpPr>
          <p:cNvPr id="32" name="Freeform: Shape 10"/>
          <p:cNvSpPr>
            <a:spLocks/>
          </p:cNvSpPr>
          <p:nvPr/>
        </p:nvSpPr>
        <p:spPr bwMode="auto">
          <a:xfrm rot="5400000">
            <a:off x="6365630" y="3031990"/>
            <a:ext cx="1015357" cy="547247"/>
          </a:xfrm>
          <a:custGeom>
            <a:avLst/>
            <a:gdLst>
              <a:gd name="T0" fmla="*/ 458 w 916"/>
              <a:gd name="T1" fmla="*/ 0 h 395"/>
              <a:gd name="T2" fmla="*/ 916 w 916"/>
              <a:gd name="T3" fmla="*/ 395 h 395"/>
              <a:gd name="T4" fmla="*/ 458 w 916"/>
              <a:gd name="T5" fmla="*/ 395 h 395"/>
              <a:gd name="T6" fmla="*/ 0 w 916"/>
              <a:gd name="T7" fmla="*/ 395 h 395"/>
              <a:gd name="T8" fmla="*/ 458 w 916"/>
              <a:gd name="T9" fmla="*/ 0 h 395"/>
            </a:gdLst>
            <a:ahLst/>
            <a:cxnLst>
              <a:cxn ang="0">
                <a:pos x="T0" y="T1"/>
              </a:cxn>
              <a:cxn ang="0">
                <a:pos x="T2" y="T3"/>
              </a:cxn>
              <a:cxn ang="0">
                <a:pos x="T4" y="T5"/>
              </a:cxn>
              <a:cxn ang="0">
                <a:pos x="T6" y="T7"/>
              </a:cxn>
              <a:cxn ang="0">
                <a:pos x="T8" y="T9"/>
              </a:cxn>
            </a:cxnLst>
            <a:rect l="0" t="0" r="r" b="b"/>
            <a:pathLst>
              <a:path w="916" h="395">
                <a:moveTo>
                  <a:pt x="458" y="0"/>
                </a:moveTo>
                <a:lnTo>
                  <a:pt x="916" y="395"/>
                </a:lnTo>
                <a:lnTo>
                  <a:pt x="458" y="395"/>
                </a:lnTo>
                <a:lnTo>
                  <a:pt x="0" y="395"/>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5" tIns="45717" rIns="91435" bIns="45717" anchor="ctr"/>
          <a:lstStyle/>
          <a:p>
            <a:pPr algn="ctr"/>
            <a:endParaRPr sz="1000" dirty="0">
              <a:solidFill>
                <a:schemeClr val="bg1">
                  <a:lumMod val="50000"/>
                </a:schemeClr>
              </a:solidFill>
              <a:latin typeface="微软雅黑" pitchFamily="34" charset="-122"/>
              <a:ea typeface="微软雅黑" pitchFamily="34" charset="-122"/>
            </a:endParaRPr>
          </a:p>
        </p:txBody>
      </p:sp>
      <p:sp>
        <p:nvSpPr>
          <p:cNvPr id="33" name="Freeform: Shape 11"/>
          <p:cNvSpPr>
            <a:spLocks/>
          </p:cNvSpPr>
          <p:nvPr/>
        </p:nvSpPr>
        <p:spPr bwMode="auto">
          <a:xfrm rot="5400000">
            <a:off x="6619468" y="2778150"/>
            <a:ext cx="507678" cy="547247"/>
          </a:xfrm>
          <a:custGeom>
            <a:avLst/>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ah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lIns="91435" tIns="45717" rIns="91435" bIns="45717" anchor="ctr"/>
          <a:lstStyle/>
          <a:p>
            <a:pPr algn="ctr"/>
            <a:endParaRPr sz="1000" dirty="0">
              <a:solidFill>
                <a:schemeClr val="bg1">
                  <a:lumMod val="50000"/>
                </a:schemeClr>
              </a:solidFill>
              <a:latin typeface="微软雅黑" pitchFamily="34" charset="-122"/>
              <a:ea typeface="微软雅黑" pitchFamily="34" charset="-122"/>
            </a:endParaRPr>
          </a:p>
        </p:txBody>
      </p:sp>
      <p:sp>
        <p:nvSpPr>
          <p:cNvPr id="34" name="Freeform: Shape 12"/>
          <p:cNvSpPr>
            <a:spLocks/>
          </p:cNvSpPr>
          <p:nvPr/>
        </p:nvSpPr>
        <p:spPr bwMode="auto">
          <a:xfrm rot="5400000">
            <a:off x="6619468" y="2778150"/>
            <a:ext cx="507678" cy="547247"/>
          </a:xfrm>
          <a:custGeom>
            <a:avLst/>
            <a:gdLst>
              <a:gd name="T0" fmla="*/ 458 w 458"/>
              <a:gd name="T1" fmla="*/ 0 h 395"/>
              <a:gd name="T2" fmla="*/ 0 w 458"/>
              <a:gd name="T3" fmla="*/ 395 h 395"/>
              <a:gd name="T4" fmla="*/ 227 w 458"/>
              <a:gd name="T5" fmla="*/ 395 h 395"/>
              <a:gd name="T6" fmla="*/ 0 w 458"/>
              <a:gd name="T7" fmla="*/ 395 h 395"/>
              <a:gd name="T8" fmla="*/ 210 w 458"/>
              <a:gd name="T9" fmla="*/ 214 h 395"/>
              <a:gd name="T10" fmla="*/ 458 w 458"/>
              <a:gd name="T11" fmla="*/ 0 h 395"/>
            </a:gdLst>
            <a:ahLst/>
            <a:cxnLst>
              <a:cxn ang="0">
                <a:pos x="T0" y="T1"/>
              </a:cxn>
              <a:cxn ang="0">
                <a:pos x="T2" y="T3"/>
              </a:cxn>
              <a:cxn ang="0">
                <a:pos x="T4" y="T5"/>
              </a:cxn>
              <a:cxn ang="0">
                <a:pos x="T6" y="T7"/>
              </a:cxn>
              <a:cxn ang="0">
                <a:pos x="T8" y="T9"/>
              </a:cxn>
              <a:cxn ang="0">
                <a:pos x="T10" y="T11"/>
              </a:cxn>
            </a:cxnLst>
            <a:rect l="0" t="0" r="r" b="b"/>
            <a:pathLst>
              <a:path w="458" h="395">
                <a:moveTo>
                  <a:pt x="458" y="0"/>
                </a:moveTo>
                <a:lnTo>
                  <a:pt x="0" y="395"/>
                </a:lnTo>
                <a:lnTo>
                  <a:pt x="227" y="395"/>
                </a:lnTo>
                <a:lnTo>
                  <a:pt x="0" y="395"/>
                </a:lnTo>
                <a:lnTo>
                  <a:pt x="210" y="214"/>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5" tIns="45717" rIns="91435" bIns="45717" anchor="ctr"/>
          <a:lstStyle/>
          <a:p>
            <a:pPr algn="ctr"/>
            <a:endParaRPr sz="1000" dirty="0">
              <a:solidFill>
                <a:schemeClr val="bg1">
                  <a:lumMod val="50000"/>
                </a:schemeClr>
              </a:solidFill>
              <a:latin typeface="微软雅黑" pitchFamily="34" charset="-122"/>
              <a:ea typeface="微软雅黑" pitchFamily="34" charset="-122"/>
            </a:endParaRPr>
          </a:p>
        </p:txBody>
      </p:sp>
      <p:sp>
        <p:nvSpPr>
          <p:cNvPr id="35" name="Freeform: Shape 13"/>
          <p:cNvSpPr>
            <a:spLocks/>
          </p:cNvSpPr>
          <p:nvPr/>
        </p:nvSpPr>
        <p:spPr bwMode="auto">
          <a:xfrm rot="5400000">
            <a:off x="6619468" y="3285830"/>
            <a:ext cx="507678" cy="547247"/>
          </a:xfrm>
          <a:custGeom>
            <a:avLst/>
            <a:gdLst>
              <a:gd name="T0" fmla="*/ 0 w 458"/>
              <a:gd name="T1" fmla="*/ 0 h 395"/>
              <a:gd name="T2" fmla="*/ 0 w 458"/>
              <a:gd name="T3" fmla="*/ 0 h 395"/>
              <a:gd name="T4" fmla="*/ 458 w 458"/>
              <a:gd name="T5" fmla="*/ 395 h 395"/>
              <a:gd name="T6" fmla="*/ 458 w 458"/>
              <a:gd name="T7" fmla="*/ 395 h 395"/>
              <a:gd name="T8" fmla="*/ 0 w 458"/>
              <a:gd name="T9" fmla="*/ 0 h 395"/>
            </a:gdLst>
            <a:ah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close/>
              </a:path>
            </a:pathLst>
          </a:custGeom>
          <a:solidFill>
            <a:srgbClr val="AEADCC"/>
          </a:solidFill>
          <a:ln>
            <a:noFill/>
          </a:ln>
          <a:extLst>
            <a:ext uri="{91240B29-F687-4F45-9708-019B960494DF}">
              <a14:hiddenLine xmlns:a14="http://schemas.microsoft.com/office/drawing/2010/main" w="9525">
                <a:solidFill>
                  <a:srgbClr val="000000"/>
                </a:solidFill>
                <a:round/>
                <a:headEnd/>
                <a:tailEnd/>
              </a14:hiddenLine>
            </a:ext>
          </a:extLst>
        </p:spPr>
        <p:txBody>
          <a:bodyPr lIns="91435" tIns="45717" rIns="91435" bIns="45717" anchor="ctr"/>
          <a:lstStyle/>
          <a:p>
            <a:pPr algn="ctr"/>
            <a:endParaRPr sz="1000" dirty="0">
              <a:solidFill>
                <a:schemeClr val="bg1">
                  <a:lumMod val="50000"/>
                </a:schemeClr>
              </a:solidFill>
              <a:latin typeface="微软雅黑" pitchFamily="34" charset="-122"/>
              <a:ea typeface="微软雅黑" pitchFamily="34" charset="-122"/>
            </a:endParaRPr>
          </a:p>
        </p:txBody>
      </p:sp>
      <p:sp>
        <p:nvSpPr>
          <p:cNvPr id="36" name="Freeform: Shape 14"/>
          <p:cNvSpPr>
            <a:spLocks/>
          </p:cNvSpPr>
          <p:nvPr/>
        </p:nvSpPr>
        <p:spPr bwMode="auto">
          <a:xfrm rot="5400000">
            <a:off x="6619468" y="3285830"/>
            <a:ext cx="507678" cy="547247"/>
          </a:xfrm>
          <a:custGeom>
            <a:avLst/>
            <a:gdLst>
              <a:gd name="T0" fmla="*/ 0 w 458"/>
              <a:gd name="T1" fmla="*/ 0 h 395"/>
              <a:gd name="T2" fmla="*/ 0 w 458"/>
              <a:gd name="T3" fmla="*/ 0 h 395"/>
              <a:gd name="T4" fmla="*/ 458 w 458"/>
              <a:gd name="T5" fmla="*/ 395 h 395"/>
              <a:gd name="T6" fmla="*/ 458 w 458"/>
              <a:gd name="T7" fmla="*/ 395 h 395"/>
              <a:gd name="T8" fmla="*/ 0 w 458"/>
              <a:gd name="T9" fmla="*/ 0 h 395"/>
            </a:gdLst>
            <a:ahLst/>
            <a:cxnLst>
              <a:cxn ang="0">
                <a:pos x="T0" y="T1"/>
              </a:cxn>
              <a:cxn ang="0">
                <a:pos x="T2" y="T3"/>
              </a:cxn>
              <a:cxn ang="0">
                <a:pos x="T4" y="T5"/>
              </a:cxn>
              <a:cxn ang="0">
                <a:pos x="T6" y="T7"/>
              </a:cxn>
              <a:cxn ang="0">
                <a:pos x="T8" y="T9"/>
              </a:cxn>
            </a:cxnLst>
            <a:rect l="0" t="0" r="r" b="b"/>
            <a:pathLst>
              <a:path w="458" h="395">
                <a:moveTo>
                  <a:pt x="0" y="0"/>
                </a:moveTo>
                <a:lnTo>
                  <a:pt x="0" y="0"/>
                </a:lnTo>
                <a:lnTo>
                  <a:pt x="458" y="395"/>
                </a:lnTo>
                <a:lnTo>
                  <a:pt x="458" y="39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5" tIns="45717" rIns="91435" bIns="45717" anchor="ctr"/>
          <a:lstStyle/>
          <a:p>
            <a:pPr algn="ctr"/>
            <a:endParaRPr sz="1000" dirty="0">
              <a:solidFill>
                <a:schemeClr val="bg1">
                  <a:lumMod val="50000"/>
                </a:schemeClr>
              </a:solidFill>
              <a:latin typeface="微软雅黑" pitchFamily="34" charset="-122"/>
              <a:ea typeface="微软雅黑" pitchFamily="34" charset="-122"/>
            </a:endParaRPr>
          </a:p>
        </p:txBody>
      </p:sp>
      <p:sp>
        <p:nvSpPr>
          <p:cNvPr id="38" name="Freeform: Shape 16"/>
          <p:cNvSpPr>
            <a:spLocks/>
          </p:cNvSpPr>
          <p:nvPr/>
        </p:nvSpPr>
        <p:spPr bwMode="auto">
          <a:xfrm rot="5400000">
            <a:off x="4702663" y="1798849"/>
            <a:ext cx="512112" cy="2808279"/>
          </a:xfrm>
          <a:custGeom>
            <a:avLst/>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ah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5" tIns="45717" rIns="91435" bIns="45717" anchor="ctr"/>
          <a:lstStyle/>
          <a:p>
            <a:pPr algn="ctr"/>
            <a:endParaRPr/>
          </a:p>
        </p:txBody>
      </p:sp>
      <p:sp>
        <p:nvSpPr>
          <p:cNvPr id="40" name="Freeform: Shape 18"/>
          <p:cNvSpPr>
            <a:spLocks/>
          </p:cNvSpPr>
          <p:nvPr/>
        </p:nvSpPr>
        <p:spPr bwMode="auto">
          <a:xfrm rot="5400000">
            <a:off x="6365630" y="3031990"/>
            <a:ext cx="1015357" cy="547247"/>
          </a:xfrm>
          <a:custGeom>
            <a:avLst/>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5" tIns="45717" rIns="91435" bIns="45717" anchor="ctr"/>
          <a:lstStyle/>
          <a:p>
            <a:pPr algn="ctr"/>
            <a:endParaRPr sz="1000" dirty="0">
              <a:solidFill>
                <a:schemeClr val="bg1">
                  <a:lumMod val="50000"/>
                </a:schemeClr>
              </a:solidFill>
              <a:latin typeface="微软雅黑" pitchFamily="34" charset="-122"/>
              <a:ea typeface="微软雅黑" pitchFamily="34" charset="-122"/>
            </a:endParaRPr>
          </a:p>
        </p:txBody>
      </p:sp>
      <p:sp>
        <p:nvSpPr>
          <p:cNvPr id="42" name="Freeform: Shape 20"/>
          <p:cNvSpPr>
            <a:spLocks/>
          </p:cNvSpPr>
          <p:nvPr/>
        </p:nvSpPr>
        <p:spPr bwMode="auto">
          <a:xfrm rot="5400000">
            <a:off x="4031419" y="1626860"/>
            <a:ext cx="517655" cy="2122488"/>
          </a:xfrm>
          <a:custGeom>
            <a:avLst/>
            <a:gdLst>
              <a:gd name="T0" fmla="*/ 0 w 467"/>
              <a:gd name="T1" fmla="*/ 1532 h 1532"/>
              <a:gd name="T2" fmla="*/ 0 w 467"/>
              <a:gd name="T3" fmla="*/ 0 h 1532"/>
              <a:gd name="T4" fmla="*/ 467 w 467"/>
              <a:gd name="T5" fmla="*/ 366 h 1532"/>
              <a:gd name="T6" fmla="*/ 467 w 467"/>
              <a:gd name="T7" fmla="*/ 1532 h 1532"/>
              <a:gd name="T8" fmla="*/ 0 w 467"/>
              <a:gd name="T9" fmla="*/ 1532 h 1532"/>
            </a:gdLst>
            <a:ahLst/>
            <a:cxnLst>
              <a:cxn ang="0">
                <a:pos x="T0" y="T1"/>
              </a:cxn>
              <a:cxn ang="0">
                <a:pos x="T2" y="T3"/>
              </a:cxn>
              <a:cxn ang="0">
                <a:pos x="T4" y="T5"/>
              </a:cxn>
              <a:cxn ang="0">
                <a:pos x="T6" y="T7"/>
              </a:cxn>
              <a:cxn ang="0">
                <a:pos x="T8" y="T9"/>
              </a:cxn>
            </a:cxnLst>
            <a:rect l="0" t="0" r="r" b="b"/>
            <a:pathLst>
              <a:path w="467" h="1532">
                <a:moveTo>
                  <a:pt x="0" y="1532"/>
                </a:moveTo>
                <a:lnTo>
                  <a:pt x="0" y="0"/>
                </a:lnTo>
                <a:lnTo>
                  <a:pt x="467" y="366"/>
                </a:lnTo>
                <a:lnTo>
                  <a:pt x="467" y="1532"/>
                </a:lnTo>
                <a:lnTo>
                  <a:pt x="0" y="15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5" tIns="45717" rIns="91435" bIns="45717" anchor="ctr"/>
          <a:lstStyle/>
          <a:p>
            <a:pPr algn="ctr"/>
            <a:endParaRPr/>
          </a:p>
        </p:txBody>
      </p:sp>
      <p:sp>
        <p:nvSpPr>
          <p:cNvPr id="44" name="Freeform: Shape 22"/>
          <p:cNvSpPr>
            <a:spLocks/>
          </p:cNvSpPr>
          <p:nvPr/>
        </p:nvSpPr>
        <p:spPr bwMode="auto">
          <a:xfrm rot="5400000">
            <a:off x="2503257" y="2411572"/>
            <a:ext cx="1016465" cy="548633"/>
          </a:xfrm>
          <a:custGeom>
            <a:avLst/>
            <a:gdLst>
              <a:gd name="T0" fmla="*/ 458 w 917"/>
              <a:gd name="T1" fmla="*/ 396 h 396"/>
              <a:gd name="T2" fmla="*/ 917 w 917"/>
              <a:gd name="T3" fmla="*/ 0 h 396"/>
              <a:gd name="T4" fmla="*/ 458 w 917"/>
              <a:gd name="T5" fmla="*/ 0 h 396"/>
              <a:gd name="T6" fmla="*/ 0 w 917"/>
              <a:gd name="T7" fmla="*/ 0 h 396"/>
              <a:gd name="T8" fmla="*/ 458 w 917"/>
              <a:gd name="T9" fmla="*/ 396 h 396"/>
            </a:gdLst>
            <a:ah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5" tIns="45717" rIns="91435" bIns="45717" anchor="ctr"/>
          <a:lstStyle/>
          <a:p>
            <a:pPr algn="ctr"/>
            <a:endParaRPr/>
          </a:p>
        </p:txBody>
      </p:sp>
      <p:sp>
        <p:nvSpPr>
          <p:cNvPr id="45" name="Freeform: Shape 23"/>
          <p:cNvSpPr>
            <a:spLocks/>
          </p:cNvSpPr>
          <p:nvPr/>
        </p:nvSpPr>
        <p:spPr bwMode="auto">
          <a:xfrm rot="5400000">
            <a:off x="2503257" y="2411572"/>
            <a:ext cx="1016465" cy="548633"/>
          </a:xfrm>
          <a:custGeom>
            <a:avLst/>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lIns="91435" tIns="45717" rIns="91435" bIns="45717" anchor="ctr"/>
          <a:lstStyle/>
          <a:p>
            <a:pPr algn="ctr"/>
            <a:endParaRPr/>
          </a:p>
        </p:txBody>
      </p:sp>
      <p:sp>
        <p:nvSpPr>
          <p:cNvPr id="46" name="Freeform: Shape 24"/>
          <p:cNvSpPr>
            <a:spLocks/>
          </p:cNvSpPr>
          <p:nvPr/>
        </p:nvSpPr>
        <p:spPr bwMode="auto">
          <a:xfrm rot="5400000">
            <a:off x="2503257" y="2411572"/>
            <a:ext cx="1016465" cy="548633"/>
          </a:xfrm>
          <a:custGeom>
            <a:avLst/>
            <a:gdLst>
              <a:gd name="T0" fmla="*/ 917 w 917"/>
              <a:gd name="T1" fmla="*/ 0 h 396"/>
              <a:gd name="T2" fmla="*/ 917 w 917"/>
              <a:gd name="T3" fmla="*/ 0 h 396"/>
              <a:gd name="T4" fmla="*/ 458 w 917"/>
              <a:gd name="T5" fmla="*/ 396 h 396"/>
              <a:gd name="T6" fmla="*/ 0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917" y="0"/>
                </a:lnTo>
                <a:lnTo>
                  <a:pt x="458" y="396"/>
                </a:lnTo>
                <a:lnTo>
                  <a:pt x="0" y="0"/>
                </a:lnTo>
                <a:lnTo>
                  <a:pt x="0" y="0"/>
                </a:lnTo>
                <a:lnTo>
                  <a:pt x="458" y="396"/>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5" tIns="45717" rIns="91435" bIns="45717" anchor="ctr"/>
          <a:lstStyle/>
          <a:p>
            <a:pPr algn="ctr"/>
            <a:endParaRPr/>
          </a:p>
        </p:txBody>
      </p:sp>
      <p:sp>
        <p:nvSpPr>
          <p:cNvPr id="47" name="Freeform: Shape 25"/>
          <p:cNvSpPr>
            <a:spLocks/>
          </p:cNvSpPr>
          <p:nvPr/>
        </p:nvSpPr>
        <p:spPr bwMode="auto">
          <a:xfrm rot="5400000">
            <a:off x="3810416" y="1653046"/>
            <a:ext cx="1016465" cy="2065685"/>
          </a:xfrm>
          <a:custGeom>
            <a:avLst/>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close/>
                <a:moveTo>
                  <a:pt x="227" y="0"/>
                </a:moveTo>
                <a:lnTo>
                  <a:pt x="227" y="0"/>
                </a:lnTo>
                <a:lnTo>
                  <a:pt x="694" y="366"/>
                </a:lnTo>
                <a:lnTo>
                  <a:pt x="694" y="1491"/>
                </a:lnTo>
                <a:lnTo>
                  <a:pt x="917" y="1491"/>
                </a:lnTo>
                <a:lnTo>
                  <a:pt x="917" y="1491"/>
                </a:lnTo>
                <a:lnTo>
                  <a:pt x="694" y="1491"/>
                </a:lnTo>
                <a:lnTo>
                  <a:pt x="694" y="366"/>
                </a:lnTo>
                <a:lnTo>
                  <a:pt x="227"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lIns="91435" tIns="45717" rIns="91435" bIns="45717" anchor="ctr"/>
          <a:lstStyle/>
          <a:p>
            <a:pPr algn="ctr"/>
            <a:endParaRPr/>
          </a:p>
        </p:txBody>
      </p:sp>
      <p:sp>
        <p:nvSpPr>
          <p:cNvPr id="48" name="Freeform: Shape 26"/>
          <p:cNvSpPr>
            <a:spLocks/>
          </p:cNvSpPr>
          <p:nvPr/>
        </p:nvSpPr>
        <p:spPr bwMode="auto">
          <a:xfrm rot="5400000">
            <a:off x="3810416" y="1653046"/>
            <a:ext cx="1016465" cy="2065685"/>
          </a:xfrm>
          <a:custGeom>
            <a:avLst/>
            <a:gdLst>
              <a:gd name="T0" fmla="*/ 227 w 917"/>
              <a:gd name="T1" fmla="*/ 1491 h 1491"/>
              <a:gd name="T2" fmla="*/ 0 w 917"/>
              <a:gd name="T3" fmla="*/ 1491 h 1491"/>
              <a:gd name="T4" fmla="*/ 227 w 917"/>
              <a:gd name="T5" fmla="*/ 1491 h 1491"/>
              <a:gd name="T6" fmla="*/ 227 w 917"/>
              <a:gd name="T7" fmla="*/ 1491 h 1491"/>
              <a:gd name="T8" fmla="*/ 227 w 917"/>
              <a:gd name="T9" fmla="*/ 0 h 1491"/>
              <a:gd name="T10" fmla="*/ 227 w 917"/>
              <a:gd name="T11" fmla="*/ 0 h 1491"/>
              <a:gd name="T12" fmla="*/ 694 w 917"/>
              <a:gd name="T13" fmla="*/ 366 h 1491"/>
              <a:gd name="T14" fmla="*/ 694 w 917"/>
              <a:gd name="T15" fmla="*/ 1491 h 1491"/>
              <a:gd name="T16" fmla="*/ 917 w 917"/>
              <a:gd name="T17" fmla="*/ 1491 h 1491"/>
              <a:gd name="T18" fmla="*/ 917 w 917"/>
              <a:gd name="T19" fmla="*/ 1491 h 1491"/>
              <a:gd name="T20" fmla="*/ 694 w 917"/>
              <a:gd name="T21" fmla="*/ 1491 h 1491"/>
              <a:gd name="T22" fmla="*/ 694 w 917"/>
              <a:gd name="T23" fmla="*/ 366 h 1491"/>
              <a:gd name="T24" fmla="*/ 227 w 917"/>
              <a:gd name="T25"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7" h="1491">
                <a:moveTo>
                  <a:pt x="227" y="1491"/>
                </a:moveTo>
                <a:lnTo>
                  <a:pt x="0" y="1491"/>
                </a:lnTo>
                <a:lnTo>
                  <a:pt x="227" y="1491"/>
                </a:lnTo>
                <a:lnTo>
                  <a:pt x="227" y="1491"/>
                </a:lnTo>
                <a:moveTo>
                  <a:pt x="227" y="0"/>
                </a:moveTo>
                <a:lnTo>
                  <a:pt x="227" y="0"/>
                </a:lnTo>
                <a:lnTo>
                  <a:pt x="694" y="366"/>
                </a:lnTo>
                <a:lnTo>
                  <a:pt x="694" y="1491"/>
                </a:lnTo>
                <a:lnTo>
                  <a:pt x="917" y="1491"/>
                </a:lnTo>
                <a:lnTo>
                  <a:pt x="917" y="1491"/>
                </a:lnTo>
                <a:lnTo>
                  <a:pt x="694" y="1491"/>
                </a:lnTo>
                <a:lnTo>
                  <a:pt x="694" y="366"/>
                </a:lnTo>
                <a:lnTo>
                  <a:pt x="2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5" tIns="45717" rIns="91435" bIns="45717" anchor="ctr"/>
          <a:lstStyle/>
          <a:p>
            <a:pPr algn="ctr"/>
            <a:endParaRPr/>
          </a:p>
        </p:txBody>
      </p:sp>
      <p:sp>
        <p:nvSpPr>
          <p:cNvPr id="51" name="Freeform: Shape 29"/>
          <p:cNvSpPr>
            <a:spLocks/>
          </p:cNvSpPr>
          <p:nvPr/>
        </p:nvSpPr>
        <p:spPr bwMode="auto">
          <a:xfrm rot="5400000">
            <a:off x="2503257" y="2411572"/>
            <a:ext cx="1016465" cy="548633"/>
          </a:xfrm>
          <a:custGeom>
            <a:avLst/>
            <a:gdLst>
              <a:gd name="T0" fmla="*/ 917 w 917"/>
              <a:gd name="T1" fmla="*/ 0 h 396"/>
              <a:gd name="T2" fmla="*/ 694 w 917"/>
              <a:gd name="T3" fmla="*/ 0 h 396"/>
              <a:gd name="T4" fmla="*/ 458 w 917"/>
              <a:gd name="T5" fmla="*/ 0 h 396"/>
              <a:gd name="T6" fmla="*/ 227 w 917"/>
              <a:gd name="T7" fmla="*/ 0 h 396"/>
              <a:gd name="T8" fmla="*/ 0 w 917"/>
              <a:gd name="T9" fmla="*/ 0 h 396"/>
              <a:gd name="T10" fmla="*/ 458 w 917"/>
              <a:gd name="T11" fmla="*/ 396 h 396"/>
              <a:gd name="T12" fmla="*/ 917 w 917"/>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7" h="396">
                <a:moveTo>
                  <a:pt x="917" y="0"/>
                </a:moveTo>
                <a:lnTo>
                  <a:pt x="694" y="0"/>
                </a:lnTo>
                <a:lnTo>
                  <a:pt x="458" y="0"/>
                </a:lnTo>
                <a:lnTo>
                  <a:pt x="227" y="0"/>
                </a:lnTo>
                <a:lnTo>
                  <a:pt x="0" y="0"/>
                </a:lnTo>
                <a:lnTo>
                  <a:pt x="458" y="396"/>
                </a:lnTo>
                <a:lnTo>
                  <a:pt x="9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5" tIns="45717" rIns="91435" bIns="45717" anchor="ctr"/>
          <a:lstStyle/>
          <a:p>
            <a:pPr algn="ctr"/>
            <a:endParaRPr/>
          </a:p>
        </p:txBody>
      </p:sp>
      <p:sp>
        <p:nvSpPr>
          <p:cNvPr id="53" name="Freeform: Shape 31"/>
          <p:cNvSpPr>
            <a:spLocks/>
          </p:cNvSpPr>
          <p:nvPr/>
        </p:nvSpPr>
        <p:spPr bwMode="auto">
          <a:xfrm rot="5400000">
            <a:off x="4717071" y="1068890"/>
            <a:ext cx="516546" cy="2204229"/>
          </a:xfrm>
          <a:custGeom>
            <a:avLst/>
            <a:gdLst>
              <a:gd name="T0" fmla="*/ 466 w 466"/>
              <a:gd name="T1" fmla="*/ 0 h 1591"/>
              <a:gd name="T2" fmla="*/ 466 w 466"/>
              <a:gd name="T3" fmla="*/ 1591 h 1591"/>
              <a:gd name="T4" fmla="*/ 0 w 466"/>
              <a:gd name="T5" fmla="*/ 1224 h 1591"/>
              <a:gd name="T6" fmla="*/ 0 w 466"/>
              <a:gd name="T7" fmla="*/ 0 h 1591"/>
              <a:gd name="T8" fmla="*/ 466 w 466"/>
              <a:gd name="T9" fmla="*/ 0 h 1591"/>
            </a:gdLst>
            <a:ahLst/>
            <a:cxnLst>
              <a:cxn ang="0">
                <a:pos x="T0" y="T1"/>
              </a:cxn>
              <a:cxn ang="0">
                <a:pos x="T2" y="T3"/>
              </a:cxn>
              <a:cxn ang="0">
                <a:pos x="T4" y="T5"/>
              </a:cxn>
              <a:cxn ang="0">
                <a:pos x="T6" y="T7"/>
              </a:cxn>
              <a:cxn ang="0">
                <a:pos x="T8" y="T9"/>
              </a:cxn>
            </a:cxnLst>
            <a:rect l="0" t="0" r="r" b="b"/>
            <a:pathLst>
              <a:path w="466" h="1591">
                <a:moveTo>
                  <a:pt x="466" y="0"/>
                </a:moveTo>
                <a:lnTo>
                  <a:pt x="466" y="1591"/>
                </a:lnTo>
                <a:lnTo>
                  <a:pt x="0" y="1224"/>
                </a:lnTo>
                <a:lnTo>
                  <a:pt x="0" y="0"/>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5" tIns="45717" rIns="91435" bIns="45717" anchor="ctr"/>
          <a:lstStyle/>
          <a:p>
            <a:pPr algn="ctr"/>
            <a:endParaRPr/>
          </a:p>
        </p:txBody>
      </p:sp>
      <p:sp>
        <p:nvSpPr>
          <p:cNvPr id="55" name="Freeform: Shape 33"/>
          <p:cNvSpPr>
            <a:spLocks/>
          </p:cNvSpPr>
          <p:nvPr/>
        </p:nvSpPr>
        <p:spPr bwMode="auto">
          <a:xfrm rot="5400000">
            <a:off x="5783691" y="1896688"/>
            <a:ext cx="1019791" cy="548633"/>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5" tIns="45717" rIns="91435" bIns="45717" anchor="ctr"/>
          <a:lstStyle/>
          <a:p>
            <a:pPr algn="ctr"/>
            <a:endParaRPr/>
          </a:p>
        </p:txBody>
      </p:sp>
      <p:sp>
        <p:nvSpPr>
          <p:cNvPr id="57" name="Freeform: Shape 35"/>
          <p:cNvSpPr>
            <a:spLocks/>
          </p:cNvSpPr>
          <p:nvPr/>
        </p:nvSpPr>
        <p:spPr bwMode="auto">
          <a:xfrm rot="5400000">
            <a:off x="4687976" y="1097985"/>
            <a:ext cx="516546" cy="2146040"/>
          </a:xfrm>
          <a:custGeom>
            <a:avLst/>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5" tIns="45717" rIns="91435" bIns="45717" anchor="ctr"/>
          <a:lstStyle/>
          <a:p>
            <a:pPr algn="ctr"/>
            <a:endParaRPr/>
          </a:p>
        </p:txBody>
      </p:sp>
      <p:sp>
        <p:nvSpPr>
          <p:cNvPr id="58" name="Freeform: Shape 36"/>
          <p:cNvSpPr>
            <a:spLocks/>
          </p:cNvSpPr>
          <p:nvPr/>
        </p:nvSpPr>
        <p:spPr bwMode="auto">
          <a:xfrm rot="5400000">
            <a:off x="5783691" y="1896688"/>
            <a:ext cx="1019791" cy="548633"/>
          </a:xfrm>
          <a:custGeom>
            <a:avLst/>
            <a:gdLst>
              <a:gd name="T0" fmla="*/ 462 w 920"/>
              <a:gd name="T1" fmla="*/ 0 h 396"/>
              <a:gd name="T2" fmla="*/ 0 w 920"/>
              <a:gd name="T3" fmla="*/ 396 h 396"/>
              <a:gd name="T4" fmla="*/ 227 w 920"/>
              <a:gd name="T5" fmla="*/ 396 h 396"/>
              <a:gd name="T6" fmla="*/ 462 w 920"/>
              <a:gd name="T7" fmla="*/ 396 h 396"/>
              <a:gd name="T8" fmla="*/ 693 w 920"/>
              <a:gd name="T9" fmla="*/ 396 h 396"/>
              <a:gd name="T10" fmla="*/ 920 w 920"/>
              <a:gd name="T11" fmla="*/ 396 h 396"/>
              <a:gd name="T12" fmla="*/ 462 w 920"/>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20" h="396">
                <a:moveTo>
                  <a:pt x="462" y="0"/>
                </a:moveTo>
                <a:lnTo>
                  <a:pt x="0" y="396"/>
                </a:lnTo>
                <a:lnTo>
                  <a:pt x="227" y="396"/>
                </a:lnTo>
                <a:lnTo>
                  <a:pt x="462" y="396"/>
                </a:lnTo>
                <a:lnTo>
                  <a:pt x="693" y="396"/>
                </a:lnTo>
                <a:lnTo>
                  <a:pt x="920" y="396"/>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5" tIns="45717" rIns="91435" bIns="45717" anchor="ctr"/>
          <a:lstStyle/>
          <a:p>
            <a:pPr algn="ctr"/>
            <a:endParaRPr/>
          </a:p>
        </p:txBody>
      </p:sp>
      <p:sp>
        <p:nvSpPr>
          <p:cNvPr id="60" name="Freeform: Shape 38"/>
          <p:cNvSpPr>
            <a:spLocks/>
          </p:cNvSpPr>
          <p:nvPr/>
        </p:nvSpPr>
        <p:spPr bwMode="auto">
          <a:xfrm rot="5400000">
            <a:off x="3791737" y="431950"/>
            <a:ext cx="512112" cy="2449451"/>
          </a:xfrm>
          <a:custGeom>
            <a:avLst/>
            <a:gdLst>
              <a:gd name="T0" fmla="*/ 462 w 462"/>
              <a:gd name="T1" fmla="*/ 1768 h 1768"/>
              <a:gd name="T2" fmla="*/ 462 w 462"/>
              <a:gd name="T3" fmla="*/ 0 h 1768"/>
              <a:gd name="T4" fmla="*/ 0 w 462"/>
              <a:gd name="T5" fmla="*/ 367 h 1768"/>
              <a:gd name="T6" fmla="*/ 0 w 462"/>
              <a:gd name="T7" fmla="*/ 1768 h 1768"/>
              <a:gd name="T8" fmla="*/ 462 w 462"/>
              <a:gd name="T9" fmla="*/ 1768 h 1768"/>
            </a:gdLst>
            <a:ahLst/>
            <a:cxnLst>
              <a:cxn ang="0">
                <a:pos x="T0" y="T1"/>
              </a:cxn>
              <a:cxn ang="0">
                <a:pos x="T2" y="T3"/>
              </a:cxn>
              <a:cxn ang="0">
                <a:pos x="T4" y="T5"/>
              </a:cxn>
              <a:cxn ang="0">
                <a:pos x="T6" y="T7"/>
              </a:cxn>
              <a:cxn ang="0">
                <a:pos x="T8" y="T9"/>
              </a:cxn>
            </a:cxnLst>
            <a:rect l="0" t="0" r="r" b="b"/>
            <a:pathLst>
              <a:path w="462" h="1768">
                <a:moveTo>
                  <a:pt x="462" y="1768"/>
                </a:moveTo>
                <a:lnTo>
                  <a:pt x="462" y="0"/>
                </a:lnTo>
                <a:lnTo>
                  <a:pt x="0" y="367"/>
                </a:lnTo>
                <a:lnTo>
                  <a:pt x="0" y="1768"/>
                </a:lnTo>
                <a:lnTo>
                  <a:pt x="462" y="1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5" tIns="45717" rIns="91435" bIns="45717" anchor="ctr"/>
          <a:lstStyle/>
          <a:p>
            <a:pPr algn="ctr"/>
            <a:endParaRPr/>
          </a:p>
        </p:txBody>
      </p:sp>
      <p:sp>
        <p:nvSpPr>
          <p:cNvPr id="66" name="Freeform: Shape 44"/>
          <p:cNvSpPr>
            <a:spLocks/>
          </p:cNvSpPr>
          <p:nvPr/>
        </p:nvSpPr>
        <p:spPr bwMode="auto">
          <a:xfrm rot="5400000">
            <a:off x="3823602" y="463815"/>
            <a:ext cx="512112" cy="2385721"/>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5" tIns="45717" rIns="91435" bIns="45717" anchor="ctr"/>
          <a:lstStyle/>
          <a:p>
            <a:pPr algn="ctr"/>
            <a:endParaRPr/>
          </a:p>
        </p:txBody>
      </p:sp>
      <p:grpSp>
        <p:nvGrpSpPr>
          <p:cNvPr id="2" name="组合 72"/>
          <p:cNvGrpSpPr/>
          <p:nvPr/>
        </p:nvGrpSpPr>
        <p:grpSpPr>
          <a:xfrm>
            <a:off x="2338166" y="1180837"/>
            <a:ext cx="2934353" cy="1015357"/>
            <a:chOff x="2338165" y="1456384"/>
            <a:chExt cx="2934353" cy="1015357"/>
          </a:xfrm>
        </p:grpSpPr>
        <p:grpSp>
          <p:nvGrpSpPr>
            <p:cNvPr id="3" name="组合 71"/>
            <p:cNvGrpSpPr/>
            <p:nvPr/>
          </p:nvGrpSpPr>
          <p:grpSpPr>
            <a:xfrm>
              <a:off x="2338165" y="1456384"/>
              <a:ext cx="2934353" cy="1015357"/>
              <a:chOff x="2338165" y="1424545"/>
              <a:chExt cx="2934353" cy="1015357"/>
            </a:xfrm>
          </p:grpSpPr>
          <p:sp>
            <p:nvSpPr>
              <p:cNvPr id="65" name="Freeform: Shape 43"/>
              <p:cNvSpPr>
                <a:spLocks/>
              </p:cNvSpPr>
              <p:nvPr/>
            </p:nvSpPr>
            <p:spPr bwMode="auto">
              <a:xfrm rot="5400000">
                <a:off x="3823602" y="739362"/>
                <a:ext cx="512112" cy="2385721"/>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 name="Freeform: Shape 45"/>
              <p:cNvSpPr>
                <a:spLocks/>
              </p:cNvSpPr>
              <p:nvPr/>
            </p:nvSpPr>
            <p:spPr bwMode="auto">
              <a:xfrm rot="5400000">
                <a:off x="2104803" y="1657907"/>
                <a:ext cx="1015357" cy="548633"/>
              </a:xfrm>
              <a:custGeom>
                <a:avLst/>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25" name="TextBox 3"/>
            <p:cNvSpPr txBox="1"/>
            <p:nvPr/>
          </p:nvSpPr>
          <p:spPr>
            <a:xfrm>
              <a:off x="3140848" y="1814023"/>
              <a:ext cx="1061829" cy="253916"/>
            </a:xfrm>
            <a:prstGeom prst="rect">
              <a:avLst/>
            </a:prstGeom>
            <a:noFill/>
            <a:effectLst/>
          </p:spPr>
          <p:txBody>
            <a:bodyPr wrap="none">
              <a:normAutofit fontScale="77500" lnSpcReduction="20000"/>
            </a:bodyPr>
            <a:lstStyle/>
            <a:p>
              <a:pPr algn="ctr"/>
              <a:r>
                <a:rPr lang="zh-CN" altLang="en-US" sz="1600" b="1" dirty="0">
                  <a:solidFill>
                    <a:schemeClr val="bg1"/>
                  </a:solidFill>
                </a:rPr>
                <a:t>标题文本预设</a:t>
              </a:r>
            </a:p>
          </p:txBody>
        </p:sp>
      </p:grpSp>
      <p:grpSp>
        <p:nvGrpSpPr>
          <p:cNvPr id="4" name="组合 73"/>
          <p:cNvGrpSpPr/>
          <p:nvPr/>
        </p:nvGrpSpPr>
        <p:grpSpPr>
          <a:xfrm>
            <a:off x="3873231" y="1692949"/>
            <a:ext cx="2694673" cy="1019791"/>
            <a:chOff x="3873229" y="1968496"/>
            <a:chExt cx="2694673" cy="1019791"/>
          </a:xfrm>
        </p:grpSpPr>
        <p:grpSp>
          <p:nvGrpSpPr>
            <p:cNvPr id="5" name="组合 70"/>
            <p:cNvGrpSpPr/>
            <p:nvPr/>
          </p:nvGrpSpPr>
          <p:grpSpPr>
            <a:xfrm>
              <a:off x="3873229" y="1968496"/>
              <a:ext cx="2694673" cy="1019791"/>
              <a:chOff x="3873229" y="1936657"/>
              <a:chExt cx="2694673" cy="1019791"/>
            </a:xfrm>
          </p:grpSpPr>
          <p:sp>
            <p:nvSpPr>
              <p:cNvPr id="54" name="Freeform: Shape 32"/>
              <p:cNvSpPr>
                <a:spLocks/>
              </p:cNvSpPr>
              <p:nvPr/>
            </p:nvSpPr>
            <p:spPr bwMode="auto">
              <a:xfrm rot="5400000">
                <a:off x="5783690" y="2172236"/>
                <a:ext cx="1019791" cy="548633"/>
              </a:xfrm>
              <a:custGeom>
                <a:avLst/>
                <a:gdLst>
                  <a:gd name="T0" fmla="*/ 462 w 920"/>
                  <a:gd name="T1" fmla="*/ 0 h 396"/>
                  <a:gd name="T2" fmla="*/ 0 w 920"/>
                  <a:gd name="T3" fmla="*/ 396 h 396"/>
                  <a:gd name="T4" fmla="*/ 462 w 920"/>
                  <a:gd name="T5" fmla="*/ 396 h 396"/>
                  <a:gd name="T6" fmla="*/ 920 w 920"/>
                  <a:gd name="T7" fmla="*/ 396 h 396"/>
                  <a:gd name="T8" fmla="*/ 462 w 920"/>
                  <a:gd name="T9" fmla="*/ 0 h 396"/>
                </a:gdLst>
                <a:ahLst/>
                <a:cxnLst>
                  <a:cxn ang="0">
                    <a:pos x="T0" y="T1"/>
                  </a:cxn>
                  <a:cxn ang="0">
                    <a:pos x="T2" y="T3"/>
                  </a:cxn>
                  <a:cxn ang="0">
                    <a:pos x="T4" y="T5"/>
                  </a:cxn>
                  <a:cxn ang="0">
                    <a:pos x="T6" y="T7"/>
                  </a:cxn>
                  <a:cxn ang="0">
                    <a:pos x="T8" y="T9"/>
                  </a:cxn>
                </a:cxnLst>
                <a:rect l="0" t="0" r="r" b="b"/>
                <a:pathLst>
                  <a:path w="920" h="396">
                    <a:moveTo>
                      <a:pt x="462" y="0"/>
                    </a:moveTo>
                    <a:lnTo>
                      <a:pt x="0" y="396"/>
                    </a:lnTo>
                    <a:lnTo>
                      <a:pt x="462" y="396"/>
                    </a:lnTo>
                    <a:lnTo>
                      <a:pt x="920" y="396"/>
                    </a:lnTo>
                    <a:lnTo>
                      <a:pt x="46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 name="Freeform: Shape 34"/>
              <p:cNvSpPr>
                <a:spLocks/>
              </p:cNvSpPr>
              <p:nvPr/>
            </p:nvSpPr>
            <p:spPr bwMode="auto">
              <a:xfrm rot="5400000">
                <a:off x="4687976" y="1373532"/>
                <a:ext cx="516546" cy="2146040"/>
              </a:xfrm>
              <a:custGeom>
                <a:avLst/>
                <a:gdLst>
                  <a:gd name="T0" fmla="*/ 466 w 466"/>
                  <a:gd name="T1" fmla="*/ 0 h 1549"/>
                  <a:gd name="T2" fmla="*/ 235 w 466"/>
                  <a:gd name="T3" fmla="*/ 0 h 1549"/>
                  <a:gd name="T4" fmla="*/ 0 w 466"/>
                  <a:gd name="T5" fmla="*/ 0 h 1549"/>
                  <a:gd name="T6" fmla="*/ 0 w 466"/>
                  <a:gd name="T7" fmla="*/ 539 h 1549"/>
                  <a:gd name="T8" fmla="*/ 0 w 466"/>
                  <a:gd name="T9" fmla="*/ 539 h 1549"/>
                  <a:gd name="T10" fmla="*/ 0 w 466"/>
                  <a:gd name="T11" fmla="*/ 1182 h 1549"/>
                  <a:gd name="T12" fmla="*/ 466 w 466"/>
                  <a:gd name="T13" fmla="*/ 1549 h 1549"/>
                  <a:gd name="T14" fmla="*/ 466 w 466"/>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6" h="1549">
                    <a:moveTo>
                      <a:pt x="466" y="0"/>
                    </a:moveTo>
                    <a:lnTo>
                      <a:pt x="235" y="0"/>
                    </a:lnTo>
                    <a:lnTo>
                      <a:pt x="0" y="0"/>
                    </a:lnTo>
                    <a:lnTo>
                      <a:pt x="0" y="539"/>
                    </a:lnTo>
                    <a:lnTo>
                      <a:pt x="0" y="539"/>
                    </a:lnTo>
                    <a:lnTo>
                      <a:pt x="0" y="1182"/>
                    </a:lnTo>
                    <a:lnTo>
                      <a:pt x="466" y="1549"/>
                    </a:lnTo>
                    <a:lnTo>
                      <a:pt x="46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26" name="TextBox 4"/>
            <p:cNvSpPr txBox="1"/>
            <p:nvPr/>
          </p:nvSpPr>
          <p:spPr>
            <a:xfrm>
              <a:off x="4784173" y="2359652"/>
              <a:ext cx="1061829" cy="253916"/>
            </a:xfrm>
            <a:prstGeom prst="rect">
              <a:avLst/>
            </a:prstGeom>
            <a:noFill/>
            <a:effectLst/>
          </p:spPr>
          <p:txBody>
            <a:bodyPr wrap="none">
              <a:normAutofit fontScale="77500" lnSpcReduction="20000"/>
            </a:bodyPr>
            <a:lstStyle/>
            <a:p>
              <a:pPr algn="ctr"/>
              <a:r>
                <a:rPr lang="zh-CN" altLang="en-US" sz="1600" b="1" dirty="0">
                  <a:solidFill>
                    <a:schemeClr val="bg1"/>
                  </a:solidFill>
                </a:rPr>
                <a:t>标题文本预设</a:t>
              </a:r>
            </a:p>
          </p:txBody>
        </p:sp>
      </p:grpSp>
      <p:grpSp>
        <p:nvGrpSpPr>
          <p:cNvPr id="6" name="组合 74"/>
          <p:cNvGrpSpPr/>
          <p:nvPr/>
        </p:nvGrpSpPr>
        <p:grpSpPr>
          <a:xfrm>
            <a:off x="2737172" y="2209495"/>
            <a:ext cx="2614318" cy="1016465"/>
            <a:chOff x="2737171" y="2485042"/>
            <a:chExt cx="2614318" cy="1016465"/>
          </a:xfrm>
        </p:grpSpPr>
        <p:grpSp>
          <p:nvGrpSpPr>
            <p:cNvPr id="7" name="组合 68"/>
            <p:cNvGrpSpPr/>
            <p:nvPr/>
          </p:nvGrpSpPr>
          <p:grpSpPr>
            <a:xfrm>
              <a:off x="2737171" y="2485042"/>
              <a:ext cx="2614318" cy="1016465"/>
              <a:chOff x="2737171" y="2453203"/>
              <a:chExt cx="2614318" cy="1016465"/>
            </a:xfrm>
          </p:grpSpPr>
          <p:sp>
            <p:nvSpPr>
              <p:cNvPr id="43" name="Freeform: Shape 21"/>
              <p:cNvSpPr>
                <a:spLocks/>
              </p:cNvSpPr>
              <p:nvPr/>
            </p:nvSpPr>
            <p:spPr bwMode="auto">
              <a:xfrm rot="5400000">
                <a:off x="2503255" y="2687119"/>
                <a:ext cx="1016465" cy="548633"/>
              </a:xfrm>
              <a:custGeom>
                <a:avLst/>
                <a:gdLst>
                  <a:gd name="T0" fmla="*/ 458 w 917"/>
                  <a:gd name="T1" fmla="*/ 396 h 396"/>
                  <a:gd name="T2" fmla="*/ 917 w 917"/>
                  <a:gd name="T3" fmla="*/ 0 h 396"/>
                  <a:gd name="T4" fmla="*/ 458 w 917"/>
                  <a:gd name="T5" fmla="*/ 0 h 396"/>
                  <a:gd name="T6" fmla="*/ 0 w 917"/>
                  <a:gd name="T7" fmla="*/ 0 h 396"/>
                  <a:gd name="T8" fmla="*/ 458 w 917"/>
                  <a:gd name="T9" fmla="*/ 396 h 396"/>
                </a:gdLst>
                <a:ahLst/>
                <a:cxnLst>
                  <a:cxn ang="0">
                    <a:pos x="T0" y="T1"/>
                  </a:cxn>
                  <a:cxn ang="0">
                    <a:pos x="T2" y="T3"/>
                  </a:cxn>
                  <a:cxn ang="0">
                    <a:pos x="T4" y="T5"/>
                  </a:cxn>
                  <a:cxn ang="0">
                    <a:pos x="T6" y="T7"/>
                  </a:cxn>
                  <a:cxn ang="0">
                    <a:pos x="T8" y="T9"/>
                  </a:cxn>
                </a:cxnLst>
                <a:rect l="0" t="0" r="r" b="b"/>
                <a:pathLst>
                  <a:path w="917" h="396">
                    <a:moveTo>
                      <a:pt x="458" y="396"/>
                    </a:moveTo>
                    <a:lnTo>
                      <a:pt x="917" y="0"/>
                    </a:lnTo>
                    <a:lnTo>
                      <a:pt x="458" y="0"/>
                    </a:lnTo>
                    <a:lnTo>
                      <a:pt x="0" y="0"/>
                    </a:lnTo>
                    <a:lnTo>
                      <a:pt x="458" y="39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 name="Freeform: Shape 27"/>
              <p:cNvSpPr>
                <a:spLocks/>
              </p:cNvSpPr>
              <p:nvPr/>
            </p:nvSpPr>
            <p:spPr bwMode="auto">
              <a:xfrm rot="5400000">
                <a:off x="4059819" y="1930810"/>
                <a:ext cx="517655" cy="2065685"/>
              </a:xfrm>
              <a:custGeom>
                <a:avLst/>
                <a:gdLst>
                  <a:gd name="T0" fmla="*/ 0 w 467"/>
                  <a:gd name="T1" fmla="*/ 0 h 1491"/>
                  <a:gd name="T2" fmla="*/ 0 w 467"/>
                  <a:gd name="T3" fmla="*/ 1491 h 1491"/>
                  <a:gd name="T4" fmla="*/ 0 w 467"/>
                  <a:gd name="T5" fmla="*/ 1491 h 1491"/>
                  <a:gd name="T6" fmla="*/ 231 w 467"/>
                  <a:gd name="T7" fmla="*/ 1491 h 1491"/>
                  <a:gd name="T8" fmla="*/ 467 w 467"/>
                  <a:gd name="T9" fmla="*/ 1491 h 1491"/>
                  <a:gd name="T10" fmla="*/ 467 w 467"/>
                  <a:gd name="T11" fmla="*/ 366 h 1491"/>
                  <a:gd name="T12" fmla="*/ 0 w 467"/>
                  <a:gd name="T13" fmla="*/ 0 h 1491"/>
                </a:gdLst>
                <a:ahLst/>
                <a:cxnLst>
                  <a:cxn ang="0">
                    <a:pos x="T0" y="T1"/>
                  </a:cxn>
                  <a:cxn ang="0">
                    <a:pos x="T2" y="T3"/>
                  </a:cxn>
                  <a:cxn ang="0">
                    <a:pos x="T4" y="T5"/>
                  </a:cxn>
                  <a:cxn ang="0">
                    <a:pos x="T6" y="T7"/>
                  </a:cxn>
                  <a:cxn ang="0">
                    <a:pos x="T8" y="T9"/>
                  </a:cxn>
                  <a:cxn ang="0">
                    <a:pos x="T10" y="T11"/>
                  </a:cxn>
                  <a:cxn ang="0">
                    <a:pos x="T12" y="T13"/>
                  </a:cxn>
                </a:cxnLst>
                <a:rect l="0" t="0" r="r" b="b"/>
                <a:pathLst>
                  <a:path w="467" h="1491">
                    <a:moveTo>
                      <a:pt x="0" y="0"/>
                    </a:moveTo>
                    <a:lnTo>
                      <a:pt x="0" y="1491"/>
                    </a:lnTo>
                    <a:lnTo>
                      <a:pt x="0" y="1491"/>
                    </a:lnTo>
                    <a:lnTo>
                      <a:pt x="231" y="1491"/>
                    </a:lnTo>
                    <a:lnTo>
                      <a:pt x="467" y="1491"/>
                    </a:lnTo>
                    <a:lnTo>
                      <a:pt x="467" y="366"/>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27" name="TextBox 5"/>
            <p:cNvSpPr txBox="1"/>
            <p:nvPr/>
          </p:nvSpPr>
          <p:spPr>
            <a:xfrm>
              <a:off x="3422669" y="2863430"/>
              <a:ext cx="1061829" cy="253916"/>
            </a:xfrm>
            <a:prstGeom prst="rect">
              <a:avLst/>
            </a:prstGeom>
            <a:noFill/>
            <a:effectLst/>
          </p:spPr>
          <p:txBody>
            <a:bodyPr wrap="none">
              <a:normAutofit fontScale="77500" lnSpcReduction="20000"/>
            </a:bodyPr>
            <a:lstStyle/>
            <a:p>
              <a:pPr algn="ctr"/>
              <a:r>
                <a:rPr lang="zh-CN" altLang="en-US" sz="1600" b="1" dirty="0">
                  <a:solidFill>
                    <a:schemeClr val="bg1"/>
                  </a:solidFill>
                </a:rPr>
                <a:t>标题文本预设</a:t>
              </a:r>
            </a:p>
          </p:txBody>
        </p:sp>
      </p:grpSp>
      <p:grpSp>
        <p:nvGrpSpPr>
          <p:cNvPr id="8" name="组合 75"/>
          <p:cNvGrpSpPr/>
          <p:nvPr/>
        </p:nvGrpSpPr>
        <p:grpSpPr>
          <a:xfrm>
            <a:off x="3554578" y="2727149"/>
            <a:ext cx="3355526" cy="1015357"/>
            <a:chOff x="3554578" y="3002696"/>
            <a:chExt cx="3355526" cy="1015357"/>
          </a:xfrm>
        </p:grpSpPr>
        <p:grpSp>
          <p:nvGrpSpPr>
            <p:cNvPr id="10" name="组合 69"/>
            <p:cNvGrpSpPr/>
            <p:nvPr/>
          </p:nvGrpSpPr>
          <p:grpSpPr>
            <a:xfrm>
              <a:off x="3554578" y="3002696"/>
              <a:ext cx="3355526" cy="1015357"/>
              <a:chOff x="3554578" y="2970857"/>
              <a:chExt cx="3355526" cy="1015357"/>
            </a:xfrm>
          </p:grpSpPr>
          <p:sp>
            <p:nvSpPr>
              <p:cNvPr id="37" name="Freeform: Shape 15"/>
              <p:cNvSpPr>
                <a:spLocks/>
              </p:cNvSpPr>
              <p:nvPr/>
            </p:nvSpPr>
            <p:spPr bwMode="auto">
              <a:xfrm rot="5400000">
                <a:off x="4702662" y="2074397"/>
                <a:ext cx="512112" cy="2808279"/>
              </a:xfrm>
              <a:custGeom>
                <a:avLst/>
                <a:gdLst>
                  <a:gd name="T0" fmla="*/ 462 w 462"/>
                  <a:gd name="T1" fmla="*/ 0 h 2027"/>
                  <a:gd name="T2" fmla="*/ 231 w 462"/>
                  <a:gd name="T3" fmla="*/ 0 h 2027"/>
                  <a:gd name="T4" fmla="*/ 0 w 462"/>
                  <a:gd name="T5" fmla="*/ 0 h 2027"/>
                  <a:gd name="T6" fmla="*/ 0 w 462"/>
                  <a:gd name="T7" fmla="*/ 2027 h 2027"/>
                  <a:gd name="T8" fmla="*/ 462 w 462"/>
                  <a:gd name="T9" fmla="*/ 1661 h 2027"/>
                  <a:gd name="T10" fmla="*/ 462 w 462"/>
                  <a:gd name="T11" fmla="*/ 0 h 2027"/>
                </a:gdLst>
                <a:ahLst/>
                <a:cxnLst>
                  <a:cxn ang="0">
                    <a:pos x="T0" y="T1"/>
                  </a:cxn>
                  <a:cxn ang="0">
                    <a:pos x="T2" y="T3"/>
                  </a:cxn>
                  <a:cxn ang="0">
                    <a:pos x="T4" y="T5"/>
                  </a:cxn>
                  <a:cxn ang="0">
                    <a:pos x="T6" y="T7"/>
                  </a:cxn>
                  <a:cxn ang="0">
                    <a:pos x="T8" y="T9"/>
                  </a:cxn>
                  <a:cxn ang="0">
                    <a:pos x="T10" y="T11"/>
                  </a:cxn>
                </a:cxnLst>
                <a:rect l="0" t="0" r="r" b="b"/>
                <a:pathLst>
                  <a:path w="462" h="2027">
                    <a:moveTo>
                      <a:pt x="462" y="0"/>
                    </a:moveTo>
                    <a:lnTo>
                      <a:pt x="231" y="0"/>
                    </a:lnTo>
                    <a:lnTo>
                      <a:pt x="0" y="0"/>
                    </a:lnTo>
                    <a:lnTo>
                      <a:pt x="0" y="2027"/>
                    </a:lnTo>
                    <a:lnTo>
                      <a:pt x="462" y="1661"/>
                    </a:lnTo>
                    <a:lnTo>
                      <a:pt x="462"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 name="Freeform: Shape 17"/>
              <p:cNvSpPr>
                <a:spLocks/>
              </p:cNvSpPr>
              <p:nvPr/>
            </p:nvSpPr>
            <p:spPr bwMode="auto">
              <a:xfrm rot="5400000">
                <a:off x="6128802" y="3204912"/>
                <a:ext cx="1015357" cy="547247"/>
              </a:xfrm>
              <a:custGeom>
                <a:avLst/>
                <a:gdLst>
                  <a:gd name="T0" fmla="*/ 458 w 916"/>
                  <a:gd name="T1" fmla="*/ 0 h 395"/>
                  <a:gd name="T2" fmla="*/ 458 w 916"/>
                  <a:gd name="T3" fmla="*/ 0 h 395"/>
                  <a:gd name="T4" fmla="*/ 210 w 916"/>
                  <a:gd name="T5" fmla="*/ 214 h 395"/>
                  <a:gd name="T6" fmla="*/ 0 w 916"/>
                  <a:gd name="T7" fmla="*/ 395 h 395"/>
                  <a:gd name="T8" fmla="*/ 227 w 916"/>
                  <a:gd name="T9" fmla="*/ 395 h 395"/>
                  <a:gd name="T10" fmla="*/ 458 w 916"/>
                  <a:gd name="T11" fmla="*/ 395 h 395"/>
                  <a:gd name="T12" fmla="*/ 689 w 916"/>
                  <a:gd name="T13" fmla="*/ 395 h 395"/>
                  <a:gd name="T14" fmla="*/ 916 w 916"/>
                  <a:gd name="T15" fmla="*/ 395 h 395"/>
                  <a:gd name="T16" fmla="*/ 458 w 916"/>
                  <a:gd name="T17"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6" h="395">
                    <a:moveTo>
                      <a:pt x="458" y="0"/>
                    </a:moveTo>
                    <a:lnTo>
                      <a:pt x="458" y="0"/>
                    </a:lnTo>
                    <a:lnTo>
                      <a:pt x="210" y="214"/>
                    </a:lnTo>
                    <a:lnTo>
                      <a:pt x="0" y="395"/>
                    </a:lnTo>
                    <a:lnTo>
                      <a:pt x="227" y="395"/>
                    </a:lnTo>
                    <a:lnTo>
                      <a:pt x="458" y="395"/>
                    </a:lnTo>
                    <a:lnTo>
                      <a:pt x="689" y="395"/>
                    </a:lnTo>
                    <a:lnTo>
                      <a:pt x="916" y="395"/>
                    </a:lnTo>
                    <a:lnTo>
                      <a:pt x="458"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28" name="TextBox 6"/>
            <p:cNvSpPr txBox="1"/>
            <p:nvPr/>
          </p:nvSpPr>
          <p:spPr>
            <a:xfrm>
              <a:off x="4651380" y="3383018"/>
              <a:ext cx="1061829" cy="253916"/>
            </a:xfrm>
            <a:prstGeom prst="rect">
              <a:avLst/>
            </a:prstGeom>
            <a:noFill/>
            <a:effectLst/>
          </p:spPr>
          <p:txBody>
            <a:bodyPr wrap="none">
              <a:normAutofit fontScale="77500" lnSpcReduction="20000"/>
            </a:bodyPr>
            <a:lstStyle/>
            <a:p>
              <a:pPr algn="ctr"/>
              <a:r>
                <a:rPr lang="zh-CN" altLang="en-US" sz="1600" b="1" dirty="0">
                  <a:solidFill>
                    <a:schemeClr val="bg1"/>
                  </a:solidFill>
                </a:rPr>
                <a:t>标题文本预设</a:t>
              </a:r>
            </a:p>
          </p:txBody>
        </p:sp>
      </p:grpSp>
      <p:grpSp>
        <p:nvGrpSpPr>
          <p:cNvPr id="11" name="Group 48"/>
          <p:cNvGrpSpPr/>
          <p:nvPr/>
        </p:nvGrpSpPr>
        <p:grpSpPr>
          <a:xfrm>
            <a:off x="6516217" y="1795574"/>
            <a:ext cx="2264535" cy="1604637"/>
            <a:chOff x="8170814" y="1912116"/>
            <a:chExt cx="2749722" cy="2139516"/>
          </a:xfrm>
        </p:grpSpPr>
        <p:grpSp>
          <p:nvGrpSpPr>
            <p:cNvPr id="16" name="Group 58"/>
            <p:cNvGrpSpPr/>
            <p:nvPr/>
          </p:nvGrpSpPr>
          <p:grpSpPr>
            <a:xfrm>
              <a:off x="8170814" y="1912116"/>
              <a:ext cx="2611177" cy="2139516"/>
              <a:chOff x="1193500" y="1491637"/>
              <a:chExt cx="3761195" cy="2139516"/>
            </a:xfrm>
          </p:grpSpPr>
          <p:grpSp>
            <p:nvGrpSpPr>
              <p:cNvPr id="18" name="Group 60"/>
              <p:cNvGrpSpPr/>
              <p:nvPr/>
            </p:nvGrpSpPr>
            <p:grpSpPr>
              <a:xfrm>
                <a:off x="1193500" y="1491637"/>
                <a:ext cx="3761195" cy="815608"/>
                <a:chOff x="1317257" y="1824875"/>
                <a:chExt cx="3761195" cy="815608"/>
              </a:xfrm>
            </p:grpSpPr>
            <p:sp>
              <p:nvSpPr>
                <p:cNvPr id="22" name="TextBox 64"/>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800" dirty="0">
                      <a:solidFill>
                        <a:schemeClr val="bg1">
                          <a:lumMod val="50000"/>
                        </a:schemeClr>
                      </a:solidFill>
                      <a:latin typeface="微软雅黑" pitchFamily="34" charset="-122"/>
                      <a:ea typeface="微软雅黑" pitchFamily="34" charset="-122"/>
                    </a:rPr>
                    <a:t>此部分内容作为文字排版占位显示</a:t>
                  </a:r>
                  <a:br>
                    <a:rPr lang="zh-CN" altLang="en-US" sz="800" dirty="0">
                      <a:solidFill>
                        <a:schemeClr val="bg1">
                          <a:lumMod val="50000"/>
                        </a:schemeClr>
                      </a:solidFill>
                      <a:latin typeface="微软雅黑" pitchFamily="34" charset="-122"/>
                      <a:ea typeface="微软雅黑" pitchFamily="34" charset="-122"/>
                    </a:rPr>
                  </a:br>
                  <a:r>
                    <a:rPr lang="zh-CN" altLang="en-US" sz="800" dirty="0">
                      <a:solidFill>
                        <a:schemeClr val="bg1">
                          <a:lumMod val="50000"/>
                        </a:schemeClr>
                      </a:solidFill>
                      <a:latin typeface="微软雅黑" pitchFamily="34" charset="-122"/>
                      <a:ea typeface="微软雅黑" pitchFamily="34" charset="-122"/>
                    </a:rPr>
                    <a:t>（建议使用主题字体）</a:t>
                  </a:r>
                </a:p>
              </p:txBody>
            </p:sp>
            <p:sp>
              <p:nvSpPr>
                <p:cNvPr id="23" name="Rectangle 65"/>
                <p:cNvSpPr/>
                <p:nvPr/>
              </p:nvSpPr>
              <p:spPr>
                <a:xfrm>
                  <a:off x="1317257" y="1824875"/>
                  <a:ext cx="3761195" cy="307777"/>
                </a:xfrm>
                <a:prstGeom prst="rect">
                  <a:avLst/>
                </a:prstGeom>
              </p:spPr>
              <p:txBody>
                <a:bodyPr wrap="none" lIns="0" tIns="0" rIns="0" bIns="0">
                  <a:normAutofit fontScale="92500" lnSpcReduction="20000"/>
                </a:bodyPr>
                <a:lstStyle/>
                <a:p>
                  <a:pPr algn="r"/>
                  <a:r>
                    <a:rPr lang="zh-CN" altLang="en-US" b="1" dirty="0">
                      <a:solidFill>
                        <a:schemeClr val="bg1">
                          <a:lumMod val="50000"/>
                        </a:schemeClr>
                      </a:solidFill>
                      <a:latin typeface="微软雅黑" pitchFamily="34" charset="-122"/>
                      <a:ea typeface="微软雅黑" pitchFamily="34" charset="-122"/>
                    </a:rPr>
                    <a:t>标题文本预设</a:t>
                  </a:r>
                </a:p>
              </p:txBody>
            </p:sp>
          </p:grpSp>
          <p:grpSp>
            <p:nvGrpSpPr>
              <p:cNvPr id="19" name="Group 61"/>
              <p:cNvGrpSpPr/>
              <p:nvPr/>
            </p:nvGrpSpPr>
            <p:grpSpPr>
              <a:xfrm>
                <a:off x="1193500" y="2815545"/>
                <a:ext cx="3761195" cy="815608"/>
                <a:chOff x="1317257" y="1824875"/>
                <a:chExt cx="3761195" cy="815608"/>
              </a:xfrm>
            </p:grpSpPr>
            <p:sp>
              <p:nvSpPr>
                <p:cNvPr id="20" name="TextBox 62"/>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800" dirty="0">
                      <a:solidFill>
                        <a:schemeClr val="bg1">
                          <a:lumMod val="50000"/>
                        </a:schemeClr>
                      </a:solidFill>
                      <a:latin typeface="微软雅黑" pitchFamily="34" charset="-122"/>
                      <a:ea typeface="微软雅黑" pitchFamily="34" charset="-122"/>
                    </a:rPr>
                    <a:t>此部分内容作为文字排版占位显示</a:t>
                  </a:r>
                  <a:br>
                    <a:rPr lang="zh-CN" altLang="en-US" sz="800" dirty="0">
                      <a:solidFill>
                        <a:schemeClr val="bg1">
                          <a:lumMod val="50000"/>
                        </a:schemeClr>
                      </a:solidFill>
                      <a:latin typeface="微软雅黑" pitchFamily="34" charset="-122"/>
                      <a:ea typeface="微软雅黑" pitchFamily="34" charset="-122"/>
                    </a:rPr>
                  </a:br>
                  <a:r>
                    <a:rPr lang="zh-CN" altLang="en-US" sz="800" dirty="0">
                      <a:solidFill>
                        <a:schemeClr val="bg1">
                          <a:lumMod val="50000"/>
                        </a:schemeClr>
                      </a:solidFill>
                      <a:latin typeface="微软雅黑" pitchFamily="34" charset="-122"/>
                      <a:ea typeface="微软雅黑" pitchFamily="34" charset="-122"/>
                    </a:rPr>
                    <a:t>（建议使用主题字体）</a:t>
                  </a:r>
                </a:p>
              </p:txBody>
            </p:sp>
            <p:sp>
              <p:nvSpPr>
                <p:cNvPr id="21" name="Rectangle 63"/>
                <p:cNvSpPr/>
                <p:nvPr/>
              </p:nvSpPr>
              <p:spPr>
                <a:xfrm>
                  <a:off x="1317257" y="1824875"/>
                  <a:ext cx="3761195" cy="307777"/>
                </a:xfrm>
                <a:prstGeom prst="rect">
                  <a:avLst/>
                </a:prstGeom>
              </p:spPr>
              <p:txBody>
                <a:bodyPr wrap="none" lIns="0" tIns="0" rIns="0" bIns="0">
                  <a:normAutofit fontScale="92500" lnSpcReduction="20000"/>
                </a:bodyPr>
                <a:lstStyle/>
                <a:p>
                  <a:pPr algn="r"/>
                  <a:r>
                    <a:rPr lang="zh-CN" altLang="en-US" b="1" dirty="0">
                      <a:solidFill>
                        <a:schemeClr val="bg1">
                          <a:lumMod val="50000"/>
                        </a:schemeClr>
                      </a:solidFill>
                      <a:latin typeface="微软雅黑" pitchFamily="34" charset="-122"/>
                      <a:ea typeface="微软雅黑" pitchFamily="34" charset="-122"/>
                    </a:rPr>
                    <a:t>标题文本预设</a:t>
                  </a:r>
                </a:p>
              </p:txBody>
            </p:sp>
          </p:grpSp>
        </p:grpSp>
        <p:cxnSp>
          <p:nvCxnSpPr>
            <p:cNvPr id="17" name="Straight Connector 59"/>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24" name="组合 76"/>
          <p:cNvGrpSpPr/>
          <p:nvPr/>
        </p:nvGrpSpPr>
        <p:grpSpPr>
          <a:xfrm>
            <a:off x="2338166" y="3247069"/>
            <a:ext cx="2934353" cy="1015357"/>
            <a:chOff x="2338165" y="1456384"/>
            <a:chExt cx="2934353" cy="1015357"/>
          </a:xfrm>
          <a:solidFill>
            <a:schemeClr val="accent3"/>
          </a:solidFill>
        </p:grpSpPr>
        <p:grpSp>
          <p:nvGrpSpPr>
            <p:cNvPr id="29" name="组合 77"/>
            <p:cNvGrpSpPr/>
            <p:nvPr/>
          </p:nvGrpSpPr>
          <p:grpSpPr>
            <a:xfrm>
              <a:off x="2338165" y="1456384"/>
              <a:ext cx="2934353" cy="1015357"/>
              <a:chOff x="2338165" y="1424545"/>
              <a:chExt cx="2934353" cy="1015357"/>
            </a:xfrm>
            <a:grpFill/>
          </p:grpSpPr>
          <p:sp>
            <p:nvSpPr>
              <p:cNvPr id="80" name="Freeform: Shape 43"/>
              <p:cNvSpPr>
                <a:spLocks/>
              </p:cNvSpPr>
              <p:nvPr/>
            </p:nvSpPr>
            <p:spPr bwMode="auto">
              <a:xfrm rot="5400000">
                <a:off x="3823602" y="739362"/>
                <a:ext cx="512112" cy="2385721"/>
              </a:xfrm>
              <a:custGeom>
                <a:avLst/>
                <a:gdLst>
                  <a:gd name="T0" fmla="*/ 462 w 462"/>
                  <a:gd name="T1" fmla="*/ 0 h 1722"/>
                  <a:gd name="T2" fmla="*/ 0 w 462"/>
                  <a:gd name="T3" fmla="*/ 367 h 1722"/>
                  <a:gd name="T4" fmla="*/ 0 w 462"/>
                  <a:gd name="T5" fmla="*/ 1722 h 1722"/>
                  <a:gd name="T6" fmla="*/ 231 w 462"/>
                  <a:gd name="T7" fmla="*/ 1722 h 1722"/>
                  <a:gd name="T8" fmla="*/ 462 w 462"/>
                  <a:gd name="T9" fmla="*/ 1722 h 1722"/>
                  <a:gd name="T10" fmla="*/ 462 w 462"/>
                  <a:gd name="T11" fmla="*/ 0 h 1722"/>
                </a:gdLst>
                <a:ahLst/>
                <a:cxnLst>
                  <a:cxn ang="0">
                    <a:pos x="T0" y="T1"/>
                  </a:cxn>
                  <a:cxn ang="0">
                    <a:pos x="T2" y="T3"/>
                  </a:cxn>
                  <a:cxn ang="0">
                    <a:pos x="T4" y="T5"/>
                  </a:cxn>
                  <a:cxn ang="0">
                    <a:pos x="T6" y="T7"/>
                  </a:cxn>
                  <a:cxn ang="0">
                    <a:pos x="T8" y="T9"/>
                  </a:cxn>
                  <a:cxn ang="0">
                    <a:pos x="T10" y="T11"/>
                  </a:cxn>
                </a:cxnLst>
                <a:rect l="0" t="0" r="r" b="b"/>
                <a:pathLst>
                  <a:path w="462" h="1722">
                    <a:moveTo>
                      <a:pt x="462" y="0"/>
                    </a:moveTo>
                    <a:lnTo>
                      <a:pt x="0" y="367"/>
                    </a:lnTo>
                    <a:lnTo>
                      <a:pt x="0" y="1722"/>
                    </a:lnTo>
                    <a:lnTo>
                      <a:pt x="231" y="1722"/>
                    </a:lnTo>
                    <a:lnTo>
                      <a:pt x="462" y="1722"/>
                    </a:lnTo>
                    <a:lnTo>
                      <a:pt x="4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 name="Freeform: Shape 45"/>
              <p:cNvSpPr>
                <a:spLocks/>
              </p:cNvSpPr>
              <p:nvPr/>
            </p:nvSpPr>
            <p:spPr bwMode="auto">
              <a:xfrm rot="5400000">
                <a:off x="2104803" y="1657907"/>
                <a:ext cx="1015357" cy="548633"/>
              </a:xfrm>
              <a:custGeom>
                <a:avLst/>
                <a:gdLst>
                  <a:gd name="T0" fmla="*/ 916 w 916"/>
                  <a:gd name="T1" fmla="*/ 0 h 396"/>
                  <a:gd name="T2" fmla="*/ 689 w 916"/>
                  <a:gd name="T3" fmla="*/ 0 h 396"/>
                  <a:gd name="T4" fmla="*/ 458 w 916"/>
                  <a:gd name="T5" fmla="*/ 0 h 396"/>
                  <a:gd name="T6" fmla="*/ 227 w 916"/>
                  <a:gd name="T7" fmla="*/ 0 h 396"/>
                  <a:gd name="T8" fmla="*/ 0 w 916"/>
                  <a:gd name="T9" fmla="*/ 0 h 396"/>
                  <a:gd name="T10" fmla="*/ 458 w 916"/>
                  <a:gd name="T11" fmla="*/ 396 h 396"/>
                  <a:gd name="T12" fmla="*/ 916 w 916"/>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916" h="396">
                    <a:moveTo>
                      <a:pt x="916" y="0"/>
                    </a:moveTo>
                    <a:lnTo>
                      <a:pt x="689" y="0"/>
                    </a:lnTo>
                    <a:lnTo>
                      <a:pt x="458" y="0"/>
                    </a:lnTo>
                    <a:lnTo>
                      <a:pt x="227" y="0"/>
                    </a:lnTo>
                    <a:lnTo>
                      <a:pt x="0" y="0"/>
                    </a:lnTo>
                    <a:lnTo>
                      <a:pt x="458" y="396"/>
                    </a:lnTo>
                    <a:lnTo>
                      <a:pt x="9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79" name="TextBox 3"/>
            <p:cNvSpPr txBox="1"/>
            <p:nvPr/>
          </p:nvSpPr>
          <p:spPr>
            <a:xfrm>
              <a:off x="3140848" y="1814023"/>
              <a:ext cx="1061829" cy="253916"/>
            </a:xfrm>
            <a:prstGeom prst="rect">
              <a:avLst/>
            </a:prstGeom>
            <a:grpFill/>
            <a:effectLst/>
          </p:spPr>
          <p:txBody>
            <a:bodyPr wrap="none">
              <a:normAutofit fontScale="77500" lnSpcReduction="20000"/>
            </a:bodyPr>
            <a:lstStyle/>
            <a:p>
              <a:pPr algn="ctr"/>
              <a:r>
                <a:rPr lang="zh-CN" altLang="en-US" sz="1600" b="1" dirty="0">
                  <a:solidFill>
                    <a:schemeClr val="bg1"/>
                  </a:solidFill>
                </a:rPr>
                <a:t>标题文本预设</a:t>
              </a:r>
            </a:p>
          </p:txBody>
        </p:sp>
      </p:grpSp>
      <p:grpSp>
        <p:nvGrpSpPr>
          <p:cNvPr id="31" name="组合 91"/>
          <p:cNvGrpSpPr/>
          <p:nvPr/>
        </p:nvGrpSpPr>
        <p:grpSpPr>
          <a:xfrm>
            <a:off x="467544" y="1041346"/>
            <a:ext cx="2259720" cy="3203994"/>
            <a:chOff x="467544" y="879924"/>
            <a:chExt cx="2259720" cy="3203994"/>
          </a:xfrm>
        </p:grpSpPr>
        <p:sp>
          <p:nvSpPr>
            <p:cNvPr id="62" name="Freeform: Shape 40"/>
            <p:cNvSpPr>
              <a:spLocks/>
            </p:cNvSpPr>
            <p:nvPr/>
          </p:nvSpPr>
          <p:spPr bwMode="auto">
            <a:xfrm rot="5400000">
              <a:off x="1945269" y="1113286"/>
              <a:ext cx="1015357" cy="548633"/>
            </a:xfrm>
            <a:custGeom>
              <a:avLst/>
              <a:gdLst>
                <a:gd name="T0" fmla="*/ 458 w 916"/>
                <a:gd name="T1" fmla="*/ 396 h 396"/>
                <a:gd name="T2" fmla="*/ 0 w 916"/>
                <a:gd name="T3" fmla="*/ 0 h 396"/>
                <a:gd name="T4" fmla="*/ 458 w 916"/>
                <a:gd name="T5" fmla="*/ 0 h 396"/>
                <a:gd name="T6" fmla="*/ 916 w 916"/>
                <a:gd name="T7" fmla="*/ 0 h 396"/>
                <a:gd name="T8" fmla="*/ 458 w 916"/>
                <a:gd name="T9" fmla="*/ 396 h 396"/>
              </a:gdLst>
              <a:ahLst/>
              <a:cxnLst>
                <a:cxn ang="0">
                  <a:pos x="T0" y="T1"/>
                </a:cxn>
                <a:cxn ang="0">
                  <a:pos x="T2" y="T3"/>
                </a:cxn>
                <a:cxn ang="0">
                  <a:pos x="T4" y="T5"/>
                </a:cxn>
                <a:cxn ang="0">
                  <a:pos x="T6" y="T7"/>
                </a:cxn>
                <a:cxn ang="0">
                  <a:pos x="T8" y="T9"/>
                </a:cxn>
              </a:cxnLst>
              <a:rect l="0" t="0" r="r" b="b"/>
              <a:pathLst>
                <a:path w="916" h="396">
                  <a:moveTo>
                    <a:pt x="458" y="396"/>
                  </a:moveTo>
                  <a:lnTo>
                    <a:pt x="0" y="0"/>
                  </a:lnTo>
                  <a:lnTo>
                    <a:pt x="458" y="0"/>
                  </a:lnTo>
                  <a:lnTo>
                    <a:pt x="916" y="0"/>
                  </a:lnTo>
                  <a:lnTo>
                    <a:pt x="458" y="3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000" dirty="0">
                <a:solidFill>
                  <a:schemeClr val="bg1">
                    <a:lumMod val="50000"/>
                  </a:schemeClr>
                </a:solidFill>
                <a:latin typeface="微软雅黑" pitchFamily="34" charset="-122"/>
                <a:ea typeface="微软雅黑" pitchFamily="34" charset="-122"/>
              </a:endParaRPr>
            </a:p>
          </p:txBody>
        </p:sp>
        <p:sp>
          <p:nvSpPr>
            <p:cNvPr id="63" name="Freeform: Shape 41"/>
            <p:cNvSpPr>
              <a:spLocks/>
            </p:cNvSpPr>
            <p:nvPr/>
          </p:nvSpPr>
          <p:spPr bwMode="auto">
            <a:xfrm rot="5400000">
              <a:off x="2199109" y="1367125"/>
              <a:ext cx="507678" cy="548633"/>
            </a:xfrm>
            <a:custGeom>
              <a:avLst/>
              <a:gdLst>
                <a:gd name="T0" fmla="*/ 458 w 458"/>
                <a:gd name="T1" fmla="*/ 0 h 396"/>
                <a:gd name="T2" fmla="*/ 0 w 458"/>
                <a:gd name="T3" fmla="*/ 396 h 396"/>
                <a:gd name="T4" fmla="*/ 396 w 458"/>
                <a:gd name="T5" fmla="*/ 58 h 396"/>
                <a:gd name="T6" fmla="*/ 458 w 458"/>
                <a:gd name="T7" fmla="*/ 0 h 396"/>
              </a:gdLst>
              <a:ahLst/>
              <a:cxnLst>
                <a:cxn ang="0">
                  <a:pos x="T0" y="T1"/>
                </a:cxn>
                <a:cxn ang="0">
                  <a:pos x="T2" y="T3"/>
                </a:cxn>
                <a:cxn ang="0">
                  <a:pos x="T4" y="T5"/>
                </a:cxn>
                <a:cxn ang="0">
                  <a:pos x="T6" y="T7"/>
                </a:cxn>
              </a:cxnLst>
              <a:rect l="0" t="0" r="r" b="b"/>
              <a:pathLst>
                <a:path w="458" h="396">
                  <a:moveTo>
                    <a:pt x="458" y="0"/>
                  </a:moveTo>
                  <a:lnTo>
                    <a:pt x="0" y="396"/>
                  </a:lnTo>
                  <a:lnTo>
                    <a:pt x="396" y="58"/>
                  </a:lnTo>
                  <a:lnTo>
                    <a:pt x="458" y="0"/>
                  </a:lnTo>
                  <a:close/>
                </a:path>
              </a:pathLst>
            </a:custGeom>
            <a:solidFill>
              <a:srgbClr val="A6A5C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000" dirty="0">
                <a:solidFill>
                  <a:schemeClr val="bg1">
                    <a:lumMod val="50000"/>
                  </a:schemeClr>
                </a:solidFill>
                <a:latin typeface="微软雅黑" pitchFamily="34" charset="-122"/>
                <a:ea typeface="微软雅黑" pitchFamily="34" charset="-122"/>
              </a:endParaRPr>
            </a:p>
          </p:txBody>
        </p:sp>
        <p:sp>
          <p:nvSpPr>
            <p:cNvPr id="64" name="Freeform: Shape 42"/>
            <p:cNvSpPr>
              <a:spLocks/>
            </p:cNvSpPr>
            <p:nvPr/>
          </p:nvSpPr>
          <p:spPr bwMode="auto">
            <a:xfrm rot="5400000">
              <a:off x="2199109" y="1367125"/>
              <a:ext cx="507678" cy="548633"/>
            </a:xfrm>
            <a:custGeom>
              <a:avLst/>
              <a:gdLst>
                <a:gd name="T0" fmla="*/ 458 w 458"/>
                <a:gd name="T1" fmla="*/ 0 h 396"/>
                <a:gd name="T2" fmla="*/ 0 w 458"/>
                <a:gd name="T3" fmla="*/ 396 h 396"/>
                <a:gd name="T4" fmla="*/ 396 w 458"/>
                <a:gd name="T5" fmla="*/ 58 h 396"/>
                <a:gd name="T6" fmla="*/ 458 w 458"/>
                <a:gd name="T7" fmla="*/ 0 h 396"/>
              </a:gdLst>
              <a:ahLst/>
              <a:cxnLst>
                <a:cxn ang="0">
                  <a:pos x="T0" y="T1"/>
                </a:cxn>
                <a:cxn ang="0">
                  <a:pos x="T2" y="T3"/>
                </a:cxn>
                <a:cxn ang="0">
                  <a:pos x="T4" y="T5"/>
                </a:cxn>
                <a:cxn ang="0">
                  <a:pos x="T6" y="T7"/>
                </a:cxn>
              </a:cxnLst>
              <a:rect l="0" t="0" r="r" b="b"/>
              <a:pathLst>
                <a:path w="458" h="396">
                  <a:moveTo>
                    <a:pt x="458" y="0"/>
                  </a:moveTo>
                  <a:lnTo>
                    <a:pt x="0" y="396"/>
                  </a:lnTo>
                  <a:lnTo>
                    <a:pt x="396" y="58"/>
                  </a:lnTo>
                  <a:lnTo>
                    <a:pt x="4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000" dirty="0">
                <a:solidFill>
                  <a:schemeClr val="bg1">
                    <a:lumMod val="50000"/>
                  </a:schemeClr>
                </a:solidFill>
                <a:latin typeface="微软雅黑" pitchFamily="34" charset="-122"/>
                <a:ea typeface="微软雅黑" pitchFamily="34" charset="-122"/>
              </a:endParaRPr>
            </a:p>
          </p:txBody>
        </p:sp>
        <p:grpSp>
          <p:nvGrpSpPr>
            <p:cNvPr id="41" name="Group 49"/>
            <p:cNvGrpSpPr/>
            <p:nvPr/>
          </p:nvGrpSpPr>
          <p:grpSpPr>
            <a:xfrm>
              <a:off x="467544" y="1423875"/>
              <a:ext cx="2234885" cy="1818880"/>
              <a:chOff x="1307468" y="1697288"/>
              <a:chExt cx="2713719" cy="2425173"/>
            </a:xfrm>
          </p:grpSpPr>
          <p:grpSp>
            <p:nvGrpSpPr>
              <p:cNvPr id="50" name="Group 50"/>
              <p:cNvGrpSpPr/>
              <p:nvPr/>
            </p:nvGrpSpPr>
            <p:grpSpPr>
              <a:xfrm>
                <a:off x="1410010" y="1697288"/>
                <a:ext cx="2611177" cy="2139516"/>
                <a:chOff x="1193500" y="1491637"/>
                <a:chExt cx="3761195" cy="2139516"/>
              </a:xfrm>
            </p:grpSpPr>
            <p:grpSp>
              <p:nvGrpSpPr>
                <p:cNvPr id="52" name="Group 52"/>
                <p:cNvGrpSpPr/>
                <p:nvPr/>
              </p:nvGrpSpPr>
              <p:grpSpPr>
                <a:xfrm>
                  <a:off x="1193500" y="1491637"/>
                  <a:ext cx="3761195" cy="815608"/>
                  <a:chOff x="1317257" y="1824875"/>
                  <a:chExt cx="3761195" cy="815608"/>
                </a:xfrm>
              </p:grpSpPr>
              <p:sp>
                <p:nvSpPr>
                  <p:cNvPr id="14" name="TextBox 56"/>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800" dirty="0">
                        <a:solidFill>
                          <a:schemeClr val="bg1">
                            <a:lumMod val="50000"/>
                          </a:schemeClr>
                        </a:solidFill>
                        <a:latin typeface="微软雅黑" pitchFamily="34" charset="-122"/>
                        <a:ea typeface="微软雅黑" pitchFamily="34" charset="-122"/>
                      </a:rPr>
                      <a:t>此部分内容作为文字排版占位显示</a:t>
                    </a:r>
                    <a:br>
                      <a:rPr lang="zh-CN" altLang="en-US" sz="800" dirty="0">
                        <a:solidFill>
                          <a:schemeClr val="bg1">
                            <a:lumMod val="50000"/>
                          </a:schemeClr>
                        </a:solidFill>
                        <a:latin typeface="微软雅黑" pitchFamily="34" charset="-122"/>
                        <a:ea typeface="微软雅黑" pitchFamily="34" charset="-122"/>
                      </a:rPr>
                    </a:br>
                    <a:r>
                      <a:rPr lang="zh-CN" altLang="en-US" sz="800" dirty="0">
                        <a:solidFill>
                          <a:schemeClr val="bg1">
                            <a:lumMod val="50000"/>
                          </a:schemeClr>
                        </a:solidFill>
                        <a:latin typeface="微软雅黑" pitchFamily="34" charset="-122"/>
                        <a:ea typeface="微软雅黑" pitchFamily="34" charset="-122"/>
                      </a:rPr>
                      <a:t>（建议使用主题字体）</a:t>
                    </a:r>
                  </a:p>
                </p:txBody>
              </p:sp>
              <p:sp>
                <p:nvSpPr>
                  <p:cNvPr id="15" name="Rectangle 57"/>
                  <p:cNvSpPr/>
                  <p:nvPr/>
                </p:nvSpPr>
                <p:spPr>
                  <a:xfrm>
                    <a:off x="1317257" y="1824875"/>
                    <a:ext cx="3761195" cy="307777"/>
                  </a:xfrm>
                  <a:prstGeom prst="rect">
                    <a:avLst/>
                  </a:prstGeom>
                </p:spPr>
                <p:txBody>
                  <a:bodyPr wrap="none" lIns="0" tIns="0" rIns="0" bIns="0">
                    <a:normAutofit fontScale="92500" lnSpcReduction="20000"/>
                  </a:bodyPr>
                  <a:lstStyle/>
                  <a:p>
                    <a:r>
                      <a:rPr lang="zh-CN" altLang="en-US" b="1" dirty="0">
                        <a:solidFill>
                          <a:schemeClr val="bg1">
                            <a:lumMod val="50000"/>
                          </a:schemeClr>
                        </a:solidFill>
                        <a:latin typeface="微软雅黑" pitchFamily="34" charset="-122"/>
                        <a:ea typeface="微软雅黑" pitchFamily="34" charset="-122"/>
                      </a:rPr>
                      <a:t>标题文本预设</a:t>
                    </a:r>
                  </a:p>
                </p:txBody>
              </p:sp>
            </p:grpSp>
            <p:grpSp>
              <p:nvGrpSpPr>
                <p:cNvPr id="59" name="Group 53"/>
                <p:cNvGrpSpPr/>
                <p:nvPr/>
              </p:nvGrpSpPr>
              <p:grpSpPr>
                <a:xfrm>
                  <a:off x="1193500" y="2815545"/>
                  <a:ext cx="3761195" cy="815608"/>
                  <a:chOff x="1317257" y="1824875"/>
                  <a:chExt cx="3761195" cy="815608"/>
                </a:xfrm>
              </p:grpSpPr>
              <p:sp>
                <p:nvSpPr>
                  <p:cNvPr id="12" name="TextBox 54"/>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800" dirty="0">
                        <a:solidFill>
                          <a:schemeClr val="bg1">
                            <a:lumMod val="50000"/>
                          </a:schemeClr>
                        </a:solidFill>
                        <a:latin typeface="微软雅黑" pitchFamily="34" charset="-122"/>
                        <a:ea typeface="微软雅黑" pitchFamily="34" charset="-122"/>
                      </a:rPr>
                      <a:t>此部分内容作为文字排版占位显示</a:t>
                    </a:r>
                    <a:br>
                      <a:rPr lang="zh-CN" altLang="en-US" sz="800" dirty="0">
                        <a:solidFill>
                          <a:schemeClr val="bg1">
                            <a:lumMod val="50000"/>
                          </a:schemeClr>
                        </a:solidFill>
                        <a:latin typeface="微软雅黑" pitchFamily="34" charset="-122"/>
                        <a:ea typeface="微软雅黑" pitchFamily="34" charset="-122"/>
                      </a:rPr>
                    </a:br>
                    <a:r>
                      <a:rPr lang="zh-CN" altLang="en-US" sz="800" dirty="0">
                        <a:solidFill>
                          <a:schemeClr val="bg1">
                            <a:lumMod val="50000"/>
                          </a:schemeClr>
                        </a:solidFill>
                        <a:latin typeface="微软雅黑" pitchFamily="34" charset="-122"/>
                        <a:ea typeface="微软雅黑" pitchFamily="34" charset="-122"/>
                      </a:rPr>
                      <a:t>（建议使用主题字体）</a:t>
                    </a:r>
                  </a:p>
                </p:txBody>
              </p:sp>
              <p:sp>
                <p:nvSpPr>
                  <p:cNvPr id="13" name="Rectangle 55"/>
                  <p:cNvSpPr/>
                  <p:nvPr/>
                </p:nvSpPr>
                <p:spPr>
                  <a:xfrm>
                    <a:off x="1317257" y="1824875"/>
                    <a:ext cx="3761195" cy="307777"/>
                  </a:xfrm>
                  <a:prstGeom prst="rect">
                    <a:avLst/>
                  </a:prstGeom>
                </p:spPr>
                <p:txBody>
                  <a:bodyPr wrap="none" lIns="0" tIns="0" rIns="0" bIns="0">
                    <a:normAutofit fontScale="92500" lnSpcReduction="20000"/>
                  </a:bodyPr>
                  <a:lstStyle/>
                  <a:p>
                    <a:r>
                      <a:rPr lang="zh-CN" altLang="en-US" b="1" dirty="0">
                        <a:solidFill>
                          <a:schemeClr val="bg1">
                            <a:lumMod val="50000"/>
                          </a:schemeClr>
                        </a:solidFill>
                        <a:latin typeface="微软雅黑" pitchFamily="34" charset="-122"/>
                        <a:ea typeface="微软雅黑" pitchFamily="34" charset="-122"/>
                      </a:rPr>
                      <a:t>标题文本预设</a:t>
                    </a:r>
                  </a:p>
                </p:txBody>
              </p:sp>
            </p:grpSp>
          </p:grpSp>
          <p:cxnSp>
            <p:nvCxnSpPr>
              <p:cNvPr id="9" name="Straight Connector 51"/>
              <p:cNvCxnSpPr/>
              <p:nvPr/>
            </p:nvCxnSpPr>
            <p:spPr>
              <a:xfrm>
                <a:off x="1307468" y="2710116"/>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51"/>
              <p:cNvCxnSpPr/>
              <p:nvPr/>
            </p:nvCxnSpPr>
            <p:spPr>
              <a:xfrm>
                <a:off x="1307468" y="412246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1" name="Group 52"/>
            <p:cNvGrpSpPr/>
            <p:nvPr/>
          </p:nvGrpSpPr>
          <p:grpSpPr>
            <a:xfrm>
              <a:off x="524034" y="3472212"/>
              <a:ext cx="2150436" cy="611706"/>
              <a:chOff x="1317257" y="1824875"/>
              <a:chExt cx="3761195" cy="815608"/>
            </a:xfrm>
          </p:grpSpPr>
          <p:sp>
            <p:nvSpPr>
              <p:cNvPr id="89" name="TextBox 56"/>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800" dirty="0">
                    <a:solidFill>
                      <a:schemeClr val="bg1">
                        <a:lumMod val="50000"/>
                      </a:schemeClr>
                    </a:solidFill>
                    <a:latin typeface="微软雅黑" pitchFamily="34" charset="-122"/>
                    <a:ea typeface="微软雅黑" pitchFamily="34" charset="-122"/>
                  </a:rPr>
                  <a:t>此部分内容作为文字排版占位显示</a:t>
                </a:r>
                <a:br>
                  <a:rPr lang="zh-CN" altLang="en-US" sz="800" dirty="0">
                    <a:solidFill>
                      <a:schemeClr val="bg1">
                        <a:lumMod val="50000"/>
                      </a:schemeClr>
                    </a:solidFill>
                    <a:latin typeface="微软雅黑" pitchFamily="34" charset="-122"/>
                    <a:ea typeface="微软雅黑" pitchFamily="34" charset="-122"/>
                  </a:rPr>
                </a:br>
                <a:r>
                  <a:rPr lang="zh-CN" altLang="en-US" sz="800" dirty="0">
                    <a:solidFill>
                      <a:schemeClr val="bg1">
                        <a:lumMod val="50000"/>
                      </a:schemeClr>
                    </a:solidFill>
                    <a:latin typeface="微软雅黑" pitchFamily="34" charset="-122"/>
                    <a:ea typeface="微软雅黑" pitchFamily="34" charset="-122"/>
                  </a:rPr>
                  <a:t>（建议使用主题字体）</a:t>
                </a:r>
              </a:p>
            </p:txBody>
          </p:sp>
          <p:sp>
            <p:nvSpPr>
              <p:cNvPr id="90" name="Rectangle 57"/>
              <p:cNvSpPr/>
              <p:nvPr/>
            </p:nvSpPr>
            <p:spPr>
              <a:xfrm>
                <a:off x="1317257" y="1824875"/>
                <a:ext cx="3761195" cy="307777"/>
              </a:xfrm>
              <a:prstGeom prst="rect">
                <a:avLst/>
              </a:prstGeom>
            </p:spPr>
            <p:txBody>
              <a:bodyPr wrap="none" lIns="0" tIns="0" rIns="0" bIns="0">
                <a:normAutofit fontScale="92500" lnSpcReduction="20000"/>
              </a:bodyPr>
              <a:lstStyle/>
              <a:p>
                <a:r>
                  <a:rPr lang="zh-CN" altLang="en-US" b="1" dirty="0">
                    <a:solidFill>
                      <a:schemeClr val="bg1">
                        <a:lumMod val="50000"/>
                      </a:schemeClr>
                    </a:solidFill>
                    <a:latin typeface="微软雅黑" pitchFamily="34" charset="-122"/>
                    <a:ea typeface="微软雅黑" pitchFamily="34" charset="-122"/>
                  </a:rPr>
                  <a:t>标题文本预设</a:t>
                </a:r>
              </a:p>
            </p:txBody>
          </p:sp>
        </p:grpSp>
      </p:grpSp>
    </p:spTree>
    <p:extLst>
      <p:ext uri="{BB962C8B-B14F-4D97-AF65-F5344CB8AC3E}">
        <p14:creationId xmlns:p14="http://schemas.microsoft.com/office/powerpoint/2010/main" val="769359399"/>
      </p:ext>
    </p:extLst>
  </p:cSld>
  <p:clrMapOvr>
    <a:masterClrMapping/>
  </p:clrMapOvr>
  <p:transition spd="med" advClick="0" advTm="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4" y="844616"/>
            <a:ext cx="9138425" cy="3487425"/>
            <a:chOff x="-2390" y="1670385"/>
            <a:chExt cx="12813614" cy="4882393"/>
          </a:xfrm>
        </p:grpSpPr>
        <p:grpSp>
          <p:nvGrpSpPr>
            <p:cNvPr id="3" name="组合 17"/>
            <p:cNvGrpSpPr>
              <a:grpSpLocks/>
            </p:cNvGrpSpPr>
            <p:nvPr/>
          </p:nvGrpSpPr>
          <p:grpSpPr bwMode="auto">
            <a:xfrm>
              <a:off x="-2390" y="1670385"/>
              <a:ext cx="12813614" cy="4882393"/>
              <a:chOff x="0" y="0"/>
              <a:chExt cx="8585566" cy="3271532"/>
            </a:xfrm>
          </p:grpSpPr>
          <p:grpSp>
            <p:nvGrpSpPr>
              <p:cNvPr id="5" name="组合 16"/>
              <p:cNvGrpSpPr>
                <a:grpSpLocks/>
              </p:cNvGrpSpPr>
              <p:nvPr/>
            </p:nvGrpSpPr>
            <p:grpSpPr bwMode="auto">
              <a:xfrm>
                <a:off x="0" y="0"/>
                <a:ext cx="8585566" cy="3271532"/>
                <a:chOff x="0" y="0"/>
                <a:chExt cx="8585566" cy="3271532"/>
              </a:xfrm>
            </p:grpSpPr>
            <p:grpSp>
              <p:nvGrpSpPr>
                <p:cNvPr id="7" name="组合 15"/>
                <p:cNvGrpSpPr>
                  <a:grpSpLocks/>
                </p:cNvGrpSpPr>
                <p:nvPr/>
              </p:nvGrpSpPr>
              <p:grpSpPr bwMode="auto">
                <a:xfrm>
                  <a:off x="0" y="0"/>
                  <a:ext cx="8585566" cy="2879677"/>
                  <a:chOff x="0" y="0"/>
                  <a:chExt cx="8585566" cy="2879677"/>
                </a:xfrm>
              </p:grpSpPr>
              <p:sp>
                <p:nvSpPr>
                  <p:cNvPr id="9" name="任意多边形 114"/>
                  <p:cNvSpPr>
                    <a:spLocks/>
                  </p:cNvSpPr>
                  <p:nvPr/>
                </p:nvSpPr>
                <p:spPr bwMode="auto">
                  <a:xfrm>
                    <a:off x="0" y="0"/>
                    <a:ext cx="8585566" cy="2879677"/>
                  </a:xfrm>
                  <a:custGeom>
                    <a:avLst/>
                    <a:gdLst>
                      <a:gd name="T0" fmla="*/ 0 w 9294125"/>
                      <a:gd name="T1" fmla="*/ 1419367 h 2879677"/>
                      <a:gd name="T2" fmla="*/ 1739806 w 9294125"/>
                      <a:gd name="T3" fmla="*/ 1419367 h 2879677"/>
                      <a:gd name="T4" fmla="*/ 2181062 w 9294125"/>
                      <a:gd name="T5" fmla="*/ 723331 h 2879677"/>
                      <a:gd name="T6" fmla="*/ 2887070 w 9294125"/>
                      <a:gd name="T7" fmla="*/ 2879677 h 2879677"/>
                      <a:gd name="T8" fmla="*/ 3492220 w 9294125"/>
                      <a:gd name="T9" fmla="*/ 0 h 2879677"/>
                      <a:gd name="T10" fmla="*/ 3820010 w 9294125"/>
                      <a:gd name="T11" fmla="*/ 2088107 h 2879677"/>
                      <a:gd name="T12" fmla="*/ 8585566 w 9294125"/>
                      <a:gd name="T13" fmla="*/ 2156346 h 2879677"/>
                      <a:gd name="T14" fmla="*/ 0 60000 65536"/>
                      <a:gd name="T15" fmla="*/ 0 60000 65536"/>
                      <a:gd name="T16" fmla="*/ 0 60000 65536"/>
                      <a:gd name="T17" fmla="*/ 0 60000 65536"/>
                      <a:gd name="T18" fmla="*/ 0 60000 65536"/>
                      <a:gd name="T19" fmla="*/ 0 60000 65536"/>
                      <a:gd name="T20" fmla="*/ 0 60000 65536"/>
                      <a:gd name="T21" fmla="*/ 0 w 9294125"/>
                      <a:gd name="T22" fmla="*/ 0 h 2879677"/>
                      <a:gd name="T23" fmla="*/ 9294125 w 9294125"/>
                      <a:gd name="T24" fmla="*/ 2879677 h 28796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94125" h="2879677">
                        <a:moveTo>
                          <a:pt x="0" y="1419367"/>
                        </a:moveTo>
                        <a:lnTo>
                          <a:pt x="1883391" y="1419367"/>
                        </a:lnTo>
                        <a:lnTo>
                          <a:pt x="2361063" y="723331"/>
                        </a:lnTo>
                        <a:lnTo>
                          <a:pt x="3125337" y="2879677"/>
                        </a:lnTo>
                        <a:lnTo>
                          <a:pt x="3780430" y="0"/>
                        </a:lnTo>
                        <a:lnTo>
                          <a:pt x="4135272" y="2088107"/>
                        </a:lnTo>
                        <a:lnTo>
                          <a:pt x="9294125" y="2156346"/>
                        </a:lnTo>
                      </a:path>
                    </a:pathLst>
                  </a:custGeom>
                  <a:noFill/>
                  <a:ln w="25400" cap="flat" cmpd="sng">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sz="1799"/>
                  </a:p>
                </p:txBody>
              </p:sp>
              <p:sp>
                <p:nvSpPr>
                  <p:cNvPr id="10" name="椭圆 185"/>
                  <p:cNvSpPr>
                    <a:spLocks noChangeArrowheads="1"/>
                  </p:cNvSpPr>
                  <p:nvPr/>
                </p:nvSpPr>
                <p:spPr bwMode="auto">
                  <a:xfrm>
                    <a:off x="1737712" y="305254"/>
                    <a:ext cx="873709" cy="873709"/>
                  </a:xfrm>
                  <a:prstGeom prst="ellipse">
                    <a:avLst/>
                  </a:prstGeom>
                  <a:solidFill>
                    <a:schemeClr val="bg1"/>
                  </a:solidFill>
                  <a:ln w="25400">
                    <a:solidFill>
                      <a:schemeClr val="accent1"/>
                    </a:solidFill>
                    <a:round/>
                    <a:headEnd/>
                    <a:tailEnd/>
                  </a:ln>
                </p:spPr>
                <p:txBody>
                  <a:bodyPr anchor="ctr"/>
                  <a:lstStyle/>
                  <a:p>
                    <a:pPr algn="ctr"/>
                    <a:endParaRPr lang="zh-CN" altLang="en-US" sz="1799">
                      <a:solidFill>
                        <a:srgbClr val="FFFFFF"/>
                      </a:solidFill>
                      <a:latin typeface="宋体" charset="-122"/>
                      <a:sym typeface="宋体" charset="-122"/>
                    </a:endParaRPr>
                  </a:p>
                </p:txBody>
              </p:sp>
            </p:grpSp>
            <p:sp>
              <p:nvSpPr>
                <p:cNvPr id="8" name="椭圆 177"/>
                <p:cNvSpPr>
                  <a:spLocks noChangeArrowheads="1"/>
                </p:cNvSpPr>
                <p:nvPr/>
              </p:nvSpPr>
              <p:spPr bwMode="auto">
                <a:xfrm>
                  <a:off x="2441096" y="2397823"/>
                  <a:ext cx="873709" cy="873709"/>
                </a:xfrm>
                <a:prstGeom prst="ellipse">
                  <a:avLst/>
                </a:prstGeom>
                <a:solidFill>
                  <a:schemeClr val="bg1"/>
                </a:solidFill>
                <a:ln w="25400">
                  <a:solidFill>
                    <a:schemeClr val="accent2"/>
                  </a:solidFill>
                  <a:round/>
                  <a:headEnd/>
                  <a:tailEnd/>
                </a:ln>
              </p:spPr>
              <p:txBody>
                <a:bodyPr anchor="ctr"/>
                <a:lstStyle/>
                <a:p>
                  <a:pPr algn="ctr"/>
                  <a:endParaRPr lang="zh-CN" altLang="en-US" sz="1799">
                    <a:solidFill>
                      <a:srgbClr val="FFFFFF"/>
                    </a:solidFill>
                    <a:latin typeface="宋体" charset="-122"/>
                    <a:sym typeface="宋体" charset="-122"/>
                  </a:endParaRPr>
                </a:p>
              </p:txBody>
            </p:sp>
          </p:grpSp>
          <p:sp>
            <p:nvSpPr>
              <p:cNvPr id="6" name="椭圆 162"/>
              <p:cNvSpPr>
                <a:spLocks noChangeArrowheads="1"/>
              </p:cNvSpPr>
              <p:nvPr/>
            </p:nvSpPr>
            <p:spPr bwMode="auto">
              <a:xfrm>
                <a:off x="3584096" y="1527384"/>
                <a:ext cx="873709" cy="873709"/>
              </a:xfrm>
              <a:prstGeom prst="ellipse">
                <a:avLst/>
              </a:prstGeom>
              <a:solidFill>
                <a:schemeClr val="bg1"/>
              </a:solidFill>
              <a:ln w="25400">
                <a:solidFill>
                  <a:schemeClr val="accent3"/>
                </a:solidFill>
                <a:round/>
                <a:headEnd/>
                <a:tailEnd/>
              </a:ln>
            </p:spPr>
            <p:txBody>
              <a:bodyPr anchor="ctr"/>
              <a:lstStyle/>
              <a:p>
                <a:pPr algn="ctr"/>
                <a:endParaRPr lang="zh-CN" altLang="en-US" sz="1799">
                  <a:solidFill>
                    <a:srgbClr val="FFFFFF"/>
                  </a:solidFill>
                  <a:latin typeface="宋体" charset="-122"/>
                  <a:sym typeface="宋体" charset="-122"/>
                </a:endParaRPr>
              </a:p>
            </p:txBody>
          </p:sp>
        </p:grpSp>
        <p:sp>
          <p:nvSpPr>
            <p:cNvPr id="4" name="椭圆 133"/>
            <p:cNvSpPr>
              <a:spLocks noChangeArrowheads="1"/>
            </p:cNvSpPr>
            <p:nvPr/>
          </p:nvSpPr>
          <p:spPr bwMode="auto">
            <a:xfrm>
              <a:off x="9612848" y="4223291"/>
              <a:ext cx="1303976" cy="1303912"/>
            </a:xfrm>
            <a:prstGeom prst="ellipse">
              <a:avLst/>
            </a:prstGeom>
            <a:solidFill>
              <a:schemeClr val="bg1"/>
            </a:solidFill>
            <a:ln w="25400">
              <a:solidFill>
                <a:schemeClr val="accent4"/>
              </a:solidFill>
              <a:round/>
              <a:headEnd/>
              <a:tailEnd/>
            </a:ln>
          </p:spPr>
          <p:txBody>
            <a:bodyPr anchor="ctr"/>
            <a:lstStyle/>
            <a:p>
              <a:pPr algn="ctr"/>
              <a:endParaRPr lang="zh-CN" altLang="en-US" sz="1799">
                <a:solidFill>
                  <a:srgbClr val="FFFFFF"/>
                </a:solidFill>
                <a:latin typeface="宋体" charset="-122"/>
                <a:sym typeface="宋体" charset="-122"/>
              </a:endParaRPr>
            </a:p>
          </p:txBody>
        </p:sp>
      </p:grpSp>
      <p:sp>
        <p:nvSpPr>
          <p:cNvPr id="11" name="文本框 23"/>
          <p:cNvSpPr>
            <a:spLocks noChangeArrowheads="1"/>
          </p:cNvSpPr>
          <p:nvPr/>
        </p:nvSpPr>
        <p:spPr bwMode="auto">
          <a:xfrm>
            <a:off x="7075239" y="2809879"/>
            <a:ext cx="131821" cy="46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41" tIns="32620" rIns="65241" bIns="32620">
            <a:spAutoFit/>
          </a:bodyPr>
          <a:lstStyle/>
          <a:p>
            <a:endParaRPr lang="zh-CN" altLang="en-US" sz="2599" b="1">
              <a:solidFill>
                <a:schemeClr val="bg1"/>
              </a:solidFill>
              <a:latin typeface="微软雅黑" pitchFamily="34" charset="-122"/>
              <a:ea typeface="微软雅黑" pitchFamily="34" charset="-122"/>
              <a:sym typeface="微软雅黑" pitchFamily="34" charset="-122"/>
            </a:endParaRPr>
          </a:p>
        </p:txBody>
      </p:sp>
      <p:sp>
        <p:nvSpPr>
          <p:cNvPr id="12" name="文本框 23"/>
          <p:cNvSpPr>
            <a:spLocks noChangeArrowheads="1"/>
          </p:cNvSpPr>
          <p:nvPr/>
        </p:nvSpPr>
        <p:spPr bwMode="auto">
          <a:xfrm>
            <a:off x="2816251" y="3554405"/>
            <a:ext cx="336941" cy="46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241" tIns="32620" rIns="65241" bIns="32620">
            <a:spAutoFit/>
          </a:bodyPr>
          <a:lstStyle/>
          <a:p>
            <a:r>
              <a:rPr lang="en-US" altLang="zh-CN" sz="2599" b="1">
                <a:solidFill>
                  <a:schemeClr val="bg1"/>
                </a:solidFill>
                <a:latin typeface="微软雅黑" pitchFamily="34" charset="-122"/>
                <a:ea typeface="微软雅黑" pitchFamily="34" charset="-122"/>
                <a:sym typeface="微软雅黑" pitchFamily="34" charset="-122"/>
              </a:rPr>
              <a:t>2</a:t>
            </a:r>
            <a:endParaRPr lang="zh-CN" altLang="en-US" sz="2599" b="1">
              <a:solidFill>
                <a:schemeClr val="bg1"/>
              </a:solidFill>
              <a:latin typeface="微软雅黑" pitchFamily="34" charset="-122"/>
              <a:ea typeface="微软雅黑" pitchFamily="34" charset="-122"/>
              <a:sym typeface="微软雅黑" pitchFamily="34" charset="-122"/>
            </a:endParaRPr>
          </a:p>
        </p:txBody>
      </p:sp>
      <p:grpSp>
        <p:nvGrpSpPr>
          <p:cNvPr id="13" name="组合 12"/>
          <p:cNvGrpSpPr/>
          <p:nvPr/>
        </p:nvGrpSpPr>
        <p:grpSpPr>
          <a:xfrm>
            <a:off x="1890973" y="1194550"/>
            <a:ext cx="841971" cy="842231"/>
            <a:chOff x="983838" y="2014032"/>
            <a:chExt cx="983834" cy="983834"/>
          </a:xfrm>
        </p:grpSpPr>
        <p:sp>
          <p:nvSpPr>
            <p:cNvPr id="14" name="椭圆 13"/>
            <p:cNvSpPr/>
            <p:nvPr/>
          </p:nvSpPr>
          <p:spPr>
            <a:xfrm flipH="1" flipV="1">
              <a:off x="983838" y="2014032"/>
              <a:ext cx="983834" cy="983834"/>
            </a:xfrm>
            <a:prstGeom prst="ellipse">
              <a:avLst/>
            </a:prstGeom>
            <a:gradFill flip="none" rotWithShape="1">
              <a:gsLst>
                <a:gs pos="100000">
                  <a:srgbClr val="FCFCFC"/>
                </a:gs>
                <a:gs pos="0">
                  <a:schemeClr val="bg1">
                    <a:lumMod val="65000"/>
                  </a:schemeClr>
                </a:gs>
              </a:gsLst>
              <a:lin ang="7200000" scaled="0"/>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5" name="椭圆 5"/>
            <p:cNvSpPr/>
            <p:nvPr/>
          </p:nvSpPr>
          <p:spPr>
            <a:xfrm>
              <a:off x="1031481" y="2063353"/>
              <a:ext cx="888549" cy="444275"/>
            </a:xfrm>
            <a:custGeom>
              <a:avLst/>
              <a:gdLst/>
              <a:ahLst/>
              <a:cxnLst/>
              <a:rect l="l" t="t" r="r" b="b"/>
              <a:pathLst>
                <a:path w="648072" h="324036">
                  <a:moveTo>
                    <a:pt x="324036" y="0"/>
                  </a:moveTo>
                  <a:cubicBezTo>
                    <a:pt x="502996" y="0"/>
                    <a:pt x="648072" y="145076"/>
                    <a:pt x="648072" y="324036"/>
                  </a:cubicBezTo>
                  <a:lnTo>
                    <a:pt x="488078" y="324036"/>
                  </a:lnTo>
                  <a:cubicBezTo>
                    <a:pt x="484645" y="195866"/>
                    <a:pt x="379473" y="93235"/>
                    <a:pt x="250330" y="93235"/>
                  </a:cubicBezTo>
                  <a:cubicBezTo>
                    <a:pt x="121187" y="93235"/>
                    <a:pt x="16016" y="195866"/>
                    <a:pt x="12582" y="324036"/>
                  </a:cubicBezTo>
                  <a:lnTo>
                    <a:pt x="0" y="324036"/>
                  </a:lnTo>
                  <a:cubicBezTo>
                    <a:pt x="0" y="145076"/>
                    <a:pt x="145076" y="0"/>
                    <a:pt x="324036" y="0"/>
                  </a:cubicBezTo>
                  <a:close/>
                </a:path>
              </a:pathLst>
            </a:custGeom>
            <a:solidFill>
              <a:srgbClr val="4BC1DC"/>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7" name="椭圆 5"/>
            <p:cNvSpPr/>
            <p:nvPr/>
          </p:nvSpPr>
          <p:spPr>
            <a:xfrm>
              <a:off x="1031480" y="2063353"/>
              <a:ext cx="888549" cy="444275"/>
            </a:xfrm>
            <a:custGeom>
              <a:avLst/>
              <a:gdLst/>
              <a:ahLst/>
              <a:cxnLst/>
              <a:rect l="l" t="t" r="r" b="b"/>
              <a:pathLst>
                <a:path w="648072" h="324036">
                  <a:moveTo>
                    <a:pt x="324036" y="0"/>
                  </a:moveTo>
                  <a:cubicBezTo>
                    <a:pt x="502996" y="0"/>
                    <a:pt x="648072" y="145076"/>
                    <a:pt x="648072" y="324036"/>
                  </a:cubicBezTo>
                  <a:lnTo>
                    <a:pt x="488078" y="324036"/>
                  </a:lnTo>
                  <a:cubicBezTo>
                    <a:pt x="484645" y="195866"/>
                    <a:pt x="379473" y="93235"/>
                    <a:pt x="250330" y="93235"/>
                  </a:cubicBezTo>
                  <a:cubicBezTo>
                    <a:pt x="121187" y="93235"/>
                    <a:pt x="16016" y="195866"/>
                    <a:pt x="12582" y="324036"/>
                  </a:cubicBezTo>
                  <a:lnTo>
                    <a:pt x="0" y="324036"/>
                  </a:lnTo>
                  <a:cubicBezTo>
                    <a:pt x="0" y="145076"/>
                    <a:pt x="145076" y="0"/>
                    <a:pt x="32403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8" name="加号 17"/>
            <p:cNvSpPr/>
            <p:nvPr/>
          </p:nvSpPr>
          <p:spPr>
            <a:xfrm>
              <a:off x="1331640" y="2285490"/>
              <a:ext cx="290939" cy="290939"/>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19" name="组合 18"/>
          <p:cNvGrpSpPr/>
          <p:nvPr/>
        </p:nvGrpSpPr>
        <p:grpSpPr>
          <a:xfrm>
            <a:off x="2641995" y="3445242"/>
            <a:ext cx="841971" cy="842231"/>
            <a:chOff x="983838" y="2014032"/>
            <a:chExt cx="983834" cy="983834"/>
          </a:xfrm>
        </p:grpSpPr>
        <p:sp>
          <p:nvSpPr>
            <p:cNvPr id="20" name="椭圆 19"/>
            <p:cNvSpPr/>
            <p:nvPr/>
          </p:nvSpPr>
          <p:spPr>
            <a:xfrm flipH="1" flipV="1">
              <a:off x="983838" y="2014032"/>
              <a:ext cx="983834" cy="983834"/>
            </a:xfrm>
            <a:prstGeom prst="ellipse">
              <a:avLst/>
            </a:prstGeom>
            <a:gradFill flip="none" rotWithShape="1">
              <a:gsLst>
                <a:gs pos="100000">
                  <a:srgbClr val="FCFCFC"/>
                </a:gs>
                <a:gs pos="0">
                  <a:schemeClr val="bg1">
                    <a:lumMod val="65000"/>
                  </a:schemeClr>
                </a:gs>
              </a:gsLst>
              <a:lin ang="7200000" scaled="0"/>
              <a:tileRect/>
            </a:gradFill>
            <a:ln w="12700">
              <a:gradFill>
                <a:gsLst>
                  <a:gs pos="89000">
                    <a:schemeClr val="bg1">
                      <a:lumMod val="50000"/>
                    </a:schemeClr>
                  </a:gs>
                  <a:gs pos="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1" name="椭圆 5"/>
            <p:cNvSpPr/>
            <p:nvPr/>
          </p:nvSpPr>
          <p:spPr>
            <a:xfrm>
              <a:off x="1031481" y="2063353"/>
              <a:ext cx="888549" cy="444275"/>
            </a:xfrm>
            <a:custGeom>
              <a:avLst/>
              <a:gdLst/>
              <a:ahLst/>
              <a:cxnLst/>
              <a:rect l="l" t="t" r="r" b="b"/>
              <a:pathLst>
                <a:path w="648072" h="324036">
                  <a:moveTo>
                    <a:pt x="324036" y="0"/>
                  </a:moveTo>
                  <a:cubicBezTo>
                    <a:pt x="502996" y="0"/>
                    <a:pt x="648072" y="145076"/>
                    <a:pt x="648072" y="324036"/>
                  </a:cubicBezTo>
                  <a:lnTo>
                    <a:pt x="488078" y="324036"/>
                  </a:lnTo>
                  <a:cubicBezTo>
                    <a:pt x="484645" y="195866"/>
                    <a:pt x="379473" y="93235"/>
                    <a:pt x="250330" y="93235"/>
                  </a:cubicBezTo>
                  <a:cubicBezTo>
                    <a:pt x="121187" y="93235"/>
                    <a:pt x="16016" y="195866"/>
                    <a:pt x="12582" y="324036"/>
                  </a:cubicBezTo>
                  <a:lnTo>
                    <a:pt x="0" y="324036"/>
                  </a:lnTo>
                  <a:cubicBezTo>
                    <a:pt x="0" y="145076"/>
                    <a:pt x="145076" y="0"/>
                    <a:pt x="324036" y="0"/>
                  </a:cubicBezTo>
                  <a:close/>
                </a:path>
              </a:pathLst>
            </a:custGeom>
            <a:solidFill>
              <a:srgbClr val="4BC1DC"/>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3" name="椭圆 5"/>
            <p:cNvSpPr/>
            <p:nvPr/>
          </p:nvSpPr>
          <p:spPr>
            <a:xfrm>
              <a:off x="1031480" y="2063353"/>
              <a:ext cx="888549" cy="444275"/>
            </a:xfrm>
            <a:custGeom>
              <a:avLst/>
              <a:gdLst/>
              <a:ahLst/>
              <a:cxnLst/>
              <a:rect l="l" t="t" r="r" b="b"/>
              <a:pathLst>
                <a:path w="648072" h="324036">
                  <a:moveTo>
                    <a:pt x="324036" y="0"/>
                  </a:moveTo>
                  <a:cubicBezTo>
                    <a:pt x="502996" y="0"/>
                    <a:pt x="648072" y="145076"/>
                    <a:pt x="648072" y="324036"/>
                  </a:cubicBezTo>
                  <a:lnTo>
                    <a:pt x="488078" y="324036"/>
                  </a:lnTo>
                  <a:cubicBezTo>
                    <a:pt x="484645" y="195866"/>
                    <a:pt x="379473" y="93235"/>
                    <a:pt x="250330" y="93235"/>
                  </a:cubicBezTo>
                  <a:cubicBezTo>
                    <a:pt x="121187" y="93235"/>
                    <a:pt x="16016" y="195866"/>
                    <a:pt x="12582" y="324036"/>
                  </a:cubicBezTo>
                  <a:lnTo>
                    <a:pt x="0" y="324036"/>
                  </a:lnTo>
                  <a:cubicBezTo>
                    <a:pt x="0" y="145076"/>
                    <a:pt x="145076" y="0"/>
                    <a:pt x="32403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4" name="加号 23"/>
            <p:cNvSpPr/>
            <p:nvPr/>
          </p:nvSpPr>
          <p:spPr>
            <a:xfrm>
              <a:off x="1331640" y="2285490"/>
              <a:ext cx="290939" cy="290939"/>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25" name="TextBox 12"/>
          <p:cNvSpPr txBox="1">
            <a:spLocks noChangeArrowheads="1"/>
          </p:cNvSpPr>
          <p:nvPr/>
        </p:nvSpPr>
        <p:spPr bwMode="auto">
          <a:xfrm>
            <a:off x="357349" y="1303615"/>
            <a:ext cx="1465118" cy="70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41" tIns="32620" rIns="65241" bIns="3262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lnSpc>
                <a:spcPct val="120000"/>
              </a:lnSpc>
            </a:pPr>
            <a:r>
              <a:rPr lang="zh-CN" altLang="en-US" sz="1199" dirty="0">
                <a:solidFill>
                  <a:schemeClr val="tx1">
                    <a:lumMod val="75000"/>
                    <a:lumOff val="25000"/>
                  </a:schemeClr>
                </a:solidFill>
                <a:latin typeface="微软雅黑" pitchFamily="34" charset="-122"/>
                <a:ea typeface="微软雅黑" pitchFamily="34" charset="-122"/>
              </a:rPr>
              <a:t>输入标题</a:t>
            </a:r>
            <a:endParaRPr lang="en-US" altLang="zh-CN" sz="1199" dirty="0">
              <a:solidFill>
                <a:schemeClr val="tx1">
                  <a:lumMod val="75000"/>
                  <a:lumOff val="25000"/>
                </a:schemeClr>
              </a:solidFill>
              <a:latin typeface="微软雅黑" pitchFamily="34" charset="-122"/>
              <a:ea typeface="微软雅黑" pitchFamily="34" charset="-122"/>
            </a:endParaRPr>
          </a:p>
          <a:p>
            <a:pPr algn="r" eaLnBrk="1" hangingPunct="1"/>
            <a:r>
              <a:rPr lang="zh-CN" altLang="en-US" sz="900" dirty="0">
                <a:solidFill>
                  <a:schemeClr val="tx1">
                    <a:lumMod val="50000"/>
                    <a:lumOff val="50000"/>
                  </a:schemeClr>
                </a:solidFill>
                <a:latin typeface="微软雅黑" pitchFamily="34" charset="-122"/>
                <a:ea typeface="微软雅黑" pitchFamily="34" charset="-122"/>
              </a:rPr>
              <a:t>此处输入文本此处输入文本此处输入文本此处输入文本输入文本</a:t>
            </a:r>
            <a:endParaRPr lang="en-US" altLang="zh-CN" sz="900" dirty="0">
              <a:solidFill>
                <a:schemeClr val="tx1">
                  <a:lumMod val="50000"/>
                  <a:lumOff val="50000"/>
                </a:schemeClr>
              </a:solidFill>
              <a:latin typeface="微软雅黑" pitchFamily="34" charset="-122"/>
              <a:ea typeface="微软雅黑" pitchFamily="34" charset="-122"/>
            </a:endParaRPr>
          </a:p>
        </p:txBody>
      </p:sp>
      <p:sp>
        <p:nvSpPr>
          <p:cNvPr id="26" name="TextBox 12"/>
          <p:cNvSpPr txBox="1">
            <a:spLocks noChangeArrowheads="1"/>
          </p:cNvSpPr>
          <p:nvPr/>
        </p:nvSpPr>
        <p:spPr bwMode="auto">
          <a:xfrm>
            <a:off x="1119315" y="3606803"/>
            <a:ext cx="1465118" cy="70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41" tIns="32620" rIns="65241" bIns="3262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lnSpc>
                <a:spcPct val="120000"/>
              </a:lnSpc>
            </a:pPr>
            <a:r>
              <a:rPr lang="zh-CN" altLang="en-US" sz="1199" dirty="0">
                <a:solidFill>
                  <a:schemeClr val="tx1">
                    <a:lumMod val="75000"/>
                    <a:lumOff val="25000"/>
                  </a:schemeClr>
                </a:solidFill>
                <a:latin typeface="微软雅黑" pitchFamily="34" charset="-122"/>
                <a:ea typeface="微软雅黑" pitchFamily="34" charset="-122"/>
              </a:rPr>
              <a:t>输入标题</a:t>
            </a:r>
            <a:endParaRPr lang="en-US" altLang="zh-CN" sz="1199" dirty="0">
              <a:solidFill>
                <a:schemeClr val="tx1">
                  <a:lumMod val="75000"/>
                  <a:lumOff val="25000"/>
                </a:schemeClr>
              </a:solidFill>
              <a:latin typeface="微软雅黑" pitchFamily="34" charset="-122"/>
              <a:ea typeface="微软雅黑" pitchFamily="34" charset="-122"/>
            </a:endParaRPr>
          </a:p>
          <a:p>
            <a:pPr algn="r" eaLnBrk="1" hangingPunct="1"/>
            <a:r>
              <a:rPr lang="zh-CN" altLang="en-US" sz="900" dirty="0">
                <a:solidFill>
                  <a:schemeClr val="tx1">
                    <a:lumMod val="50000"/>
                    <a:lumOff val="50000"/>
                  </a:schemeClr>
                </a:solidFill>
                <a:latin typeface="微软雅黑" pitchFamily="34" charset="-122"/>
                <a:ea typeface="微软雅黑" pitchFamily="34" charset="-122"/>
              </a:rPr>
              <a:t>此处输入文本此处输入文本此处输入文本此处输入文本输入文本</a:t>
            </a:r>
            <a:endParaRPr lang="en-US" altLang="zh-CN" sz="900" dirty="0">
              <a:solidFill>
                <a:schemeClr val="tx1">
                  <a:lumMod val="50000"/>
                  <a:lumOff val="50000"/>
                </a:schemeClr>
              </a:solidFill>
              <a:latin typeface="微软雅黑" pitchFamily="34" charset="-122"/>
              <a:ea typeface="微软雅黑" pitchFamily="34" charset="-122"/>
            </a:endParaRPr>
          </a:p>
        </p:txBody>
      </p:sp>
      <p:sp>
        <p:nvSpPr>
          <p:cNvPr id="27" name="TextBox 12"/>
          <p:cNvSpPr txBox="1">
            <a:spLocks noChangeArrowheads="1"/>
          </p:cNvSpPr>
          <p:nvPr/>
        </p:nvSpPr>
        <p:spPr bwMode="auto">
          <a:xfrm>
            <a:off x="4750664" y="2274668"/>
            <a:ext cx="1465118" cy="70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41" tIns="32620" rIns="65241" bIns="3262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20000"/>
              </a:lnSpc>
            </a:pPr>
            <a:r>
              <a:rPr lang="zh-CN" altLang="en-US" sz="1199" dirty="0">
                <a:solidFill>
                  <a:schemeClr val="tx1">
                    <a:lumMod val="75000"/>
                    <a:lumOff val="25000"/>
                  </a:schemeClr>
                </a:solidFill>
                <a:latin typeface="微软雅黑" pitchFamily="34" charset="-122"/>
                <a:ea typeface="微软雅黑" pitchFamily="34" charset="-122"/>
              </a:rPr>
              <a:t>输入标题</a:t>
            </a:r>
            <a:endParaRPr lang="en-US" altLang="zh-CN" sz="1199" dirty="0">
              <a:solidFill>
                <a:schemeClr val="tx1">
                  <a:lumMod val="75000"/>
                  <a:lumOff val="25000"/>
                </a:schemeClr>
              </a:solidFill>
              <a:latin typeface="微软雅黑" pitchFamily="34" charset="-122"/>
              <a:ea typeface="微软雅黑" pitchFamily="34" charset="-122"/>
            </a:endParaRPr>
          </a:p>
          <a:p>
            <a:pPr eaLnBrk="1" hangingPunct="1"/>
            <a:r>
              <a:rPr lang="zh-CN" altLang="en-US" sz="900" dirty="0">
                <a:solidFill>
                  <a:schemeClr val="tx1">
                    <a:lumMod val="50000"/>
                    <a:lumOff val="50000"/>
                  </a:schemeClr>
                </a:solidFill>
                <a:latin typeface="微软雅黑" pitchFamily="34" charset="-122"/>
                <a:ea typeface="微软雅黑" pitchFamily="34" charset="-122"/>
              </a:rPr>
              <a:t>此处输入文本此处输入文本此处输入文本此处输入文本输入文本</a:t>
            </a:r>
            <a:endParaRPr lang="en-US" altLang="zh-CN" sz="900" dirty="0">
              <a:solidFill>
                <a:schemeClr val="tx1">
                  <a:lumMod val="50000"/>
                  <a:lumOff val="50000"/>
                </a:schemeClr>
              </a:solidFill>
              <a:latin typeface="微软雅黑" pitchFamily="34" charset="-122"/>
              <a:ea typeface="微软雅黑" pitchFamily="34" charset="-122"/>
            </a:endParaRPr>
          </a:p>
        </p:txBody>
      </p:sp>
      <p:sp>
        <p:nvSpPr>
          <p:cNvPr id="28" name="TextBox 12"/>
          <p:cNvSpPr txBox="1">
            <a:spLocks noChangeArrowheads="1"/>
          </p:cNvSpPr>
          <p:nvPr/>
        </p:nvSpPr>
        <p:spPr bwMode="auto">
          <a:xfrm>
            <a:off x="6912997" y="3641180"/>
            <a:ext cx="1465118" cy="70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241" tIns="32620" rIns="65241" bIns="3262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20000"/>
              </a:lnSpc>
            </a:pPr>
            <a:r>
              <a:rPr lang="zh-CN" altLang="en-US" sz="1199" dirty="0">
                <a:solidFill>
                  <a:schemeClr val="tx1">
                    <a:lumMod val="75000"/>
                    <a:lumOff val="25000"/>
                  </a:schemeClr>
                </a:solidFill>
                <a:latin typeface="微软雅黑" pitchFamily="34" charset="-122"/>
                <a:ea typeface="微软雅黑" pitchFamily="34" charset="-122"/>
              </a:rPr>
              <a:t>输入标题</a:t>
            </a:r>
            <a:endParaRPr lang="en-US" altLang="zh-CN" sz="1199" dirty="0">
              <a:solidFill>
                <a:schemeClr val="tx1">
                  <a:lumMod val="75000"/>
                  <a:lumOff val="25000"/>
                </a:schemeClr>
              </a:solidFill>
              <a:latin typeface="微软雅黑" pitchFamily="34" charset="-122"/>
              <a:ea typeface="微软雅黑" pitchFamily="34" charset="-122"/>
            </a:endParaRPr>
          </a:p>
          <a:p>
            <a:pPr eaLnBrk="1" hangingPunct="1"/>
            <a:r>
              <a:rPr lang="zh-CN" altLang="en-US" sz="900" dirty="0">
                <a:solidFill>
                  <a:schemeClr val="tx1">
                    <a:lumMod val="50000"/>
                    <a:lumOff val="50000"/>
                  </a:schemeClr>
                </a:solidFill>
                <a:latin typeface="微软雅黑" pitchFamily="34" charset="-122"/>
                <a:ea typeface="微软雅黑" pitchFamily="34" charset="-122"/>
              </a:rPr>
              <a:t>此处输入文本此处输入文本此处输入文本此处输入文本输入文本</a:t>
            </a:r>
            <a:endParaRPr lang="en-US" altLang="zh-CN" sz="900" dirty="0">
              <a:solidFill>
                <a:schemeClr val="tx1">
                  <a:lumMod val="50000"/>
                  <a:lumOff val="50000"/>
                </a:schemeClr>
              </a:solidFill>
              <a:latin typeface="微软雅黑" pitchFamily="34" charset="-122"/>
              <a:ea typeface="微软雅黑" pitchFamily="34" charset="-122"/>
            </a:endParaRPr>
          </a:p>
        </p:txBody>
      </p:sp>
      <p:grpSp>
        <p:nvGrpSpPr>
          <p:cNvPr id="29" name="组合 28"/>
          <p:cNvGrpSpPr/>
          <p:nvPr/>
        </p:nvGrpSpPr>
        <p:grpSpPr>
          <a:xfrm>
            <a:off x="3853036" y="2502557"/>
            <a:ext cx="841971" cy="842231"/>
            <a:chOff x="983838" y="2014032"/>
            <a:chExt cx="983834" cy="983834"/>
          </a:xfrm>
        </p:grpSpPr>
        <p:sp>
          <p:nvSpPr>
            <p:cNvPr id="30" name="椭圆 29"/>
            <p:cNvSpPr/>
            <p:nvPr/>
          </p:nvSpPr>
          <p:spPr>
            <a:xfrm flipH="1" flipV="1">
              <a:off x="983838" y="2014032"/>
              <a:ext cx="983834" cy="983834"/>
            </a:xfrm>
            <a:prstGeom prst="ellipse">
              <a:avLst/>
            </a:prstGeom>
            <a:gradFill flip="none" rotWithShape="1">
              <a:gsLst>
                <a:gs pos="100000">
                  <a:srgbClr val="FCFCFC"/>
                </a:gs>
                <a:gs pos="0">
                  <a:schemeClr val="bg1">
                    <a:lumMod val="65000"/>
                  </a:schemeClr>
                </a:gs>
              </a:gsLst>
              <a:lin ang="7200000" scaled="0"/>
              <a:tileRect/>
            </a:gradFill>
            <a:ln w="12700">
              <a:gradFill>
                <a:gsLst>
                  <a:gs pos="89000">
                    <a:schemeClr val="bg1">
                      <a:lumMod val="50000"/>
                    </a:schemeClr>
                  </a:gs>
                  <a:gs pos="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1" name="椭圆 5"/>
            <p:cNvSpPr/>
            <p:nvPr/>
          </p:nvSpPr>
          <p:spPr>
            <a:xfrm>
              <a:off x="1031481" y="2063353"/>
              <a:ext cx="888549" cy="444275"/>
            </a:xfrm>
            <a:custGeom>
              <a:avLst/>
              <a:gdLst/>
              <a:ahLst/>
              <a:cxnLst/>
              <a:rect l="l" t="t" r="r" b="b"/>
              <a:pathLst>
                <a:path w="648072" h="324036">
                  <a:moveTo>
                    <a:pt x="324036" y="0"/>
                  </a:moveTo>
                  <a:cubicBezTo>
                    <a:pt x="502996" y="0"/>
                    <a:pt x="648072" y="145076"/>
                    <a:pt x="648072" y="324036"/>
                  </a:cubicBezTo>
                  <a:lnTo>
                    <a:pt x="488078" y="324036"/>
                  </a:lnTo>
                  <a:cubicBezTo>
                    <a:pt x="484645" y="195866"/>
                    <a:pt x="379473" y="93235"/>
                    <a:pt x="250330" y="93235"/>
                  </a:cubicBezTo>
                  <a:cubicBezTo>
                    <a:pt x="121187" y="93235"/>
                    <a:pt x="16016" y="195866"/>
                    <a:pt x="12582" y="324036"/>
                  </a:cubicBezTo>
                  <a:lnTo>
                    <a:pt x="0" y="324036"/>
                  </a:lnTo>
                  <a:cubicBezTo>
                    <a:pt x="0" y="145076"/>
                    <a:pt x="145076" y="0"/>
                    <a:pt x="324036" y="0"/>
                  </a:cubicBezTo>
                  <a:close/>
                </a:path>
              </a:pathLst>
            </a:custGeom>
            <a:solidFill>
              <a:srgbClr val="4BC1DC"/>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2" name="TextBox 31"/>
            <p:cNvSpPr txBox="1"/>
            <p:nvPr/>
          </p:nvSpPr>
          <p:spPr>
            <a:xfrm>
              <a:off x="983838" y="2576429"/>
              <a:ext cx="983834" cy="323421"/>
            </a:xfrm>
            <a:prstGeom prst="rect">
              <a:avLst/>
            </a:prstGeom>
            <a:noFill/>
          </p:spPr>
          <p:txBody>
            <a:bodyPr wrap="square" rtlCol="0">
              <a:spAutoFit/>
            </a:bodyPr>
            <a:lstStyle/>
            <a:p>
              <a:pPr algn="ctr"/>
              <a:endParaRPr lang="zh-CN" altLang="en-US" sz="1199" dirty="0">
                <a:solidFill>
                  <a:srgbClr val="01A293"/>
                </a:solidFill>
              </a:endParaRPr>
            </a:p>
          </p:txBody>
        </p:sp>
        <p:sp>
          <p:nvSpPr>
            <p:cNvPr id="33" name="椭圆 5"/>
            <p:cNvSpPr/>
            <p:nvPr/>
          </p:nvSpPr>
          <p:spPr>
            <a:xfrm>
              <a:off x="1031480" y="2063353"/>
              <a:ext cx="888549" cy="444275"/>
            </a:xfrm>
            <a:custGeom>
              <a:avLst/>
              <a:gdLst/>
              <a:ahLst/>
              <a:cxnLst/>
              <a:rect l="l" t="t" r="r" b="b"/>
              <a:pathLst>
                <a:path w="648072" h="324036">
                  <a:moveTo>
                    <a:pt x="324036" y="0"/>
                  </a:moveTo>
                  <a:cubicBezTo>
                    <a:pt x="502996" y="0"/>
                    <a:pt x="648072" y="145076"/>
                    <a:pt x="648072" y="324036"/>
                  </a:cubicBezTo>
                  <a:lnTo>
                    <a:pt x="488078" y="324036"/>
                  </a:lnTo>
                  <a:cubicBezTo>
                    <a:pt x="484645" y="195866"/>
                    <a:pt x="379473" y="93235"/>
                    <a:pt x="250330" y="93235"/>
                  </a:cubicBezTo>
                  <a:cubicBezTo>
                    <a:pt x="121187" y="93235"/>
                    <a:pt x="16016" y="195866"/>
                    <a:pt x="12582" y="324036"/>
                  </a:cubicBezTo>
                  <a:lnTo>
                    <a:pt x="0" y="324036"/>
                  </a:lnTo>
                  <a:cubicBezTo>
                    <a:pt x="0" y="145076"/>
                    <a:pt x="145076" y="0"/>
                    <a:pt x="324036"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4" name="加号 33"/>
            <p:cNvSpPr/>
            <p:nvPr/>
          </p:nvSpPr>
          <p:spPr>
            <a:xfrm>
              <a:off x="1331640" y="2285490"/>
              <a:ext cx="290939" cy="290939"/>
            </a:xfrm>
            <a:prstGeom prst="mathPlu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35" name="组合 34"/>
          <p:cNvGrpSpPr/>
          <p:nvPr/>
        </p:nvGrpSpPr>
        <p:grpSpPr>
          <a:xfrm>
            <a:off x="6912999" y="2687824"/>
            <a:ext cx="841971" cy="842231"/>
            <a:chOff x="983838" y="2014032"/>
            <a:chExt cx="983834" cy="983834"/>
          </a:xfrm>
        </p:grpSpPr>
        <p:sp>
          <p:nvSpPr>
            <p:cNvPr id="36" name="椭圆 35"/>
            <p:cNvSpPr/>
            <p:nvPr/>
          </p:nvSpPr>
          <p:spPr>
            <a:xfrm flipH="1" flipV="1">
              <a:off x="983838" y="2014032"/>
              <a:ext cx="983834" cy="983834"/>
            </a:xfrm>
            <a:prstGeom prst="ellipse">
              <a:avLst/>
            </a:prstGeom>
            <a:gradFill flip="none" rotWithShape="1">
              <a:gsLst>
                <a:gs pos="100000">
                  <a:srgbClr val="FCFCFC"/>
                </a:gs>
                <a:gs pos="0">
                  <a:schemeClr val="bg1">
                    <a:lumMod val="65000"/>
                  </a:schemeClr>
                </a:gs>
              </a:gsLst>
              <a:lin ang="7200000" scaled="0"/>
              <a:tileRect/>
            </a:gradFill>
            <a:ln w="12700">
              <a:gradFill>
                <a:gsLst>
                  <a:gs pos="89000">
                    <a:schemeClr val="bg1">
                      <a:lumMod val="50000"/>
                    </a:schemeClr>
                  </a:gs>
                  <a:gs pos="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7" name="椭圆 5"/>
            <p:cNvSpPr/>
            <p:nvPr/>
          </p:nvSpPr>
          <p:spPr>
            <a:xfrm>
              <a:off x="1031481" y="2063353"/>
              <a:ext cx="888549" cy="444275"/>
            </a:xfrm>
            <a:custGeom>
              <a:avLst/>
              <a:gdLst/>
              <a:ahLst/>
              <a:cxnLst/>
              <a:rect l="l" t="t" r="r" b="b"/>
              <a:pathLst>
                <a:path w="648072" h="324036">
                  <a:moveTo>
                    <a:pt x="324036" y="0"/>
                  </a:moveTo>
                  <a:cubicBezTo>
                    <a:pt x="502996" y="0"/>
                    <a:pt x="648072" y="145076"/>
                    <a:pt x="648072" y="324036"/>
                  </a:cubicBezTo>
                  <a:lnTo>
                    <a:pt x="488078" y="324036"/>
                  </a:lnTo>
                  <a:cubicBezTo>
                    <a:pt x="484645" y="195866"/>
                    <a:pt x="379473" y="93235"/>
                    <a:pt x="250330" y="93235"/>
                  </a:cubicBezTo>
                  <a:cubicBezTo>
                    <a:pt x="121187" y="93235"/>
                    <a:pt x="16016" y="195866"/>
                    <a:pt x="12582" y="324036"/>
                  </a:cubicBezTo>
                  <a:lnTo>
                    <a:pt x="0" y="324036"/>
                  </a:lnTo>
                  <a:cubicBezTo>
                    <a:pt x="0" y="145076"/>
                    <a:pt x="145076" y="0"/>
                    <a:pt x="324036" y="0"/>
                  </a:cubicBezTo>
                  <a:close/>
                </a:path>
              </a:pathLst>
            </a:custGeom>
            <a:solidFill>
              <a:srgbClr val="4BC1DC"/>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9" name="椭圆 5"/>
            <p:cNvSpPr/>
            <p:nvPr/>
          </p:nvSpPr>
          <p:spPr>
            <a:xfrm>
              <a:off x="1031480" y="2063353"/>
              <a:ext cx="888549" cy="444275"/>
            </a:xfrm>
            <a:custGeom>
              <a:avLst/>
              <a:gdLst/>
              <a:ahLst/>
              <a:cxnLst/>
              <a:rect l="l" t="t" r="r" b="b"/>
              <a:pathLst>
                <a:path w="648072" h="324036">
                  <a:moveTo>
                    <a:pt x="324036" y="0"/>
                  </a:moveTo>
                  <a:cubicBezTo>
                    <a:pt x="502996" y="0"/>
                    <a:pt x="648072" y="145076"/>
                    <a:pt x="648072" y="324036"/>
                  </a:cubicBezTo>
                  <a:lnTo>
                    <a:pt x="488078" y="324036"/>
                  </a:lnTo>
                  <a:cubicBezTo>
                    <a:pt x="484645" y="195866"/>
                    <a:pt x="379473" y="93235"/>
                    <a:pt x="250330" y="93235"/>
                  </a:cubicBezTo>
                  <a:cubicBezTo>
                    <a:pt x="121187" y="93235"/>
                    <a:pt x="16016" y="195866"/>
                    <a:pt x="12582" y="324036"/>
                  </a:cubicBezTo>
                  <a:lnTo>
                    <a:pt x="0" y="324036"/>
                  </a:lnTo>
                  <a:cubicBezTo>
                    <a:pt x="0" y="145076"/>
                    <a:pt x="145076" y="0"/>
                    <a:pt x="324036"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0" name="加号 39"/>
            <p:cNvSpPr/>
            <p:nvPr/>
          </p:nvSpPr>
          <p:spPr>
            <a:xfrm>
              <a:off x="1331640" y="2285490"/>
              <a:ext cx="290939" cy="290939"/>
            </a:xfrm>
            <a:prstGeom prst="mathPlu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Tree>
    <p:extLst>
      <p:ext uri="{BB962C8B-B14F-4D97-AF65-F5344CB8AC3E}">
        <p14:creationId xmlns:p14="http://schemas.microsoft.com/office/powerpoint/2010/main" val="22888158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par>
                          <p:cTn id="8" fill="hold">
                            <p:stCondLst>
                              <p:cond delay="1250"/>
                            </p:stCondLst>
                            <p:childTnLst>
                              <p:par>
                                <p:cTn id="9" presetID="23" presetClass="entr" presetSubtype="3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strVal val="(6*min(max(#ppt_w*#ppt_h,.3),1)-7.4)/-.7*#ppt_w"/>
                                          </p:val>
                                        </p:tav>
                                        <p:tav tm="100000">
                                          <p:val>
                                            <p:strVal val="#ppt_w"/>
                                          </p:val>
                                        </p:tav>
                                      </p:tavLst>
                                    </p:anim>
                                    <p:anim calcmode="lin" valueType="num">
                                      <p:cBhvr>
                                        <p:cTn id="12" dur="500" fill="hold"/>
                                        <p:tgtEl>
                                          <p:spTgt spid="13"/>
                                        </p:tgtEl>
                                        <p:attrNameLst>
                                          <p:attrName>ppt_h</p:attrName>
                                        </p:attrNameLst>
                                      </p:cBhvr>
                                      <p:tavLst>
                                        <p:tav tm="0">
                                          <p:val>
                                            <p:strVal val="(6*min(max(#ppt_w*#ppt_h,.3),1)-7.4)/-.7*#ppt_h"/>
                                          </p:val>
                                        </p:tav>
                                        <p:tav tm="100000">
                                          <p:val>
                                            <p:strVal val="#ppt_h"/>
                                          </p:val>
                                        </p:tav>
                                      </p:tavLst>
                                    </p:anim>
                                    <p:anim calcmode="lin" valueType="num">
                                      <p:cBhvr>
                                        <p:cTn id="13" dur="500" fill="hold"/>
                                        <p:tgtEl>
                                          <p:spTgt spid="13"/>
                                        </p:tgtEl>
                                        <p:attrNameLst>
                                          <p:attrName>ppt_x</p:attrName>
                                        </p:attrNameLst>
                                      </p:cBhvr>
                                      <p:tavLst>
                                        <p:tav tm="0">
                                          <p:val>
                                            <p:fltVal val="0.5"/>
                                          </p:val>
                                        </p:tav>
                                        <p:tav tm="100000">
                                          <p:val>
                                            <p:strVal val="#ppt_x"/>
                                          </p:val>
                                        </p:tav>
                                      </p:tavLst>
                                    </p:anim>
                                    <p:anim calcmode="lin" valueType="num">
                                      <p:cBhvr>
                                        <p:cTn id="14"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750"/>
                            </p:stCondLst>
                            <p:childTnLst>
                              <p:par>
                                <p:cTn id="16" presetID="22" presetClass="entr" presetSubtype="4"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par>
                          <p:cTn id="19" fill="hold">
                            <p:stCondLst>
                              <p:cond delay="2250"/>
                            </p:stCondLst>
                            <p:childTnLst>
                              <p:par>
                                <p:cTn id="20" presetID="23" presetClass="entr" presetSubtype="36"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strVal val="(6*min(max(#ppt_w*#ppt_h,.3),1)-7.4)/-.7*#ppt_w"/>
                                          </p:val>
                                        </p:tav>
                                        <p:tav tm="100000">
                                          <p:val>
                                            <p:strVal val="#ppt_w"/>
                                          </p:val>
                                        </p:tav>
                                      </p:tavLst>
                                    </p:anim>
                                    <p:anim calcmode="lin" valueType="num">
                                      <p:cBhvr>
                                        <p:cTn id="23" dur="500" fill="hold"/>
                                        <p:tgtEl>
                                          <p:spTgt spid="19"/>
                                        </p:tgtEl>
                                        <p:attrNameLst>
                                          <p:attrName>ppt_h</p:attrName>
                                        </p:attrNameLst>
                                      </p:cBhvr>
                                      <p:tavLst>
                                        <p:tav tm="0">
                                          <p:val>
                                            <p:strVal val="(6*min(max(#ppt_w*#ppt_h,.3),1)-7.4)/-.7*#ppt_h"/>
                                          </p:val>
                                        </p:tav>
                                        <p:tav tm="100000">
                                          <p:val>
                                            <p:strVal val="#ppt_h"/>
                                          </p:val>
                                        </p:tav>
                                      </p:tavLst>
                                    </p:anim>
                                    <p:anim calcmode="lin" valueType="num">
                                      <p:cBhvr>
                                        <p:cTn id="24" dur="500" fill="hold"/>
                                        <p:tgtEl>
                                          <p:spTgt spid="19"/>
                                        </p:tgtEl>
                                        <p:attrNameLst>
                                          <p:attrName>ppt_x</p:attrName>
                                        </p:attrNameLst>
                                      </p:cBhvr>
                                      <p:tavLst>
                                        <p:tav tm="0">
                                          <p:val>
                                            <p:fltVal val="0.5"/>
                                          </p:val>
                                        </p:tav>
                                        <p:tav tm="100000">
                                          <p:val>
                                            <p:strVal val="#ppt_x"/>
                                          </p:val>
                                        </p:tav>
                                      </p:tavLst>
                                    </p:anim>
                                    <p:anim calcmode="lin" valueType="num">
                                      <p:cBhvr>
                                        <p:cTn id="25"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26" fill="hold">
                            <p:stCondLst>
                              <p:cond delay="2750"/>
                            </p:stCondLst>
                            <p:childTnLst>
                              <p:par>
                                <p:cTn id="27" presetID="22" presetClass="entr" presetSubtype="4"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3250"/>
                            </p:stCondLst>
                            <p:childTnLst>
                              <p:par>
                                <p:cTn id="31" presetID="23" presetClass="entr" presetSubtype="3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strVal val="(6*min(max(#ppt_w*#ppt_h,.3),1)-7.4)/-.7*#ppt_w"/>
                                          </p:val>
                                        </p:tav>
                                        <p:tav tm="100000">
                                          <p:val>
                                            <p:strVal val="#ppt_w"/>
                                          </p:val>
                                        </p:tav>
                                      </p:tavLst>
                                    </p:anim>
                                    <p:anim calcmode="lin" valueType="num">
                                      <p:cBhvr>
                                        <p:cTn id="34" dur="500" fill="hold"/>
                                        <p:tgtEl>
                                          <p:spTgt spid="29"/>
                                        </p:tgtEl>
                                        <p:attrNameLst>
                                          <p:attrName>ppt_h</p:attrName>
                                        </p:attrNameLst>
                                      </p:cBhvr>
                                      <p:tavLst>
                                        <p:tav tm="0">
                                          <p:val>
                                            <p:strVal val="(6*min(max(#ppt_w*#ppt_h,.3),1)-7.4)/-.7*#ppt_h"/>
                                          </p:val>
                                        </p:tav>
                                        <p:tav tm="100000">
                                          <p:val>
                                            <p:strVal val="#ppt_h"/>
                                          </p:val>
                                        </p:tav>
                                      </p:tavLst>
                                    </p:anim>
                                    <p:anim calcmode="lin" valueType="num">
                                      <p:cBhvr>
                                        <p:cTn id="35" dur="500" fill="hold"/>
                                        <p:tgtEl>
                                          <p:spTgt spid="29"/>
                                        </p:tgtEl>
                                        <p:attrNameLst>
                                          <p:attrName>ppt_x</p:attrName>
                                        </p:attrNameLst>
                                      </p:cBhvr>
                                      <p:tavLst>
                                        <p:tav tm="0">
                                          <p:val>
                                            <p:fltVal val="0.5"/>
                                          </p:val>
                                        </p:tav>
                                        <p:tav tm="100000">
                                          <p:val>
                                            <p:strVal val="#ppt_x"/>
                                          </p:val>
                                        </p:tav>
                                      </p:tavLst>
                                    </p:anim>
                                    <p:anim calcmode="lin" valueType="num">
                                      <p:cBhvr>
                                        <p:cTn id="36"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37" fill="hold">
                            <p:stCondLst>
                              <p:cond delay="3750"/>
                            </p:stCondLst>
                            <p:childTnLst>
                              <p:par>
                                <p:cTn id="38" presetID="22" presetClass="entr" presetSubtype="4"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par>
                          <p:cTn id="41" fill="hold">
                            <p:stCondLst>
                              <p:cond delay="4250"/>
                            </p:stCondLst>
                            <p:childTnLst>
                              <p:par>
                                <p:cTn id="42" presetID="23" presetClass="entr" presetSubtype="36"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strVal val="(6*min(max(#ppt_w*#ppt_h,.3),1)-7.4)/-.7*#ppt_w"/>
                                          </p:val>
                                        </p:tav>
                                        <p:tav tm="100000">
                                          <p:val>
                                            <p:strVal val="#ppt_w"/>
                                          </p:val>
                                        </p:tav>
                                      </p:tavLst>
                                    </p:anim>
                                    <p:anim calcmode="lin" valueType="num">
                                      <p:cBhvr>
                                        <p:cTn id="45" dur="500" fill="hold"/>
                                        <p:tgtEl>
                                          <p:spTgt spid="35"/>
                                        </p:tgtEl>
                                        <p:attrNameLst>
                                          <p:attrName>ppt_h</p:attrName>
                                        </p:attrNameLst>
                                      </p:cBhvr>
                                      <p:tavLst>
                                        <p:tav tm="0">
                                          <p:val>
                                            <p:strVal val="(6*min(max(#ppt_w*#ppt_h,.3),1)-7.4)/-.7*#ppt_h"/>
                                          </p:val>
                                        </p:tav>
                                        <p:tav tm="100000">
                                          <p:val>
                                            <p:strVal val="#ppt_h"/>
                                          </p:val>
                                        </p:tav>
                                      </p:tavLst>
                                    </p:anim>
                                    <p:anim calcmode="lin" valueType="num">
                                      <p:cBhvr>
                                        <p:cTn id="46" dur="500" fill="hold"/>
                                        <p:tgtEl>
                                          <p:spTgt spid="35"/>
                                        </p:tgtEl>
                                        <p:attrNameLst>
                                          <p:attrName>ppt_x</p:attrName>
                                        </p:attrNameLst>
                                      </p:cBhvr>
                                      <p:tavLst>
                                        <p:tav tm="0">
                                          <p:val>
                                            <p:fltVal val="0.5"/>
                                          </p:val>
                                        </p:tav>
                                        <p:tav tm="100000">
                                          <p:val>
                                            <p:strVal val="#ppt_x"/>
                                          </p:val>
                                        </p:tav>
                                      </p:tavLst>
                                    </p:anim>
                                    <p:anim calcmode="lin" valueType="num">
                                      <p:cBhvr>
                                        <p:cTn id="47"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48" fill="hold">
                            <p:stCondLst>
                              <p:cond delay="4750"/>
                            </p:stCondLst>
                            <p:childTnLst>
                              <p:par>
                                <p:cTn id="49" presetID="22" presetClass="entr" presetSubtype="4"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p:blipFill>
        <p:spPr bwMode="auto">
          <a:xfrm rot="10800000" flipV="1">
            <a:off x="-186653" y="1960220"/>
            <a:ext cx="7154586" cy="8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p:blipFill>
        <p:spPr bwMode="auto">
          <a:xfrm rot="10800000" flipV="1">
            <a:off x="-120540" y="2505683"/>
            <a:ext cx="7154586" cy="8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p:blipFill>
        <p:spPr bwMode="auto">
          <a:xfrm rot="10800000" flipV="1">
            <a:off x="-54429" y="3051144"/>
            <a:ext cx="7154586" cy="8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p:blipFill>
        <p:spPr bwMode="auto">
          <a:xfrm rot="10800000" flipV="1">
            <a:off x="11683" y="3596606"/>
            <a:ext cx="7154586" cy="8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p:blipFill>
        <p:spPr bwMode="auto">
          <a:xfrm rot="10800000" flipV="1">
            <a:off x="70517" y="4142068"/>
            <a:ext cx="7154586" cy="8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 name="组合 48"/>
          <p:cNvGrpSpPr/>
          <p:nvPr/>
        </p:nvGrpSpPr>
        <p:grpSpPr>
          <a:xfrm>
            <a:off x="307694" y="2000505"/>
            <a:ext cx="2677215" cy="1137488"/>
            <a:chOff x="408449" y="2666898"/>
            <a:chExt cx="3570257" cy="1517001"/>
          </a:xfrm>
        </p:grpSpPr>
        <p:sp>
          <p:nvSpPr>
            <p:cNvPr id="3" name="平行四边形 2"/>
            <p:cNvSpPr/>
            <p:nvPr/>
          </p:nvSpPr>
          <p:spPr>
            <a:xfrm>
              <a:off x="1114184" y="2728997"/>
              <a:ext cx="1739374" cy="1454902"/>
            </a:xfrm>
            <a:prstGeom prst="parallelogram">
              <a:avLst>
                <a:gd name="adj" fmla="val 522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pic>
          <p:nvPicPr>
            <p:cNvPr id="8"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p:blipFill>
          <p:spPr bwMode="auto">
            <a:xfrm rot="10800000" flipV="1">
              <a:off x="408449" y="2666898"/>
              <a:ext cx="3570257" cy="6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 name="组合 19"/>
            <p:cNvGrpSpPr/>
            <p:nvPr/>
          </p:nvGrpSpPr>
          <p:grpSpPr>
            <a:xfrm>
              <a:off x="1483995" y="3529072"/>
              <a:ext cx="505799" cy="505799"/>
              <a:chOff x="10116616" y="1869747"/>
              <a:chExt cx="1375218" cy="1375218"/>
            </a:xfrm>
            <a:effectLst>
              <a:reflection blurRad="6350" stA="52000" endA="300" endPos="35000" dir="5400000" sy="-100000" algn="bl" rotWithShape="0"/>
            </a:effectLst>
          </p:grpSpPr>
          <p:sp>
            <p:nvSpPr>
              <p:cNvPr id="21" name="椭圆 20"/>
              <p:cNvSpPr/>
              <p:nvPr/>
            </p:nvSpPr>
            <p:spPr>
              <a:xfrm>
                <a:off x="10116616" y="1869747"/>
                <a:ext cx="1375218" cy="137521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2" name="椭圆 21"/>
              <p:cNvSpPr/>
              <p:nvPr/>
            </p:nvSpPr>
            <p:spPr>
              <a:xfrm>
                <a:off x="10746497" y="1951747"/>
                <a:ext cx="115455" cy="115455"/>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3" name="椭圆 22"/>
              <p:cNvSpPr/>
              <p:nvPr/>
            </p:nvSpPr>
            <p:spPr>
              <a:xfrm>
                <a:off x="10217185" y="2499628"/>
                <a:ext cx="115455" cy="115455"/>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4" name="椭圆 23"/>
              <p:cNvSpPr/>
              <p:nvPr/>
            </p:nvSpPr>
            <p:spPr>
              <a:xfrm>
                <a:off x="11268744" y="2499627"/>
                <a:ext cx="115455" cy="115455"/>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5" name="椭圆 24"/>
              <p:cNvSpPr/>
              <p:nvPr/>
            </p:nvSpPr>
            <p:spPr>
              <a:xfrm>
                <a:off x="10746497" y="3052138"/>
                <a:ext cx="115455" cy="115455"/>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cxnSp>
            <p:nvCxnSpPr>
              <p:cNvPr id="26" name="直接连接符 25"/>
              <p:cNvCxnSpPr/>
              <p:nvPr/>
            </p:nvCxnSpPr>
            <p:spPr>
              <a:xfrm>
                <a:off x="10798596" y="2116250"/>
                <a:ext cx="5630" cy="453804"/>
              </a:xfrm>
              <a:prstGeom prst="line">
                <a:avLst/>
              </a:prstGeom>
              <a:ln w="15875">
                <a:solidFill>
                  <a:schemeClr val="bg1"/>
                </a:solidFill>
                <a:headEnd type="none" w="sm" len="med"/>
                <a:tailEnd type="none"/>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10438596" y="2563704"/>
                <a:ext cx="360000" cy="2"/>
              </a:xfrm>
              <a:prstGeom prst="line">
                <a:avLst/>
              </a:prstGeom>
              <a:ln w="15875">
                <a:solidFill>
                  <a:schemeClr val="bg1"/>
                </a:solidFill>
                <a:headEnd type="none" w="sm" len="med"/>
                <a:tailEnd type="none"/>
              </a:ln>
            </p:spPr>
            <p:style>
              <a:lnRef idx="1">
                <a:schemeClr val="accent1"/>
              </a:lnRef>
              <a:fillRef idx="0">
                <a:schemeClr val="accent1"/>
              </a:fillRef>
              <a:effectRef idx="0">
                <a:schemeClr val="accent1"/>
              </a:effectRef>
              <a:fontRef idx="minor">
                <a:schemeClr val="tx1"/>
              </a:fontRef>
            </p:style>
          </p:cxnSp>
        </p:grpSp>
      </p:grpSp>
      <p:grpSp>
        <p:nvGrpSpPr>
          <p:cNvPr id="39" name="组合 49"/>
          <p:cNvGrpSpPr/>
          <p:nvPr/>
        </p:nvGrpSpPr>
        <p:grpSpPr>
          <a:xfrm>
            <a:off x="1276078" y="2592530"/>
            <a:ext cx="1304297" cy="1090925"/>
            <a:chOff x="1699858" y="3456448"/>
            <a:chExt cx="1739374" cy="1454902"/>
          </a:xfrm>
          <a:solidFill>
            <a:schemeClr val="accent3"/>
          </a:solidFill>
        </p:grpSpPr>
        <p:sp>
          <p:nvSpPr>
            <p:cNvPr id="4" name="平行四边形 3"/>
            <p:cNvSpPr/>
            <p:nvPr/>
          </p:nvSpPr>
          <p:spPr>
            <a:xfrm>
              <a:off x="1699858" y="3456448"/>
              <a:ext cx="1739374" cy="1454902"/>
            </a:xfrm>
            <a:prstGeom prst="parallelogram">
              <a:avLst>
                <a:gd name="adj" fmla="val 522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46" name="组合 27"/>
            <p:cNvGrpSpPr/>
            <p:nvPr/>
          </p:nvGrpSpPr>
          <p:grpSpPr>
            <a:xfrm>
              <a:off x="2141499" y="4214248"/>
              <a:ext cx="573004" cy="528927"/>
              <a:chOff x="9756576" y="1288324"/>
              <a:chExt cx="1586854" cy="2003506"/>
            </a:xfrm>
            <a:grpFill/>
            <a:effectLst>
              <a:reflection blurRad="6350" stA="52000" endA="300" endPos="35000" dir="5400000" sy="-100000" algn="bl" rotWithShape="0"/>
            </a:effectLst>
          </p:grpSpPr>
          <p:sp>
            <p:nvSpPr>
              <p:cNvPr id="29" name="圆角矩形 28"/>
              <p:cNvSpPr/>
              <p:nvPr/>
            </p:nvSpPr>
            <p:spPr>
              <a:xfrm>
                <a:off x="10359467" y="2820142"/>
                <a:ext cx="381068" cy="127021"/>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0" name="椭圆 29"/>
              <p:cNvSpPr/>
              <p:nvPr/>
            </p:nvSpPr>
            <p:spPr>
              <a:xfrm>
                <a:off x="10422966" y="3130514"/>
                <a:ext cx="254075" cy="161316"/>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1" name="圆角矩形 30"/>
              <p:cNvSpPr/>
              <p:nvPr/>
            </p:nvSpPr>
            <p:spPr>
              <a:xfrm>
                <a:off x="10388002" y="2975327"/>
                <a:ext cx="323999" cy="127021"/>
              </a:xfrm>
              <a:prstGeom prst="round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cxnSp>
            <p:nvCxnSpPr>
              <p:cNvPr id="32" name="直接连接符 31"/>
              <p:cNvCxnSpPr/>
              <p:nvPr/>
            </p:nvCxnSpPr>
            <p:spPr>
              <a:xfrm>
                <a:off x="9756576" y="1570987"/>
                <a:ext cx="288453" cy="223045"/>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1054978" y="1590032"/>
                <a:ext cx="288452" cy="204000"/>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550007" y="1288324"/>
                <a:ext cx="0" cy="301707"/>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圆角矩形 66"/>
              <p:cNvSpPr/>
              <p:nvPr/>
            </p:nvSpPr>
            <p:spPr>
              <a:xfrm>
                <a:off x="10045029" y="1681611"/>
                <a:ext cx="1009948" cy="1073456"/>
              </a:xfrm>
              <a:custGeom>
                <a:avLst/>
                <a:gdLst/>
                <a:ahLst/>
                <a:cxnLst/>
                <a:rect l="l" t="t" r="r" b="b"/>
                <a:pathLst>
                  <a:path w="286232" h="304231">
                    <a:moveTo>
                      <a:pt x="143116" y="0"/>
                    </a:moveTo>
                    <a:cubicBezTo>
                      <a:pt x="222157" y="0"/>
                      <a:pt x="286232" y="64075"/>
                      <a:pt x="286232" y="143116"/>
                    </a:cubicBezTo>
                    <a:cubicBezTo>
                      <a:pt x="286232" y="204128"/>
                      <a:pt x="248053" y="256223"/>
                      <a:pt x="193959" y="275967"/>
                    </a:cubicBezTo>
                    <a:lnTo>
                      <a:pt x="193959" y="298231"/>
                    </a:lnTo>
                    <a:cubicBezTo>
                      <a:pt x="193959" y="301545"/>
                      <a:pt x="191273" y="304231"/>
                      <a:pt x="187959" y="304231"/>
                    </a:cubicBezTo>
                    <a:lnTo>
                      <a:pt x="91959" y="304231"/>
                    </a:lnTo>
                    <a:cubicBezTo>
                      <a:pt x="88645" y="304231"/>
                      <a:pt x="85959" y="301545"/>
                      <a:pt x="85959" y="298231"/>
                    </a:cubicBezTo>
                    <a:lnTo>
                      <a:pt x="85959" y="274231"/>
                    </a:lnTo>
                    <a:lnTo>
                      <a:pt x="86092" y="274098"/>
                    </a:lnTo>
                    <a:cubicBezTo>
                      <a:pt x="35372" y="252309"/>
                      <a:pt x="0" y="201843"/>
                      <a:pt x="0" y="143116"/>
                    </a:cubicBezTo>
                    <a:cubicBezTo>
                      <a:pt x="0" y="64075"/>
                      <a:pt x="64075" y="0"/>
                      <a:pt x="143116" y="0"/>
                    </a:cubicBezTo>
                    <a:close/>
                  </a:path>
                </a:pathLst>
              </a:custGeom>
              <a:gr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cxnSp>
            <p:nvCxnSpPr>
              <p:cNvPr id="36" name="直接连接符 35"/>
              <p:cNvCxnSpPr/>
              <p:nvPr/>
            </p:nvCxnSpPr>
            <p:spPr>
              <a:xfrm>
                <a:off x="11054977" y="2497747"/>
                <a:ext cx="288453" cy="223045"/>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9756576" y="2502236"/>
                <a:ext cx="288454" cy="218556"/>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7" name="组合 50"/>
          <p:cNvGrpSpPr/>
          <p:nvPr/>
        </p:nvGrpSpPr>
        <p:grpSpPr>
          <a:xfrm>
            <a:off x="1725882" y="3137991"/>
            <a:ext cx="1304297" cy="1090925"/>
            <a:chOff x="2299704" y="4183898"/>
            <a:chExt cx="1739374" cy="1454902"/>
          </a:xfrm>
          <a:solidFill>
            <a:schemeClr val="accent4"/>
          </a:solidFill>
        </p:grpSpPr>
        <p:sp>
          <p:nvSpPr>
            <p:cNvPr id="5" name="平行四边形 4"/>
            <p:cNvSpPr/>
            <p:nvPr/>
          </p:nvSpPr>
          <p:spPr>
            <a:xfrm>
              <a:off x="2299704" y="4183898"/>
              <a:ext cx="1739374" cy="1454902"/>
            </a:xfrm>
            <a:prstGeom prst="parallelogram">
              <a:avLst>
                <a:gd name="adj" fmla="val 522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48" name="组合 37"/>
            <p:cNvGrpSpPr/>
            <p:nvPr/>
          </p:nvGrpSpPr>
          <p:grpSpPr>
            <a:xfrm>
              <a:off x="2605086" y="4994049"/>
              <a:ext cx="573004" cy="528927"/>
              <a:chOff x="4274149" y="4104491"/>
              <a:chExt cx="595703" cy="565393"/>
            </a:xfrm>
            <a:grpFill/>
          </p:grpSpPr>
          <p:grpSp>
            <p:nvGrpSpPr>
              <p:cNvPr id="49" name="组合 38"/>
              <p:cNvGrpSpPr/>
              <p:nvPr/>
            </p:nvGrpSpPr>
            <p:grpSpPr>
              <a:xfrm>
                <a:off x="4274149" y="4165884"/>
                <a:ext cx="595703" cy="504000"/>
                <a:chOff x="13212960" y="2833360"/>
                <a:chExt cx="936104" cy="792000"/>
              </a:xfrm>
              <a:grpFill/>
              <a:effectLst>
                <a:reflection blurRad="6350" stA="52000" endA="300" endPos="35000" dir="5400000" sy="-100000" algn="bl" rotWithShape="0"/>
              </a:effectLst>
            </p:grpSpPr>
            <p:sp>
              <p:nvSpPr>
                <p:cNvPr id="41" name="矩形 40"/>
                <p:cNvSpPr/>
                <p:nvPr/>
              </p:nvSpPr>
              <p:spPr>
                <a:xfrm>
                  <a:off x="13212960" y="3373360"/>
                  <a:ext cx="144016"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2" name="矩形 41"/>
                <p:cNvSpPr/>
                <p:nvPr/>
              </p:nvSpPr>
              <p:spPr>
                <a:xfrm>
                  <a:off x="13476989" y="3229360"/>
                  <a:ext cx="144016" cy="3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3" name="矩形 42"/>
                <p:cNvSpPr/>
                <p:nvPr/>
              </p:nvSpPr>
              <p:spPr>
                <a:xfrm>
                  <a:off x="14005048" y="2833360"/>
                  <a:ext cx="144016" cy="79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44" name="矩形 43"/>
                <p:cNvSpPr/>
                <p:nvPr/>
              </p:nvSpPr>
              <p:spPr>
                <a:xfrm>
                  <a:off x="13741018" y="3121360"/>
                  <a:ext cx="144016" cy="50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40" name="任意多边形 39"/>
              <p:cNvSpPr/>
              <p:nvPr/>
            </p:nvSpPr>
            <p:spPr>
              <a:xfrm>
                <a:off x="4279106" y="4104491"/>
                <a:ext cx="499099" cy="367497"/>
              </a:xfrm>
              <a:custGeom>
                <a:avLst/>
                <a:gdLst>
                  <a:gd name="connsiteX0" fmla="*/ 0 w 416719"/>
                  <a:gd name="connsiteY0" fmla="*/ 302419 h 302419"/>
                  <a:gd name="connsiteX1" fmla="*/ 269082 w 416719"/>
                  <a:gd name="connsiteY1" fmla="*/ 166687 h 302419"/>
                  <a:gd name="connsiteX2" fmla="*/ 416719 w 416719"/>
                  <a:gd name="connsiteY2" fmla="*/ 0 h 302419"/>
                  <a:gd name="connsiteX3" fmla="*/ 416719 w 416719"/>
                  <a:gd name="connsiteY3" fmla="*/ 0 h 302419"/>
                </a:gdLst>
                <a:ahLst/>
                <a:cxnLst>
                  <a:cxn ang="0">
                    <a:pos x="connsiteX0" y="connsiteY0"/>
                  </a:cxn>
                  <a:cxn ang="0">
                    <a:pos x="connsiteX1" y="connsiteY1"/>
                  </a:cxn>
                  <a:cxn ang="0">
                    <a:pos x="connsiteX2" y="connsiteY2"/>
                  </a:cxn>
                  <a:cxn ang="0">
                    <a:pos x="connsiteX3" y="connsiteY3"/>
                  </a:cxn>
                </a:cxnLst>
                <a:rect l="l" t="t" r="r" b="b"/>
                <a:pathLst>
                  <a:path w="416719" h="302419">
                    <a:moveTo>
                      <a:pt x="0" y="302419"/>
                    </a:moveTo>
                    <a:cubicBezTo>
                      <a:pt x="99814" y="259754"/>
                      <a:pt x="199629" y="217090"/>
                      <a:pt x="269082" y="166687"/>
                    </a:cubicBezTo>
                    <a:cubicBezTo>
                      <a:pt x="338535" y="116284"/>
                      <a:pt x="416719" y="0"/>
                      <a:pt x="416719" y="0"/>
                    </a:cubicBezTo>
                    <a:lnTo>
                      <a:pt x="416719" y="0"/>
                    </a:lnTo>
                  </a:path>
                </a:pathLst>
              </a:custGeom>
              <a:grpFill/>
              <a:ln w="15875">
                <a:solidFill>
                  <a:schemeClr val="bg1"/>
                </a:solidFill>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99"/>
              </a:p>
            </p:txBody>
          </p:sp>
        </p:grpSp>
      </p:grpSp>
      <p:pic>
        <p:nvPicPr>
          <p:cNvPr id="45"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p:blipFill>
        <p:spPr bwMode="auto">
          <a:xfrm rot="10800000" flipV="1">
            <a:off x="-252763" y="1405909"/>
            <a:ext cx="7154586" cy="8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0" name="组合 47"/>
          <p:cNvGrpSpPr/>
          <p:nvPr/>
        </p:nvGrpSpPr>
        <p:grpSpPr>
          <a:xfrm>
            <a:off x="-85953" y="1458183"/>
            <a:ext cx="2677215" cy="1134349"/>
            <a:chOff x="-116507" y="1943633"/>
            <a:chExt cx="3570257" cy="1512815"/>
          </a:xfrm>
        </p:grpSpPr>
        <p:grpSp>
          <p:nvGrpSpPr>
            <p:cNvPr id="51" name="组合 45"/>
            <p:cNvGrpSpPr/>
            <p:nvPr/>
          </p:nvGrpSpPr>
          <p:grpSpPr>
            <a:xfrm>
              <a:off x="518696" y="2001546"/>
              <a:ext cx="1739374" cy="1454902"/>
              <a:chOff x="518696" y="2001546"/>
              <a:chExt cx="1739374" cy="1454902"/>
            </a:xfrm>
          </p:grpSpPr>
          <p:sp>
            <p:nvSpPr>
              <p:cNvPr id="2" name="平行四边形 1"/>
              <p:cNvSpPr/>
              <p:nvPr/>
            </p:nvSpPr>
            <p:spPr>
              <a:xfrm>
                <a:off x="518696" y="2001546"/>
                <a:ext cx="1739374" cy="1454902"/>
              </a:xfrm>
              <a:prstGeom prst="parallelogram">
                <a:avLst>
                  <a:gd name="adj" fmla="val 522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52" name="组合 11"/>
              <p:cNvGrpSpPr/>
              <p:nvPr/>
            </p:nvGrpSpPr>
            <p:grpSpPr>
              <a:xfrm>
                <a:off x="880529" y="2763054"/>
                <a:ext cx="620320" cy="620320"/>
                <a:chOff x="1319543" y="1686014"/>
                <a:chExt cx="506645" cy="506645"/>
              </a:xfrm>
              <a:effectLst>
                <a:reflection blurRad="6350" stA="52000" endA="300" endPos="35000" dir="5400000" sy="-100000" algn="bl" rotWithShape="0"/>
              </a:effectLst>
            </p:grpSpPr>
            <p:sp>
              <p:nvSpPr>
                <p:cNvPr id="13" name="椭圆 12"/>
                <p:cNvSpPr/>
                <p:nvPr/>
              </p:nvSpPr>
              <p:spPr>
                <a:xfrm rot="2871423">
                  <a:off x="1522201" y="1888672"/>
                  <a:ext cx="101329" cy="101329"/>
                </a:xfrm>
                <a:prstGeom prst="ellipse">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4" name="弧形 13"/>
                <p:cNvSpPr/>
                <p:nvPr/>
              </p:nvSpPr>
              <p:spPr>
                <a:xfrm rot="2871423">
                  <a:off x="1420872" y="1787343"/>
                  <a:ext cx="303987" cy="303987"/>
                </a:xfrm>
                <a:prstGeom prst="arc">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99"/>
                </a:p>
              </p:txBody>
            </p:sp>
            <p:sp>
              <p:nvSpPr>
                <p:cNvPr id="15" name="弧形 14"/>
                <p:cNvSpPr/>
                <p:nvPr/>
              </p:nvSpPr>
              <p:spPr>
                <a:xfrm rot="2871423">
                  <a:off x="1370208" y="1736679"/>
                  <a:ext cx="405316" cy="405316"/>
                </a:xfrm>
                <a:prstGeom prst="arc">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99"/>
                </a:p>
              </p:txBody>
            </p:sp>
            <p:sp>
              <p:nvSpPr>
                <p:cNvPr id="16" name="弧形 15"/>
                <p:cNvSpPr/>
                <p:nvPr/>
              </p:nvSpPr>
              <p:spPr>
                <a:xfrm rot="2871423">
                  <a:off x="1319543" y="1686014"/>
                  <a:ext cx="506645" cy="506645"/>
                </a:xfrm>
                <a:prstGeom prst="arc">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99"/>
                </a:p>
              </p:txBody>
            </p:sp>
            <p:sp>
              <p:nvSpPr>
                <p:cNvPr id="17" name="弧形 16"/>
                <p:cNvSpPr/>
                <p:nvPr/>
              </p:nvSpPr>
              <p:spPr>
                <a:xfrm rot="2871423">
                  <a:off x="1420872" y="1787343"/>
                  <a:ext cx="303987" cy="303987"/>
                </a:xfrm>
                <a:prstGeom prst="arc">
                  <a:avLst>
                    <a:gd name="adj1" fmla="val 5326050"/>
                    <a:gd name="adj2" fmla="val 10634375"/>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99"/>
                </a:p>
              </p:txBody>
            </p:sp>
            <p:sp>
              <p:nvSpPr>
                <p:cNvPr id="18" name="弧形 17"/>
                <p:cNvSpPr/>
                <p:nvPr/>
              </p:nvSpPr>
              <p:spPr>
                <a:xfrm rot="2871423">
                  <a:off x="1370208" y="1736679"/>
                  <a:ext cx="405316" cy="405316"/>
                </a:xfrm>
                <a:prstGeom prst="arc">
                  <a:avLst>
                    <a:gd name="adj1" fmla="val 5299373"/>
                    <a:gd name="adj2" fmla="val 10617012"/>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99"/>
                </a:p>
              </p:txBody>
            </p:sp>
            <p:sp>
              <p:nvSpPr>
                <p:cNvPr id="19" name="弧形 18"/>
                <p:cNvSpPr/>
                <p:nvPr/>
              </p:nvSpPr>
              <p:spPr>
                <a:xfrm rot="2871423">
                  <a:off x="1319543" y="1686014"/>
                  <a:ext cx="506645" cy="506645"/>
                </a:xfrm>
                <a:prstGeom prst="arc">
                  <a:avLst>
                    <a:gd name="adj1" fmla="val 5198408"/>
                    <a:gd name="adj2" fmla="val 10677568"/>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99"/>
                </a:p>
              </p:txBody>
            </p:sp>
          </p:grpSp>
        </p:grpSp>
        <p:pic>
          <p:nvPicPr>
            <p:cNvPr id="63"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p:blipFill>
          <p:spPr bwMode="auto">
            <a:xfrm rot="10800000" flipV="1">
              <a:off x="-116507" y="1943633"/>
              <a:ext cx="3570257" cy="6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8" name="文本框 27"/>
          <p:cNvSpPr txBox="1"/>
          <p:nvPr/>
        </p:nvSpPr>
        <p:spPr>
          <a:xfrm>
            <a:off x="913305" y="1519707"/>
            <a:ext cx="471882" cy="392267"/>
          </a:xfrm>
          <a:prstGeom prst="rect">
            <a:avLst/>
          </a:prstGeom>
          <a:noFill/>
        </p:spPr>
        <p:txBody>
          <a:bodyPr wrap="none" lIns="68559" tIns="34280" rIns="68559" bIns="34280" rtlCol="0">
            <a:spAutoFit/>
          </a:bodyPr>
          <a:lstStyle/>
          <a:p>
            <a:r>
              <a:rPr lang="en-US" altLang="zh-CN" sz="2099" b="1" i="1" dirty="0">
                <a:solidFill>
                  <a:schemeClr val="bg1"/>
                </a:solidFill>
                <a:latin typeface="微软雅黑" pitchFamily="34" charset="-122"/>
                <a:ea typeface="微软雅黑" pitchFamily="34" charset="-122"/>
              </a:rPr>
              <a:t>01</a:t>
            </a:r>
            <a:endParaRPr lang="zh-CN" altLang="en-US" sz="2099" b="1" i="1" dirty="0">
              <a:solidFill>
                <a:schemeClr val="bg1"/>
              </a:solidFill>
              <a:latin typeface="微软雅黑" pitchFamily="34" charset="-122"/>
              <a:ea typeface="微软雅黑" pitchFamily="34" charset="-122"/>
            </a:endParaRPr>
          </a:p>
        </p:txBody>
      </p:sp>
      <p:sp>
        <p:nvSpPr>
          <p:cNvPr id="79" name="文本框 27"/>
          <p:cNvSpPr txBox="1"/>
          <p:nvPr/>
        </p:nvSpPr>
        <p:spPr>
          <a:xfrm>
            <a:off x="1332018" y="2064996"/>
            <a:ext cx="471882" cy="392267"/>
          </a:xfrm>
          <a:prstGeom prst="rect">
            <a:avLst/>
          </a:prstGeom>
          <a:noFill/>
        </p:spPr>
        <p:txBody>
          <a:bodyPr wrap="none" lIns="68559" tIns="34280" rIns="68559" bIns="34280" rtlCol="0">
            <a:spAutoFit/>
          </a:bodyPr>
          <a:lstStyle/>
          <a:p>
            <a:r>
              <a:rPr lang="en-US" altLang="zh-CN" sz="2099" b="1" i="1" dirty="0">
                <a:solidFill>
                  <a:schemeClr val="bg1"/>
                </a:solidFill>
                <a:latin typeface="微软雅黑" pitchFamily="34" charset="-122"/>
                <a:ea typeface="微软雅黑" pitchFamily="34" charset="-122"/>
              </a:rPr>
              <a:t>02</a:t>
            </a:r>
            <a:endParaRPr lang="zh-CN" altLang="en-US" sz="2099" b="1" i="1" dirty="0">
              <a:solidFill>
                <a:schemeClr val="bg1"/>
              </a:solidFill>
              <a:latin typeface="微软雅黑" pitchFamily="34" charset="-122"/>
              <a:ea typeface="微软雅黑" pitchFamily="34" charset="-122"/>
            </a:endParaRPr>
          </a:p>
        </p:txBody>
      </p:sp>
      <p:sp>
        <p:nvSpPr>
          <p:cNvPr id="80" name="文本框 27"/>
          <p:cNvSpPr txBox="1"/>
          <p:nvPr/>
        </p:nvSpPr>
        <p:spPr>
          <a:xfrm>
            <a:off x="1743844" y="2617983"/>
            <a:ext cx="471882" cy="392267"/>
          </a:xfrm>
          <a:prstGeom prst="rect">
            <a:avLst/>
          </a:prstGeom>
          <a:noFill/>
        </p:spPr>
        <p:txBody>
          <a:bodyPr wrap="none" lIns="68559" tIns="34280" rIns="68559" bIns="34280" rtlCol="0">
            <a:spAutoFit/>
          </a:bodyPr>
          <a:lstStyle/>
          <a:p>
            <a:r>
              <a:rPr lang="en-US" altLang="zh-CN" sz="2099" b="1" i="1" dirty="0">
                <a:solidFill>
                  <a:schemeClr val="bg1"/>
                </a:solidFill>
                <a:latin typeface="微软雅黑" pitchFamily="34" charset="-122"/>
                <a:ea typeface="微软雅黑" pitchFamily="34" charset="-122"/>
              </a:rPr>
              <a:t>03</a:t>
            </a:r>
            <a:endParaRPr lang="zh-CN" altLang="en-US" sz="2099" b="1" i="1" dirty="0">
              <a:solidFill>
                <a:schemeClr val="bg1"/>
              </a:solidFill>
              <a:latin typeface="微软雅黑" pitchFamily="34" charset="-122"/>
              <a:ea typeface="微软雅黑" pitchFamily="34" charset="-122"/>
            </a:endParaRPr>
          </a:p>
        </p:txBody>
      </p:sp>
      <p:sp>
        <p:nvSpPr>
          <p:cNvPr id="81" name="文本框 27"/>
          <p:cNvSpPr txBox="1"/>
          <p:nvPr/>
        </p:nvSpPr>
        <p:spPr>
          <a:xfrm>
            <a:off x="2216985" y="3137991"/>
            <a:ext cx="471882" cy="392267"/>
          </a:xfrm>
          <a:prstGeom prst="rect">
            <a:avLst/>
          </a:prstGeom>
          <a:noFill/>
        </p:spPr>
        <p:txBody>
          <a:bodyPr wrap="none" lIns="68559" tIns="34280" rIns="68559" bIns="34280" rtlCol="0">
            <a:spAutoFit/>
          </a:bodyPr>
          <a:lstStyle/>
          <a:p>
            <a:r>
              <a:rPr lang="en-US" altLang="zh-CN" sz="2099" b="1" i="1" dirty="0">
                <a:solidFill>
                  <a:schemeClr val="bg1"/>
                </a:solidFill>
                <a:latin typeface="微软雅黑" pitchFamily="34" charset="-122"/>
                <a:ea typeface="微软雅黑" pitchFamily="34" charset="-122"/>
              </a:rPr>
              <a:t>04</a:t>
            </a:r>
            <a:endParaRPr lang="zh-CN" altLang="en-US" sz="2099" b="1" i="1" dirty="0">
              <a:solidFill>
                <a:schemeClr val="bg1"/>
              </a:solidFill>
              <a:latin typeface="微软雅黑" pitchFamily="34" charset="-122"/>
              <a:ea typeface="微软雅黑" pitchFamily="34" charset="-122"/>
            </a:endParaRPr>
          </a:p>
        </p:txBody>
      </p:sp>
      <p:sp>
        <p:nvSpPr>
          <p:cNvPr id="82" name="TextBox 81"/>
          <p:cNvSpPr txBox="1"/>
          <p:nvPr/>
        </p:nvSpPr>
        <p:spPr>
          <a:xfrm>
            <a:off x="2159744" y="1637264"/>
            <a:ext cx="2865866" cy="210294"/>
          </a:xfrm>
          <a:prstGeom prst="rect">
            <a:avLst/>
          </a:prstGeom>
          <a:noFill/>
        </p:spPr>
        <p:txBody>
          <a:bodyPr wrap="square" lIns="68559" tIns="34280" rIns="68559" bIns="34280" rtlCol="0">
            <a:spAutoFit/>
          </a:bodyPr>
          <a:lstStyle>
            <a:defPPr>
              <a:defRPr lang="zh-CN"/>
            </a:defPPr>
            <a:lvl1pPr>
              <a:lnSpc>
                <a:spcPct val="150000"/>
              </a:lnSpc>
              <a:defRPr sz="1800">
                <a:solidFill>
                  <a:schemeClr val="tx1">
                    <a:lumMod val="50000"/>
                    <a:lumOff val="50000"/>
                  </a:schemeClr>
                </a:solidFill>
                <a:latin typeface="微软雅黑" pitchFamily="34" charset="-122"/>
                <a:ea typeface="微软雅黑" pitchFamily="34" charset="-122"/>
              </a:defRPr>
            </a:lvl1pPr>
          </a:lstStyle>
          <a:p>
            <a:pPr>
              <a:lnSpc>
                <a:spcPts val="1125"/>
              </a:lnSpc>
            </a:pPr>
            <a:r>
              <a:rPr lang="zh-CN" altLang="en-US" sz="1199" dirty="0">
                <a:solidFill>
                  <a:schemeClr val="tx1">
                    <a:lumMod val="75000"/>
                    <a:lumOff val="25000"/>
                  </a:schemeClr>
                </a:solidFill>
              </a:rPr>
              <a:t>点击此处添加标题</a:t>
            </a:r>
            <a:endParaRPr lang="en-US" altLang="zh-CN" sz="1199" dirty="0">
              <a:solidFill>
                <a:schemeClr val="tx1">
                  <a:lumMod val="75000"/>
                  <a:lumOff val="25000"/>
                </a:schemeClr>
              </a:solidFill>
            </a:endParaRPr>
          </a:p>
        </p:txBody>
      </p:sp>
      <p:sp>
        <p:nvSpPr>
          <p:cNvPr id="83" name="TextBox 82"/>
          <p:cNvSpPr txBox="1"/>
          <p:nvPr/>
        </p:nvSpPr>
        <p:spPr>
          <a:xfrm>
            <a:off x="2719271" y="2174488"/>
            <a:ext cx="2865866" cy="210294"/>
          </a:xfrm>
          <a:prstGeom prst="rect">
            <a:avLst/>
          </a:prstGeom>
          <a:noFill/>
        </p:spPr>
        <p:txBody>
          <a:bodyPr wrap="square" lIns="68559" tIns="34280" rIns="68559" bIns="34280" rtlCol="0">
            <a:spAutoFit/>
          </a:bodyPr>
          <a:lstStyle>
            <a:defPPr>
              <a:defRPr lang="zh-CN"/>
            </a:defPPr>
            <a:lvl1pPr>
              <a:lnSpc>
                <a:spcPct val="150000"/>
              </a:lnSpc>
              <a:defRPr sz="1800">
                <a:solidFill>
                  <a:schemeClr val="tx1">
                    <a:lumMod val="50000"/>
                    <a:lumOff val="50000"/>
                  </a:schemeClr>
                </a:solidFill>
                <a:latin typeface="微软雅黑" pitchFamily="34" charset="-122"/>
                <a:ea typeface="微软雅黑" pitchFamily="34" charset="-122"/>
              </a:defRPr>
            </a:lvl1pPr>
          </a:lstStyle>
          <a:p>
            <a:pPr>
              <a:lnSpc>
                <a:spcPts val="1125"/>
              </a:lnSpc>
            </a:pPr>
            <a:r>
              <a:rPr lang="zh-CN" altLang="en-US" sz="1199" dirty="0">
                <a:solidFill>
                  <a:schemeClr val="tx1">
                    <a:lumMod val="75000"/>
                    <a:lumOff val="25000"/>
                  </a:schemeClr>
                </a:solidFill>
              </a:rPr>
              <a:t>点击此处添加标题</a:t>
            </a:r>
            <a:endParaRPr lang="en-US" altLang="zh-CN" sz="1199" dirty="0">
              <a:solidFill>
                <a:schemeClr val="tx1">
                  <a:lumMod val="75000"/>
                  <a:lumOff val="25000"/>
                </a:schemeClr>
              </a:solidFill>
            </a:endParaRPr>
          </a:p>
        </p:txBody>
      </p:sp>
      <p:sp>
        <p:nvSpPr>
          <p:cNvPr id="84" name="TextBox 83"/>
          <p:cNvSpPr txBox="1"/>
          <p:nvPr/>
        </p:nvSpPr>
        <p:spPr>
          <a:xfrm>
            <a:off x="3072491" y="2721852"/>
            <a:ext cx="2865866" cy="210294"/>
          </a:xfrm>
          <a:prstGeom prst="rect">
            <a:avLst/>
          </a:prstGeom>
          <a:noFill/>
        </p:spPr>
        <p:txBody>
          <a:bodyPr wrap="square" lIns="68559" tIns="34280" rIns="68559" bIns="34280" rtlCol="0">
            <a:spAutoFit/>
          </a:bodyPr>
          <a:lstStyle>
            <a:defPPr>
              <a:defRPr lang="zh-CN"/>
            </a:defPPr>
            <a:lvl1pPr>
              <a:lnSpc>
                <a:spcPct val="150000"/>
              </a:lnSpc>
              <a:defRPr sz="1800">
                <a:solidFill>
                  <a:schemeClr val="tx1">
                    <a:lumMod val="50000"/>
                    <a:lumOff val="50000"/>
                  </a:schemeClr>
                </a:solidFill>
                <a:latin typeface="微软雅黑" pitchFamily="34" charset="-122"/>
                <a:ea typeface="微软雅黑" pitchFamily="34" charset="-122"/>
              </a:defRPr>
            </a:lvl1pPr>
          </a:lstStyle>
          <a:p>
            <a:pPr>
              <a:lnSpc>
                <a:spcPts val="1125"/>
              </a:lnSpc>
            </a:pPr>
            <a:r>
              <a:rPr lang="zh-CN" altLang="en-US" sz="1199" dirty="0">
                <a:solidFill>
                  <a:schemeClr val="tx1">
                    <a:lumMod val="75000"/>
                    <a:lumOff val="25000"/>
                  </a:schemeClr>
                </a:solidFill>
              </a:rPr>
              <a:t>点击此处添加标题</a:t>
            </a:r>
            <a:endParaRPr lang="en-US" altLang="zh-CN" sz="1199" dirty="0">
              <a:solidFill>
                <a:schemeClr val="tx1">
                  <a:lumMod val="75000"/>
                  <a:lumOff val="25000"/>
                </a:schemeClr>
              </a:solidFill>
            </a:endParaRPr>
          </a:p>
        </p:txBody>
      </p:sp>
      <p:sp>
        <p:nvSpPr>
          <p:cNvPr id="85" name="TextBox 84"/>
          <p:cNvSpPr txBox="1"/>
          <p:nvPr/>
        </p:nvSpPr>
        <p:spPr>
          <a:xfrm>
            <a:off x="3324530" y="3295986"/>
            <a:ext cx="2865866" cy="210294"/>
          </a:xfrm>
          <a:prstGeom prst="rect">
            <a:avLst/>
          </a:prstGeom>
          <a:noFill/>
        </p:spPr>
        <p:txBody>
          <a:bodyPr wrap="square" lIns="68559" tIns="34280" rIns="68559" bIns="34280" rtlCol="0">
            <a:spAutoFit/>
          </a:bodyPr>
          <a:lstStyle>
            <a:defPPr>
              <a:defRPr lang="zh-CN"/>
            </a:defPPr>
            <a:lvl1pPr>
              <a:lnSpc>
                <a:spcPct val="150000"/>
              </a:lnSpc>
              <a:defRPr sz="1800">
                <a:solidFill>
                  <a:schemeClr val="tx1">
                    <a:lumMod val="50000"/>
                    <a:lumOff val="50000"/>
                  </a:schemeClr>
                </a:solidFill>
                <a:latin typeface="微软雅黑" pitchFamily="34" charset="-122"/>
                <a:ea typeface="微软雅黑" pitchFamily="34" charset="-122"/>
              </a:defRPr>
            </a:lvl1pPr>
          </a:lstStyle>
          <a:p>
            <a:pPr>
              <a:lnSpc>
                <a:spcPts val="1125"/>
              </a:lnSpc>
            </a:pPr>
            <a:r>
              <a:rPr lang="zh-CN" altLang="en-US" sz="1199" dirty="0">
                <a:solidFill>
                  <a:schemeClr val="tx1">
                    <a:lumMod val="75000"/>
                    <a:lumOff val="25000"/>
                  </a:schemeClr>
                </a:solidFill>
              </a:rPr>
              <a:t>点击此处添加标题</a:t>
            </a:r>
            <a:endParaRPr lang="en-US" altLang="zh-CN" sz="1199" dirty="0">
              <a:solidFill>
                <a:schemeClr val="tx1">
                  <a:lumMod val="75000"/>
                  <a:lumOff val="25000"/>
                </a:schemeClr>
              </a:solidFill>
            </a:endParaRPr>
          </a:p>
        </p:txBody>
      </p:sp>
      <p:sp>
        <p:nvSpPr>
          <p:cNvPr id="86" name="TextBox 85"/>
          <p:cNvSpPr txBox="1"/>
          <p:nvPr/>
        </p:nvSpPr>
        <p:spPr>
          <a:xfrm>
            <a:off x="2956924" y="3813509"/>
            <a:ext cx="3372233" cy="210294"/>
          </a:xfrm>
          <a:prstGeom prst="rect">
            <a:avLst/>
          </a:prstGeom>
          <a:noFill/>
        </p:spPr>
        <p:txBody>
          <a:bodyPr wrap="square" lIns="68559" tIns="34280" rIns="68559" bIns="34280" rtlCol="0">
            <a:spAutoFit/>
          </a:bodyPr>
          <a:lstStyle>
            <a:defPPr>
              <a:defRPr lang="zh-CN"/>
            </a:defPPr>
            <a:lvl1pPr>
              <a:defRPr sz="1600">
                <a:solidFill>
                  <a:schemeClr val="accent1">
                    <a:lumMod val="50000"/>
                  </a:schemeClr>
                </a:solidFill>
                <a:effectLst/>
                <a:latin typeface="微软雅黑" pitchFamily="34" charset="-122"/>
                <a:ea typeface="微软雅黑" pitchFamily="34" charset="-122"/>
              </a:defRPr>
            </a:lvl1pPr>
          </a:lstStyle>
          <a:p>
            <a:pPr>
              <a:lnSpc>
                <a:spcPts val="1125"/>
              </a:lnSpc>
            </a:pPr>
            <a:r>
              <a:rPr lang="zh-CN" altLang="en-US" sz="1199" dirty="0">
                <a:solidFill>
                  <a:schemeClr val="tx1">
                    <a:lumMod val="75000"/>
                    <a:lumOff val="25000"/>
                  </a:schemeClr>
                </a:solidFill>
              </a:rPr>
              <a:t>点击此处添加标题</a:t>
            </a:r>
            <a:endParaRPr lang="en-US" altLang="zh-CN" sz="1199" dirty="0">
              <a:solidFill>
                <a:schemeClr val="tx1">
                  <a:lumMod val="75000"/>
                  <a:lumOff val="25000"/>
                </a:schemeClr>
              </a:solidFill>
            </a:endParaRPr>
          </a:p>
        </p:txBody>
      </p:sp>
      <p:sp>
        <p:nvSpPr>
          <p:cNvPr id="88" name="Freeform 512"/>
          <p:cNvSpPr>
            <a:spLocks/>
          </p:cNvSpPr>
          <p:nvPr/>
        </p:nvSpPr>
        <p:spPr bwMode="auto">
          <a:xfrm>
            <a:off x="6515617" y="1676674"/>
            <a:ext cx="88850" cy="176013"/>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tx1">
              <a:lumMod val="65000"/>
              <a:lumOff val="35000"/>
            </a:schemeClr>
          </a:solidFill>
          <a:ln>
            <a:noFill/>
          </a:ln>
          <a:extLst/>
        </p:spPr>
        <p:txBody>
          <a:bodyPr vert="horz" wrap="square" lIns="68559" tIns="34280" rIns="68559" bIns="34280" numCol="1" anchor="t" anchorCtr="0" compatLnSpc="1">
            <a:prstTxWarp prst="textNoShape">
              <a:avLst/>
            </a:prstTxWarp>
          </a:bodyPr>
          <a:lstStyle/>
          <a:p>
            <a:endParaRPr lang="zh-CN" altLang="en-US" sz="1799"/>
          </a:p>
        </p:txBody>
      </p:sp>
      <p:sp>
        <p:nvSpPr>
          <p:cNvPr id="89" name="TextBox 88"/>
          <p:cNvSpPr txBox="1"/>
          <p:nvPr/>
        </p:nvSpPr>
        <p:spPr>
          <a:xfrm>
            <a:off x="6695581" y="1600737"/>
            <a:ext cx="2010839" cy="373928"/>
          </a:xfrm>
          <a:prstGeom prst="rect">
            <a:avLst/>
          </a:prstGeom>
          <a:noFill/>
        </p:spPr>
        <p:txBody>
          <a:bodyPr wrap="square" lIns="68559" tIns="34280" rIns="68559" bIns="34280" rtlCol="0">
            <a:spAutoFit/>
          </a:bodyPr>
          <a:lstStyle/>
          <a:p>
            <a:pPr>
              <a:lnSpc>
                <a:spcPct val="110000"/>
              </a:lnSpc>
            </a:pPr>
            <a:r>
              <a:rPr lang="zh-CN" altLang="en-US" sz="900" dirty="0">
                <a:solidFill>
                  <a:schemeClr val="tx1">
                    <a:lumMod val="50000"/>
                    <a:lumOff val="50000"/>
                  </a:schemeClr>
                </a:solidFill>
                <a:latin typeface="微软雅黑" pitchFamily="34" charset="-122"/>
                <a:ea typeface="微软雅黑" pitchFamily="34" charset="-122"/>
                <a:sym typeface="方正兰亭黑_GBK" pitchFamily="2" charset="-122"/>
              </a:rPr>
              <a:t>点击输入详细的文字说明或复制文本粘帖自此点击输入详细的文字说明</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90" name="TextBox 89"/>
          <p:cNvSpPr txBox="1"/>
          <p:nvPr/>
        </p:nvSpPr>
        <p:spPr>
          <a:xfrm>
            <a:off x="6695581" y="2068645"/>
            <a:ext cx="1992171" cy="373928"/>
          </a:xfrm>
          <a:prstGeom prst="rect">
            <a:avLst/>
          </a:prstGeom>
          <a:noFill/>
        </p:spPr>
        <p:txBody>
          <a:bodyPr wrap="square" lIns="68559" tIns="34280" rIns="68559" bIns="34280" rtlCol="0">
            <a:spAutoFit/>
          </a:bodyPr>
          <a:lstStyle>
            <a:defPPr>
              <a:defRPr lang="zh-CN"/>
            </a:defPPr>
            <a:lvl1pPr>
              <a:lnSpc>
                <a:spcPct val="150000"/>
              </a:lnSpc>
              <a:defRPr sz="1800">
                <a:solidFill>
                  <a:schemeClr val="tx1">
                    <a:lumMod val="50000"/>
                    <a:lumOff val="50000"/>
                  </a:schemeClr>
                </a:solidFill>
                <a:latin typeface="微软雅黑" pitchFamily="34" charset="-122"/>
                <a:ea typeface="微软雅黑" pitchFamily="34" charset="-122"/>
              </a:defRPr>
            </a:lvl1pPr>
          </a:lstStyle>
          <a:p>
            <a:pPr>
              <a:lnSpc>
                <a:spcPct val="110000"/>
              </a:lnSpc>
            </a:pPr>
            <a:r>
              <a:rPr lang="zh-CN" altLang="en-US" sz="900" dirty="0">
                <a:sym typeface="方正兰亭黑_GBK" pitchFamily="2" charset="-122"/>
              </a:rPr>
              <a:t>点击输入详细的文字说明或复制文本粘帖自此点击输入详细的文字说明</a:t>
            </a:r>
            <a:endParaRPr lang="zh-CN" altLang="en-US" sz="900" dirty="0"/>
          </a:p>
        </p:txBody>
      </p:sp>
      <p:sp>
        <p:nvSpPr>
          <p:cNvPr id="91" name="TextBox 90"/>
          <p:cNvSpPr txBox="1"/>
          <p:nvPr/>
        </p:nvSpPr>
        <p:spPr>
          <a:xfrm>
            <a:off x="6695582" y="2594634"/>
            <a:ext cx="2028163" cy="373928"/>
          </a:xfrm>
          <a:prstGeom prst="rect">
            <a:avLst/>
          </a:prstGeom>
          <a:noFill/>
        </p:spPr>
        <p:txBody>
          <a:bodyPr wrap="square" lIns="68559" tIns="34280" rIns="68559" bIns="34280" rtlCol="0">
            <a:spAutoFit/>
          </a:bodyPr>
          <a:lstStyle>
            <a:defPPr>
              <a:defRPr lang="zh-CN"/>
            </a:defPPr>
            <a:lvl1pPr>
              <a:lnSpc>
                <a:spcPts val="1500"/>
              </a:lnSpc>
              <a:defRPr sz="1400">
                <a:solidFill>
                  <a:schemeClr val="tx1">
                    <a:lumMod val="65000"/>
                    <a:lumOff val="35000"/>
                  </a:schemeClr>
                </a:solidFill>
                <a:latin typeface="微软雅黑" pitchFamily="34" charset="-122"/>
                <a:ea typeface="微软雅黑" pitchFamily="34" charset="-122"/>
              </a:defRPr>
            </a:lvl1pPr>
          </a:lstStyle>
          <a:p>
            <a:pPr>
              <a:lnSpc>
                <a:spcPct val="110000"/>
              </a:lnSpc>
            </a:pPr>
            <a:r>
              <a:rPr lang="zh-CN" altLang="en-US" sz="900" dirty="0">
                <a:solidFill>
                  <a:schemeClr val="tx1">
                    <a:lumMod val="50000"/>
                    <a:lumOff val="50000"/>
                  </a:schemeClr>
                </a:solidFill>
                <a:sym typeface="方正兰亭黑_GBK" pitchFamily="2" charset="-122"/>
              </a:rPr>
              <a:t>点击输入详细的文字说明或复制文本粘帖自此点击输入详细的文字说明</a:t>
            </a:r>
            <a:endParaRPr lang="zh-CN" altLang="en-US" sz="900" dirty="0">
              <a:solidFill>
                <a:schemeClr val="tx1">
                  <a:lumMod val="50000"/>
                  <a:lumOff val="50000"/>
                </a:schemeClr>
              </a:solidFill>
            </a:endParaRPr>
          </a:p>
        </p:txBody>
      </p:sp>
      <p:sp>
        <p:nvSpPr>
          <p:cNvPr id="92" name="TextBox 91"/>
          <p:cNvSpPr txBox="1"/>
          <p:nvPr/>
        </p:nvSpPr>
        <p:spPr>
          <a:xfrm>
            <a:off x="6695581" y="3148431"/>
            <a:ext cx="1979609" cy="373928"/>
          </a:xfrm>
          <a:prstGeom prst="rect">
            <a:avLst/>
          </a:prstGeom>
          <a:noFill/>
        </p:spPr>
        <p:txBody>
          <a:bodyPr wrap="square" lIns="68559" tIns="34280" rIns="68559" bIns="34280" rtlCol="0">
            <a:spAutoFit/>
          </a:bodyPr>
          <a:lstStyle>
            <a:defPPr>
              <a:defRPr lang="zh-CN"/>
            </a:defPPr>
            <a:lvl1pPr>
              <a:lnSpc>
                <a:spcPts val="1500"/>
              </a:lnSpc>
              <a:defRPr sz="1400">
                <a:solidFill>
                  <a:schemeClr val="tx1">
                    <a:lumMod val="65000"/>
                    <a:lumOff val="35000"/>
                  </a:schemeClr>
                </a:solidFill>
                <a:latin typeface="微软雅黑" pitchFamily="34" charset="-122"/>
                <a:ea typeface="微软雅黑" pitchFamily="34" charset="-122"/>
              </a:defRPr>
            </a:lvl1pPr>
          </a:lstStyle>
          <a:p>
            <a:pPr>
              <a:lnSpc>
                <a:spcPct val="110000"/>
              </a:lnSpc>
            </a:pPr>
            <a:r>
              <a:rPr lang="zh-CN" altLang="en-US" sz="900" dirty="0">
                <a:solidFill>
                  <a:schemeClr val="tx1">
                    <a:lumMod val="50000"/>
                    <a:lumOff val="50000"/>
                  </a:schemeClr>
                </a:solidFill>
                <a:sym typeface="方正兰亭黑_GBK" pitchFamily="2" charset="-122"/>
              </a:rPr>
              <a:t>点击输入详细的文字说明或复制文本粘帖自此点击输入详细的文字说明</a:t>
            </a:r>
            <a:endParaRPr lang="zh-CN" altLang="en-US" sz="900" dirty="0">
              <a:solidFill>
                <a:schemeClr val="tx1">
                  <a:lumMod val="50000"/>
                  <a:lumOff val="50000"/>
                </a:schemeClr>
              </a:solidFill>
            </a:endParaRPr>
          </a:p>
        </p:txBody>
      </p:sp>
    </p:spTree>
    <p:extLst>
      <p:ext uri="{BB962C8B-B14F-4D97-AF65-F5344CB8AC3E}">
        <p14:creationId xmlns:p14="http://schemas.microsoft.com/office/powerpoint/2010/main" val="5983095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2"/>
                                        </p:tgtEl>
                                        <p:attrNameLst>
                                          <p:attrName>ppt_y</p:attrName>
                                        </p:attrNameLst>
                                      </p:cBhvr>
                                      <p:tavLst>
                                        <p:tav tm="0">
                                          <p:val>
                                            <p:strVal val="#ppt_y"/>
                                          </p:val>
                                        </p:tav>
                                        <p:tav tm="100000">
                                          <p:val>
                                            <p:strVal val="#ppt_y"/>
                                          </p:val>
                                        </p:tav>
                                      </p:tavLst>
                                    </p:anim>
                                    <p:anim calcmode="lin" valueType="num">
                                      <p:cBhvr>
                                        <p:cTn id="23" dur="5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2"/>
                                        </p:tgtEl>
                                      </p:cBhvr>
                                    </p:animEffect>
                                  </p:childTnLst>
                                </p:cTn>
                              </p:par>
                            </p:childTnLst>
                          </p:cTn>
                        </p:par>
                        <p:par>
                          <p:cTn id="26" fill="hold">
                            <p:stCondLst>
                              <p:cond delay="2350"/>
                            </p:stCondLst>
                            <p:childTnLst>
                              <p:par>
                                <p:cTn id="27" presetID="22" presetClass="entr" presetSubtype="4"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childTnLst>
                          </p:cTn>
                        </p:par>
                        <p:par>
                          <p:cTn id="30" fill="hold">
                            <p:stCondLst>
                              <p:cond delay="2850"/>
                            </p:stCondLst>
                            <p:childTnLst>
                              <p:par>
                                <p:cTn id="31" presetID="53" presetClass="entr" presetSubtype="16" fill="hold" grpId="0" nodeType="afterEffect">
                                  <p:stCondLst>
                                    <p:cond delay="0"/>
                                  </p:stCondLst>
                                  <p:childTnLst>
                                    <p:set>
                                      <p:cBhvr>
                                        <p:cTn id="32" dur="1" fill="hold">
                                          <p:stCondLst>
                                            <p:cond delay="0"/>
                                          </p:stCondLst>
                                        </p:cTn>
                                        <p:tgtEl>
                                          <p:spTgt spid="79"/>
                                        </p:tgtEl>
                                        <p:attrNameLst>
                                          <p:attrName>style.visibility</p:attrName>
                                        </p:attrNameLst>
                                      </p:cBhvr>
                                      <p:to>
                                        <p:strVal val="visible"/>
                                      </p:to>
                                    </p:set>
                                    <p:anim calcmode="lin" valueType="num">
                                      <p:cBhvr>
                                        <p:cTn id="33" dur="500" fill="hold"/>
                                        <p:tgtEl>
                                          <p:spTgt spid="79"/>
                                        </p:tgtEl>
                                        <p:attrNameLst>
                                          <p:attrName>ppt_w</p:attrName>
                                        </p:attrNameLst>
                                      </p:cBhvr>
                                      <p:tavLst>
                                        <p:tav tm="0">
                                          <p:val>
                                            <p:fltVal val="0"/>
                                          </p:val>
                                        </p:tav>
                                        <p:tav tm="100000">
                                          <p:val>
                                            <p:strVal val="#ppt_w"/>
                                          </p:val>
                                        </p:tav>
                                      </p:tavLst>
                                    </p:anim>
                                    <p:anim calcmode="lin" valueType="num">
                                      <p:cBhvr>
                                        <p:cTn id="34" dur="500" fill="hold"/>
                                        <p:tgtEl>
                                          <p:spTgt spid="79"/>
                                        </p:tgtEl>
                                        <p:attrNameLst>
                                          <p:attrName>ppt_h</p:attrName>
                                        </p:attrNameLst>
                                      </p:cBhvr>
                                      <p:tavLst>
                                        <p:tav tm="0">
                                          <p:val>
                                            <p:fltVal val="0"/>
                                          </p:val>
                                        </p:tav>
                                        <p:tav tm="100000">
                                          <p:val>
                                            <p:strVal val="#ppt_h"/>
                                          </p:val>
                                        </p:tav>
                                      </p:tavLst>
                                    </p:anim>
                                    <p:animEffect transition="in" filter="fade">
                                      <p:cBhvr>
                                        <p:cTn id="35" dur="500"/>
                                        <p:tgtEl>
                                          <p:spTgt spid="79"/>
                                        </p:tgtEl>
                                      </p:cBhvr>
                                    </p:animEffect>
                                  </p:childTnLst>
                                </p:cTn>
                              </p:par>
                            </p:childTnLst>
                          </p:cTn>
                        </p:par>
                        <p:par>
                          <p:cTn id="36" fill="hold">
                            <p:stCondLst>
                              <p:cond delay="33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83"/>
                                        </p:tgtEl>
                                        <p:attrNameLst>
                                          <p:attrName>style.visibility</p:attrName>
                                        </p:attrNameLst>
                                      </p:cBhvr>
                                      <p:to>
                                        <p:strVal val="visible"/>
                                      </p:to>
                                    </p:set>
                                    <p:anim calcmode="lin" valueType="num">
                                      <p:cBhvr>
                                        <p:cTn id="39"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83"/>
                                        </p:tgtEl>
                                        <p:attrNameLst>
                                          <p:attrName>ppt_y</p:attrName>
                                        </p:attrNameLst>
                                      </p:cBhvr>
                                      <p:tavLst>
                                        <p:tav tm="0">
                                          <p:val>
                                            <p:strVal val="#ppt_y"/>
                                          </p:val>
                                        </p:tav>
                                        <p:tav tm="100000">
                                          <p:val>
                                            <p:strVal val="#ppt_y"/>
                                          </p:val>
                                        </p:tav>
                                      </p:tavLst>
                                    </p:anim>
                                    <p:anim calcmode="lin" valueType="num">
                                      <p:cBhvr>
                                        <p:cTn id="41"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83"/>
                                        </p:tgtEl>
                                      </p:cBhvr>
                                    </p:animEffect>
                                  </p:childTnLst>
                                </p:cTn>
                              </p:par>
                            </p:childTnLst>
                          </p:cTn>
                        </p:par>
                        <p:par>
                          <p:cTn id="44" fill="hold">
                            <p:stCondLst>
                              <p:cond delay="4200"/>
                            </p:stCondLst>
                            <p:childTnLst>
                              <p:par>
                                <p:cTn id="45" presetID="22" presetClass="entr" presetSubtype="8"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par>
                          <p:cTn id="48" fill="hold">
                            <p:stCondLst>
                              <p:cond delay="4700"/>
                            </p:stCondLst>
                            <p:childTnLst>
                              <p:par>
                                <p:cTn id="49" presetID="22" presetClass="entr" presetSubtype="4"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down)">
                                      <p:cBhvr>
                                        <p:cTn id="51" dur="500"/>
                                        <p:tgtEl>
                                          <p:spTgt spid="39"/>
                                        </p:tgtEl>
                                      </p:cBhvr>
                                    </p:animEffect>
                                  </p:childTnLst>
                                </p:cTn>
                              </p:par>
                            </p:childTnLst>
                          </p:cTn>
                        </p:par>
                        <p:par>
                          <p:cTn id="52" fill="hold">
                            <p:stCondLst>
                              <p:cond delay="5200"/>
                            </p:stCondLst>
                            <p:childTnLst>
                              <p:par>
                                <p:cTn id="53" presetID="53" presetClass="entr" presetSubtype="16"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 calcmode="lin" valueType="num">
                                      <p:cBhvr>
                                        <p:cTn id="55" dur="500" fill="hold"/>
                                        <p:tgtEl>
                                          <p:spTgt spid="80"/>
                                        </p:tgtEl>
                                        <p:attrNameLst>
                                          <p:attrName>ppt_w</p:attrName>
                                        </p:attrNameLst>
                                      </p:cBhvr>
                                      <p:tavLst>
                                        <p:tav tm="0">
                                          <p:val>
                                            <p:fltVal val="0"/>
                                          </p:val>
                                        </p:tav>
                                        <p:tav tm="100000">
                                          <p:val>
                                            <p:strVal val="#ppt_w"/>
                                          </p:val>
                                        </p:tav>
                                      </p:tavLst>
                                    </p:anim>
                                    <p:anim calcmode="lin" valueType="num">
                                      <p:cBhvr>
                                        <p:cTn id="56" dur="500" fill="hold"/>
                                        <p:tgtEl>
                                          <p:spTgt spid="80"/>
                                        </p:tgtEl>
                                        <p:attrNameLst>
                                          <p:attrName>ppt_h</p:attrName>
                                        </p:attrNameLst>
                                      </p:cBhvr>
                                      <p:tavLst>
                                        <p:tav tm="0">
                                          <p:val>
                                            <p:fltVal val="0"/>
                                          </p:val>
                                        </p:tav>
                                        <p:tav tm="100000">
                                          <p:val>
                                            <p:strVal val="#ppt_h"/>
                                          </p:val>
                                        </p:tav>
                                      </p:tavLst>
                                    </p:anim>
                                    <p:animEffect transition="in" filter="fade">
                                      <p:cBhvr>
                                        <p:cTn id="57" dur="500"/>
                                        <p:tgtEl>
                                          <p:spTgt spid="80"/>
                                        </p:tgtEl>
                                      </p:cBhvr>
                                    </p:animEffect>
                                  </p:childTnLst>
                                </p:cTn>
                              </p:par>
                            </p:childTnLst>
                          </p:cTn>
                        </p:par>
                        <p:par>
                          <p:cTn id="58" fill="hold">
                            <p:stCondLst>
                              <p:cond delay="5700"/>
                            </p:stCondLst>
                            <p:childTnLst>
                              <p:par>
                                <p:cTn id="59" presetID="22" presetClass="entr" presetSubtype="8"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par>
                          <p:cTn id="62" fill="hold">
                            <p:stCondLst>
                              <p:cond delay="62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84"/>
                                        </p:tgtEl>
                                        <p:attrNameLst>
                                          <p:attrName>style.visibility</p:attrName>
                                        </p:attrNameLst>
                                      </p:cBhvr>
                                      <p:to>
                                        <p:strVal val="visible"/>
                                      </p:to>
                                    </p:set>
                                    <p:anim calcmode="lin" valueType="num">
                                      <p:cBhvr>
                                        <p:cTn id="65"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84"/>
                                        </p:tgtEl>
                                        <p:attrNameLst>
                                          <p:attrName>ppt_y</p:attrName>
                                        </p:attrNameLst>
                                      </p:cBhvr>
                                      <p:tavLst>
                                        <p:tav tm="0">
                                          <p:val>
                                            <p:strVal val="#ppt_y"/>
                                          </p:val>
                                        </p:tav>
                                        <p:tav tm="100000">
                                          <p:val>
                                            <p:strVal val="#ppt_y"/>
                                          </p:val>
                                        </p:tav>
                                      </p:tavLst>
                                    </p:anim>
                                    <p:anim calcmode="lin" valueType="num">
                                      <p:cBhvr>
                                        <p:cTn id="67"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84"/>
                                        </p:tgtEl>
                                      </p:cBhvr>
                                    </p:animEffect>
                                  </p:childTnLst>
                                </p:cTn>
                              </p:par>
                            </p:childTnLst>
                          </p:cTn>
                        </p:par>
                        <p:par>
                          <p:cTn id="70" fill="hold">
                            <p:stCondLst>
                              <p:cond delay="7050"/>
                            </p:stCondLst>
                            <p:childTnLst>
                              <p:par>
                                <p:cTn id="71" presetID="22" presetClass="entr" presetSubtype="4"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down)">
                                      <p:cBhvr>
                                        <p:cTn id="73" dur="500"/>
                                        <p:tgtEl>
                                          <p:spTgt spid="47"/>
                                        </p:tgtEl>
                                      </p:cBhvr>
                                    </p:animEffect>
                                  </p:childTnLst>
                                </p:cTn>
                              </p:par>
                            </p:childTnLst>
                          </p:cTn>
                        </p:par>
                        <p:par>
                          <p:cTn id="74" fill="hold">
                            <p:stCondLst>
                              <p:cond delay="7550"/>
                            </p:stCondLst>
                            <p:childTnLst>
                              <p:par>
                                <p:cTn id="75" presetID="53" presetClass="entr" presetSubtype="16"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 calcmode="lin" valueType="num">
                                      <p:cBhvr>
                                        <p:cTn id="77" dur="500" fill="hold"/>
                                        <p:tgtEl>
                                          <p:spTgt spid="81"/>
                                        </p:tgtEl>
                                        <p:attrNameLst>
                                          <p:attrName>ppt_w</p:attrName>
                                        </p:attrNameLst>
                                      </p:cBhvr>
                                      <p:tavLst>
                                        <p:tav tm="0">
                                          <p:val>
                                            <p:fltVal val="0"/>
                                          </p:val>
                                        </p:tav>
                                        <p:tav tm="100000">
                                          <p:val>
                                            <p:strVal val="#ppt_w"/>
                                          </p:val>
                                        </p:tav>
                                      </p:tavLst>
                                    </p:anim>
                                    <p:anim calcmode="lin" valueType="num">
                                      <p:cBhvr>
                                        <p:cTn id="78" dur="500" fill="hold"/>
                                        <p:tgtEl>
                                          <p:spTgt spid="81"/>
                                        </p:tgtEl>
                                        <p:attrNameLst>
                                          <p:attrName>ppt_h</p:attrName>
                                        </p:attrNameLst>
                                      </p:cBhvr>
                                      <p:tavLst>
                                        <p:tav tm="0">
                                          <p:val>
                                            <p:fltVal val="0"/>
                                          </p:val>
                                        </p:tav>
                                        <p:tav tm="100000">
                                          <p:val>
                                            <p:strVal val="#ppt_h"/>
                                          </p:val>
                                        </p:tav>
                                      </p:tavLst>
                                    </p:anim>
                                    <p:animEffect transition="in" filter="fade">
                                      <p:cBhvr>
                                        <p:cTn id="79" dur="500"/>
                                        <p:tgtEl>
                                          <p:spTgt spid="81"/>
                                        </p:tgtEl>
                                      </p:cBhvr>
                                    </p:animEffect>
                                  </p:childTnLst>
                                </p:cTn>
                              </p:par>
                            </p:childTnLst>
                          </p:cTn>
                        </p:par>
                        <p:par>
                          <p:cTn id="80" fill="hold">
                            <p:stCondLst>
                              <p:cond delay="8050"/>
                            </p:stCondLst>
                            <p:childTnLst>
                              <p:par>
                                <p:cTn id="81" presetID="22" presetClass="entr" presetSubtype="8" fill="hold"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par>
                          <p:cTn id="84" fill="hold">
                            <p:stCondLst>
                              <p:cond delay="855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85"/>
                                        </p:tgtEl>
                                        <p:attrNameLst>
                                          <p:attrName>ppt_y</p:attrName>
                                        </p:attrNameLst>
                                      </p:cBhvr>
                                      <p:tavLst>
                                        <p:tav tm="0">
                                          <p:val>
                                            <p:strVal val="#ppt_y"/>
                                          </p:val>
                                        </p:tav>
                                        <p:tav tm="100000">
                                          <p:val>
                                            <p:strVal val="#ppt_y"/>
                                          </p:val>
                                        </p:tav>
                                      </p:tavLst>
                                    </p:anim>
                                    <p:anim calcmode="lin" valueType="num">
                                      <p:cBhvr>
                                        <p:cTn id="89"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85"/>
                                        </p:tgtEl>
                                      </p:cBhvr>
                                    </p:animEffect>
                                  </p:childTnLst>
                                </p:cTn>
                              </p:par>
                            </p:childTnLst>
                          </p:cTn>
                        </p:par>
                        <p:par>
                          <p:cTn id="92" fill="hold">
                            <p:stCondLst>
                              <p:cond delay="9400"/>
                            </p:stCondLst>
                            <p:childTnLst>
                              <p:par>
                                <p:cTn id="93" presetID="22" presetClass="entr" presetSubtype="8" fill="hold" nodeType="after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wipe(left)">
                                      <p:cBhvr>
                                        <p:cTn id="95" dur="500"/>
                                        <p:tgtEl>
                                          <p:spTgt spid="10"/>
                                        </p:tgtEl>
                                      </p:cBhvr>
                                    </p:animEffect>
                                  </p:childTnLst>
                                </p:cTn>
                              </p:par>
                            </p:childTnLst>
                          </p:cTn>
                        </p:par>
                        <p:par>
                          <p:cTn id="96" fill="hold">
                            <p:stCondLst>
                              <p:cond delay="9900"/>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86"/>
                                        </p:tgtEl>
                                        <p:attrNameLst>
                                          <p:attrName>style.visibility</p:attrName>
                                        </p:attrNameLst>
                                      </p:cBhvr>
                                      <p:to>
                                        <p:strVal val="visible"/>
                                      </p:to>
                                    </p:set>
                                    <p:anim calcmode="lin" valueType="num">
                                      <p:cBhvr>
                                        <p:cTn id="99" dur="500" fill="hold"/>
                                        <p:tgtEl>
                                          <p:spTgt spid="86"/>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86"/>
                                        </p:tgtEl>
                                        <p:attrNameLst>
                                          <p:attrName>ppt_y</p:attrName>
                                        </p:attrNameLst>
                                      </p:cBhvr>
                                      <p:tavLst>
                                        <p:tav tm="0">
                                          <p:val>
                                            <p:strVal val="#ppt_y"/>
                                          </p:val>
                                        </p:tav>
                                        <p:tav tm="100000">
                                          <p:val>
                                            <p:strVal val="#ppt_y"/>
                                          </p:val>
                                        </p:tav>
                                      </p:tavLst>
                                    </p:anim>
                                    <p:anim calcmode="lin" valueType="num">
                                      <p:cBhvr>
                                        <p:cTn id="101" dur="500" fill="hold"/>
                                        <p:tgtEl>
                                          <p:spTgt spid="86"/>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86"/>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86"/>
                                        </p:tgtEl>
                                      </p:cBhvr>
                                    </p:animEffect>
                                  </p:childTnLst>
                                </p:cTn>
                              </p:par>
                            </p:childTnLst>
                          </p:cTn>
                        </p:par>
                        <p:par>
                          <p:cTn id="104" fill="hold">
                            <p:stCondLst>
                              <p:cond delay="10750"/>
                            </p:stCondLst>
                            <p:childTnLst>
                              <p:par>
                                <p:cTn id="105" presetID="22" presetClass="entr" presetSubtype="8" fill="hold"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wipe(left)">
                                      <p:cBhvr>
                                        <p:cTn id="107" dur="500"/>
                                        <p:tgtEl>
                                          <p:spTgt spid="11"/>
                                        </p:tgtEl>
                                      </p:cBhvr>
                                    </p:animEffect>
                                  </p:childTnLst>
                                </p:cTn>
                              </p:par>
                            </p:childTnLst>
                          </p:cTn>
                        </p:par>
                        <p:par>
                          <p:cTn id="108" fill="hold">
                            <p:stCondLst>
                              <p:cond delay="11250"/>
                            </p:stCondLst>
                            <p:childTnLst>
                              <p:par>
                                <p:cTn id="109" presetID="22" presetClass="entr" presetSubtype="8"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wipe(left)">
                                      <p:cBhvr>
                                        <p:cTn id="111" dur="250"/>
                                        <p:tgtEl>
                                          <p:spTgt spid="88"/>
                                        </p:tgtEl>
                                      </p:cBhvr>
                                    </p:animEffect>
                                  </p:childTnLst>
                                </p:cTn>
                              </p:par>
                            </p:childTnLst>
                          </p:cTn>
                        </p:par>
                        <p:par>
                          <p:cTn id="112" fill="hold">
                            <p:stCondLst>
                              <p:cond delay="11500"/>
                            </p:stCondLst>
                            <p:childTnLst>
                              <p:par>
                                <p:cTn id="113" presetID="41" presetClass="entr" presetSubtype="0" fill="hold" grpId="0" nodeType="afterEffect">
                                  <p:stCondLst>
                                    <p:cond delay="0"/>
                                  </p:stCondLst>
                                  <p:iterate type="lt">
                                    <p:tmPct val="10000"/>
                                  </p:iterate>
                                  <p:childTnLst>
                                    <p:set>
                                      <p:cBhvr>
                                        <p:cTn id="114" dur="1" fill="hold">
                                          <p:stCondLst>
                                            <p:cond delay="0"/>
                                          </p:stCondLst>
                                        </p:cTn>
                                        <p:tgtEl>
                                          <p:spTgt spid="89"/>
                                        </p:tgtEl>
                                        <p:attrNameLst>
                                          <p:attrName>style.visibility</p:attrName>
                                        </p:attrNameLst>
                                      </p:cBhvr>
                                      <p:to>
                                        <p:strVal val="visible"/>
                                      </p:to>
                                    </p:set>
                                    <p:anim calcmode="lin" valueType="num">
                                      <p:cBhvr>
                                        <p:cTn id="115"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16" dur="500" fill="hold"/>
                                        <p:tgtEl>
                                          <p:spTgt spid="89"/>
                                        </p:tgtEl>
                                        <p:attrNameLst>
                                          <p:attrName>ppt_y</p:attrName>
                                        </p:attrNameLst>
                                      </p:cBhvr>
                                      <p:tavLst>
                                        <p:tav tm="0">
                                          <p:val>
                                            <p:strVal val="#ppt_y"/>
                                          </p:val>
                                        </p:tav>
                                        <p:tav tm="100000">
                                          <p:val>
                                            <p:strVal val="#ppt_y"/>
                                          </p:val>
                                        </p:tav>
                                      </p:tavLst>
                                    </p:anim>
                                    <p:anim calcmode="lin" valueType="num">
                                      <p:cBhvr>
                                        <p:cTn id="117"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18"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500" tmFilter="0,0; .5, 1; 1, 1"/>
                                        <p:tgtEl>
                                          <p:spTgt spid="89"/>
                                        </p:tgtEl>
                                      </p:cBhvr>
                                    </p:animEffect>
                                  </p:childTnLst>
                                </p:cTn>
                              </p:par>
                            </p:childTnLst>
                          </p:cTn>
                        </p:par>
                        <p:par>
                          <p:cTn id="120" fill="hold">
                            <p:stCondLst>
                              <p:cond delay="13500"/>
                            </p:stCondLst>
                            <p:childTnLst>
                              <p:par>
                                <p:cTn id="121" presetID="42" presetClass="entr" presetSubtype="0" fill="hold" grpId="0" nodeType="afterEffect">
                                  <p:stCondLst>
                                    <p:cond delay="0"/>
                                  </p:stCondLst>
                                  <p:childTnLst>
                                    <p:set>
                                      <p:cBhvr>
                                        <p:cTn id="122" dur="1" fill="hold">
                                          <p:stCondLst>
                                            <p:cond delay="0"/>
                                          </p:stCondLst>
                                        </p:cTn>
                                        <p:tgtEl>
                                          <p:spTgt spid="90"/>
                                        </p:tgtEl>
                                        <p:attrNameLst>
                                          <p:attrName>style.visibility</p:attrName>
                                        </p:attrNameLst>
                                      </p:cBhvr>
                                      <p:to>
                                        <p:strVal val="visible"/>
                                      </p:to>
                                    </p:set>
                                    <p:animEffect transition="in" filter="fade">
                                      <p:cBhvr>
                                        <p:cTn id="123" dur="500"/>
                                        <p:tgtEl>
                                          <p:spTgt spid="90"/>
                                        </p:tgtEl>
                                      </p:cBhvr>
                                    </p:animEffect>
                                    <p:anim calcmode="lin" valueType="num">
                                      <p:cBhvr>
                                        <p:cTn id="124" dur="500" fill="hold"/>
                                        <p:tgtEl>
                                          <p:spTgt spid="90"/>
                                        </p:tgtEl>
                                        <p:attrNameLst>
                                          <p:attrName>ppt_x</p:attrName>
                                        </p:attrNameLst>
                                      </p:cBhvr>
                                      <p:tavLst>
                                        <p:tav tm="0">
                                          <p:val>
                                            <p:strVal val="#ppt_x"/>
                                          </p:val>
                                        </p:tav>
                                        <p:tav tm="100000">
                                          <p:val>
                                            <p:strVal val="#ppt_x"/>
                                          </p:val>
                                        </p:tav>
                                      </p:tavLst>
                                    </p:anim>
                                    <p:anim calcmode="lin" valueType="num">
                                      <p:cBhvr>
                                        <p:cTn id="125" dur="500" fill="hold"/>
                                        <p:tgtEl>
                                          <p:spTgt spid="90"/>
                                        </p:tgtEl>
                                        <p:attrNameLst>
                                          <p:attrName>ppt_y</p:attrName>
                                        </p:attrNameLst>
                                      </p:cBhvr>
                                      <p:tavLst>
                                        <p:tav tm="0">
                                          <p:val>
                                            <p:strVal val="#ppt_y+.1"/>
                                          </p:val>
                                        </p:tav>
                                        <p:tav tm="100000">
                                          <p:val>
                                            <p:strVal val="#ppt_y"/>
                                          </p:val>
                                        </p:tav>
                                      </p:tavLst>
                                    </p:anim>
                                  </p:childTnLst>
                                </p:cTn>
                              </p:par>
                            </p:childTnLst>
                          </p:cTn>
                        </p:par>
                        <p:par>
                          <p:cTn id="126" fill="hold">
                            <p:stCondLst>
                              <p:cond delay="14000"/>
                            </p:stCondLst>
                            <p:childTnLst>
                              <p:par>
                                <p:cTn id="127" presetID="42" presetClass="entr" presetSubtype="0" fill="hold" grpId="0" nodeType="afterEffect">
                                  <p:stCondLst>
                                    <p:cond delay="0"/>
                                  </p:stCondLst>
                                  <p:childTnLst>
                                    <p:set>
                                      <p:cBhvr>
                                        <p:cTn id="128" dur="1" fill="hold">
                                          <p:stCondLst>
                                            <p:cond delay="0"/>
                                          </p:stCondLst>
                                        </p:cTn>
                                        <p:tgtEl>
                                          <p:spTgt spid="91"/>
                                        </p:tgtEl>
                                        <p:attrNameLst>
                                          <p:attrName>style.visibility</p:attrName>
                                        </p:attrNameLst>
                                      </p:cBhvr>
                                      <p:to>
                                        <p:strVal val="visible"/>
                                      </p:to>
                                    </p:set>
                                    <p:animEffect transition="in" filter="fade">
                                      <p:cBhvr>
                                        <p:cTn id="129" dur="500"/>
                                        <p:tgtEl>
                                          <p:spTgt spid="91"/>
                                        </p:tgtEl>
                                      </p:cBhvr>
                                    </p:animEffect>
                                    <p:anim calcmode="lin" valueType="num">
                                      <p:cBhvr>
                                        <p:cTn id="130" dur="500" fill="hold"/>
                                        <p:tgtEl>
                                          <p:spTgt spid="91"/>
                                        </p:tgtEl>
                                        <p:attrNameLst>
                                          <p:attrName>ppt_x</p:attrName>
                                        </p:attrNameLst>
                                      </p:cBhvr>
                                      <p:tavLst>
                                        <p:tav tm="0">
                                          <p:val>
                                            <p:strVal val="#ppt_x"/>
                                          </p:val>
                                        </p:tav>
                                        <p:tav tm="100000">
                                          <p:val>
                                            <p:strVal val="#ppt_x"/>
                                          </p:val>
                                        </p:tav>
                                      </p:tavLst>
                                    </p:anim>
                                    <p:anim calcmode="lin" valueType="num">
                                      <p:cBhvr>
                                        <p:cTn id="131" dur="500" fill="hold"/>
                                        <p:tgtEl>
                                          <p:spTgt spid="91"/>
                                        </p:tgtEl>
                                        <p:attrNameLst>
                                          <p:attrName>ppt_y</p:attrName>
                                        </p:attrNameLst>
                                      </p:cBhvr>
                                      <p:tavLst>
                                        <p:tav tm="0">
                                          <p:val>
                                            <p:strVal val="#ppt_y+.1"/>
                                          </p:val>
                                        </p:tav>
                                        <p:tav tm="100000">
                                          <p:val>
                                            <p:strVal val="#ppt_y"/>
                                          </p:val>
                                        </p:tav>
                                      </p:tavLst>
                                    </p:anim>
                                  </p:childTnLst>
                                </p:cTn>
                              </p:par>
                            </p:childTnLst>
                          </p:cTn>
                        </p:par>
                        <p:par>
                          <p:cTn id="132" fill="hold">
                            <p:stCondLst>
                              <p:cond delay="14500"/>
                            </p:stCondLst>
                            <p:childTnLst>
                              <p:par>
                                <p:cTn id="133" presetID="42" presetClass="entr" presetSubtype="0" fill="hold" grpId="0" nodeType="afterEffect">
                                  <p:stCondLst>
                                    <p:cond delay="0"/>
                                  </p:stCondLst>
                                  <p:childTnLst>
                                    <p:set>
                                      <p:cBhvr>
                                        <p:cTn id="134" dur="1" fill="hold">
                                          <p:stCondLst>
                                            <p:cond delay="0"/>
                                          </p:stCondLst>
                                        </p:cTn>
                                        <p:tgtEl>
                                          <p:spTgt spid="92"/>
                                        </p:tgtEl>
                                        <p:attrNameLst>
                                          <p:attrName>style.visibility</p:attrName>
                                        </p:attrNameLst>
                                      </p:cBhvr>
                                      <p:to>
                                        <p:strVal val="visible"/>
                                      </p:to>
                                    </p:set>
                                    <p:animEffect transition="in" filter="fade">
                                      <p:cBhvr>
                                        <p:cTn id="135" dur="500"/>
                                        <p:tgtEl>
                                          <p:spTgt spid="92"/>
                                        </p:tgtEl>
                                      </p:cBhvr>
                                    </p:animEffect>
                                    <p:anim calcmode="lin" valueType="num">
                                      <p:cBhvr>
                                        <p:cTn id="136" dur="500" fill="hold"/>
                                        <p:tgtEl>
                                          <p:spTgt spid="92"/>
                                        </p:tgtEl>
                                        <p:attrNameLst>
                                          <p:attrName>ppt_x</p:attrName>
                                        </p:attrNameLst>
                                      </p:cBhvr>
                                      <p:tavLst>
                                        <p:tav tm="0">
                                          <p:val>
                                            <p:strVal val="#ppt_x"/>
                                          </p:val>
                                        </p:tav>
                                        <p:tav tm="100000">
                                          <p:val>
                                            <p:strVal val="#ppt_x"/>
                                          </p:val>
                                        </p:tav>
                                      </p:tavLst>
                                    </p:anim>
                                    <p:anim calcmode="lin" valueType="num">
                                      <p:cBhvr>
                                        <p:cTn id="137" dur="5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81" grpId="0"/>
      <p:bldP spid="82" grpId="0"/>
      <p:bldP spid="83" grpId="0"/>
      <p:bldP spid="84" grpId="0"/>
      <p:bldP spid="85" grpId="0"/>
      <p:bldP spid="86" grpId="0"/>
      <p:bldP spid="88" grpId="0" animBg="1"/>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2513" y="1852464"/>
            <a:ext cx="4401056" cy="115193"/>
            <a:chOff x="0" y="2341322"/>
            <a:chExt cx="4403470"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305">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2963773" y="2341322"/>
              <a:ext cx="1439697" cy="115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305">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 name="TextBox 5"/>
          <p:cNvSpPr txBox="1">
            <a:spLocks noChangeArrowheads="1"/>
          </p:cNvSpPr>
          <p:nvPr/>
        </p:nvSpPr>
        <p:spPr bwMode="auto">
          <a:xfrm>
            <a:off x="2584396" y="2107993"/>
            <a:ext cx="18466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lvl="0"/>
            <a:r>
              <a:rPr lang="zh-CN" altLang="zh-CN" sz="2400" b="1" dirty="0">
                <a:solidFill>
                  <a:schemeClr val="accent1"/>
                </a:solidFill>
                <a:latin typeface="微软雅黑" pitchFamily="34" charset="-122"/>
                <a:ea typeface="微软雅黑" pitchFamily="34" charset="-122"/>
              </a:rPr>
              <a:t>成功项目展示</a:t>
            </a:r>
          </a:p>
        </p:txBody>
      </p:sp>
      <p:sp>
        <p:nvSpPr>
          <p:cNvPr id="7" name="TextBox 6"/>
          <p:cNvSpPr txBox="1">
            <a:spLocks noChangeArrowheads="1"/>
          </p:cNvSpPr>
          <p:nvPr/>
        </p:nvSpPr>
        <p:spPr bwMode="auto">
          <a:xfrm>
            <a:off x="1763688" y="1980369"/>
            <a:ext cx="741782" cy="68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lang="en-US" altLang="zh-CN" sz="4000" dirty="0">
                <a:solidFill>
                  <a:schemeClr val="accent1"/>
                </a:solidFill>
                <a:ea typeface="微软雅黑" panose="020B0503020204020204" pitchFamily="34" charset="-122"/>
                <a:sym typeface="Arial" panose="020B0604020202020204" pitchFamily="34" charset="0"/>
              </a:rPr>
              <a:t>03</a:t>
            </a:r>
          </a:p>
        </p:txBody>
      </p:sp>
      <p:sp>
        <p:nvSpPr>
          <p:cNvPr id="16" name="Text Placeholder 3"/>
          <p:cNvSpPr txBox="1">
            <a:spLocks/>
          </p:cNvSpPr>
          <p:nvPr/>
        </p:nvSpPr>
        <p:spPr>
          <a:xfrm>
            <a:off x="2621296" y="2440929"/>
            <a:ext cx="2418448" cy="663964"/>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115">
              <a:lnSpc>
                <a:spcPct val="150000"/>
              </a:lnSpc>
              <a:spcBef>
                <a:spcPct val="20000"/>
              </a:spcBef>
              <a:defRPr/>
            </a:pPr>
            <a:r>
              <a:rPr 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There are many variations of passages but the majority </a:t>
            </a:r>
            <a:r>
              <a:rPr lang="en-US" sz="1000" dirty="0" err="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havesuffered</a:t>
            </a:r>
            <a:r>
              <a:rPr 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alteration in some form, by injected.</a:t>
            </a:r>
          </a:p>
        </p:txBody>
      </p:sp>
      <p:grpSp>
        <p:nvGrpSpPr>
          <p:cNvPr id="9" name="组合 8">
            <a:extLst>
              <a:ext uri="{FF2B5EF4-FFF2-40B4-BE49-F238E27FC236}">
                <a16:creationId xmlns:a16="http://schemas.microsoft.com/office/drawing/2014/main" id="{AF6FC6CE-4EAF-46EA-A011-DF8FFBAFDA5A}"/>
              </a:ext>
            </a:extLst>
          </p:cNvPr>
          <p:cNvGrpSpPr/>
          <p:nvPr/>
        </p:nvGrpSpPr>
        <p:grpSpPr>
          <a:xfrm flipV="1">
            <a:off x="-335532" y="2284512"/>
            <a:ext cx="9696064" cy="2860576"/>
            <a:chOff x="-335532" y="0"/>
            <a:chExt cx="9696064" cy="3540840"/>
          </a:xfrm>
        </p:grpSpPr>
        <p:pic>
          <p:nvPicPr>
            <p:cNvPr id="10" name="图片 9">
              <a:extLst>
                <a:ext uri="{FF2B5EF4-FFF2-40B4-BE49-F238E27FC236}">
                  <a16:creationId xmlns:a16="http://schemas.microsoft.com/office/drawing/2014/main" id="{1C116E57-0C01-40AF-8FF2-EE5D6D3AFF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83968" y="0"/>
              <a:ext cx="5076564" cy="3540840"/>
            </a:xfrm>
            <a:prstGeom prst="rect">
              <a:avLst/>
            </a:prstGeom>
          </p:spPr>
        </p:pic>
        <p:pic>
          <p:nvPicPr>
            <p:cNvPr id="11" name="图片 10">
              <a:extLst>
                <a:ext uri="{FF2B5EF4-FFF2-40B4-BE49-F238E27FC236}">
                  <a16:creationId xmlns:a16="http://schemas.microsoft.com/office/drawing/2014/main" id="{D43129BE-2A8D-4652-8199-7DE3D0C9F8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5532" y="0"/>
              <a:ext cx="5076564" cy="3402886"/>
            </a:xfrm>
            <a:prstGeom prst="rect">
              <a:avLst/>
            </a:prstGeom>
          </p:spPr>
        </p:pic>
      </p:grpSp>
    </p:spTree>
    <p:extLst>
      <p:ext uri="{BB962C8B-B14F-4D97-AF65-F5344CB8AC3E}">
        <p14:creationId xmlns:p14="http://schemas.microsoft.com/office/powerpoint/2010/main" val="11854804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nodeType="afterGroup">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nodeType="afterGroup">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par>
                          <p:cTn id="21" fill="hold">
                            <p:stCondLst>
                              <p:cond delay="2000"/>
                            </p:stCondLst>
                            <p:childTnLst>
                              <p:par>
                                <p:cTn id="22" presetID="50" presetClass="entr" presetSubtype="0" decel="10000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3"/>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4"/>
          <p:cNvGrpSpPr/>
          <p:nvPr/>
        </p:nvGrpSpPr>
        <p:grpSpPr>
          <a:xfrm>
            <a:off x="1408228" y="3696220"/>
            <a:ext cx="4307896" cy="662789"/>
            <a:chOff x="3585720" y="5137719"/>
            <a:chExt cx="6985673" cy="1079499"/>
          </a:xfrm>
          <a:noFill/>
        </p:grpSpPr>
        <p:grpSp>
          <p:nvGrpSpPr>
            <p:cNvPr id="3" name="Group 8"/>
            <p:cNvGrpSpPr>
              <a:grpSpLocks/>
            </p:cNvGrpSpPr>
            <p:nvPr/>
          </p:nvGrpSpPr>
          <p:grpSpPr bwMode="auto">
            <a:xfrm>
              <a:off x="3585720" y="5525746"/>
              <a:ext cx="532885" cy="139071"/>
              <a:chOff x="0" y="0"/>
              <a:chExt cx="438150" cy="114300"/>
            </a:xfrm>
            <a:grpFill/>
          </p:grpSpPr>
          <p:sp>
            <p:nvSpPr>
              <p:cNvPr id="93" name="同心圆 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headEnd/>
                <a:tailEnd/>
              </a:ln>
              <a:extLst/>
            </p:spPr>
            <p:txBody>
              <a:bodyPr anchor="ctr"/>
              <a:lstStyle/>
              <a:p>
                <a:pPr algn="ctr"/>
                <a:endParaRPr lang="zh-CN" altLang="zh-CN" sz="1799">
                  <a:solidFill>
                    <a:srgbClr val="0070C0"/>
                  </a:solidFill>
                </a:endParaRPr>
              </a:p>
            </p:txBody>
          </p:sp>
          <p:sp>
            <p:nvSpPr>
              <p:cNvPr id="94" name="椭圆 5"/>
              <p:cNvSpPr>
                <a:spLocks noChangeArrowheads="1"/>
              </p:cNvSpPr>
              <p:nvPr/>
            </p:nvSpPr>
            <p:spPr bwMode="auto">
              <a:xfrm>
                <a:off x="129075" y="39150"/>
                <a:ext cx="180000" cy="36000"/>
              </a:xfrm>
              <a:prstGeom prst="ellipse">
                <a:avLst/>
              </a:prstGeom>
              <a:grpFill/>
              <a:ln w="12700" cap="flat" cmpd="sng">
                <a:solidFill>
                  <a:schemeClr val="accent1"/>
                </a:solidFill>
                <a:bevel/>
                <a:headEnd/>
                <a:tailEnd/>
              </a:ln>
              <a:extLst/>
            </p:spPr>
            <p:txBody>
              <a:bodyPr anchor="ctr"/>
              <a:lstStyle/>
              <a:p>
                <a:pPr algn="ctr"/>
                <a:endParaRPr lang="zh-CN" altLang="zh-CN" sz="1799">
                  <a:solidFill>
                    <a:srgbClr val="0070C0"/>
                  </a:solidFill>
                </a:endParaRPr>
              </a:p>
            </p:txBody>
          </p:sp>
        </p:grpSp>
        <p:grpSp>
          <p:nvGrpSpPr>
            <p:cNvPr id="4" name="Group 11"/>
            <p:cNvGrpSpPr>
              <a:grpSpLocks/>
            </p:cNvGrpSpPr>
            <p:nvPr/>
          </p:nvGrpSpPr>
          <p:grpSpPr bwMode="auto">
            <a:xfrm>
              <a:off x="5010608" y="5478111"/>
              <a:ext cx="532885" cy="139071"/>
              <a:chOff x="0" y="0"/>
              <a:chExt cx="438150" cy="114300"/>
            </a:xfrm>
            <a:grpFill/>
          </p:grpSpPr>
          <p:sp>
            <p:nvSpPr>
              <p:cNvPr id="91" name="同心圆 60"/>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headEnd/>
                <a:tailEnd/>
              </a:ln>
              <a:extLst/>
            </p:spPr>
            <p:txBody>
              <a:bodyPr anchor="ctr"/>
              <a:lstStyle/>
              <a:p>
                <a:pPr algn="ctr"/>
                <a:endParaRPr lang="zh-CN" altLang="zh-CN" sz="1799">
                  <a:solidFill>
                    <a:srgbClr val="0070C0"/>
                  </a:solidFill>
                </a:endParaRPr>
              </a:p>
            </p:txBody>
          </p:sp>
          <p:sp>
            <p:nvSpPr>
              <p:cNvPr id="92" name="椭圆 61"/>
              <p:cNvSpPr>
                <a:spLocks noChangeArrowheads="1"/>
              </p:cNvSpPr>
              <p:nvPr/>
            </p:nvSpPr>
            <p:spPr bwMode="auto">
              <a:xfrm>
                <a:off x="129075" y="39150"/>
                <a:ext cx="180000" cy="36000"/>
              </a:xfrm>
              <a:prstGeom prst="ellipse">
                <a:avLst/>
              </a:prstGeom>
              <a:grpFill/>
              <a:ln w="12700" cap="flat" cmpd="sng">
                <a:solidFill>
                  <a:schemeClr val="accent1"/>
                </a:solidFill>
                <a:bevel/>
                <a:headEnd/>
                <a:tailEnd/>
              </a:ln>
              <a:extLst/>
            </p:spPr>
            <p:txBody>
              <a:bodyPr anchor="ctr"/>
              <a:lstStyle/>
              <a:p>
                <a:pPr algn="ctr"/>
                <a:endParaRPr lang="zh-CN" altLang="zh-CN" sz="1799">
                  <a:solidFill>
                    <a:srgbClr val="0070C0"/>
                  </a:solidFill>
                </a:endParaRPr>
              </a:p>
            </p:txBody>
          </p:sp>
        </p:grpSp>
        <p:grpSp>
          <p:nvGrpSpPr>
            <p:cNvPr id="5" name="Group 14"/>
            <p:cNvGrpSpPr>
              <a:grpSpLocks/>
            </p:cNvGrpSpPr>
            <p:nvPr/>
          </p:nvGrpSpPr>
          <p:grpSpPr bwMode="auto">
            <a:xfrm>
              <a:off x="5867856" y="5792301"/>
              <a:ext cx="621704" cy="162251"/>
              <a:chOff x="0" y="0"/>
              <a:chExt cx="438150" cy="114300"/>
            </a:xfrm>
            <a:grpFill/>
          </p:grpSpPr>
          <p:sp>
            <p:nvSpPr>
              <p:cNvPr id="89" name="同心圆 6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headEnd/>
                <a:tailEnd/>
              </a:ln>
              <a:extLst/>
            </p:spPr>
            <p:txBody>
              <a:bodyPr anchor="ctr"/>
              <a:lstStyle/>
              <a:p>
                <a:pPr algn="ctr"/>
                <a:endParaRPr lang="zh-CN" altLang="zh-CN" sz="1799">
                  <a:solidFill>
                    <a:srgbClr val="0070C0"/>
                  </a:solidFill>
                </a:endParaRPr>
              </a:p>
            </p:txBody>
          </p:sp>
          <p:sp>
            <p:nvSpPr>
              <p:cNvPr id="90" name="椭圆 66"/>
              <p:cNvSpPr>
                <a:spLocks noChangeArrowheads="1"/>
              </p:cNvSpPr>
              <p:nvPr/>
            </p:nvSpPr>
            <p:spPr bwMode="auto">
              <a:xfrm>
                <a:off x="129075" y="39150"/>
                <a:ext cx="180000" cy="36000"/>
              </a:xfrm>
              <a:prstGeom prst="ellipse">
                <a:avLst/>
              </a:prstGeom>
              <a:grpFill/>
              <a:ln w="12700" cap="flat" cmpd="sng">
                <a:solidFill>
                  <a:schemeClr val="accent1"/>
                </a:solidFill>
                <a:bevel/>
                <a:headEnd/>
                <a:tailEnd/>
              </a:ln>
              <a:extLst/>
            </p:spPr>
            <p:txBody>
              <a:bodyPr anchor="ctr"/>
              <a:lstStyle/>
              <a:p>
                <a:pPr algn="ctr"/>
                <a:endParaRPr lang="zh-CN" altLang="zh-CN" sz="1799">
                  <a:solidFill>
                    <a:srgbClr val="0070C0"/>
                  </a:solidFill>
                </a:endParaRPr>
              </a:p>
            </p:txBody>
          </p:sp>
        </p:grpSp>
        <p:grpSp>
          <p:nvGrpSpPr>
            <p:cNvPr id="6" name="Group 17"/>
            <p:cNvGrpSpPr>
              <a:grpSpLocks/>
            </p:cNvGrpSpPr>
            <p:nvPr/>
          </p:nvGrpSpPr>
          <p:grpSpPr bwMode="auto">
            <a:xfrm>
              <a:off x="6993624" y="5565671"/>
              <a:ext cx="532885" cy="139071"/>
              <a:chOff x="0" y="0"/>
              <a:chExt cx="438150" cy="114300"/>
            </a:xfrm>
            <a:grpFill/>
          </p:grpSpPr>
          <p:sp>
            <p:nvSpPr>
              <p:cNvPr id="87" name="同心圆 68"/>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headEnd/>
                <a:tailEnd/>
              </a:ln>
              <a:extLst/>
            </p:spPr>
            <p:txBody>
              <a:bodyPr anchor="ctr"/>
              <a:lstStyle/>
              <a:p>
                <a:pPr algn="ctr"/>
                <a:endParaRPr lang="zh-CN" altLang="zh-CN" sz="1799">
                  <a:solidFill>
                    <a:srgbClr val="0070C0"/>
                  </a:solidFill>
                </a:endParaRPr>
              </a:p>
            </p:txBody>
          </p:sp>
          <p:sp>
            <p:nvSpPr>
              <p:cNvPr id="88" name="椭圆 73"/>
              <p:cNvSpPr>
                <a:spLocks noChangeArrowheads="1"/>
              </p:cNvSpPr>
              <p:nvPr/>
            </p:nvSpPr>
            <p:spPr bwMode="auto">
              <a:xfrm>
                <a:off x="129075" y="39150"/>
                <a:ext cx="180000" cy="36000"/>
              </a:xfrm>
              <a:prstGeom prst="ellipse">
                <a:avLst/>
              </a:prstGeom>
              <a:grpFill/>
              <a:ln w="12700" cap="flat" cmpd="sng">
                <a:solidFill>
                  <a:schemeClr val="accent1"/>
                </a:solidFill>
                <a:bevel/>
                <a:headEnd/>
                <a:tailEnd/>
              </a:ln>
              <a:extLst/>
            </p:spPr>
            <p:txBody>
              <a:bodyPr anchor="ctr"/>
              <a:lstStyle/>
              <a:p>
                <a:pPr algn="ctr"/>
                <a:endParaRPr lang="zh-CN" altLang="zh-CN" sz="1799">
                  <a:solidFill>
                    <a:srgbClr val="0070C0"/>
                  </a:solidFill>
                </a:endParaRPr>
              </a:p>
            </p:txBody>
          </p:sp>
        </p:grpSp>
        <p:grpSp>
          <p:nvGrpSpPr>
            <p:cNvPr id="7" name="Group 20"/>
            <p:cNvGrpSpPr>
              <a:grpSpLocks/>
            </p:cNvGrpSpPr>
            <p:nvPr/>
          </p:nvGrpSpPr>
          <p:grpSpPr bwMode="auto">
            <a:xfrm>
              <a:off x="7972156" y="6007329"/>
              <a:ext cx="804241" cy="209889"/>
              <a:chOff x="0" y="0"/>
              <a:chExt cx="438150" cy="114300"/>
            </a:xfrm>
            <a:grpFill/>
          </p:grpSpPr>
          <p:sp>
            <p:nvSpPr>
              <p:cNvPr id="85" name="同心圆 75"/>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headEnd/>
                <a:tailEnd/>
              </a:ln>
              <a:extLst/>
            </p:spPr>
            <p:txBody>
              <a:bodyPr anchor="ctr"/>
              <a:lstStyle/>
              <a:p>
                <a:pPr algn="ctr"/>
                <a:endParaRPr lang="zh-CN" altLang="zh-CN" sz="1799">
                  <a:solidFill>
                    <a:srgbClr val="0070C0"/>
                  </a:solidFill>
                </a:endParaRPr>
              </a:p>
            </p:txBody>
          </p:sp>
          <p:sp>
            <p:nvSpPr>
              <p:cNvPr id="86" name="椭圆 77"/>
              <p:cNvSpPr>
                <a:spLocks noChangeArrowheads="1"/>
              </p:cNvSpPr>
              <p:nvPr/>
            </p:nvSpPr>
            <p:spPr bwMode="auto">
              <a:xfrm>
                <a:off x="129075" y="39150"/>
                <a:ext cx="180000" cy="36000"/>
              </a:xfrm>
              <a:prstGeom prst="ellipse">
                <a:avLst/>
              </a:prstGeom>
              <a:grpFill/>
              <a:ln w="12700" cap="flat" cmpd="sng">
                <a:solidFill>
                  <a:schemeClr val="accent1"/>
                </a:solidFill>
                <a:bevel/>
                <a:headEnd/>
                <a:tailEnd/>
              </a:ln>
              <a:extLst/>
            </p:spPr>
            <p:txBody>
              <a:bodyPr anchor="ctr"/>
              <a:lstStyle/>
              <a:p>
                <a:pPr algn="ctr"/>
                <a:endParaRPr lang="zh-CN" altLang="zh-CN" sz="1799">
                  <a:solidFill>
                    <a:srgbClr val="0070C0"/>
                  </a:solidFill>
                </a:endParaRPr>
              </a:p>
            </p:txBody>
          </p:sp>
        </p:grpSp>
        <p:grpSp>
          <p:nvGrpSpPr>
            <p:cNvPr id="8" name="Group 23"/>
            <p:cNvGrpSpPr>
              <a:grpSpLocks/>
            </p:cNvGrpSpPr>
            <p:nvPr/>
          </p:nvGrpSpPr>
          <p:grpSpPr bwMode="auto">
            <a:xfrm>
              <a:off x="9024869" y="5137719"/>
              <a:ext cx="532885" cy="139071"/>
              <a:chOff x="0" y="0"/>
              <a:chExt cx="438150" cy="114300"/>
            </a:xfrm>
            <a:grpFill/>
          </p:grpSpPr>
          <p:sp>
            <p:nvSpPr>
              <p:cNvPr id="83" name="同心圆 79"/>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headEnd/>
                <a:tailEnd/>
              </a:ln>
              <a:extLst/>
            </p:spPr>
            <p:txBody>
              <a:bodyPr anchor="ctr"/>
              <a:lstStyle/>
              <a:p>
                <a:pPr algn="ctr"/>
                <a:endParaRPr lang="zh-CN" altLang="zh-CN" sz="1799">
                  <a:solidFill>
                    <a:srgbClr val="0070C0"/>
                  </a:solidFill>
                </a:endParaRPr>
              </a:p>
            </p:txBody>
          </p:sp>
          <p:sp>
            <p:nvSpPr>
              <p:cNvPr id="84" name="椭圆 80"/>
              <p:cNvSpPr>
                <a:spLocks noChangeArrowheads="1"/>
              </p:cNvSpPr>
              <p:nvPr/>
            </p:nvSpPr>
            <p:spPr bwMode="auto">
              <a:xfrm>
                <a:off x="129075" y="39150"/>
                <a:ext cx="180000" cy="36000"/>
              </a:xfrm>
              <a:prstGeom prst="ellipse">
                <a:avLst/>
              </a:prstGeom>
              <a:grpFill/>
              <a:ln w="12700" cap="flat" cmpd="sng">
                <a:solidFill>
                  <a:schemeClr val="accent1"/>
                </a:solidFill>
                <a:bevel/>
                <a:headEnd/>
                <a:tailEnd/>
              </a:ln>
              <a:extLst/>
            </p:spPr>
            <p:txBody>
              <a:bodyPr anchor="ctr"/>
              <a:lstStyle/>
              <a:p>
                <a:pPr algn="ctr"/>
                <a:endParaRPr lang="zh-CN" altLang="zh-CN" sz="1799">
                  <a:solidFill>
                    <a:srgbClr val="0070C0"/>
                  </a:solidFill>
                </a:endParaRPr>
              </a:p>
            </p:txBody>
          </p:sp>
        </p:grpSp>
        <p:grpSp>
          <p:nvGrpSpPr>
            <p:cNvPr id="9" name="Group 26"/>
            <p:cNvGrpSpPr>
              <a:grpSpLocks/>
            </p:cNvGrpSpPr>
            <p:nvPr/>
          </p:nvGrpSpPr>
          <p:grpSpPr bwMode="auto">
            <a:xfrm>
              <a:off x="10038508" y="5402990"/>
              <a:ext cx="532885" cy="139071"/>
              <a:chOff x="0" y="0"/>
              <a:chExt cx="438150" cy="114300"/>
            </a:xfrm>
            <a:grpFill/>
          </p:grpSpPr>
          <p:sp>
            <p:nvSpPr>
              <p:cNvPr id="81" name="同心圆 82"/>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headEnd/>
                <a:tailEnd/>
              </a:ln>
              <a:extLst/>
            </p:spPr>
            <p:txBody>
              <a:bodyPr anchor="ctr"/>
              <a:lstStyle/>
              <a:p>
                <a:pPr algn="ctr"/>
                <a:endParaRPr lang="zh-CN" altLang="zh-CN" sz="1799">
                  <a:solidFill>
                    <a:srgbClr val="0070C0"/>
                  </a:solidFill>
                </a:endParaRPr>
              </a:p>
            </p:txBody>
          </p:sp>
          <p:sp>
            <p:nvSpPr>
              <p:cNvPr id="82" name="椭圆 83"/>
              <p:cNvSpPr>
                <a:spLocks noChangeArrowheads="1"/>
              </p:cNvSpPr>
              <p:nvPr/>
            </p:nvSpPr>
            <p:spPr bwMode="auto">
              <a:xfrm>
                <a:off x="129075" y="39150"/>
                <a:ext cx="180000" cy="36000"/>
              </a:xfrm>
              <a:prstGeom prst="ellipse">
                <a:avLst/>
              </a:prstGeom>
              <a:grpFill/>
              <a:ln w="12700" cap="flat" cmpd="sng">
                <a:solidFill>
                  <a:schemeClr val="accent1"/>
                </a:solidFill>
                <a:bevel/>
                <a:headEnd/>
                <a:tailEnd/>
              </a:ln>
              <a:extLst/>
            </p:spPr>
            <p:txBody>
              <a:bodyPr anchor="ctr"/>
              <a:lstStyle/>
              <a:p>
                <a:pPr algn="ctr"/>
                <a:endParaRPr lang="zh-CN" altLang="zh-CN" sz="1799">
                  <a:solidFill>
                    <a:srgbClr val="0070C0"/>
                  </a:solidFill>
                </a:endParaRPr>
              </a:p>
            </p:txBody>
          </p:sp>
        </p:grpSp>
        <p:cxnSp>
          <p:nvCxnSpPr>
            <p:cNvPr id="73" name="直接连接符 15"/>
            <p:cNvCxnSpPr>
              <a:cxnSpLocks noChangeShapeType="1"/>
              <a:stCxn id="93" idx="6"/>
              <a:endCxn id="91" idx="2"/>
            </p:cNvCxnSpPr>
            <p:nvPr/>
          </p:nvCxnSpPr>
          <p:spPr bwMode="auto">
            <a:xfrm flipV="1">
              <a:off x="4118605" y="5547647"/>
              <a:ext cx="892003" cy="47635"/>
            </a:xfrm>
            <a:prstGeom prst="line">
              <a:avLst/>
            </a:prstGeom>
            <a:grpFill/>
            <a:ln w="12700" cap="flat" cmpd="sng">
              <a:solidFill>
                <a:schemeClr val="accent1"/>
              </a:solidFill>
              <a:bevel/>
              <a:headEnd/>
              <a:tailEnd/>
            </a:ln>
            <a:extLst/>
          </p:spPr>
        </p:cxnSp>
        <p:cxnSp>
          <p:nvCxnSpPr>
            <p:cNvPr id="74" name="直接连接符 19"/>
            <p:cNvCxnSpPr>
              <a:cxnSpLocks noChangeShapeType="1"/>
              <a:stCxn id="91" idx="5"/>
              <a:endCxn id="89" idx="1"/>
            </p:cNvCxnSpPr>
            <p:nvPr/>
          </p:nvCxnSpPr>
          <p:spPr bwMode="auto">
            <a:xfrm>
              <a:off x="5465453" y="5596816"/>
              <a:ext cx="493449" cy="219247"/>
            </a:xfrm>
            <a:prstGeom prst="line">
              <a:avLst/>
            </a:prstGeom>
            <a:grpFill/>
            <a:ln w="12700" cap="flat" cmpd="sng">
              <a:solidFill>
                <a:schemeClr val="accent1"/>
              </a:solidFill>
              <a:bevel/>
              <a:headEnd/>
              <a:tailEnd/>
            </a:ln>
            <a:extLst/>
          </p:spPr>
        </p:cxnSp>
        <p:sp>
          <p:nvSpPr>
            <p:cNvPr id="75" name="直接连接符 24"/>
            <p:cNvSpPr>
              <a:spLocks noChangeShapeType="1"/>
            </p:cNvSpPr>
            <p:nvPr/>
          </p:nvSpPr>
          <p:spPr bwMode="auto">
            <a:xfrm flipV="1">
              <a:off x="6394951" y="5684376"/>
              <a:ext cx="676713" cy="131687"/>
            </a:xfrm>
            <a:prstGeom prst="line">
              <a:avLst/>
            </a:prstGeom>
            <a:grpFill/>
            <a:ln w="12700" cap="flat" cmpd="sng">
              <a:solidFill>
                <a:schemeClr val="accent1"/>
              </a:solidFill>
              <a:bevel/>
              <a:headEnd/>
              <a:tailEnd/>
            </a:ln>
            <a:extLst/>
          </p:spPr>
          <p:txBody>
            <a:bodyPr/>
            <a:lstStyle/>
            <a:p>
              <a:endParaRPr lang="zh-CN" altLang="en-US" sz="1799">
                <a:solidFill>
                  <a:srgbClr val="0070C0"/>
                </a:solidFill>
              </a:endParaRPr>
            </a:p>
          </p:txBody>
        </p:sp>
        <p:sp>
          <p:nvSpPr>
            <p:cNvPr id="76" name="直接连接符 26"/>
            <p:cNvSpPr>
              <a:spLocks noChangeShapeType="1"/>
            </p:cNvSpPr>
            <p:nvPr/>
          </p:nvSpPr>
          <p:spPr bwMode="auto">
            <a:xfrm>
              <a:off x="7448469" y="5684376"/>
              <a:ext cx="776661" cy="373629"/>
            </a:xfrm>
            <a:prstGeom prst="line">
              <a:avLst/>
            </a:prstGeom>
            <a:grpFill/>
            <a:ln w="12700" cap="flat" cmpd="sng">
              <a:solidFill>
                <a:schemeClr val="accent1"/>
              </a:solidFill>
              <a:bevel/>
              <a:headEnd/>
              <a:tailEnd/>
            </a:ln>
            <a:extLst/>
          </p:spPr>
          <p:txBody>
            <a:bodyPr/>
            <a:lstStyle/>
            <a:p>
              <a:endParaRPr lang="zh-CN" altLang="en-US" sz="1799">
                <a:solidFill>
                  <a:srgbClr val="0070C0"/>
                </a:solidFill>
              </a:endParaRPr>
            </a:p>
          </p:txBody>
        </p:sp>
        <p:cxnSp>
          <p:nvCxnSpPr>
            <p:cNvPr id="77" name="直接连接符 29"/>
            <p:cNvCxnSpPr>
              <a:cxnSpLocks noChangeShapeType="1"/>
              <a:stCxn id="85" idx="7"/>
              <a:endCxn id="81" idx="3"/>
            </p:cNvCxnSpPr>
            <p:nvPr/>
          </p:nvCxnSpPr>
          <p:spPr bwMode="auto">
            <a:xfrm flipV="1">
              <a:off x="8658618" y="5521694"/>
              <a:ext cx="1457930" cy="516372"/>
            </a:xfrm>
            <a:prstGeom prst="line">
              <a:avLst/>
            </a:prstGeom>
            <a:grpFill/>
            <a:ln w="12700" cap="flat" cmpd="sng">
              <a:solidFill>
                <a:schemeClr val="accent1"/>
              </a:solidFill>
              <a:bevel/>
              <a:headEnd/>
              <a:tailEnd/>
            </a:ln>
            <a:extLst/>
          </p:spPr>
        </p:cxnSp>
        <p:cxnSp>
          <p:nvCxnSpPr>
            <p:cNvPr id="78" name="直接连接符 32"/>
            <p:cNvCxnSpPr>
              <a:cxnSpLocks noChangeShapeType="1"/>
              <a:stCxn id="81" idx="1"/>
              <a:endCxn id="83" idx="5"/>
            </p:cNvCxnSpPr>
            <p:nvPr/>
          </p:nvCxnSpPr>
          <p:spPr bwMode="auto">
            <a:xfrm flipH="1" flipV="1">
              <a:off x="9479715" y="5256424"/>
              <a:ext cx="636834" cy="166933"/>
            </a:xfrm>
            <a:prstGeom prst="line">
              <a:avLst/>
            </a:prstGeom>
            <a:grpFill/>
            <a:ln w="12700" cap="flat" cmpd="sng">
              <a:solidFill>
                <a:schemeClr val="accent1"/>
              </a:solidFill>
              <a:bevel/>
              <a:headEnd/>
              <a:tailEnd/>
            </a:ln>
            <a:extLst/>
          </p:spPr>
        </p:cxnSp>
        <p:cxnSp>
          <p:nvCxnSpPr>
            <p:cNvPr id="79" name="直接连接符 34"/>
            <p:cNvCxnSpPr>
              <a:cxnSpLocks noChangeShapeType="1"/>
              <a:stCxn id="87" idx="6"/>
              <a:endCxn id="81" idx="2"/>
            </p:cNvCxnSpPr>
            <p:nvPr/>
          </p:nvCxnSpPr>
          <p:spPr bwMode="auto">
            <a:xfrm flipV="1">
              <a:off x="7526509" y="5472525"/>
              <a:ext cx="2511999" cy="162682"/>
            </a:xfrm>
            <a:prstGeom prst="line">
              <a:avLst/>
            </a:prstGeom>
            <a:grpFill/>
            <a:ln w="12700" cap="flat" cmpd="sng">
              <a:solidFill>
                <a:schemeClr val="accent1"/>
              </a:solidFill>
              <a:bevel/>
              <a:headEnd/>
              <a:tailEnd/>
            </a:ln>
            <a:extLst/>
          </p:spPr>
        </p:cxnSp>
        <p:sp>
          <p:nvSpPr>
            <p:cNvPr id="80" name="直接连接符 43"/>
            <p:cNvSpPr>
              <a:spLocks noChangeShapeType="1"/>
            </p:cNvSpPr>
            <p:nvPr/>
          </p:nvSpPr>
          <p:spPr bwMode="auto">
            <a:xfrm flipV="1">
              <a:off x="8506282" y="5270066"/>
              <a:ext cx="728632" cy="750905"/>
            </a:xfrm>
            <a:prstGeom prst="line">
              <a:avLst/>
            </a:prstGeom>
            <a:grpFill/>
            <a:ln w="12700" cap="flat" cmpd="sng">
              <a:solidFill>
                <a:schemeClr val="accent1"/>
              </a:solidFill>
              <a:bevel/>
              <a:headEnd/>
              <a:tailEnd/>
            </a:ln>
            <a:extLst/>
          </p:spPr>
          <p:txBody>
            <a:bodyPr/>
            <a:lstStyle/>
            <a:p>
              <a:endParaRPr lang="zh-CN" altLang="en-US" sz="1799">
                <a:solidFill>
                  <a:srgbClr val="0070C0"/>
                </a:solidFill>
              </a:endParaRPr>
            </a:p>
          </p:txBody>
        </p:sp>
      </p:grpSp>
      <p:grpSp>
        <p:nvGrpSpPr>
          <p:cNvPr id="10" name="组合 94"/>
          <p:cNvGrpSpPr/>
          <p:nvPr/>
        </p:nvGrpSpPr>
        <p:grpSpPr>
          <a:xfrm>
            <a:off x="2091536" y="2730038"/>
            <a:ext cx="716841" cy="1205711"/>
            <a:chOff x="4693779" y="3564074"/>
            <a:chExt cx="1162426" cy="1963768"/>
          </a:xfrm>
        </p:grpSpPr>
        <p:sp>
          <p:nvSpPr>
            <p:cNvPr id="96" name="直接连接符 84"/>
            <p:cNvSpPr>
              <a:spLocks noChangeShapeType="1"/>
            </p:cNvSpPr>
            <p:nvPr/>
          </p:nvSpPr>
          <p:spPr bwMode="auto">
            <a:xfrm flipV="1">
              <a:off x="5276037" y="4083684"/>
              <a:ext cx="1" cy="1444158"/>
            </a:xfrm>
            <a:prstGeom prst="line">
              <a:avLst/>
            </a:prstGeom>
            <a:ln>
              <a:solidFill>
                <a:schemeClr val="accent1"/>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sz="1799">
                <a:solidFill>
                  <a:srgbClr val="0070C0"/>
                </a:solidFill>
              </a:endParaRPr>
            </a:p>
          </p:txBody>
        </p:sp>
        <p:sp>
          <p:nvSpPr>
            <p:cNvPr id="97" name="椭圆 90"/>
            <p:cNvSpPr>
              <a:spLocks noChangeArrowheads="1"/>
            </p:cNvSpPr>
            <p:nvPr/>
          </p:nvSpPr>
          <p:spPr bwMode="auto">
            <a:xfrm>
              <a:off x="4693779" y="3564074"/>
              <a:ext cx="1162426" cy="1162083"/>
            </a:xfrm>
            <a:prstGeom prst="ellipse">
              <a:avLst/>
            </a:prstGeom>
            <a:solidFill>
              <a:schemeClr val="accent2"/>
            </a:solidFill>
            <a:ln w="38100" cap="flat" cmpd="sng">
              <a:noFill/>
              <a:bevel/>
              <a:headEnd/>
              <a:tailEnd/>
            </a:ln>
            <a:effectLst/>
          </p:spPr>
          <p:txBody>
            <a:bodyPr anchor="ctr"/>
            <a:lstStyle/>
            <a:p>
              <a:pPr algn="ctr"/>
              <a:endParaRPr lang="zh-CN" altLang="zh-CN" sz="1799">
                <a:solidFill>
                  <a:srgbClr val="0070C0"/>
                </a:solidFill>
              </a:endParaRPr>
            </a:p>
          </p:txBody>
        </p:sp>
      </p:grpSp>
      <p:sp>
        <p:nvSpPr>
          <p:cNvPr id="98" name="矩形 111"/>
          <p:cNvSpPr>
            <a:spLocks noChangeArrowheads="1"/>
          </p:cNvSpPr>
          <p:nvPr/>
        </p:nvSpPr>
        <p:spPr bwMode="auto">
          <a:xfrm>
            <a:off x="2116551" y="2994359"/>
            <a:ext cx="677922" cy="22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283" tIns="28142" rIns="56283" bIns="28142">
            <a:spAutoFit/>
          </a:bodyPr>
          <a:lstStyle/>
          <a:p>
            <a:pPr defTabSz="914036"/>
            <a:r>
              <a:rPr lang="zh-CN" altLang="en-US" sz="1100" dirty="0">
                <a:solidFill>
                  <a:schemeClr val="bg1"/>
                </a:solidFill>
                <a:latin typeface="微软雅黑" pitchFamily="34" charset="-122"/>
                <a:ea typeface="微软雅黑" pitchFamily="34" charset="-122"/>
              </a:rPr>
              <a:t>输入标题</a:t>
            </a:r>
          </a:p>
        </p:txBody>
      </p:sp>
      <p:grpSp>
        <p:nvGrpSpPr>
          <p:cNvPr id="11" name="组合 98"/>
          <p:cNvGrpSpPr/>
          <p:nvPr/>
        </p:nvGrpSpPr>
        <p:grpSpPr>
          <a:xfrm>
            <a:off x="1224662" y="2492926"/>
            <a:ext cx="697788" cy="1515141"/>
            <a:chOff x="3288054" y="3177886"/>
            <a:chExt cx="1131530" cy="2467743"/>
          </a:xfrm>
        </p:grpSpPr>
        <p:sp>
          <p:nvSpPr>
            <p:cNvPr id="100" name="直接连接符 12"/>
            <p:cNvSpPr>
              <a:spLocks noChangeShapeType="1"/>
            </p:cNvSpPr>
            <p:nvPr/>
          </p:nvSpPr>
          <p:spPr bwMode="auto">
            <a:xfrm flipV="1">
              <a:off x="3852195" y="4200238"/>
              <a:ext cx="1" cy="1445391"/>
            </a:xfrm>
            <a:prstGeom prst="line">
              <a:avLst/>
            </a:prstGeom>
            <a:ln>
              <a:solidFill>
                <a:schemeClr val="accent1"/>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sz="1799">
                <a:solidFill>
                  <a:srgbClr val="0070C0"/>
                </a:solidFill>
              </a:endParaRPr>
            </a:p>
          </p:txBody>
        </p:sp>
        <p:sp>
          <p:nvSpPr>
            <p:cNvPr id="101" name="椭圆 95"/>
            <p:cNvSpPr>
              <a:spLocks noChangeArrowheads="1"/>
            </p:cNvSpPr>
            <p:nvPr/>
          </p:nvSpPr>
          <p:spPr bwMode="auto">
            <a:xfrm>
              <a:off x="3288054" y="3177886"/>
              <a:ext cx="1131530" cy="1130204"/>
            </a:xfrm>
            <a:prstGeom prst="ellipse">
              <a:avLst/>
            </a:prstGeom>
            <a:solidFill>
              <a:schemeClr val="accent1"/>
            </a:solidFill>
            <a:ln w="38100" cap="flat" cmpd="sng">
              <a:solidFill>
                <a:schemeClr val="accent1"/>
              </a:solidFill>
              <a:bevel/>
              <a:headEnd/>
              <a:tailEnd/>
            </a:ln>
            <a:effectLst/>
          </p:spPr>
          <p:txBody>
            <a:bodyPr anchor="ctr"/>
            <a:lstStyle/>
            <a:p>
              <a:pPr algn="ctr"/>
              <a:endParaRPr lang="zh-CN" altLang="zh-CN" sz="1799">
                <a:solidFill>
                  <a:srgbClr val="0070C0"/>
                </a:solidFill>
              </a:endParaRPr>
            </a:p>
          </p:txBody>
        </p:sp>
      </p:grpSp>
      <p:sp>
        <p:nvSpPr>
          <p:cNvPr id="102" name="矩形 112"/>
          <p:cNvSpPr>
            <a:spLocks noChangeArrowheads="1"/>
          </p:cNvSpPr>
          <p:nvPr/>
        </p:nvSpPr>
        <p:spPr bwMode="auto">
          <a:xfrm>
            <a:off x="1243603" y="2729093"/>
            <a:ext cx="677922" cy="22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283" tIns="28142" rIns="56283" bIns="28142">
            <a:spAutoFit/>
          </a:bodyPr>
          <a:lstStyle/>
          <a:p>
            <a:pPr defTabSz="914036"/>
            <a:r>
              <a:rPr lang="zh-CN" altLang="en-US" sz="1100" dirty="0">
                <a:solidFill>
                  <a:schemeClr val="bg1"/>
                </a:solidFill>
                <a:latin typeface="微软雅黑" pitchFamily="34" charset="-122"/>
                <a:ea typeface="微软雅黑" pitchFamily="34" charset="-122"/>
              </a:rPr>
              <a:t>输入标题</a:t>
            </a:r>
          </a:p>
        </p:txBody>
      </p:sp>
      <p:grpSp>
        <p:nvGrpSpPr>
          <p:cNvPr id="12" name="组合 102"/>
          <p:cNvGrpSpPr/>
          <p:nvPr/>
        </p:nvGrpSpPr>
        <p:grpSpPr>
          <a:xfrm>
            <a:off x="3309689" y="2386225"/>
            <a:ext cx="716841" cy="1595759"/>
            <a:chOff x="6669132" y="3004102"/>
            <a:chExt cx="1162426" cy="2599047"/>
          </a:xfrm>
        </p:grpSpPr>
        <p:sp>
          <p:nvSpPr>
            <p:cNvPr id="104" name="直接连接符 86"/>
            <p:cNvSpPr>
              <a:spLocks noChangeShapeType="1"/>
            </p:cNvSpPr>
            <p:nvPr/>
          </p:nvSpPr>
          <p:spPr bwMode="auto">
            <a:xfrm flipV="1">
              <a:off x="7255965" y="3457411"/>
              <a:ext cx="1" cy="2145738"/>
            </a:xfrm>
            <a:prstGeom prst="line">
              <a:avLst/>
            </a:prstGeom>
            <a:ln>
              <a:solidFill>
                <a:schemeClr val="accent1"/>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sz="1799">
                <a:solidFill>
                  <a:srgbClr val="0070C0"/>
                </a:solidFill>
              </a:endParaRPr>
            </a:p>
          </p:txBody>
        </p:sp>
        <p:sp>
          <p:nvSpPr>
            <p:cNvPr id="105" name="椭圆 91"/>
            <p:cNvSpPr>
              <a:spLocks noChangeArrowheads="1"/>
            </p:cNvSpPr>
            <p:nvPr/>
          </p:nvSpPr>
          <p:spPr bwMode="auto">
            <a:xfrm>
              <a:off x="6669132" y="3004102"/>
              <a:ext cx="1162426" cy="1162832"/>
            </a:xfrm>
            <a:prstGeom prst="ellipse">
              <a:avLst/>
            </a:prstGeom>
            <a:solidFill>
              <a:schemeClr val="accent4"/>
            </a:solidFill>
            <a:ln w="38100" cap="flat" cmpd="sng">
              <a:noFill/>
              <a:bevel/>
              <a:headEnd/>
              <a:tailEnd/>
            </a:ln>
            <a:effectLst/>
          </p:spPr>
          <p:txBody>
            <a:bodyPr anchor="ctr"/>
            <a:lstStyle/>
            <a:p>
              <a:pPr algn="ctr"/>
              <a:endParaRPr lang="zh-CN" altLang="zh-CN" sz="1799">
                <a:solidFill>
                  <a:srgbClr val="0070C0"/>
                </a:solidFill>
              </a:endParaRPr>
            </a:p>
          </p:txBody>
        </p:sp>
      </p:grpSp>
      <p:sp>
        <p:nvSpPr>
          <p:cNvPr id="106" name="矩形 113"/>
          <p:cNvSpPr>
            <a:spLocks noChangeArrowheads="1"/>
          </p:cNvSpPr>
          <p:nvPr/>
        </p:nvSpPr>
        <p:spPr bwMode="auto">
          <a:xfrm>
            <a:off x="3334380" y="2646018"/>
            <a:ext cx="677922" cy="22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283" tIns="28142" rIns="56283" bIns="28142">
            <a:spAutoFit/>
          </a:bodyPr>
          <a:lstStyle/>
          <a:p>
            <a:pPr defTabSz="914036"/>
            <a:r>
              <a:rPr lang="zh-CN" altLang="en-US" sz="1100" dirty="0">
                <a:solidFill>
                  <a:schemeClr val="bg1"/>
                </a:solidFill>
                <a:latin typeface="微软雅黑" pitchFamily="34" charset="-122"/>
                <a:ea typeface="微软雅黑" pitchFamily="34" charset="-122"/>
              </a:rPr>
              <a:t>输入标题</a:t>
            </a:r>
          </a:p>
        </p:txBody>
      </p:sp>
      <p:grpSp>
        <p:nvGrpSpPr>
          <p:cNvPr id="13" name="组合 106"/>
          <p:cNvGrpSpPr/>
          <p:nvPr/>
        </p:nvGrpSpPr>
        <p:grpSpPr>
          <a:xfrm>
            <a:off x="5180380" y="1882366"/>
            <a:ext cx="716841" cy="2015445"/>
            <a:chOff x="9702639" y="2183452"/>
            <a:chExt cx="1162426" cy="3282600"/>
          </a:xfrm>
        </p:grpSpPr>
        <p:sp>
          <p:nvSpPr>
            <p:cNvPr id="108" name="直接连接符 89"/>
            <p:cNvSpPr>
              <a:spLocks noChangeShapeType="1"/>
            </p:cNvSpPr>
            <p:nvPr/>
          </p:nvSpPr>
          <p:spPr bwMode="auto">
            <a:xfrm flipV="1">
              <a:off x="10305417" y="3145995"/>
              <a:ext cx="1" cy="2320057"/>
            </a:xfrm>
            <a:prstGeom prst="line">
              <a:avLst/>
            </a:prstGeom>
            <a:ln>
              <a:solidFill>
                <a:schemeClr val="accent1"/>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sz="1799">
                <a:solidFill>
                  <a:srgbClr val="0070C0"/>
                </a:solidFill>
              </a:endParaRPr>
            </a:p>
          </p:txBody>
        </p:sp>
        <p:sp>
          <p:nvSpPr>
            <p:cNvPr id="109" name="椭圆 94"/>
            <p:cNvSpPr>
              <a:spLocks noChangeArrowheads="1"/>
            </p:cNvSpPr>
            <p:nvPr/>
          </p:nvSpPr>
          <p:spPr bwMode="auto">
            <a:xfrm>
              <a:off x="9702639" y="2183452"/>
              <a:ext cx="1162426" cy="1162409"/>
            </a:xfrm>
            <a:prstGeom prst="ellipse">
              <a:avLst/>
            </a:prstGeom>
            <a:solidFill>
              <a:schemeClr val="accent3"/>
            </a:solidFill>
            <a:ln w="38100" cap="flat" cmpd="sng">
              <a:noFill/>
              <a:bevel/>
              <a:headEnd/>
              <a:tailEnd/>
            </a:ln>
            <a:effectLst/>
          </p:spPr>
          <p:txBody>
            <a:bodyPr anchor="ctr"/>
            <a:lstStyle/>
            <a:p>
              <a:pPr algn="ctr"/>
              <a:endParaRPr lang="zh-CN" altLang="zh-CN" sz="1799">
                <a:solidFill>
                  <a:srgbClr val="0070C0"/>
                </a:solidFill>
              </a:endParaRPr>
            </a:p>
          </p:txBody>
        </p:sp>
      </p:grpSp>
      <p:sp>
        <p:nvSpPr>
          <p:cNvPr id="110" name="矩形 114"/>
          <p:cNvSpPr>
            <a:spLocks noChangeArrowheads="1"/>
          </p:cNvSpPr>
          <p:nvPr/>
        </p:nvSpPr>
        <p:spPr bwMode="auto">
          <a:xfrm>
            <a:off x="5194029" y="2115481"/>
            <a:ext cx="677922" cy="22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283" tIns="28142" rIns="56283" bIns="28142">
            <a:spAutoFit/>
          </a:bodyPr>
          <a:lstStyle/>
          <a:p>
            <a:pPr defTabSz="914036"/>
            <a:r>
              <a:rPr lang="zh-CN" altLang="en-US" sz="1100" dirty="0">
                <a:solidFill>
                  <a:schemeClr val="bg1"/>
                </a:solidFill>
                <a:latin typeface="微软雅黑" pitchFamily="34" charset="-122"/>
                <a:ea typeface="微软雅黑" pitchFamily="34" charset="-122"/>
              </a:rPr>
              <a:t>输入标题</a:t>
            </a:r>
          </a:p>
        </p:txBody>
      </p:sp>
      <p:grpSp>
        <p:nvGrpSpPr>
          <p:cNvPr id="14" name="组合 110"/>
          <p:cNvGrpSpPr/>
          <p:nvPr/>
        </p:nvGrpSpPr>
        <p:grpSpPr>
          <a:xfrm>
            <a:off x="3932461" y="1365462"/>
            <a:ext cx="829963" cy="2929508"/>
            <a:chOff x="7679013" y="1341562"/>
            <a:chExt cx="1345866" cy="4771355"/>
          </a:xfrm>
        </p:grpSpPr>
        <p:sp>
          <p:nvSpPr>
            <p:cNvPr id="112" name="直接连接符 87"/>
            <p:cNvSpPr>
              <a:spLocks noChangeShapeType="1"/>
            </p:cNvSpPr>
            <p:nvPr/>
          </p:nvSpPr>
          <p:spPr bwMode="auto">
            <a:xfrm flipV="1">
              <a:off x="8361211" y="2567202"/>
              <a:ext cx="1" cy="3545715"/>
            </a:xfrm>
            <a:prstGeom prst="line">
              <a:avLst/>
            </a:prstGeom>
            <a:ln>
              <a:solidFill>
                <a:schemeClr val="accent1"/>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sz="1799">
                <a:solidFill>
                  <a:srgbClr val="0070C0"/>
                </a:solidFill>
              </a:endParaRPr>
            </a:p>
          </p:txBody>
        </p:sp>
        <p:sp>
          <p:nvSpPr>
            <p:cNvPr id="113" name="椭圆 13"/>
            <p:cNvSpPr>
              <a:spLocks noChangeArrowheads="1"/>
            </p:cNvSpPr>
            <p:nvPr/>
          </p:nvSpPr>
          <p:spPr bwMode="auto">
            <a:xfrm>
              <a:off x="7679013" y="1341562"/>
              <a:ext cx="1345866" cy="1346173"/>
            </a:xfrm>
            <a:prstGeom prst="ellipse">
              <a:avLst/>
            </a:prstGeom>
            <a:solidFill>
              <a:schemeClr val="accent1"/>
            </a:solidFill>
            <a:ln w="38100" cap="flat" cmpd="sng">
              <a:noFill/>
              <a:bevel/>
              <a:headEnd/>
              <a:tailEnd/>
            </a:ln>
            <a:effectLst/>
          </p:spPr>
          <p:txBody>
            <a:bodyPr anchor="ctr"/>
            <a:lstStyle/>
            <a:p>
              <a:pPr algn="ctr"/>
              <a:endParaRPr lang="zh-CN" altLang="zh-CN" sz="1799">
                <a:solidFill>
                  <a:srgbClr val="0070C0"/>
                </a:solidFill>
              </a:endParaRPr>
            </a:p>
          </p:txBody>
        </p:sp>
      </p:grpSp>
      <p:sp>
        <p:nvSpPr>
          <p:cNvPr id="114" name="矩形 118"/>
          <p:cNvSpPr>
            <a:spLocks noChangeArrowheads="1"/>
          </p:cNvSpPr>
          <p:nvPr/>
        </p:nvSpPr>
        <p:spPr bwMode="auto">
          <a:xfrm>
            <a:off x="3988126" y="1636644"/>
            <a:ext cx="729218" cy="24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283" tIns="28142" rIns="56283" bIns="28142">
            <a:spAutoFit/>
          </a:bodyPr>
          <a:lstStyle/>
          <a:p>
            <a:pPr defTabSz="914036"/>
            <a:r>
              <a:rPr lang="zh-CN" altLang="en-US" sz="1199" dirty="0">
                <a:solidFill>
                  <a:schemeClr val="bg1"/>
                </a:solidFill>
                <a:latin typeface="微软雅黑" pitchFamily="34" charset="-122"/>
                <a:ea typeface="微软雅黑" pitchFamily="34" charset="-122"/>
              </a:rPr>
              <a:t>输入标题</a:t>
            </a:r>
          </a:p>
        </p:txBody>
      </p:sp>
      <p:grpSp>
        <p:nvGrpSpPr>
          <p:cNvPr id="15" name="组合 114"/>
          <p:cNvGrpSpPr/>
          <p:nvPr/>
        </p:nvGrpSpPr>
        <p:grpSpPr>
          <a:xfrm>
            <a:off x="2657150" y="1874067"/>
            <a:ext cx="716841" cy="2262040"/>
            <a:chOff x="5610976" y="2169935"/>
            <a:chExt cx="1162426" cy="3684235"/>
          </a:xfrm>
        </p:grpSpPr>
        <p:sp>
          <p:nvSpPr>
            <p:cNvPr id="116" name="直接连接符 85"/>
            <p:cNvSpPr>
              <a:spLocks noChangeShapeType="1"/>
            </p:cNvSpPr>
            <p:nvPr/>
          </p:nvSpPr>
          <p:spPr bwMode="auto">
            <a:xfrm flipV="1">
              <a:off x="6178962" y="2352496"/>
              <a:ext cx="1" cy="3501674"/>
            </a:xfrm>
            <a:prstGeom prst="line">
              <a:avLst/>
            </a:prstGeom>
            <a:ln>
              <a:solidFill>
                <a:schemeClr val="accent1"/>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sz="1799">
                <a:solidFill>
                  <a:srgbClr val="0070C0"/>
                </a:solidFill>
              </a:endParaRPr>
            </a:p>
          </p:txBody>
        </p:sp>
        <p:sp>
          <p:nvSpPr>
            <p:cNvPr id="117" name="椭圆 93"/>
            <p:cNvSpPr>
              <a:spLocks noChangeArrowheads="1"/>
            </p:cNvSpPr>
            <p:nvPr/>
          </p:nvSpPr>
          <p:spPr bwMode="auto">
            <a:xfrm>
              <a:off x="5610976" y="2169935"/>
              <a:ext cx="1162426" cy="1162310"/>
            </a:xfrm>
            <a:prstGeom prst="ellipse">
              <a:avLst/>
            </a:prstGeom>
            <a:solidFill>
              <a:schemeClr val="accent3"/>
            </a:solidFill>
            <a:ln w="38100" cap="flat" cmpd="sng">
              <a:noFill/>
              <a:bevel/>
              <a:headEnd/>
              <a:tailEnd/>
            </a:ln>
            <a:effectLst/>
          </p:spPr>
          <p:txBody>
            <a:bodyPr anchor="ctr"/>
            <a:lstStyle/>
            <a:p>
              <a:pPr algn="ctr"/>
              <a:endParaRPr lang="zh-CN" altLang="zh-CN" sz="1799">
                <a:solidFill>
                  <a:srgbClr val="0070C0"/>
                </a:solidFill>
              </a:endParaRPr>
            </a:p>
          </p:txBody>
        </p:sp>
      </p:grpSp>
      <p:sp>
        <p:nvSpPr>
          <p:cNvPr id="118" name="矩形 119"/>
          <p:cNvSpPr>
            <a:spLocks noChangeArrowheads="1"/>
          </p:cNvSpPr>
          <p:nvPr/>
        </p:nvSpPr>
        <p:spPr bwMode="auto">
          <a:xfrm>
            <a:off x="2676699" y="2154344"/>
            <a:ext cx="677922" cy="22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283" tIns="28142" rIns="56283" bIns="28142">
            <a:spAutoFit/>
          </a:bodyPr>
          <a:lstStyle/>
          <a:p>
            <a:pPr defTabSz="914036"/>
            <a:r>
              <a:rPr lang="zh-CN" altLang="en-US" sz="1100" dirty="0">
                <a:solidFill>
                  <a:schemeClr val="bg1"/>
                </a:solidFill>
                <a:latin typeface="微软雅黑" pitchFamily="34" charset="-122"/>
                <a:ea typeface="微软雅黑" pitchFamily="34" charset="-122"/>
              </a:rPr>
              <a:t>输入标题</a:t>
            </a:r>
          </a:p>
        </p:txBody>
      </p:sp>
      <p:grpSp>
        <p:nvGrpSpPr>
          <p:cNvPr id="16" name="组合 118"/>
          <p:cNvGrpSpPr/>
          <p:nvPr/>
        </p:nvGrpSpPr>
        <p:grpSpPr>
          <a:xfrm>
            <a:off x="4526652" y="2520194"/>
            <a:ext cx="784714" cy="1214010"/>
            <a:chOff x="8642553" y="3222299"/>
            <a:chExt cx="1272489" cy="1977284"/>
          </a:xfrm>
        </p:grpSpPr>
        <p:sp>
          <p:nvSpPr>
            <p:cNvPr id="120" name="直接连接符 88"/>
            <p:cNvSpPr>
              <a:spLocks noChangeShapeType="1"/>
            </p:cNvSpPr>
            <p:nvPr/>
          </p:nvSpPr>
          <p:spPr bwMode="auto">
            <a:xfrm flipV="1">
              <a:off x="9285939" y="4017097"/>
              <a:ext cx="1" cy="1182486"/>
            </a:xfrm>
            <a:prstGeom prst="line">
              <a:avLst/>
            </a:prstGeom>
            <a:ln>
              <a:solidFill>
                <a:schemeClr val="accent1"/>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sz="1799">
                <a:solidFill>
                  <a:srgbClr val="0070C0"/>
                </a:solidFill>
              </a:endParaRPr>
            </a:p>
          </p:txBody>
        </p:sp>
        <p:sp>
          <p:nvSpPr>
            <p:cNvPr id="121" name="椭圆 92"/>
            <p:cNvSpPr>
              <a:spLocks noChangeArrowheads="1"/>
            </p:cNvSpPr>
            <p:nvPr/>
          </p:nvSpPr>
          <p:spPr bwMode="auto">
            <a:xfrm>
              <a:off x="8642553" y="3222299"/>
              <a:ext cx="1272489" cy="1271587"/>
            </a:xfrm>
            <a:prstGeom prst="ellipse">
              <a:avLst/>
            </a:prstGeom>
            <a:solidFill>
              <a:schemeClr val="accent2"/>
            </a:solidFill>
            <a:ln w="38100" cap="flat" cmpd="sng">
              <a:noFill/>
              <a:bevel/>
              <a:headEnd/>
              <a:tailEnd/>
            </a:ln>
            <a:effectLst/>
          </p:spPr>
          <p:txBody>
            <a:bodyPr anchor="ctr"/>
            <a:lstStyle/>
            <a:p>
              <a:pPr algn="ctr"/>
              <a:endParaRPr lang="zh-CN" altLang="zh-CN" sz="1799">
                <a:solidFill>
                  <a:srgbClr val="0070C0"/>
                </a:solidFill>
              </a:endParaRPr>
            </a:p>
          </p:txBody>
        </p:sp>
      </p:grpSp>
      <p:sp>
        <p:nvSpPr>
          <p:cNvPr id="122" name="矩形 120"/>
          <p:cNvSpPr>
            <a:spLocks noChangeArrowheads="1"/>
          </p:cNvSpPr>
          <p:nvPr/>
        </p:nvSpPr>
        <p:spPr bwMode="auto">
          <a:xfrm>
            <a:off x="4586793" y="2778651"/>
            <a:ext cx="677922" cy="22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283" tIns="28142" rIns="56283" bIns="28142">
            <a:spAutoFit/>
          </a:bodyPr>
          <a:lstStyle/>
          <a:p>
            <a:pPr defTabSz="914036"/>
            <a:r>
              <a:rPr lang="zh-CN" altLang="en-US" sz="1100" dirty="0">
                <a:solidFill>
                  <a:schemeClr val="bg1"/>
                </a:solidFill>
                <a:latin typeface="微软雅黑" pitchFamily="34" charset="-122"/>
                <a:ea typeface="微软雅黑" pitchFamily="34" charset="-122"/>
              </a:rPr>
              <a:t>输入标题</a:t>
            </a:r>
          </a:p>
        </p:txBody>
      </p:sp>
      <p:sp>
        <p:nvSpPr>
          <p:cNvPr id="123" name="矩形 122"/>
          <p:cNvSpPr/>
          <p:nvPr/>
        </p:nvSpPr>
        <p:spPr>
          <a:xfrm>
            <a:off x="6214443" y="2318736"/>
            <a:ext cx="1740890" cy="1386428"/>
          </a:xfrm>
          <a:prstGeom prst="rect">
            <a:avLst/>
          </a:prstGeom>
        </p:spPr>
        <p:txBody>
          <a:bodyPr wrap="square" lIns="56283" tIns="28142" rIns="56283" bIns="28142">
            <a:spAutoFit/>
          </a:bodyPr>
          <a:lstStyle/>
          <a:p>
            <a:pPr algn="just">
              <a:lnSpc>
                <a:spcPct val="120000"/>
              </a:lnSpc>
            </a:pPr>
            <a:r>
              <a:rPr lang="zh-CN" altLang="en-US" sz="900" dirty="0">
                <a:solidFill>
                  <a:schemeClr val="tx1">
                    <a:lumMod val="50000"/>
                    <a:lumOff val="50000"/>
                  </a:schemeClr>
                </a:solidFill>
                <a:latin typeface="微软雅黑" pitchFamily="34" charset="-122"/>
                <a:ea typeface="微软雅黑" pitchFamily="34" charset="-122"/>
              </a:rPr>
              <a:t>此处输入您的文本，或者复制您的文本粘贴到此处</a:t>
            </a:r>
            <a:r>
              <a:rPr lang="en-US" altLang="zh-CN" sz="900" dirty="0">
                <a:solidFill>
                  <a:schemeClr val="tx1">
                    <a:lumMod val="50000"/>
                    <a:lumOff val="50000"/>
                  </a:schemeClr>
                </a:solidFill>
                <a:latin typeface="微软雅黑" pitchFamily="34" charset="-122"/>
                <a:ea typeface="微软雅黑" pitchFamily="34" charset="-122"/>
              </a:rPr>
              <a:t>.</a:t>
            </a:r>
            <a:r>
              <a:rPr lang="zh-CN" altLang="en-US" sz="900" dirty="0">
                <a:solidFill>
                  <a:schemeClr val="tx1">
                    <a:lumMod val="50000"/>
                    <a:lumOff val="50000"/>
                  </a:schemeClr>
                </a:solidFill>
                <a:latin typeface="微软雅黑" pitchFamily="34" charset="-122"/>
                <a:ea typeface="微软雅黑" pitchFamily="34" charset="-122"/>
              </a:rPr>
              <a:t>此处输入您的文本，或者复制您的文本粘贴到此处</a:t>
            </a:r>
            <a:r>
              <a:rPr lang="en-US" altLang="zh-CN" sz="900" dirty="0">
                <a:solidFill>
                  <a:schemeClr val="tx1">
                    <a:lumMod val="50000"/>
                    <a:lumOff val="50000"/>
                  </a:schemeClr>
                </a:solidFill>
                <a:latin typeface="微软雅黑" pitchFamily="34" charset="-122"/>
                <a:ea typeface="微软雅黑" pitchFamily="34" charset="-122"/>
              </a:rPr>
              <a:t>.</a:t>
            </a:r>
            <a:r>
              <a:rPr lang="zh-CN" altLang="en-US" sz="900" dirty="0">
                <a:solidFill>
                  <a:schemeClr val="tx1">
                    <a:lumMod val="50000"/>
                    <a:lumOff val="50000"/>
                  </a:schemeClr>
                </a:solidFill>
                <a:latin typeface="微软雅黑" pitchFamily="34" charset="-122"/>
                <a:ea typeface="微软雅黑" pitchFamily="34" charset="-122"/>
              </a:rPr>
              <a:t>此处输入您的文本</a:t>
            </a:r>
            <a:r>
              <a:rPr lang="en-US" altLang="zh-CN" sz="900" dirty="0">
                <a:solidFill>
                  <a:schemeClr val="tx1">
                    <a:lumMod val="50000"/>
                    <a:lumOff val="50000"/>
                  </a:schemeClr>
                </a:solidFill>
                <a:latin typeface="微软雅黑" pitchFamily="34" charset="-122"/>
                <a:ea typeface="微软雅黑" pitchFamily="34" charset="-122"/>
              </a:rPr>
              <a:t>.</a:t>
            </a:r>
          </a:p>
          <a:p>
            <a:pPr algn="just">
              <a:lnSpc>
                <a:spcPct val="120000"/>
              </a:lnSpc>
            </a:pPr>
            <a:r>
              <a:rPr lang="zh-CN" altLang="en-US" sz="900" dirty="0">
                <a:solidFill>
                  <a:schemeClr val="tx1">
                    <a:lumMod val="50000"/>
                    <a:lumOff val="50000"/>
                  </a:schemeClr>
                </a:solidFill>
                <a:latin typeface="微软雅黑" pitchFamily="34" charset="-122"/>
                <a:ea typeface="微软雅黑" pitchFamily="34" charset="-122"/>
              </a:rPr>
              <a:t>此处输入您的文本，或者复制您的文本粘贴到此处</a:t>
            </a:r>
            <a:r>
              <a:rPr lang="en-US" altLang="zh-CN" sz="900" dirty="0">
                <a:solidFill>
                  <a:schemeClr val="tx1">
                    <a:lumMod val="50000"/>
                    <a:lumOff val="50000"/>
                  </a:schemeClr>
                </a:solidFill>
                <a:latin typeface="微软雅黑" pitchFamily="34" charset="-122"/>
                <a:ea typeface="微软雅黑" pitchFamily="34" charset="-122"/>
              </a:rPr>
              <a:t>.</a:t>
            </a:r>
            <a:r>
              <a:rPr lang="zh-CN" altLang="en-US" sz="900" dirty="0">
                <a:solidFill>
                  <a:schemeClr val="tx1">
                    <a:lumMod val="50000"/>
                    <a:lumOff val="50000"/>
                  </a:schemeClr>
                </a:solidFill>
                <a:latin typeface="微软雅黑" pitchFamily="34" charset="-122"/>
                <a:ea typeface="微软雅黑" pitchFamily="34" charset="-122"/>
              </a:rPr>
              <a:t>此处输入您的文本，或者复制您的文本粘贴到此处</a:t>
            </a:r>
            <a:r>
              <a:rPr lang="en-US" altLang="zh-CN" sz="900" dirty="0">
                <a:solidFill>
                  <a:schemeClr val="tx1">
                    <a:lumMod val="50000"/>
                    <a:lumOff val="50000"/>
                  </a:schemeClr>
                </a:solidFill>
                <a:latin typeface="微软雅黑" pitchFamily="34" charset="-122"/>
                <a:ea typeface="微软雅黑" pitchFamily="34" charset="-122"/>
              </a:rPr>
              <a:t>.</a:t>
            </a:r>
            <a:r>
              <a:rPr lang="zh-CN" altLang="en-US" sz="900" dirty="0">
                <a:solidFill>
                  <a:schemeClr val="tx1">
                    <a:lumMod val="50000"/>
                    <a:lumOff val="50000"/>
                  </a:schemeClr>
                </a:solidFill>
                <a:latin typeface="微软雅黑" pitchFamily="34" charset="-122"/>
                <a:ea typeface="微软雅黑" pitchFamily="34" charset="-122"/>
              </a:rPr>
              <a:t>此处输入您的文本</a:t>
            </a:r>
            <a:r>
              <a:rPr lang="en-US" altLang="zh-CN" sz="900" dirty="0">
                <a:solidFill>
                  <a:schemeClr val="tx1">
                    <a:lumMod val="50000"/>
                    <a:lumOff val="50000"/>
                  </a:schemeClr>
                </a:solidFill>
                <a:latin typeface="微软雅黑" pitchFamily="34" charset="-122"/>
                <a:ea typeface="微软雅黑" pitchFamily="34" charset="-122"/>
              </a:rPr>
              <a:t>.</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124" name="矩形 123"/>
          <p:cNvSpPr/>
          <p:nvPr/>
        </p:nvSpPr>
        <p:spPr>
          <a:xfrm>
            <a:off x="6214443" y="1852687"/>
            <a:ext cx="1740890" cy="33257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6283" tIns="28142" rIns="56283" bIns="28142" rtlCol="0" anchor="ctr"/>
          <a:lstStyle/>
          <a:p>
            <a:pPr algn="ctr"/>
            <a:endParaRPr lang="zh-CN" altLang="en-US" sz="1799">
              <a:solidFill>
                <a:srgbClr val="0070C0"/>
              </a:solidFill>
            </a:endParaRPr>
          </a:p>
        </p:txBody>
      </p:sp>
      <p:sp>
        <p:nvSpPr>
          <p:cNvPr id="125" name="TextBox 124"/>
          <p:cNvSpPr txBox="1"/>
          <p:nvPr/>
        </p:nvSpPr>
        <p:spPr>
          <a:xfrm>
            <a:off x="6234187" y="1902772"/>
            <a:ext cx="1583687" cy="241371"/>
          </a:xfrm>
          <a:prstGeom prst="rect">
            <a:avLst/>
          </a:prstGeom>
          <a:noFill/>
        </p:spPr>
        <p:txBody>
          <a:bodyPr wrap="square" lIns="56283" tIns="28142" rIns="56283" bIns="28142" rtlCol="0">
            <a:spAutoFit/>
          </a:bodyPr>
          <a:lstStyle/>
          <a:p>
            <a:r>
              <a:rPr lang="zh-CN" altLang="en-US" sz="1199" dirty="0">
                <a:solidFill>
                  <a:schemeClr val="bg1"/>
                </a:solidFill>
                <a:latin typeface="微软雅黑" pitchFamily="34" charset="-122"/>
                <a:ea typeface="微软雅黑" pitchFamily="34" charset="-122"/>
              </a:rPr>
              <a:t>点击输入内容</a:t>
            </a:r>
          </a:p>
        </p:txBody>
      </p:sp>
    </p:spTree>
    <p:extLst>
      <p:ext uri="{BB962C8B-B14F-4D97-AF65-F5344CB8AC3E}">
        <p14:creationId xmlns:p14="http://schemas.microsoft.com/office/powerpoint/2010/main" val="253888262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2"/>
                                        </p:tgtEl>
                                        <p:attrNameLst>
                                          <p:attrName>style.visibility</p:attrName>
                                        </p:attrNameLst>
                                      </p:cBhvr>
                                      <p:to>
                                        <p:strVal val="visible"/>
                                      </p:to>
                                    </p:set>
                                    <p:anim calcmode="lin" valueType="num">
                                      <p:cBhvr>
                                        <p:cTn id="15" dur="500" fill="hold"/>
                                        <p:tgtEl>
                                          <p:spTgt spid="102"/>
                                        </p:tgtEl>
                                        <p:attrNameLst>
                                          <p:attrName>ppt_w</p:attrName>
                                        </p:attrNameLst>
                                      </p:cBhvr>
                                      <p:tavLst>
                                        <p:tav tm="0">
                                          <p:val>
                                            <p:fltVal val="0"/>
                                          </p:val>
                                        </p:tav>
                                        <p:tav tm="100000">
                                          <p:val>
                                            <p:strVal val="#ppt_w"/>
                                          </p:val>
                                        </p:tav>
                                      </p:tavLst>
                                    </p:anim>
                                    <p:anim calcmode="lin" valueType="num">
                                      <p:cBhvr>
                                        <p:cTn id="16" dur="500" fill="hold"/>
                                        <p:tgtEl>
                                          <p:spTgt spid="102"/>
                                        </p:tgtEl>
                                        <p:attrNameLst>
                                          <p:attrName>ppt_h</p:attrName>
                                        </p:attrNameLst>
                                      </p:cBhvr>
                                      <p:tavLst>
                                        <p:tav tm="0">
                                          <p:val>
                                            <p:fltVal val="0"/>
                                          </p:val>
                                        </p:tav>
                                        <p:tav tm="100000">
                                          <p:val>
                                            <p:strVal val="#ppt_h"/>
                                          </p:val>
                                        </p:tav>
                                      </p:tavLst>
                                    </p:anim>
                                    <p:animEffect transition="in" filter="fade">
                                      <p:cBhvr>
                                        <p:cTn id="17" dur="500"/>
                                        <p:tgtEl>
                                          <p:spTgt spid="102"/>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98"/>
                                        </p:tgtEl>
                                        <p:attrNameLst>
                                          <p:attrName>style.visibility</p:attrName>
                                        </p:attrNameLst>
                                      </p:cBhvr>
                                      <p:to>
                                        <p:strVal val="visible"/>
                                      </p:to>
                                    </p:set>
                                    <p:anim calcmode="lin" valueType="num">
                                      <p:cBhvr>
                                        <p:cTn id="25" dur="500" fill="hold"/>
                                        <p:tgtEl>
                                          <p:spTgt spid="98"/>
                                        </p:tgtEl>
                                        <p:attrNameLst>
                                          <p:attrName>ppt_w</p:attrName>
                                        </p:attrNameLst>
                                      </p:cBhvr>
                                      <p:tavLst>
                                        <p:tav tm="0">
                                          <p:val>
                                            <p:fltVal val="0"/>
                                          </p:val>
                                        </p:tav>
                                        <p:tav tm="100000">
                                          <p:val>
                                            <p:strVal val="#ppt_w"/>
                                          </p:val>
                                        </p:tav>
                                      </p:tavLst>
                                    </p:anim>
                                    <p:anim calcmode="lin" valueType="num">
                                      <p:cBhvr>
                                        <p:cTn id="26" dur="500" fill="hold"/>
                                        <p:tgtEl>
                                          <p:spTgt spid="98"/>
                                        </p:tgtEl>
                                        <p:attrNameLst>
                                          <p:attrName>ppt_h</p:attrName>
                                        </p:attrNameLst>
                                      </p:cBhvr>
                                      <p:tavLst>
                                        <p:tav tm="0">
                                          <p:val>
                                            <p:fltVal val="0"/>
                                          </p:val>
                                        </p:tav>
                                        <p:tav tm="100000">
                                          <p:val>
                                            <p:strVal val="#ppt_h"/>
                                          </p:val>
                                        </p:tav>
                                      </p:tavLst>
                                    </p:anim>
                                    <p:animEffect transition="in" filter="fade">
                                      <p:cBhvr>
                                        <p:cTn id="27" dur="500"/>
                                        <p:tgtEl>
                                          <p:spTgt spid="98"/>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18"/>
                                        </p:tgtEl>
                                        <p:attrNameLst>
                                          <p:attrName>style.visibility</p:attrName>
                                        </p:attrNameLst>
                                      </p:cBhvr>
                                      <p:to>
                                        <p:strVal val="visible"/>
                                      </p:to>
                                    </p:set>
                                    <p:anim calcmode="lin" valueType="num">
                                      <p:cBhvr>
                                        <p:cTn id="35" dur="500" fill="hold"/>
                                        <p:tgtEl>
                                          <p:spTgt spid="118"/>
                                        </p:tgtEl>
                                        <p:attrNameLst>
                                          <p:attrName>ppt_w</p:attrName>
                                        </p:attrNameLst>
                                      </p:cBhvr>
                                      <p:tavLst>
                                        <p:tav tm="0">
                                          <p:val>
                                            <p:fltVal val="0"/>
                                          </p:val>
                                        </p:tav>
                                        <p:tav tm="100000">
                                          <p:val>
                                            <p:strVal val="#ppt_w"/>
                                          </p:val>
                                        </p:tav>
                                      </p:tavLst>
                                    </p:anim>
                                    <p:anim calcmode="lin" valueType="num">
                                      <p:cBhvr>
                                        <p:cTn id="36" dur="500" fill="hold"/>
                                        <p:tgtEl>
                                          <p:spTgt spid="118"/>
                                        </p:tgtEl>
                                        <p:attrNameLst>
                                          <p:attrName>ppt_h</p:attrName>
                                        </p:attrNameLst>
                                      </p:cBhvr>
                                      <p:tavLst>
                                        <p:tav tm="0">
                                          <p:val>
                                            <p:fltVal val="0"/>
                                          </p:val>
                                        </p:tav>
                                        <p:tav tm="100000">
                                          <p:val>
                                            <p:strVal val="#ppt_h"/>
                                          </p:val>
                                        </p:tav>
                                      </p:tavLst>
                                    </p:anim>
                                    <p:animEffect transition="in" filter="fade">
                                      <p:cBhvr>
                                        <p:cTn id="37" dur="500"/>
                                        <p:tgtEl>
                                          <p:spTgt spid="11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06"/>
                                        </p:tgtEl>
                                        <p:attrNameLst>
                                          <p:attrName>style.visibility</p:attrName>
                                        </p:attrNameLst>
                                      </p:cBhvr>
                                      <p:to>
                                        <p:strVal val="visible"/>
                                      </p:to>
                                    </p:set>
                                    <p:anim calcmode="lin" valueType="num">
                                      <p:cBhvr>
                                        <p:cTn id="45" dur="500" fill="hold"/>
                                        <p:tgtEl>
                                          <p:spTgt spid="106"/>
                                        </p:tgtEl>
                                        <p:attrNameLst>
                                          <p:attrName>ppt_w</p:attrName>
                                        </p:attrNameLst>
                                      </p:cBhvr>
                                      <p:tavLst>
                                        <p:tav tm="0">
                                          <p:val>
                                            <p:fltVal val="0"/>
                                          </p:val>
                                        </p:tav>
                                        <p:tav tm="100000">
                                          <p:val>
                                            <p:strVal val="#ppt_w"/>
                                          </p:val>
                                        </p:tav>
                                      </p:tavLst>
                                    </p:anim>
                                    <p:anim calcmode="lin" valueType="num">
                                      <p:cBhvr>
                                        <p:cTn id="46" dur="500" fill="hold"/>
                                        <p:tgtEl>
                                          <p:spTgt spid="106"/>
                                        </p:tgtEl>
                                        <p:attrNameLst>
                                          <p:attrName>ppt_h</p:attrName>
                                        </p:attrNameLst>
                                      </p:cBhvr>
                                      <p:tavLst>
                                        <p:tav tm="0">
                                          <p:val>
                                            <p:fltVal val="0"/>
                                          </p:val>
                                        </p:tav>
                                        <p:tav tm="100000">
                                          <p:val>
                                            <p:strVal val="#ppt_h"/>
                                          </p:val>
                                        </p:tav>
                                      </p:tavLst>
                                    </p:anim>
                                    <p:animEffect transition="in" filter="fade">
                                      <p:cBhvr>
                                        <p:cTn id="47" dur="500"/>
                                        <p:tgtEl>
                                          <p:spTgt spid="106"/>
                                        </p:tgtEl>
                                      </p:cBhvr>
                                    </p:animEffect>
                                  </p:childTnLst>
                                </p:cTn>
                              </p:par>
                            </p:childTnLst>
                          </p:cTn>
                        </p:par>
                        <p:par>
                          <p:cTn id="48" fill="hold">
                            <p:stCondLst>
                              <p:cond delay="45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114"/>
                                        </p:tgtEl>
                                        <p:attrNameLst>
                                          <p:attrName>style.visibility</p:attrName>
                                        </p:attrNameLst>
                                      </p:cBhvr>
                                      <p:to>
                                        <p:strVal val="visible"/>
                                      </p:to>
                                    </p:set>
                                    <p:anim calcmode="lin" valueType="num">
                                      <p:cBhvr>
                                        <p:cTn id="55" dur="500" fill="hold"/>
                                        <p:tgtEl>
                                          <p:spTgt spid="114"/>
                                        </p:tgtEl>
                                        <p:attrNameLst>
                                          <p:attrName>ppt_w</p:attrName>
                                        </p:attrNameLst>
                                      </p:cBhvr>
                                      <p:tavLst>
                                        <p:tav tm="0">
                                          <p:val>
                                            <p:fltVal val="0"/>
                                          </p:val>
                                        </p:tav>
                                        <p:tav tm="100000">
                                          <p:val>
                                            <p:strVal val="#ppt_w"/>
                                          </p:val>
                                        </p:tav>
                                      </p:tavLst>
                                    </p:anim>
                                    <p:anim calcmode="lin" valueType="num">
                                      <p:cBhvr>
                                        <p:cTn id="56" dur="500" fill="hold"/>
                                        <p:tgtEl>
                                          <p:spTgt spid="114"/>
                                        </p:tgtEl>
                                        <p:attrNameLst>
                                          <p:attrName>ppt_h</p:attrName>
                                        </p:attrNameLst>
                                      </p:cBhvr>
                                      <p:tavLst>
                                        <p:tav tm="0">
                                          <p:val>
                                            <p:fltVal val="0"/>
                                          </p:val>
                                        </p:tav>
                                        <p:tav tm="100000">
                                          <p:val>
                                            <p:strVal val="#ppt_h"/>
                                          </p:val>
                                        </p:tav>
                                      </p:tavLst>
                                    </p:anim>
                                    <p:animEffect transition="in" filter="fade">
                                      <p:cBhvr>
                                        <p:cTn id="57" dur="500"/>
                                        <p:tgtEl>
                                          <p:spTgt spid="114"/>
                                        </p:tgtEl>
                                      </p:cBhvr>
                                    </p:animEffect>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22"/>
                                        </p:tgtEl>
                                        <p:attrNameLst>
                                          <p:attrName>style.visibility</p:attrName>
                                        </p:attrNameLst>
                                      </p:cBhvr>
                                      <p:to>
                                        <p:strVal val="visible"/>
                                      </p:to>
                                    </p:set>
                                    <p:anim calcmode="lin" valueType="num">
                                      <p:cBhvr>
                                        <p:cTn id="65" dur="500" fill="hold"/>
                                        <p:tgtEl>
                                          <p:spTgt spid="122"/>
                                        </p:tgtEl>
                                        <p:attrNameLst>
                                          <p:attrName>ppt_w</p:attrName>
                                        </p:attrNameLst>
                                      </p:cBhvr>
                                      <p:tavLst>
                                        <p:tav tm="0">
                                          <p:val>
                                            <p:fltVal val="0"/>
                                          </p:val>
                                        </p:tav>
                                        <p:tav tm="100000">
                                          <p:val>
                                            <p:strVal val="#ppt_w"/>
                                          </p:val>
                                        </p:tav>
                                      </p:tavLst>
                                    </p:anim>
                                    <p:anim calcmode="lin" valueType="num">
                                      <p:cBhvr>
                                        <p:cTn id="66" dur="500" fill="hold"/>
                                        <p:tgtEl>
                                          <p:spTgt spid="122"/>
                                        </p:tgtEl>
                                        <p:attrNameLst>
                                          <p:attrName>ppt_h</p:attrName>
                                        </p:attrNameLst>
                                      </p:cBhvr>
                                      <p:tavLst>
                                        <p:tav tm="0">
                                          <p:val>
                                            <p:fltVal val="0"/>
                                          </p:val>
                                        </p:tav>
                                        <p:tav tm="100000">
                                          <p:val>
                                            <p:strVal val="#ppt_h"/>
                                          </p:val>
                                        </p:tav>
                                      </p:tavLst>
                                    </p:anim>
                                    <p:animEffect transition="in" filter="fade">
                                      <p:cBhvr>
                                        <p:cTn id="67" dur="500"/>
                                        <p:tgtEl>
                                          <p:spTgt spid="122"/>
                                        </p:tgtEl>
                                      </p:cBhvr>
                                    </p:animEffect>
                                  </p:childTnLst>
                                </p:cTn>
                              </p:par>
                            </p:childTnLst>
                          </p:cTn>
                        </p:par>
                        <p:par>
                          <p:cTn id="68" fill="hold">
                            <p:stCondLst>
                              <p:cond delay="6500"/>
                            </p:stCondLst>
                            <p:childTnLst>
                              <p:par>
                                <p:cTn id="69" presetID="22" presetClass="entr" presetSubtype="4"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500"/>
                                        <p:tgtEl>
                                          <p:spTgt spid="13"/>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7500"/>
                            </p:stCondLst>
                            <p:childTnLst>
                              <p:par>
                                <p:cTn id="79" presetID="2" presetClass="entr" presetSubtype="2" fill="hold" grpId="0" nodeType="afterEffect">
                                  <p:stCondLst>
                                    <p:cond delay="0"/>
                                  </p:stCondLst>
                                  <p:childTnLst>
                                    <p:set>
                                      <p:cBhvr>
                                        <p:cTn id="80" dur="1" fill="hold">
                                          <p:stCondLst>
                                            <p:cond delay="0"/>
                                          </p:stCondLst>
                                        </p:cTn>
                                        <p:tgtEl>
                                          <p:spTgt spid="124"/>
                                        </p:tgtEl>
                                        <p:attrNameLst>
                                          <p:attrName>style.visibility</p:attrName>
                                        </p:attrNameLst>
                                      </p:cBhvr>
                                      <p:to>
                                        <p:strVal val="visible"/>
                                      </p:to>
                                    </p:set>
                                    <p:anim calcmode="lin" valueType="num">
                                      <p:cBhvr additive="base">
                                        <p:cTn id="81" dur="500" fill="hold"/>
                                        <p:tgtEl>
                                          <p:spTgt spid="124"/>
                                        </p:tgtEl>
                                        <p:attrNameLst>
                                          <p:attrName>ppt_x</p:attrName>
                                        </p:attrNameLst>
                                      </p:cBhvr>
                                      <p:tavLst>
                                        <p:tav tm="0">
                                          <p:val>
                                            <p:strVal val="1+#ppt_w/2"/>
                                          </p:val>
                                        </p:tav>
                                        <p:tav tm="100000">
                                          <p:val>
                                            <p:strVal val="#ppt_x"/>
                                          </p:val>
                                        </p:tav>
                                      </p:tavLst>
                                    </p:anim>
                                    <p:anim calcmode="lin" valueType="num">
                                      <p:cBhvr additive="base">
                                        <p:cTn id="82" dur="500" fill="hold"/>
                                        <p:tgtEl>
                                          <p:spTgt spid="124"/>
                                        </p:tgtEl>
                                        <p:attrNameLst>
                                          <p:attrName>ppt_y</p:attrName>
                                        </p:attrNameLst>
                                      </p:cBhvr>
                                      <p:tavLst>
                                        <p:tav tm="0">
                                          <p:val>
                                            <p:strVal val="#ppt_y"/>
                                          </p:val>
                                        </p:tav>
                                        <p:tav tm="100000">
                                          <p:val>
                                            <p:strVal val="#ppt_y"/>
                                          </p:val>
                                        </p:tav>
                                      </p:tavLst>
                                    </p:anim>
                                  </p:childTnLst>
                                </p:cTn>
                              </p:par>
                            </p:childTnLst>
                          </p:cTn>
                        </p:par>
                        <p:par>
                          <p:cTn id="83" fill="hold">
                            <p:stCondLst>
                              <p:cond delay="80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125"/>
                                        </p:tgtEl>
                                        <p:attrNameLst>
                                          <p:attrName>style.visibility</p:attrName>
                                        </p:attrNameLst>
                                      </p:cBhvr>
                                      <p:to>
                                        <p:strVal val="visible"/>
                                      </p:to>
                                    </p:set>
                                    <p:anim calcmode="lin" valueType="num">
                                      <p:cBhvr>
                                        <p:cTn id="86" dur="500" fill="hold"/>
                                        <p:tgtEl>
                                          <p:spTgt spid="125"/>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125"/>
                                        </p:tgtEl>
                                        <p:attrNameLst>
                                          <p:attrName>ppt_y</p:attrName>
                                        </p:attrNameLst>
                                      </p:cBhvr>
                                      <p:tavLst>
                                        <p:tav tm="0">
                                          <p:val>
                                            <p:strVal val="#ppt_y"/>
                                          </p:val>
                                        </p:tav>
                                        <p:tav tm="100000">
                                          <p:val>
                                            <p:strVal val="#ppt_y"/>
                                          </p:val>
                                        </p:tav>
                                      </p:tavLst>
                                    </p:anim>
                                    <p:anim calcmode="lin" valueType="num">
                                      <p:cBhvr>
                                        <p:cTn id="88" dur="500" fill="hold"/>
                                        <p:tgtEl>
                                          <p:spTgt spid="125"/>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125"/>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125"/>
                                        </p:tgtEl>
                                      </p:cBhvr>
                                    </p:animEffect>
                                  </p:childTnLst>
                                </p:cTn>
                              </p:par>
                            </p:childTnLst>
                          </p:cTn>
                        </p:par>
                        <p:par>
                          <p:cTn id="91" fill="hold">
                            <p:stCondLst>
                              <p:cond delay="8750"/>
                            </p:stCondLst>
                            <p:childTnLst>
                              <p:par>
                                <p:cTn id="92" presetID="42" presetClass="entr" presetSubtype="0" fill="hold" grpId="0" nodeType="afterEffect">
                                  <p:stCondLst>
                                    <p:cond delay="0"/>
                                  </p:stCondLst>
                                  <p:childTnLst>
                                    <p:set>
                                      <p:cBhvr>
                                        <p:cTn id="93" dur="1" fill="hold">
                                          <p:stCondLst>
                                            <p:cond delay="0"/>
                                          </p:stCondLst>
                                        </p:cTn>
                                        <p:tgtEl>
                                          <p:spTgt spid="123"/>
                                        </p:tgtEl>
                                        <p:attrNameLst>
                                          <p:attrName>style.visibility</p:attrName>
                                        </p:attrNameLst>
                                      </p:cBhvr>
                                      <p:to>
                                        <p:strVal val="visible"/>
                                      </p:to>
                                    </p:set>
                                    <p:animEffect transition="in" filter="fade">
                                      <p:cBhvr>
                                        <p:cTn id="94" dur="1000"/>
                                        <p:tgtEl>
                                          <p:spTgt spid="123"/>
                                        </p:tgtEl>
                                      </p:cBhvr>
                                    </p:animEffect>
                                    <p:anim calcmode="lin" valueType="num">
                                      <p:cBhvr>
                                        <p:cTn id="95" dur="1000" fill="hold"/>
                                        <p:tgtEl>
                                          <p:spTgt spid="123"/>
                                        </p:tgtEl>
                                        <p:attrNameLst>
                                          <p:attrName>ppt_x</p:attrName>
                                        </p:attrNameLst>
                                      </p:cBhvr>
                                      <p:tavLst>
                                        <p:tav tm="0">
                                          <p:val>
                                            <p:strVal val="#ppt_x"/>
                                          </p:val>
                                        </p:tav>
                                        <p:tav tm="100000">
                                          <p:val>
                                            <p:strVal val="#ppt_x"/>
                                          </p:val>
                                        </p:tav>
                                      </p:tavLst>
                                    </p:anim>
                                    <p:anim calcmode="lin" valueType="num">
                                      <p:cBhvr>
                                        <p:cTn id="9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2" grpId="0"/>
      <p:bldP spid="106" grpId="0"/>
      <p:bldP spid="110" grpId="0"/>
      <p:bldP spid="114" grpId="0"/>
      <p:bldP spid="118" grpId="0"/>
      <p:bldP spid="122" grpId="0"/>
      <p:bldP spid="123" grpId="0"/>
      <p:bldP spid="124" grpId="0" animBg="1"/>
      <p:bldP spid="1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686324" y="3737704"/>
            <a:ext cx="7771352" cy="0"/>
          </a:xfrm>
          <a:prstGeom prst="line">
            <a:avLst/>
          </a:prstGeom>
          <a:ln w="3175">
            <a:solidFill>
              <a:srgbClr val="7F8C8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680918" y="3673910"/>
            <a:ext cx="127574" cy="1275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11" name="Oval 10"/>
          <p:cNvSpPr/>
          <p:nvPr/>
        </p:nvSpPr>
        <p:spPr>
          <a:xfrm>
            <a:off x="3568891" y="3673910"/>
            <a:ext cx="127574" cy="12759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12" name="Oval 11"/>
          <p:cNvSpPr/>
          <p:nvPr/>
        </p:nvSpPr>
        <p:spPr>
          <a:xfrm>
            <a:off x="5452202" y="3673910"/>
            <a:ext cx="127574" cy="1275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13" name="Oval 12"/>
          <p:cNvSpPr/>
          <p:nvPr/>
        </p:nvSpPr>
        <p:spPr>
          <a:xfrm>
            <a:off x="7335514" y="3673910"/>
            <a:ext cx="127574" cy="12759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1518371" y="3866293"/>
            <a:ext cx="452665" cy="238517"/>
          </a:xfrm>
          <a:prstGeom prst="rect">
            <a:avLst/>
          </a:prstGeom>
          <a:noFill/>
        </p:spPr>
        <p:txBody>
          <a:bodyPr wrap="none" lIns="68568" tIns="34285" rIns="68568" bIns="34285" rtlCol="0">
            <a:spAutoFit/>
          </a:bodyPr>
          <a:lstStyle/>
          <a:p>
            <a:pPr algn="ctr"/>
            <a:r>
              <a:rPr lang="en-US" sz="1100" b="1"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2013</a:t>
            </a:r>
          </a:p>
        </p:txBody>
      </p:sp>
      <p:sp>
        <p:nvSpPr>
          <p:cNvPr id="16" name="TextBox 15"/>
          <p:cNvSpPr txBox="1"/>
          <p:nvPr/>
        </p:nvSpPr>
        <p:spPr>
          <a:xfrm>
            <a:off x="3406346" y="3866293"/>
            <a:ext cx="452665" cy="238517"/>
          </a:xfrm>
          <a:prstGeom prst="rect">
            <a:avLst/>
          </a:prstGeom>
          <a:noFill/>
        </p:spPr>
        <p:txBody>
          <a:bodyPr wrap="none" lIns="68568" tIns="34285" rIns="68568" bIns="34285" rtlCol="0">
            <a:spAutoFit/>
          </a:bodyPr>
          <a:lstStyle/>
          <a:p>
            <a:pPr algn="ctr"/>
            <a:r>
              <a:rPr lang="en-US" sz="1100" b="1"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2014</a:t>
            </a:r>
          </a:p>
        </p:txBody>
      </p:sp>
      <p:sp>
        <p:nvSpPr>
          <p:cNvPr id="17" name="TextBox 16"/>
          <p:cNvSpPr txBox="1"/>
          <p:nvPr/>
        </p:nvSpPr>
        <p:spPr>
          <a:xfrm>
            <a:off x="5289657" y="3866293"/>
            <a:ext cx="452665" cy="238517"/>
          </a:xfrm>
          <a:prstGeom prst="rect">
            <a:avLst/>
          </a:prstGeom>
          <a:noFill/>
        </p:spPr>
        <p:txBody>
          <a:bodyPr wrap="none" lIns="68568" tIns="34285" rIns="68568" bIns="34285" rtlCol="0">
            <a:spAutoFit/>
          </a:bodyPr>
          <a:lstStyle/>
          <a:p>
            <a:pPr algn="ctr"/>
            <a:r>
              <a:rPr lang="en-US" sz="1100" b="1"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2016</a:t>
            </a:r>
          </a:p>
        </p:txBody>
      </p:sp>
      <p:sp>
        <p:nvSpPr>
          <p:cNvPr id="18" name="TextBox 17"/>
          <p:cNvSpPr txBox="1"/>
          <p:nvPr/>
        </p:nvSpPr>
        <p:spPr>
          <a:xfrm>
            <a:off x="7172966" y="3866293"/>
            <a:ext cx="452665" cy="238517"/>
          </a:xfrm>
          <a:prstGeom prst="rect">
            <a:avLst/>
          </a:prstGeom>
          <a:noFill/>
        </p:spPr>
        <p:txBody>
          <a:bodyPr wrap="none" lIns="68568" tIns="34285" rIns="68568" bIns="34285" rtlCol="0">
            <a:spAutoFit/>
          </a:bodyPr>
          <a:lstStyle/>
          <a:p>
            <a:pPr algn="ctr"/>
            <a:r>
              <a:rPr lang="en-US" sz="1100" b="1"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2017</a:t>
            </a:r>
          </a:p>
        </p:txBody>
      </p:sp>
      <p:sp>
        <p:nvSpPr>
          <p:cNvPr id="19" name="Rounded Rectangle 18"/>
          <p:cNvSpPr/>
          <p:nvPr/>
        </p:nvSpPr>
        <p:spPr>
          <a:xfrm>
            <a:off x="686324" y="3169531"/>
            <a:ext cx="2946351" cy="9569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20" name="Rounded Rectangle 19"/>
          <p:cNvSpPr/>
          <p:nvPr/>
        </p:nvSpPr>
        <p:spPr>
          <a:xfrm>
            <a:off x="2561661" y="2924093"/>
            <a:ext cx="2946351" cy="9569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21" name="Rounded Rectangle 20"/>
          <p:cNvSpPr/>
          <p:nvPr/>
        </p:nvSpPr>
        <p:spPr>
          <a:xfrm>
            <a:off x="4452946" y="2678653"/>
            <a:ext cx="2946351" cy="9569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22" name="Rounded Rectangle 21"/>
          <p:cNvSpPr/>
          <p:nvPr/>
        </p:nvSpPr>
        <p:spPr>
          <a:xfrm>
            <a:off x="6197033" y="2433215"/>
            <a:ext cx="2946351" cy="956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en-US" sz="1799">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2"/>
          <p:cNvSpPr txBox="1"/>
          <p:nvPr/>
        </p:nvSpPr>
        <p:spPr>
          <a:xfrm>
            <a:off x="679213" y="2464566"/>
            <a:ext cx="1713407" cy="654015"/>
          </a:xfrm>
          <a:prstGeom prst="rect">
            <a:avLst/>
          </a:prstGeom>
          <a:noFill/>
        </p:spPr>
        <p:txBody>
          <a:bodyPr wrap="square" lIns="68568" tIns="34285" rIns="68568" bIns="34285" rtlCol="0">
            <a:spAutoFit/>
          </a:bodyPr>
          <a:lstStyle/>
          <a:p>
            <a:r>
              <a:rPr lang="zh-CN" altLang="en-US" sz="1100" b="1" dirty="0">
                <a:solidFill>
                  <a:schemeClr val="accent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4" name="TextBox 23"/>
          <p:cNvSpPr txBox="1"/>
          <p:nvPr/>
        </p:nvSpPr>
        <p:spPr>
          <a:xfrm>
            <a:off x="2489075" y="2212617"/>
            <a:ext cx="1713407" cy="669276"/>
          </a:xfrm>
          <a:prstGeom prst="rect">
            <a:avLst/>
          </a:prstGeom>
          <a:noFill/>
        </p:spPr>
        <p:txBody>
          <a:bodyPr wrap="square" lIns="68568" tIns="34285" rIns="68568" bIns="34285" rtlCol="0">
            <a:spAutoFit/>
          </a:bodyPr>
          <a:lstStyle/>
          <a:p>
            <a:r>
              <a:rPr lang="zh-CN" altLang="en-US" sz="1199" b="1" dirty="0">
                <a:solidFill>
                  <a:schemeClr val="accent2"/>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5" name="TextBox 24"/>
          <p:cNvSpPr txBox="1"/>
          <p:nvPr/>
        </p:nvSpPr>
        <p:spPr>
          <a:xfrm>
            <a:off x="4398127" y="1996659"/>
            <a:ext cx="1713407" cy="654015"/>
          </a:xfrm>
          <a:prstGeom prst="rect">
            <a:avLst/>
          </a:prstGeom>
          <a:noFill/>
        </p:spPr>
        <p:txBody>
          <a:bodyPr wrap="square" lIns="68568" tIns="34285" rIns="68568" bIns="34285" rtlCol="0">
            <a:spAutoFit/>
          </a:bodyPr>
          <a:lstStyle/>
          <a:p>
            <a:r>
              <a:rPr lang="zh-CN" altLang="en-US" sz="1100" b="1" dirty="0">
                <a:solidFill>
                  <a:schemeClr val="accent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6" name="TextBox 25"/>
          <p:cNvSpPr txBox="1"/>
          <p:nvPr/>
        </p:nvSpPr>
        <p:spPr>
          <a:xfrm>
            <a:off x="6194848" y="1744709"/>
            <a:ext cx="1713407" cy="669276"/>
          </a:xfrm>
          <a:prstGeom prst="rect">
            <a:avLst/>
          </a:prstGeom>
          <a:noFill/>
        </p:spPr>
        <p:txBody>
          <a:bodyPr wrap="square" lIns="68568" tIns="34285" rIns="68568" bIns="34285" rtlCol="0">
            <a:spAutoFit/>
          </a:bodyPr>
          <a:lstStyle/>
          <a:p>
            <a:r>
              <a:rPr lang="zh-CN" altLang="en-US" sz="1199" b="1" dirty="0">
                <a:solidFill>
                  <a:schemeClr val="accent4"/>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p>
          <a:p>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7" name="Rectangle 26"/>
          <p:cNvSpPr/>
          <p:nvPr/>
        </p:nvSpPr>
        <p:spPr>
          <a:xfrm>
            <a:off x="679214" y="2088357"/>
            <a:ext cx="436634" cy="392277"/>
          </a:xfrm>
          <a:prstGeom prst="rect">
            <a:avLst/>
          </a:prstGeom>
        </p:spPr>
        <p:txBody>
          <a:bodyPr wrap="none" lIns="68568" tIns="34285" rIns="68568" bIns="34285">
            <a:spAutoFit/>
          </a:bodyPr>
          <a:lstStyle/>
          <a:p>
            <a:r>
              <a:rPr lang="en-US" sz="2099"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28" name="Rectangle 27"/>
          <p:cNvSpPr/>
          <p:nvPr/>
        </p:nvSpPr>
        <p:spPr>
          <a:xfrm>
            <a:off x="2489076" y="1828513"/>
            <a:ext cx="436634" cy="392277"/>
          </a:xfrm>
          <a:prstGeom prst="rect">
            <a:avLst/>
          </a:prstGeom>
        </p:spPr>
        <p:txBody>
          <a:bodyPr wrap="none" lIns="68568" tIns="34285" rIns="68568" bIns="34285">
            <a:spAutoFit/>
          </a:bodyPr>
          <a:lstStyle/>
          <a:p>
            <a:r>
              <a:rPr lang="en-US" sz="2099"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29" name="Rectangle 28"/>
          <p:cNvSpPr/>
          <p:nvPr/>
        </p:nvSpPr>
        <p:spPr>
          <a:xfrm>
            <a:off x="4452948" y="1592272"/>
            <a:ext cx="436634" cy="392277"/>
          </a:xfrm>
          <a:prstGeom prst="rect">
            <a:avLst/>
          </a:prstGeom>
        </p:spPr>
        <p:txBody>
          <a:bodyPr wrap="none" lIns="68568" tIns="34285" rIns="68568" bIns="34285">
            <a:spAutoFit/>
          </a:bodyPr>
          <a:lstStyle/>
          <a:p>
            <a:r>
              <a:rPr lang="en-US" sz="2099"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30" name="Rectangle 29"/>
          <p:cNvSpPr/>
          <p:nvPr/>
        </p:nvSpPr>
        <p:spPr>
          <a:xfrm>
            <a:off x="6194849" y="1321580"/>
            <a:ext cx="436634" cy="392277"/>
          </a:xfrm>
          <a:prstGeom prst="rect">
            <a:avLst/>
          </a:prstGeom>
        </p:spPr>
        <p:txBody>
          <a:bodyPr wrap="none" lIns="68568" tIns="34285" rIns="68568" bIns="34285">
            <a:spAutoFit/>
          </a:bodyPr>
          <a:lstStyle/>
          <a:p>
            <a:r>
              <a:rPr lang="en-US" sz="2099"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04</a:t>
            </a:r>
          </a:p>
        </p:txBody>
      </p:sp>
    </p:spTree>
    <p:extLst>
      <p:ext uri="{BB962C8B-B14F-4D97-AF65-F5344CB8AC3E}">
        <p14:creationId xmlns:p14="http://schemas.microsoft.com/office/powerpoint/2010/main" val="4352050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fltVal val="0.5"/>
                                          </p:val>
                                        </p:tav>
                                        <p:tav tm="100000">
                                          <p:val>
                                            <p:strVal val="#ppt_x"/>
                                          </p:val>
                                        </p:tav>
                                      </p:tavLst>
                                    </p:anim>
                                    <p:anim calcmode="lin" valueType="num">
                                      <p:cBhvr>
                                        <p:cTn id="34" dur="500" fill="hold"/>
                                        <p:tgtEl>
                                          <p:spTgt spid="28"/>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anim calcmode="lin" valueType="num">
                                      <p:cBhvr>
                                        <p:cTn id="40" dur="500" fill="hold"/>
                                        <p:tgtEl>
                                          <p:spTgt spid="29"/>
                                        </p:tgtEl>
                                        <p:attrNameLst>
                                          <p:attrName>ppt_x</p:attrName>
                                        </p:attrNameLst>
                                      </p:cBhvr>
                                      <p:tavLst>
                                        <p:tav tm="0">
                                          <p:val>
                                            <p:fltVal val="0.5"/>
                                          </p:val>
                                        </p:tav>
                                        <p:tav tm="100000">
                                          <p:val>
                                            <p:strVal val="#ppt_x"/>
                                          </p:val>
                                        </p:tav>
                                      </p:tavLst>
                                    </p:anim>
                                    <p:anim calcmode="lin" valueType="num">
                                      <p:cBhvr>
                                        <p:cTn id="41" dur="500" fill="hold"/>
                                        <p:tgtEl>
                                          <p:spTgt spid="29"/>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anim calcmode="lin" valueType="num">
                                      <p:cBhvr>
                                        <p:cTn id="47" dur="500" fill="hold"/>
                                        <p:tgtEl>
                                          <p:spTgt spid="30"/>
                                        </p:tgtEl>
                                        <p:attrNameLst>
                                          <p:attrName>ppt_x</p:attrName>
                                        </p:attrNameLst>
                                      </p:cBhvr>
                                      <p:tavLst>
                                        <p:tav tm="0">
                                          <p:val>
                                            <p:fltVal val="0.5"/>
                                          </p:val>
                                        </p:tav>
                                        <p:tav tm="100000">
                                          <p:val>
                                            <p:strVal val="#ppt_x"/>
                                          </p:val>
                                        </p:tav>
                                      </p:tavLst>
                                    </p:anim>
                                    <p:anim calcmode="lin" valueType="num">
                                      <p:cBhvr>
                                        <p:cTn id="48" dur="500" fill="hold"/>
                                        <p:tgtEl>
                                          <p:spTgt spid="30"/>
                                        </p:tgtEl>
                                        <p:attrNameLst>
                                          <p:attrName>ppt_y</p:attrName>
                                        </p:attrNameLst>
                                      </p:cBhvr>
                                      <p:tavLst>
                                        <p:tav tm="0">
                                          <p:val>
                                            <p:fltVal val="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p:tgtEl>
                                          <p:spTgt spid="23"/>
                                        </p:tgtEl>
                                        <p:attrNameLst>
                                          <p:attrName>ppt_x</p:attrName>
                                        </p:attrNameLst>
                                      </p:cBhvr>
                                      <p:tavLst>
                                        <p:tav tm="0">
                                          <p:val>
                                            <p:strVal val="#ppt_x-#ppt_w*1.125000"/>
                                          </p:val>
                                        </p:tav>
                                        <p:tav tm="100000">
                                          <p:val>
                                            <p:strVal val="#ppt_x"/>
                                          </p:val>
                                        </p:tav>
                                      </p:tavLst>
                                    </p:anim>
                                    <p:animEffect transition="in" filter="wipe(right)">
                                      <p:cBhvr>
                                        <p:cTn id="54" dur="500"/>
                                        <p:tgtEl>
                                          <p:spTgt spid="23"/>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p:tgtEl>
                                          <p:spTgt spid="24"/>
                                        </p:tgtEl>
                                        <p:attrNameLst>
                                          <p:attrName>ppt_x</p:attrName>
                                        </p:attrNameLst>
                                      </p:cBhvr>
                                      <p:tavLst>
                                        <p:tav tm="0">
                                          <p:val>
                                            <p:strVal val="#ppt_x-#ppt_w*1.125000"/>
                                          </p:val>
                                        </p:tav>
                                        <p:tav tm="100000">
                                          <p:val>
                                            <p:strVal val="#ppt_x"/>
                                          </p:val>
                                        </p:tav>
                                      </p:tavLst>
                                    </p:anim>
                                    <p:animEffect transition="in" filter="wipe(right)">
                                      <p:cBhvr>
                                        <p:cTn id="58" dur="500"/>
                                        <p:tgtEl>
                                          <p:spTgt spid="24"/>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p:tgtEl>
                                          <p:spTgt spid="25"/>
                                        </p:tgtEl>
                                        <p:attrNameLst>
                                          <p:attrName>ppt_x</p:attrName>
                                        </p:attrNameLst>
                                      </p:cBhvr>
                                      <p:tavLst>
                                        <p:tav tm="0">
                                          <p:val>
                                            <p:strVal val="#ppt_x-#ppt_w*1.125000"/>
                                          </p:val>
                                        </p:tav>
                                        <p:tav tm="100000">
                                          <p:val>
                                            <p:strVal val="#ppt_x"/>
                                          </p:val>
                                        </p:tav>
                                      </p:tavLst>
                                    </p:anim>
                                    <p:animEffect transition="in" filter="wipe(right)">
                                      <p:cBhvr>
                                        <p:cTn id="62" dur="500"/>
                                        <p:tgtEl>
                                          <p:spTgt spid="25"/>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p:tgtEl>
                                          <p:spTgt spid="26"/>
                                        </p:tgtEl>
                                        <p:attrNameLst>
                                          <p:attrName>ppt_x</p:attrName>
                                        </p:attrNameLst>
                                      </p:cBhvr>
                                      <p:tavLst>
                                        <p:tav tm="0">
                                          <p:val>
                                            <p:strVal val="#ppt_x-#ppt_w*1.125000"/>
                                          </p:val>
                                        </p:tav>
                                        <p:tav tm="100000">
                                          <p:val>
                                            <p:strVal val="#ppt_x"/>
                                          </p:val>
                                        </p:tav>
                                      </p:tavLst>
                                    </p:anim>
                                    <p:animEffect transition="in" filter="wipe(right)">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right)">
                                      <p:cBhvr>
                                        <p:cTn id="71" dur="500"/>
                                        <p:tgtEl>
                                          <p:spTgt spid="9"/>
                                        </p:tgtEl>
                                      </p:cBhvr>
                                    </p:animEffect>
                                  </p:childTnLst>
                                </p:cTn>
                              </p:par>
                            </p:childTnLst>
                          </p:cTn>
                        </p:par>
                        <p:par>
                          <p:cTn id="72" fill="hold">
                            <p:stCondLst>
                              <p:cond delay="500"/>
                            </p:stCondLst>
                            <p:childTnLst>
                              <p:par>
                                <p:cTn id="73" presetID="23" presetClass="entr" presetSubtype="32"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250" fill="hold"/>
                                        <p:tgtEl>
                                          <p:spTgt spid="13"/>
                                        </p:tgtEl>
                                        <p:attrNameLst>
                                          <p:attrName>ppt_w</p:attrName>
                                        </p:attrNameLst>
                                      </p:cBhvr>
                                      <p:tavLst>
                                        <p:tav tm="0">
                                          <p:val>
                                            <p:strVal val="4*#ppt_w"/>
                                          </p:val>
                                        </p:tav>
                                        <p:tav tm="100000">
                                          <p:val>
                                            <p:strVal val="#ppt_w"/>
                                          </p:val>
                                        </p:tav>
                                      </p:tavLst>
                                    </p:anim>
                                    <p:anim calcmode="lin" valueType="num">
                                      <p:cBhvr>
                                        <p:cTn id="76" dur="250" fill="hold"/>
                                        <p:tgtEl>
                                          <p:spTgt spid="13"/>
                                        </p:tgtEl>
                                        <p:attrNameLst>
                                          <p:attrName>ppt_h</p:attrName>
                                        </p:attrNameLst>
                                      </p:cBhvr>
                                      <p:tavLst>
                                        <p:tav tm="0">
                                          <p:val>
                                            <p:strVal val="4*#ppt_h"/>
                                          </p:val>
                                        </p:tav>
                                        <p:tav tm="100000">
                                          <p:val>
                                            <p:strVal val="#ppt_h"/>
                                          </p:val>
                                        </p:tav>
                                      </p:tavLst>
                                    </p:anim>
                                  </p:childTnLst>
                                </p:cTn>
                              </p:par>
                            </p:childTnLst>
                          </p:cTn>
                        </p:par>
                        <p:par>
                          <p:cTn id="77" fill="hold">
                            <p:stCondLst>
                              <p:cond delay="750"/>
                            </p:stCondLst>
                            <p:childTnLst>
                              <p:par>
                                <p:cTn id="78" presetID="23" presetClass="entr" presetSubtype="32"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p:cTn id="80" dur="250" fill="hold"/>
                                        <p:tgtEl>
                                          <p:spTgt spid="12"/>
                                        </p:tgtEl>
                                        <p:attrNameLst>
                                          <p:attrName>ppt_w</p:attrName>
                                        </p:attrNameLst>
                                      </p:cBhvr>
                                      <p:tavLst>
                                        <p:tav tm="0">
                                          <p:val>
                                            <p:strVal val="4*#ppt_w"/>
                                          </p:val>
                                        </p:tav>
                                        <p:tav tm="100000">
                                          <p:val>
                                            <p:strVal val="#ppt_w"/>
                                          </p:val>
                                        </p:tav>
                                      </p:tavLst>
                                    </p:anim>
                                    <p:anim calcmode="lin" valueType="num">
                                      <p:cBhvr>
                                        <p:cTn id="81" dur="250" fill="hold"/>
                                        <p:tgtEl>
                                          <p:spTgt spid="12"/>
                                        </p:tgtEl>
                                        <p:attrNameLst>
                                          <p:attrName>ppt_h</p:attrName>
                                        </p:attrNameLst>
                                      </p:cBhvr>
                                      <p:tavLst>
                                        <p:tav tm="0">
                                          <p:val>
                                            <p:strVal val="4*#ppt_h"/>
                                          </p:val>
                                        </p:tav>
                                        <p:tav tm="100000">
                                          <p:val>
                                            <p:strVal val="#ppt_h"/>
                                          </p:val>
                                        </p:tav>
                                      </p:tavLst>
                                    </p:anim>
                                  </p:childTnLst>
                                </p:cTn>
                              </p:par>
                            </p:childTnLst>
                          </p:cTn>
                        </p:par>
                        <p:par>
                          <p:cTn id="82" fill="hold">
                            <p:stCondLst>
                              <p:cond delay="1000"/>
                            </p:stCondLst>
                            <p:childTnLst>
                              <p:par>
                                <p:cTn id="83" presetID="23" presetClass="entr" presetSubtype="32" fill="hold" grpId="0" nodeType="after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250" fill="hold"/>
                                        <p:tgtEl>
                                          <p:spTgt spid="11"/>
                                        </p:tgtEl>
                                        <p:attrNameLst>
                                          <p:attrName>ppt_w</p:attrName>
                                        </p:attrNameLst>
                                      </p:cBhvr>
                                      <p:tavLst>
                                        <p:tav tm="0">
                                          <p:val>
                                            <p:strVal val="4*#ppt_w"/>
                                          </p:val>
                                        </p:tav>
                                        <p:tav tm="100000">
                                          <p:val>
                                            <p:strVal val="#ppt_w"/>
                                          </p:val>
                                        </p:tav>
                                      </p:tavLst>
                                    </p:anim>
                                    <p:anim calcmode="lin" valueType="num">
                                      <p:cBhvr>
                                        <p:cTn id="86" dur="250" fill="hold"/>
                                        <p:tgtEl>
                                          <p:spTgt spid="11"/>
                                        </p:tgtEl>
                                        <p:attrNameLst>
                                          <p:attrName>ppt_h</p:attrName>
                                        </p:attrNameLst>
                                      </p:cBhvr>
                                      <p:tavLst>
                                        <p:tav tm="0">
                                          <p:val>
                                            <p:strVal val="4*#ppt_h"/>
                                          </p:val>
                                        </p:tav>
                                        <p:tav tm="100000">
                                          <p:val>
                                            <p:strVal val="#ppt_h"/>
                                          </p:val>
                                        </p:tav>
                                      </p:tavLst>
                                    </p:anim>
                                  </p:childTnLst>
                                </p:cTn>
                              </p:par>
                            </p:childTnLst>
                          </p:cTn>
                        </p:par>
                        <p:par>
                          <p:cTn id="87" fill="hold">
                            <p:stCondLst>
                              <p:cond delay="1250"/>
                            </p:stCondLst>
                            <p:childTnLst>
                              <p:par>
                                <p:cTn id="88" presetID="23" presetClass="entr" presetSubtype="32"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p:cTn id="90" dur="250" fill="hold"/>
                                        <p:tgtEl>
                                          <p:spTgt spid="10"/>
                                        </p:tgtEl>
                                        <p:attrNameLst>
                                          <p:attrName>ppt_w</p:attrName>
                                        </p:attrNameLst>
                                      </p:cBhvr>
                                      <p:tavLst>
                                        <p:tav tm="0">
                                          <p:val>
                                            <p:strVal val="4*#ppt_w"/>
                                          </p:val>
                                        </p:tav>
                                        <p:tav tm="100000">
                                          <p:val>
                                            <p:strVal val="#ppt_w"/>
                                          </p:val>
                                        </p:tav>
                                      </p:tavLst>
                                    </p:anim>
                                    <p:anim calcmode="lin" valueType="num">
                                      <p:cBhvr>
                                        <p:cTn id="91" dur="250" fill="hold"/>
                                        <p:tgtEl>
                                          <p:spTgt spid="10"/>
                                        </p:tgtEl>
                                        <p:attrNameLst>
                                          <p:attrName>ppt_h</p:attrName>
                                        </p:attrNameLst>
                                      </p:cBhvr>
                                      <p:tavLst>
                                        <p:tav tm="0">
                                          <p:val>
                                            <p:strVal val="4*#ppt_h"/>
                                          </p:val>
                                        </p:tav>
                                        <p:tav tm="100000">
                                          <p:val>
                                            <p:strVal val="#ppt_h"/>
                                          </p:val>
                                        </p:tav>
                                      </p:tavLst>
                                    </p:anim>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250"/>
                                        <p:tgtEl>
                                          <p:spTgt spid="15"/>
                                        </p:tgtEl>
                                      </p:cBhvr>
                                    </p:animEffect>
                                  </p:childTnLst>
                                </p:cTn>
                              </p:par>
                            </p:childTnLst>
                          </p:cTn>
                        </p:par>
                        <p:par>
                          <p:cTn id="96" fill="hold">
                            <p:stCondLst>
                              <p:cond delay="1750"/>
                            </p:stCondLst>
                            <p:childTnLst>
                              <p:par>
                                <p:cTn id="97" presetID="10" presetClass="entr" presetSubtype="0" fill="hold" grpId="0" nodeType="after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fade">
                                      <p:cBhvr>
                                        <p:cTn id="99" dur="250"/>
                                        <p:tgtEl>
                                          <p:spTgt spid="16"/>
                                        </p:tgtEl>
                                      </p:cBhvr>
                                    </p:animEffect>
                                  </p:childTnLst>
                                </p:cTn>
                              </p:par>
                            </p:childTnLst>
                          </p:cTn>
                        </p:par>
                        <p:par>
                          <p:cTn id="100" fill="hold">
                            <p:stCondLst>
                              <p:cond delay="2000"/>
                            </p:stCondLst>
                            <p:childTnLst>
                              <p:par>
                                <p:cTn id="101" presetID="10" presetClass="entr" presetSubtype="0" fill="hold" grpId="0" nodeType="after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fade">
                                      <p:cBhvr>
                                        <p:cTn id="103" dur="250"/>
                                        <p:tgtEl>
                                          <p:spTgt spid="17"/>
                                        </p:tgtEl>
                                      </p:cBhvr>
                                    </p:animEffect>
                                  </p:childTnLst>
                                </p:cTn>
                              </p:par>
                            </p:childTnLst>
                          </p:cTn>
                        </p:par>
                        <p:par>
                          <p:cTn id="104" fill="hold">
                            <p:stCondLst>
                              <p:cond delay="2250"/>
                            </p:stCondLst>
                            <p:childTnLst>
                              <p:par>
                                <p:cTn id="105" presetID="10" presetClass="entr" presetSubtype="0" fill="hold" grpId="0" nodeType="after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fade">
                                      <p:cBhvr>
                                        <p:cTn id="107"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p:bldP spid="16" grpId="0"/>
      <p:bldP spid="17" grpId="0"/>
      <p:bldP spid="18" grpId="0"/>
      <p:bldP spid="19" grpId="0" animBg="1"/>
      <p:bldP spid="20" grpId="0" animBg="1"/>
      <p:bldP spid="21" grpId="0" animBg="1"/>
      <p:bldP spid="22" grpId="0" animBg="1"/>
      <p:bldP spid="23" grpId="0"/>
      <p:bldP spid="24" grpId="0"/>
      <p:bldP spid="25" grpId="0"/>
      <p:bldP spid="26" grpId="0"/>
      <p:bldP spid="27"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969654" y="1568517"/>
            <a:ext cx="2133483" cy="2133888"/>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
          <p:cNvSpPr/>
          <p:nvPr/>
        </p:nvSpPr>
        <p:spPr>
          <a:xfrm>
            <a:off x="3513309" y="1568517"/>
            <a:ext cx="2133483" cy="2133888"/>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6056965" y="1568517"/>
            <a:ext cx="2133483" cy="2133888"/>
          </a:xfrm>
          <a:prstGeom prst="ellipse">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29"/>
          <p:cNvGrpSpPr>
            <a:grpSpLocks/>
          </p:cNvGrpSpPr>
          <p:nvPr/>
        </p:nvGrpSpPr>
        <p:grpSpPr bwMode="auto">
          <a:xfrm>
            <a:off x="1800665" y="1273260"/>
            <a:ext cx="471461" cy="473139"/>
            <a:chOff x="2484120" y="1661160"/>
            <a:chExt cx="472440" cy="472440"/>
          </a:xfrm>
        </p:grpSpPr>
        <p:sp>
          <p:nvSpPr>
            <p:cNvPr id="24" name="椭圆 23"/>
            <p:cNvSpPr/>
            <p:nvPr/>
          </p:nvSpPr>
          <p:spPr>
            <a:xfrm>
              <a:off x="2484120" y="1661160"/>
              <a:ext cx="472440" cy="472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788" name="矩形 26"/>
            <p:cNvSpPr>
              <a:spLocks noChangeArrowheads="1"/>
            </p:cNvSpPr>
            <p:nvPr/>
          </p:nvSpPr>
          <p:spPr bwMode="auto">
            <a:xfrm>
              <a:off x="2547824" y="1745731"/>
              <a:ext cx="384167" cy="30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30"/>
          <p:cNvGrpSpPr>
            <a:grpSpLocks/>
          </p:cNvGrpSpPr>
          <p:nvPr/>
        </p:nvGrpSpPr>
        <p:grpSpPr bwMode="auto">
          <a:xfrm>
            <a:off x="4344320" y="1273260"/>
            <a:ext cx="471461" cy="473139"/>
            <a:chOff x="5151120" y="1661160"/>
            <a:chExt cx="472440" cy="472440"/>
          </a:xfrm>
        </p:grpSpPr>
        <p:sp>
          <p:nvSpPr>
            <p:cNvPr id="25" name="椭圆 24"/>
            <p:cNvSpPr/>
            <p:nvPr/>
          </p:nvSpPr>
          <p:spPr>
            <a:xfrm>
              <a:off x="5151120" y="1661160"/>
              <a:ext cx="472440" cy="472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786" name="矩形 27"/>
            <p:cNvSpPr>
              <a:spLocks noChangeArrowheads="1"/>
            </p:cNvSpPr>
            <p:nvPr/>
          </p:nvSpPr>
          <p:spPr bwMode="auto">
            <a:xfrm>
              <a:off x="5199584" y="1745731"/>
              <a:ext cx="384167" cy="30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31"/>
          <p:cNvGrpSpPr>
            <a:grpSpLocks/>
          </p:cNvGrpSpPr>
          <p:nvPr/>
        </p:nvGrpSpPr>
        <p:grpSpPr bwMode="auto">
          <a:xfrm>
            <a:off x="6887976" y="1273260"/>
            <a:ext cx="471461" cy="473139"/>
            <a:chOff x="7856220" y="1661160"/>
            <a:chExt cx="472440" cy="472440"/>
          </a:xfrm>
        </p:grpSpPr>
        <p:sp>
          <p:nvSpPr>
            <p:cNvPr id="26" name="椭圆 25"/>
            <p:cNvSpPr/>
            <p:nvPr/>
          </p:nvSpPr>
          <p:spPr>
            <a:xfrm>
              <a:off x="7856220" y="1661160"/>
              <a:ext cx="472440" cy="472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784" name="矩形 28"/>
            <p:cNvSpPr>
              <a:spLocks noChangeArrowheads="1"/>
            </p:cNvSpPr>
            <p:nvPr/>
          </p:nvSpPr>
          <p:spPr bwMode="auto">
            <a:xfrm>
              <a:off x="7912304" y="1745731"/>
              <a:ext cx="384167" cy="30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TextBox 15"/>
          <p:cNvSpPr txBox="1"/>
          <p:nvPr/>
        </p:nvSpPr>
        <p:spPr>
          <a:xfrm>
            <a:off x="1186105" y="4089101"/>
            <a:ext cx="1700580" cy="553902"/>
          </a:xfrm>
          <a:prstGeom prst="rect">
            <a:avLst/>
          </a:prstGeom>
          <a:noFill/>
        </p:spPr>
        <p:txBody>
          <a:bodyPr wrap="square" lIns="0" tIns="0" rIns="0" bIns="0" rtlCol="0">
            <a:spAutoFit/>
          </a:body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33" name="TextBox 16"/>
          <p:cNvSpPr txBox="1"/>
          <p:nvPr/>
        </p:nvSpPr>
        <p:spPr>
          <a:xfrm>
            <a:off x="1390633" y="3860983"/>
            <a:ext cx="1149033" cy="153233"/>
          </a:xfrm>
          <a:prstGeom prst="rect">
            <a:avLst/>
          </a:prstGeom>
          <a:noFill/>
        </p:spPr>
        <p:txBody>
          <a:bodyPr wrap="none" lIns="0" tIns="0" rIns="0" bIns="0" rtlCol="0">
            <a:spAutoFit/>
          </a:bodyPr>
          <a:lstStyle/>
          <a:p>
            <a:pPr algn="just"/>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4" name="TextBox 15"/>
          <p:cNvSpPr txBox="1"/>
          <p:nvPr/>
        </p:nvSpPr>
        <p:spPr>
          <a:xfrm>
            <a:off x="3737685" y="4089101"/>
            <a:ext cx="1700580" cy="553902"/>
          </a:xfrm>
          <a:prstGeom prst="rect">
            <a:avLst/>
          </a:prstGeom>
          <a:noFill/>
        </p:spPr>
        <p:txBody>
          <a:bodyPr wrap="square" lIns="0" tIns="0" rIns="0" bIns="0" rtlCol="0">
            <a:spAutoFit/>
          </a:body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35" name="TextBox 16"/>
          <p:cNvSpPr txBox="1"/>
          <p:nvPr/>
        </p:nvSpPr>
        <p:spPr>
          <a:xfrm>
            <a:off x="4013460" y="3860983"/>
            <a:ext cx="1149033" cy="153233"/>
          </a:xfrm>
          <a:prstGeom prst="rect">
            <a:avLst/>
          </a:prstGeom>
          <a:noFill/>
        </p:spPr>
        <p:txBody>
          <a:bodyPr wrap="none" lIns="0" tIns="0" rIns="0" bIns="0" rtlCol="0">
            <a:spAutoFit/>
          </a:bodyPr>
          <a:lstStyle/>
          <a:p>
            <a:pPr algn="just"/>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6" name="TextBox 15"/>
          <p:cNvSpPr txBox="1"/>
          <p:nvPr/>
        </p:nvSpPr>
        <p:spPr>
          <a:xfrm>
            <a:off x="6273417" y="4089101"/>
            <a:ext cx="1700580" cy="553902"/>
          </a:xfrm>
          <a:prstGeom prst="rect">
            <a:avLst/>
          </a:prstGeom>
          <a:noFill/>
        </p:spPr>
        <p:txBody>
          <a:bodyPr wrap="square" lIns="0" tIns="0" rIns="0" bIns="0" rtlCol="0">
            <a:spAutoFit/>
          </a:body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37" name="TextBox 16"/>
          <p:cNvSpPr txBox="1"/>
          <p:nvPr/>
        </p:nvSpPr>
        <p:spPr>
          <a:xfrm>
            <a:off x="6477945" y="3860983"/>
            <a:ext cx="1149033" cy="153233"/>
          </a:xfrm>
          <a:prstGeom prst="rect">
            <a:avLst/>
          </a:prstGeom>
          <a:noFill/>
        </p:spPr>
        <p:txBody>
          <a:bodyPr wrap="none" lIns="0" tIns="0" rIns="0" bIns="0" rtlCol="0">
            <a:spAutoFit/>
          </a:bodyPr>
          <a:lstStyle/>
          <a:p>
            <a:pPr algn="just"/>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extLst>
      <p:ext uri="{BB962C8B-B14F-4D97-AF65-F5344CB8AC3E}">
        <p14:creationId xmlns:p14="http://schemas.microsoft.com/office/powerpoint/2010/main" val="232515986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700"/>
                                  </p:stCondLst>
                                  <p:childTnLst>
                                    <p:set>
                                      <p:cBhvr>
                                        <p:cTn id="21" dur="1" fill="hold">
                                          <p:stCondLst>
                                            <p:cond delay="0"/>
                                          </p:stCondLst>
                                        </p:cTn>
                                        <p:tgtEl>
                                          <p:spTgt spid="2"/>
                                        </p:tgtEl>
                                        <p:attrNameLst>
                                          <p:attrName>style.visibility</p:attrName>
                                        </p:attrNameLst>
                                      </p:cBhvr>
                                      <p:to>
                                        <p:strVal val="visible"/>
                                      </p:to>
                                    </p:set>
                                    <p:anim calcmode="lin" valueType="num">
                                      <p:cBhvr>
                                        <p:cTn id="22" dur="750" fill="hold"/>
                                        <p:tgtEl>
                                          <p:spTgt spid="2"/>
                                        </p:tgtEl>
                                        <p:attrNameLst>
                                          <p:attrName>ppt_w</p:attrName>
                                        </p:attrNameLst>
                                      </p:cBhvr>
                                      <p:tavLst>
                                        <p:tav tm="0">
                                          <p:val>
                                            <p:fltVal val="0"/>
                                          </p:val>
                                        </p:tav>
                                        <p:tav tm="100000">
                                          <p:val>
                                            <p:strVal val="#ppt_w"/>
                                          </p:val>
                                        </p:tav>
                                      </p:tavLst>
                                    </p:anim>
                                    <p:anim calcmode="lin" valueType="num">
                                      <p:cBhvr>
                                        <p:cTn id="23" dur="750" fill="hold"/>
                                        <p:tgtEl>
                                          <p:spTgt spid="2"/>
                                        </p:tgtEl>
                                        <p:attrNameLst>
                                          <p:attrName>ppt_h</p:attrName>
                                        </p:attrNameLst>
                                      </p:cBhvr>
                                      <p:tavLst>
                                        <p:tav tm="0">
                                          <p:val>
                                            <p:fltVal val="0"/>
                                          </p:val>
                                        </p:tav>
                                        <p:tav tm="100000">
                                          <p:val>
                                            <p:strVal val="#ppt_h"/>
                                          </p:val>
                                        </p:tav>
                                      </p:tavLst>
                                    </p:anim>
                                    <p:animEffect transition="in" filter="fade">
                                      <p:cBhvr>
                                        <p:cTn id="24" dur="750"/>
                                        <p:tgtEl>
                                          <p:spTgt spid="2"/>
                                        </p:tgtEl>
                                      </p:cBhvr>
                                    </p:animEffect>
                                  </p:childTnLst>
                                </p:cTn>
                              </p:par>
                              <p:par>
                                <p:cTn id="25" presetID="53" presetClass="entr" presetSubtype="16" fill="hold" nodeType="withEffect">
                                  <p:stCondLst>
                                    <p:cond delay="900"/>
                                  </p:stCondLst>
                                  <p:childTnLst>
                                    <p:set>
                                      <p:cBhvr>
                                        <p:cTn id="26" dur="1" fill="hold">
                                          <p:stCondLst>
                                            <p:cond delay="0"/>
                                          </p:stCondLst>
                                        </p:cTn>
                                        <p:tgtEl>
                                          <p:spTgt spid="3"/>
                                        </p:tgtEl>
                                        <p:attrNameLst>
                                          <p:attrName>style.visibility</p:attrName>
                                        </p:attrNameLst>
                                      </p:cBhvr>
                                      <p:to>
                                        <p:strVal val="visible"/>
                                      </p:to>
                                    </p:set>
                                    <p:anim calcmode="lin" valueType="num">
                                      <p:cBhvr>
                                        <p:cTn id="27" dur="750" fill="hold"/>
                                        <p:tgtEl>
                                          <p:spTgt spid="3"/>
                                        </p:tgtEl>
                                        <p:attrNameLst>
                                          <p:attrName>ppt_w</p:attrName>
                                        </p:attrNameLst>
                                      </p:cBhvr>
                                      <p:tavLst>
                                        <p:tav tm="0">
                                          <p:val>
                                            <p:fltVal val="0"/>
                                          </p:val>
                                        </p:tav>
                                        <p:tav tm="100000">
                                          <p:val>
                                            <p:strVal val="#ppt_w"/>
                                          </p:val>
                                        </p:tav>
                                      </p:tavLst>
                                    </p:anim>
                                    <p:anim calcmode="lin" valueType="num">
                                      <p:cBhvr>
                                        <p:cTn id="28" dur="750" fill="hold"/>
                                        <p:tgtEl>
                                          <p:spTgt spid="3"/>
                                        </p:tgtEl>
                                        <p:attrNameLst>
                                          <p:attrName>ppt_h</p:attrName>
                                        </p:attrNameLst>
                                      </p:cBhvr>
                                      <p:tavLst>
                                        <p:tav tm="0">
                                          <p:val>
                                            <p:fltVal val="0"/>
                                          </p:val>
                                        </p:tav>
                                        <p:tav tm="100000">
                                          <p:val>
                                            <p:strVal val="#ppt_h"/>
                                          </p:val>
                                        </p:tav>
                                      </p:tavLst>
                                    </p:anim>
                                    <p:animEffect transition="in" filter="fade">
                                      <p:cBhvr>
                                        <p:cTn id="29" dur="750"/>
                                        <p:tgtEl>
                                          <p:spTgt spid="3"/>
                                        </p:tgtEl>
                                      </p:cBhvr>
                                    </p:animEffect>
                                  </p:childTnLst>
                                </p:cTn>
                              </p:par>
                              <p:par>
                                <p:cTn id="30" presetID="53" presetClass="entr" presetSubtype="16" fill="hold" nodeType="withEffect">
                                  <p:stCondLst>
                                    <p:cond delay="1100"/>
                                  </p:stCondLst>
                                  <p:childTnLst>
                                    <p:set>
                                      <p:cBhvr>
                                        <p:cTn id="31" dur="1" fill="hold">
                                          <p:stCondLst>
                                            <p:cond delay="0"/>
                                          </p:stCondLst>
                                        </p:cTn>
                                        <p:tgtEl>
                                          <p:spTgt spid="7"/>
                                        </p:tgtEl>
                                        <p:attrNameLst>
                                          <p:attrName>style.visibility</p:attrName>
                                        </p:attrNameLst>
                                      </p:cBhvr>
                                      <p:to>
                                        <p:strVal val="visible"/>
                                      </p:to>
                                    </p:set>
                                    <p:anim calcmode="lin" valueType="num">
                                      <p:cBhvr>
                                        <p:cTn id="32" dur="750" fill="hold"/>
                                        <p:tgtEl>
                                          <p:spTgt spid="7"/>
                                        </p:tgtEl>
                                        <p:attrNameLst>
                                          <p:attrName>ppt_w</p:attrName>
                                        </p:attrNameLst>
                                      </p:cBhvr>
                                      <p:tavLst>
                                        <p:tav tm="0">
                                          <p:val>
                                            <p:fltVal val="0"/>
                                          </p:val>
                                        </p:tav>
                                        <p:tav tm="100000">
                                          <p:val>
                                            <p:strVal val="#ppt_w"/>
                                          </p:val>
                                        </p:tav>
                                      </p:tavLst>
                                    </p:anim>
                                    <p:anim calcmode="lin" valueType="num">
                                      <p:cBhvr>
                                        <p:cTn id="33" dur="750" fill="hold"/>
                                        <p:tgtEl>
                                          <p:spTgt spid="7"/>
                                        </p:tgtEl>
                                        <p:attrNameLst>
                                          <p:attrName>ppt_h</p:attrName>
                                        </p:attrNameLst>
                                      </p:cBhvr>
                                      <p:tavLst>
                                        <p:tav tm="0">
                                          <p:val>
                                            <p:fltVal val="0"/>
                                          </p:val>
                                        </p:tav>
                                        <p:tav tm="100000">
                                          <p:val>
                                            <p:strVal val="#ppt_h"/>
                                          </p:val>
                                        </p:tav>
                                      </p:tavLst>
                                    </p:anim>
                                    <p:animEffect transition="in" filter="fade">
                                      <p:cBhvr>
                                        <p:cTn id="34" dur="750"/>
                                        <p:tgtEl>
                                          <p:spTgt spid="7"/>
                                        </p:tgtEl>
                                      </p:cBhvr>
                                    </p:animEffect>
                                  </p:childTnLst>
                                </p:cTn>
                              </p:par>
                              <p:par>
                                <p:cTn id="35" presetID="17" presetClass="entr" presetSubtype="1" fill="hold" grpId="0" nodeType="withEffect">
                                  <p:stCondLst>
                                    <p:cond delay="1100"/>
                                  </p:stCondLst>
                                  <p:iterate type="lt">
                                    <p:tmPct val="40000"/>
                                  </p:iterate>
                                  <p:childTnLst>
                                    <p:set>
                                      <p:cBhvr>
                                        <p:cTn id="36" dur="1" fill="hold">
                                          <p:stCondLst>
                                            <p:cond delay="0"/>
                                          </p:stCondLst>
                                        </p:cTn>
                                        <p:tgtEl>
                                          <p:spTgt spid="33"/>
                                        </p:tgtEl>
                                        <p:attrNameLst>
                                          <p:attrName>style.visibility</p:attrName>
                                        </p:attrNameLst>
                                      </p:cBhvr>
                                      <p:to>
                                        <p:strVal val="visible"/>
                                      </p:to>
                                    </p:set>
                                    <p:anim calcmode="lin" valueType="num">
                                      <p:cBhvr>
                                        <p:cTn id="37" dur="700" fill="hold"/>
                                        <p:tgtEl>
                                          <p:spTgt spid="33"/>
                                        </p:tgtEl>
                                        <p:attrNameLst>
                                          <p:attrName>ppt_x</p:attrName>
                                        </p:attrNameLst>
                                      </p:cBhvr>
                                      <p:tavLst>
                                        <p:tav tm="0">
                                          <p:val>
                                            <p:strVal val="#ppt_x"/>
                                          </p:val>
                                        </p:tav>
                                        <p:tav tm="100000">
                                          <p:val>
                                            <p:strVal val="#ppt_x"/>
                                          </p:val>
                                        </p:tav>
                                      </p:tavLst>
                                    </p:anim>
                                    <p:anim calcmode="lin" valueType="num">
                                      <p:cBhvr>
                                        <p:cTn id="38" dur="700" fill="hold"/>
                                        <p:tgtEl>
                                          <p:spTgt spid="33"/>
                                        </p:tgtEl>
                                        <p:attrNameLst>
                                          <p:attrName>ppt_y</p:attrName>
                                        </p:attrNameLst>
                                      </p:cBhvr>
                                      <p:tavLst>
                                        <p:tav tm="0">
                                          <p:val>
                                            <p:strVal val="#ppt_y-#ppt_h/2"/>
                                          </p:val>
                                        </p:tav>
                                        <p:tav tm="100000">
                                          <p:val>
                                            <p:strVal val="#ppt_y"/>
                                          </p:val>
                                        </p:tav>
                                      </p:tavLst>
                                    </p:anim>
                                    <p:anim calcmode="lin" valueType="num">
                                      <p:cBhvr>
                                        <p:cTn id="39" dur="700" fill="hold"/>
                                        <p:tgtEl>
                                          <p:spTgt spid="33"/>
                                        </p:tgtEl>
                                        <p:attrNameLst>
                                          <p:attrName>ppt_w</p:attrName>
                                        </p:attrNameLst>
                                      </p:cBhvr>
                                      <p:tavLst>
                                        <p:tav tm="0">
                                          <p:val>
                                            <p:strVal val="#ppt_w"/>
                                          </p:val>
                                        </p:tav>
                                        <p:tav tm="100000">
                                          <p:val>
                                            <p:strVal val="#ppt_w"/>
                                          </p:val>
                                        </p:tav>
                                      </p:tavLst>
                                    </p:anim>
                                    <p:anim calcmode="lin" valueType="num">
                                      <p:cBhvr>
                                        <p:cTn id="40" dur="700" fill="hold"/>
                                        <p:tgtEl>
                                          <p:spTgt spid="33"/>
                                        </p:tgtEl>
                                        <p:attrNameLst>
                                          <p:attrName>ppt_h</p:attrName>
                                        </p:attrNameLst>
                                      </p:cBhvr>
                                      <p:tavLst>
                                        <p:tav tm="0">
                                          <p:val>
                                            <p:fltVal val="0"/>
                                          </p:val>
                                        </p:tav>
                                        <p:tav tm="100000">
                                          <p:val>
                                            <p:strVal val="#ppt_h"/>
                                          </p:val>
                                        </p:tav>
                                      </p:tavLst>
                                    </p:anim>
                                  </p:childTnLst>
                                </p:cTn>
                              </p:par>
                              <p:par>
                                <p:cTn id="41" presetID="22" presetClass="entr" presetSubtype="8" fill="hold" grpId="0" nodeType="withEffect">
                                  <p:stCondLst>
                                    <p:cond delay="110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700"/>
                                        <p:tgtEl>
                                          <p:spTgt spid="32"/>
                                        </p:tgtEl>
                                      </p:cBhvr>
                                    </p:animEffect>
                                  </p:childTnLst>
                                </p:cTn>
                              </p:par>
                              <p:par>
                                <p:cTn id="44" presetID="17" presetClass="entr" presetSubtype="1" fill="hold" grpId="0" nodeType="withEffect">
                                  <p:stCondLst>
                                    <p:cond delay="1400"/>
                                  </p:stCondLst>
                                  <p:iterate type="lt">
                                    <p:tmPct val="40000"/>
                                  </p:iterate>
                                  <p:childTnLst>
                                    <p:set>
                                      <p:cBhvr>
                                        <p:cTn id="45" dur="1" fill="hold">
                                          <p:stCondLst>
                                            <p:cond delay="0"/>
                                          </p:stCondLst>
                                        </p:cTn>
                                        <p:tgtEl>
                                          <p:spTgt spid="35"/>
                                        </p:tgtEl>
                                        <p:attrNameLst>
                                          <p:attrName>style.visibility</p:attrName>
                                        </p:attrNameLst>
                                      </p:cBhvr>
                                      <p:to>
                                        <p:strVal val="visible"/>
                                      </p:to>
                                    </p:set>
                                    <p:anim calcmode="lin" valueType="num">
                                      <p:cBhvr>
                                        <p:cTn id="46" dur="700" fill="hold"/>
                                        <p:tgtEl>
                                          <p:spTgt spid="35"/>
                                        </p:tgtEl>
                                        <p:attrNameLst>
                                          <p:attrName>ppt_x</p:attrName>
                                        </p:attrNameLst>
                                      </p:cBhvr>
                                      <p:tavLst>
                                        <p:tav tm="0">
                                          <p:val>
                                            <p:strVal val="#ppt_x"/>
                                          </p:val>
                                        </p:tav>
                                        <p:tav tm="100000">
                                          <p:val>
                                            <p:strVal val="#ppt_x"/>
                                          </p:val>
                                        </p:tav>
                                      </p:tavLst>
                                    </p:anim>
                                    <p:anim calcmode="lin" valueType="num">
                                      <p:cBhvr>
                                        <p:cTn id="47" dur="700" fill="hold"/>
                                        <p:tgtEl>
                                          <p:spTgt spid="35"/>
                                        </p:tgtEl>
                                        <p:attrNameLst>
                                          <p:attrName>ppt_y</p:attrName>
                                        </p:attrNameLst>
                                      </p:cBhvr>
                                      <p:tavLst>
                                        <p:tav tm="0">
                                          <p:val>
                                            <p:strVal val="#ppt_y-#ppt_h/2"/>
                                          </p:val>
                                        </p:tav>
                                        <p:tav tm="100000">
                                          <p:val>
                                            <p:strVal val="#ppt_y"/>
                                          </p:val>
                                        </p:tav>
                                      </p:tavLst>
                                    </p:anim>
                                    <p:anim calcmode="lin" valueType="num">
                                      <p:cBhvr>
                                        <p:cTn id="48" dur="700" fill="hold"/>
                                        <p:tgtEl>
                                          <p:spTgt spid="35"/>
                                        </p:tgtEl>
                                        <p:attrNameLst>
                                          <p:attrName>ppt_w</p:attrName>
                                        </p:attrNameLst>
                                      </p:cBhvr>
                                      <p:tavLst>
                                        <p:tav tm="0">
                                          <p:val>
                                            <p:strVal val="#ppt_w"/>
                                          </p:val>
                                        </p:tav>
                                        <p:tav tm="100000">
                                          <p:val>
                                            <p:strVal val="#ppt_w"/>
                                          </p:val>
                                        </p:tav>
                                      </p:tavLst>
                                    </p:anim>
                                    <p:anim calcmode="lin" valueType="num">
                                      <p:cBhvr>
                                        <p:cTn id="49" dur="700" fill="hold"/>
                                        <p:tgtEl>
                                          <p:spTgt spid="35"/>
                                        </p:tgtEl>
                                        <p:attrNameLst>
                                          <p:attrName>ppt_h</p:attrName>
                                        </p:attrNameLst>
                                      </p:cBhvr>
                                      <p:tavLst>
                                        <p:tav tm="0">
                                          <p:val>
                                            <p:fltVal val="0"/>
                                          </p:val>
                                        </p:tav>
                                        <p:tav tm="100000">
                                          <p:val>
                                            <p:strVal val="#ppt_h"/>
                                          </p:val>
                                        </p:tav>
                                      </p:tavLst>
                                    </p:anim>
                                  </p:childTnLst>
                                </p:cTn>
                              </p:par>
                              <p:par>
                                <p:cTn id="50" presetID="22" presetClass="entr" presetSubtype="8" fill="hold" grpId="0" nodeType="withEffect">
                                  <p:stCondLst>
                                    <p:cond delay="140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700"/>
                                        <p:tgtEl>
                                          <p:spTgt spid="34"/>
                                        </p:tgtEl>
                                      </p:cBhvr>
                                    </p:animEffect>
                                  </p:childTnLst>
                                </p:cTn>
                              </p:par>
                              <p:par>
                                <p:cTn id="53" presetID="17" presetClass="entr" presetSubtype="1" fill="hold" grpId="0" nodeType="withEffect">
                                  <p:stCondLst>
                                    <p:cond delay="1600"/>
                                  </p:stCondLst>
                                  <p:iterate type="lt">
                                    <p:tmPct val="40000"/>
                                  </p:iterate>
                                  <p:childTnLst>
                                    <p:set>
                                      <p:cBhvr>
                                        <p:cTn id="54" dur="1" fill="hold">
                                          <p:stCondLst>
                                            <p:cond delay="0"/>
                                          </p:stCondLst>
                                        </p:cTn>
                                        <p:tgtEl>
                                          <p:spTgt spid="37"/>
                                        </p:tgtEl>
                                        <p:attrNameLst>
                                          <p:attrName>style.visibility</p:attrName>
                                        </p:attrNameLst>
                                      </p:cBhvr>
                                      <p:to>
                                        <p:strVal val="visible"/>
                                      </p:to>
                                    </p:set>
                                    <p:anim calcmode="lin" valueType="num">
                                      <p:cBhvr>
                                        <p:cTn id="55" dur="700" fill="hold"/>
                                        <p:tgtEl>
                                          <p:spTgt spid="37"/>
                                        </p:tgtEl>
                                        <p:attrNameLst>
                                          <p:attrName>ppt_x</p:attrName>
                                        </p:attrNameLst>
                                      </p:cBhvr>
                                      <p:tavLst>
                                        <p:tav tm="0">
                                          <p:val>
                                            <p:strVal val="#ppt_x"/>
                                          </p:val>
                                        </p:tav>
                                        <p:tav tm="100000">
                                          <p:val>
                                            <p:strVal val="#ppt_x"/>
                                          </p:val>
                                        </p:tav>
                                      </p:tavLst>
                                    </p:anim>
                                    <p:anim calcmode="lin" valueType="num">
                                      <p:cBhvr>
                                        <p:cTn id="56" dur="700" fill="hold"/>
                                        <p:tgtEl>
                                          <p:spTgt spid="37"/>
                                        </p:tgtEl>
                                        <p:attrNameLst>
                                          <p:attrName>ppt_y</p:attrName>
                                        </p:attrNameLst>
                                      </p:cBhvr>
                                      <p:tavLst>
                                        <p:tav tm="0">
                                          <p:val>
                                            <p:strVal val="#ppt_y-#ppt_h/2"/>
                                          </p:val>
                                        </p:tav>
                                        <p:tav tm="100000">
                                          <p:val>
                                            <p:strVal val="#ppt_y"/>
                                          </p:val>
                                        </p:tav>
                                      </p:tavLst>
                                    </p:anim>
                                    <p:anim calcmode="lin" valueType="num">
                                      <p:cBhvr>
                                        <p:cTn id="57" dur="700" fill="hold"/>
                                        <p:tgtEl>
                                          <p:spTgt spid="37"/>
                                        </p:tgtEl>
                                        <p:attrNameLst>
                                          <p:attrName>ppt_w</p:attrName>
                                        </p:attrNameLst>
                                      </p:cBhvr>
                                      <p:tavLst>
                                        <p:tav tm="0">
                                          <p:val>
                                            <p:strVal val="#ppt_w"/>
                                          </p:val>
                                        </p:tav>
                                        <p:tav tm="100000">
                                          <p:val>
                                            <p:strVal val="#ppt_w"/>
                                          </p:val>
                                        </p:tav>
                                      </p:tavLst>
                                    </p:anim>
                                    <p:anim calcmode="lin" valueType="num">
                                      <p:cBhvr>
                                        <p:cTn id="58" dur="700" fill="hold"/>
                                        <p:tgtEl>
                                          <p:spTgt spid="37"/>
                                        </p:tgtEl>
                                        <p:attrNameLst>
                                          <p:attrName>ppt_h</p:attrName>
                                        </p:attrNameLst>
                                      </p:cBhvr>
                                      <p:tavLst>
                                        <p:tav tm="0">
                                          <p:val>
                                            <p:fltVal val="0"/>
                                          </p:val>
                                        </p:tav>
                                        <p:tav tm="100000">
                                          <p:val>
                                            <p:strVal val="#ppt_h"/>
                                          </p:val>
                                        </p:tav>
                                      </p:tavLst>
                                    </p:anim>
                                  </p:childTnLst>
                                </p:cTn>
                              </p:par>
                              <p:par>
                                <p:cTn id="59" presetID="22" presetClass="entr" presetSubtype="8" fill="hold" grpId="0" nodeType="withEffect">
                                  <p:stCondLst>
                                    <p:cond delay="160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7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loud Callout 8"/>
          <p:cNvSpPr/>
          <p:nvPr/>
        </p:nvSpPr>
        <p:spPr bwMode="auto">
          <a:xfrm>
            <a:off x="4661851" y="962819"/>
            <a:ext cx="1746517" cy="1085215"/>
          </a:xfrm>
          <a:prstGeom prst="cloudCallout">
            <a:avLst>
              <a:gd name="adj1" fmla="val -66639"/>
              <a:gd name="adj2" fmla="val 117063"/>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6983" rIns="26983" bIns="53960" anchor="b"/>
          <a:lstStyle/>
          <a:p>
            <a:pPr defTabSz="914178">
              <a:defRPr/>
            </a:pPr>
            <a:r>
              <a:rPr lang="zh-CN" altLang="en-US" sz="1350" b="1" dirty="0">
                <a:solidFill>
                  <a:schemeClr val="accent1"/>
                </a:solidFill>
                <a:latin typeface="微软雅黑" pitchFamily="34" charset="-122"/>
              </a:rPr>
              <a:t>单击填加问题三？</a:t>
            </a:r>
            <a:endParaRPr lang="en-US" altLang="zh-CN" sz="1350" b="1" dirty="0">
              <a:solidFill>
                <a:schemeClr val="accent1"/>
              </a:solidFill>
              <a:latin typeface="微软雅黑" pitchFamily="34" charset="-122"/>
            </a:endParaRPr>
          </a:p>
          <a:p>
            <a:pPr defTabSz="914178">
              <a:defRPr/>
            </a:pPr>
            <a:endParaRPr lang="en-US" altLang="zh-CN" sz="1350" b="1" dirty="0">
              <a:solidFill>
                <a:schemeClr val="accent1"/>
              </a:solidFill>
              <a:latin typeface="微软雅黑" pitchFamily="34" charset="-122"/>
            </a:endParaRPr>
          </a:p>
        </p:txBody>
      </p:sp>
      <p:sp>
        <p:nvSpPr>
          <p:cNvPr id="27" name="Cloud Callout 9"/>
          <p:cNvSpPr/>
          <p:nvPr/>
        </p:nvSpPr>
        <p:spPr bwMode="auto">
          <a:xfrm>
            <a:off x="1090300" y="2449785"/>
            <a:ext cx="1987906" cy="1093970"/>
          </a:xfrm>
          <a:prstGeom prst="cloudCallout">
            <a:avLst>
              <a:gd name="adj1" fmla="val 68799"/>
              <a:gd name="adj2" fmla="val 17194"/>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6983" rIns="26983" bIns="53960" anchor="b"/>
          <a:lstStyle/>
          <a:p>
            <a:pPr defTabSz="914178">
              <a:defRPr/>
            </a:pPr>
            <a:r>
              <a:rPr lang="zh-CN" altLang="en-US" sz="1350" b="1" dirty="0">
                <a:solidFill>
                  <a:schemeClr val="accent1"/>
                </a:solidFill>
                <a:latin typeface="微软雅黑" pitchFamily="34" charset="-122"/>
              </a:rPr>
              <a:t>单击填加问题一？</a:t>
            </a:r>
            <a:endParaRPr lang="en-US" altLang="zh-CN" sz="1350" b="1" dirty="0">
              <a:solidFill>
                <a:schemeClr val="accent1"/>
              </a:solidFill>
              <a:latin typeface="微软雅黑" pitchFamily="34" charset="-122"/>
            </a:endParaRPr>
          </a:p>
          <a:p>
            <a:pPr defTabSz="914178">
              <a:defRPr/>
            </a:pPr>
            <a:endParaRPr lang="en-US" sz="1350" b="1" dirty="0">
              <a:solidFill>
                <a:schemeClr val="accent1"/>
              </a:solidFill>
              <a:latin typeface="微软雅黑" pitchFamily="34" charset="-122"/>
            </a:endParaRPr>
          </a:p>
        </p:txBody>
      </p:sp>
      <p:sp>
        <p:nvSpPr>
          <p:cNvPr id="29" name="Cloud Callout 11"/>
          <p:cNvSpPr/>
          <p:nvPr/>
        </p:nvSpPr>
        <p:spPr bwMode="auto">
          <a:xfrm>
            <a:off x="5563960" y="2345392"/>
            <a:ext cx="1849679" cy="1216506"/>
          </a:xfrm>
          <a:prstGeom prst="cloudCallout">
            <a:avLst>
              <a:gd name="adj1" fmla="val -90339"/>
              <a:gd name="adj2" fmla="val 18228"/>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6983" rIns="26983" bIns="53960" anchor="b"/>
          <a:lstStyle/>
          <a:p>
            <a:pPr defTabSz="914178">
              <a:defRPr/>
            </a:pPr>
            <a:r>
              <a:rPr lang="zh-CN" altLang="en-US" sz="1350" b="1" dirty="0">
                <a:solidFill>
                  <a:schemeClr val="accent1"/>
                </a:solidFill>
                <a:latin typeface="微软雅黑" pitchFamily="34" charset="-122"/>
              </a:rPr>
              <a:t>单击填加问题四？</a:t>
            </a:r>
            <a:endParaRPr lang="en-US" altLang="zh-CN" sz="1350" b="1" dirty="0">
              <a:solidFill>
                <a:schemeClr val="accent1"/>
              </a:solidFill>
              <a:latin typeface="微软雅黑" pitchFamily="34" charset="-122"/>
            </a:endParaRPr>
          </a:p>
          <a:p>
            <a:pPr defTabSz="914178">
              <a:defRPr/>
            </a:pPr>
            <a:endParaRPr lang="en-US" altLang="zh-CN" sz="1350" b="1" dirty="0">
              <a:solidFill>
                <a:schemeClr val="accent1"/>
              </a:solidFill>
              <a:latin typeface="微软雅黑" pitchFamily="34" charset="-122"/>
            </a:endParaRPr>
          </a:p>
        </p:txBody>
      </p:sp>
      <p:sp>
        <p:nvSpPr>
          <p:cNvPr id="30" name="Cloud Callout 12"/>
          <p:cNvSpPr/>
          <p:nvPr/>
        </p:nvSpPr>
        <p:spPr bwMode="auto">
          <a:xfrm>
            <a:off x="2021895" y="1159355"/>
            <a:ext cx="2095838" cy="1093082"/>
          </a:xfrm>
          <a:prstGeom prst="cloudCallout">
            <a:avLst>
              <a:gd name="adj1" fmla="val 44578"/>
              <a:gd name="adj2" fmla="val 117581"/>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26983" rIns="26983" bIns="53960" anchor="b"/>
          <a:lstStyle/>
          <a:p>
            <a:pPr algn="ctr" defTabSz="914178">
              <a:defRPr/>
            </a:pPr>
            <a:r>
              <a:rPr lang="zh-CN" altLang="en-US" sz="1350" b="1" dirty="0">
                <a:solidFill>
                  <a:schemeClr val="accent1"/>
                </a:solidFill>
                <a:latin typeface="微软雅黑" pitchFamily="34" charset="-122"/>
              </a:rPr>
              <a:t>单击填加问题二？</a:t>
            </a:r>
            <a:endParaRPr lang="en-US" altLang="zh-CN" sz="1350" b="1" dirty="0">
              <a:solidFill>
                <a:schemeClr val="accent1"/>
              </a:solidFill>
              <a:latin typeface="微软雅黑" pitchFamily="34" charset="-122"/>
            </a:endParaRPr>
          </a:p>
          <a:p>
            <a:pPr defTabSz="914178">
              <a:defRPr/>
            </a:pPr>
            <a:endParaRPr lang="en-US" altLang="zh-CN" sz="1350" b="1" dirty="0">
              <a:solidFill>
                <a:schemeClr val="accent1"/>
              </a:solidFill>
              <a:latin typeface="微软雅黑" pitchFamily="34" charset="-122"/>
            </a:endParaRPr>
          </a:p>
        </p:txBody>
      </p:sp>
      <p:sp>
        <p:nvSpPr>
          <p:cNvPr id="28" name="Freeform 53"/>
          <p:cNvSpPr>
            <a:spLocks noEditPoints="1"/>
          </p:cNvSpPr>
          <p:nvPr/>
        </p:nvSpPr>
        <p:spPr bwMode="black">
          <a:xfrm>
            <a:off x="3744913" y="2961105"/>
            <a:ext cx="1712402" cy="1956405"/>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accent1"/>
          </a:solidFill>
          <a:ln>
            <a:noFill/>
          </a:ln>
          <a:extLst/>
        </p:spPr>
        <p:txBody>
          <a:bodyPr lIns="53960" tIns="26983" rIns="53960" bIns="26983"/>
          <a:lstStyle/>
          <a:p>
            <a:pPr defTabSz="914178">
              <a:defRPr/>
            </a:pPr>
            <a:endParaRPr lang="en-US" sz="1799" dirty="0"/>
          </a:p>
        </p:txBody>
      </p:sp>
    </p:spTree>
    <p:extLst>
      <p:ext uri="{BB962C8B-B14F-4D97-AF65-F5344CB8AC3E}">
        <p14:creationId xmlns:p14="http://schemas.microsoft.com/office/powerpoint/2010/main" val="19061162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2513" y="1672444"/>
            <a:ext cx="4401056" cy="115193"/>
            <a:chOff x="0" y="2341322"/>
            <a:chExt cx="4403470"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305">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2963773" y="2341322"/>
              <a:ext cx="1439697" cy="115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305">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 name="TextBox 5"/>
          <p:cNvSpPr txBox="1">
            <a:spLocks noChangeArrowheads="1"/>
          </p:cNvSpPr>
          <p:nvPr/>
        </p:nvSpPr>
        <p:spPr bwMode="auto">
          <a:xfrm>
            <a:off x="2466995" y="1927973"/>
            <a:ext cx="1846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lang="zh-CN" altLang="zh-CN" sz="2400" b="1" dirty="0">
                <a:solidFill>
                  <a:schemeClr val="accent1"/>
                </a:solidFill>
                <a:latin typeface="微软雅黑" pitchFamily="34" charset="-122"/>
                <a:ea typeface="微软雅黑" pitchFamily="34" charset="-122"/>
              </a:rPr>
              <a:t>明年工作计划</a:t>
            </a:r>
          </a:p>
        </p:txBody>
      </p:sp>
      <p:sp>
        <p:nvSpPr>
          <p:cNvPr id="7" name="TextBox 6"/>
          <p:cNvSpPr txBox="1">
            <a:spLocks noChangeArrowheads="1"/>
          </p:cNvSpPr>
          <p:nvPr/>
        </p:nvSpPr>
        <p:spPr bwMode="auto">
          <a:xfrm>
            <a:off x="1691680" y="1800349"/>
            <a:ext cx="741782" cy="68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lang="en-US" altLang="zh-CN" sz="4000" dirty="0">
                <a:solidFill>
                  <a:schemeClr val="accent1"/>
                </a:solidFill>
                <a:ea typeface="微软雅黑" panose="020B0503020204020204" pitchFamily="34" charset="-122"/>
                <a:sym typeface="Arial" panose="020B0604020202020204" pitchFamily="34" charset="0"/>
              </a:rPr>
              <a:t>04</a:t>
            </a:r>
          </a:p>
        </p:txBody>
      </p:sp>
      <p:sp>
        <p:nvSpPr>
          <p:cNvPr id="16" name="Text Placeholder 3"/>
          <p:cNvSpPr txBox="1">
            <a:spLocks/>
          </p:cNvSpPr>
          <p:nvPr/>
        </p:nvSpPr>
        <p:spPr>
          <a:xfrm>
            <a:off x="2447764" y="2260909"/>
            <a:ext cx="2418448" cy="663964"/>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115">
              <a:lnSpc>
                <a:spcPct val="150000"/>
              </a:lnSpc>
              <a:spcBef>
                <a:spcPct val="20000"/>
              </a:spcBef>
              <a:defRPr/>
            </a:pPr>
            <a:r>
              <a:rPr 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There are many variations of passages but the majority </a:t>
            </a:r>
            <a:r>
              <a:rPr lang="en-US" sz="1000" dirty="0" err="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havesuffered</a:t>
            </a:r>
            <a:r>
              <a:rPr 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alteration in some form, by injected.</a:t>
            </a:r>
          </a:p>
        </p:txBody>
      </p:sp>
      <p:grpSp>
        <p:nvGrpSpPr>
          <p:cNvPr id="9" name="组合 8">
            <a:extLst>
              <a:ext uri="{FF2B5EF4-FFF2-40B4-BE49-F238E27FC236}">
                <a16:creationId xmlns:a16="http://schemas.microsoft.com/office/drawing/2014/main" id="{8B8D5AAD-6CC8-4EA4-B5C2-491F4AF95C42}"/>
              </a:ext>
            </a:extLst>
          </p:cNvPr>
          <p:cNvGrpSpPr/>
          <p:nvPr/>
        </p:nvGrpSpPr>
        <p:grpSpPr>
          <a:xfrm flipV="1">
            <a:off x="-335532" y="2284512"/>
            <a:ext cx="9696064" cy="2860576"/>
            <a:chOff x="-335532" y="0"/>
            <a:chExt cx="9696064" cy="3540840"/>
          </a:xfrm>
        </p:grpSpPr>
        <p:pic>
          <p:nvPicPr>
            <p:cNvPr id="10" name="图片 9">
              <a:extLst>
                <a:ext uri="{FF2B5EF4-FFF2-40B4-BE49-F238E27FC236}">
                  <a16:creationId xmlns:a16="http://schemas.microsoft.com/office/drawing/2014/main" id="{DA847931-71BC-41CA-A15F-DFA72AC778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83968" y="0"/>
              <a:ext cx="5076564" cy="3540840"/>
            </a:xfrm>
            <a:prstGeom prst="rect">
              <a:avLst/>
            </a:prstGeom>
          </p:spPr>
        </p:pic>
        <p:pic>
          <p:nvPicPr>
            <p:cNvPr id="11" name="图片 10">
              <a:extLst>
                <a:ext uri="{FF2B5EF4-FFF2-40B4-BE49-F238E27FC236}">
                  <a16:creationId xmlns:a16="http://schemas.microsoft.com/office/drawing/2014/main" id="{06DA1218-FBC4-440F-9019-A644C153B7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5532" y="0"/>
              <a:ext cx="5076564" cy="3402886"/>
            </a:xfrm>
            <a:prstGeom prst="rect">
              <a:avLst/>
            </a:prstGeom>
          </p:spPr>
        </p:pic>
      </p:grpSp>
    </p:spTree>
    <p:extLst>
      <p:ext uri="{BB962C8B-B14F-4D97-AF65-F5344CB8AC3E}">
        <p14:creationId xmlns:p14="http://schemas.microsoft.com/office/powerpoint/2010/main" val="75368341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nodeType="afterGroup">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nodeType="afterGroup">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par>
                          <p:cTn id="21" fill="hold">
                            <p:stCondLst>
                              <p:cond delay="2000"/>
                            </p:stCondLst>
                            <p:childTnLst>
                              <p:par>
                                <p:cTn id="22" presetID="50" presetClass="entr" presetSubtype="0" decel="10000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3"/>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淘宝店chenying0907 5"/>
          <p:cNvSpPr/>
          <p:nvPr/>
        </p:nvSpPr>
        <p:spPr>
          <a:xfrm>
            <a:off x="2590513" y="1251831"/>
            <a:ext cx="2403146" cy="1563847"/>
          </a:xfrm>
          <a:prstGeom prst="rect">
            <a:avLst/>
          </a:prstGeom>
          <a:blipFill>
            <a:blip r:embed="rId2"/>
            <a:stretch>
              <a:fillRect/>
            </a:stretch>
          </a:blipFill>
          <a:ln w="12700" cap="flat" cmpd="sng" algn="ctr">
            <a:noFill/>
            <a:prstDash val="solid"/>
            <a:miter lim="800000"/>
          </a:ln>
          <a:effectLst/>
        </p:spPr>
        <p:txBody>
          <a:bodyPr anchor="ctr"/>
          <a:lstStyle/>
          <a:p>
            <a:pPr algn="ctr" defTabSz="522671">
              <a:defRPr/>
            </a:pPr>
            <a:endParaRPr lang="zh-CN" altLang="en-US" sz="1029" kern="0">
              <a:solidFill>
                <a:prstClr val="white"/>
              </a:solidFill>
              <a:latin typeface="Calibri" panose="020F0502020204030204"/>
              <a:ea typeface="宋体"/>
            </a:endParaRPr>
          </a:p>
        </p:txBody>
      </p:sp>
      <p:sp>
        <p:nvSpPr>
          <p:cNvPr id="7" name="淘宝店chenying0907 6"/>
          <p:cNvSpPr/>
          <p:nvPr/>
        </p:nvSpPr>
        <p:spPr>
          <a:xfrm>
            <a:off x="2590513" y="2916831"/>
            <a:ext cx="2403145" cy="1311897"/>
          </a:xfrm>
          <a:prstGeom prst="rect">
            <a:avLst/>
          </a:prstGeom>
          <a:blipFill>
            <a:blip r:embed="rId3"/>
            <a:stretch>
              <a:fillRect/>
            </a:stretch>
          </a:blipFill>
          <a:ln w="12700" cap="flat" cmpd="sng" algn="ctr">
            <a:noFill/>
            <a:prstDash val="solid"/>
            <a:miter lim="800000"/>
          </a:ln>
          <a:effectLst/>
        </p:spPr>
        <p:txBody>
          <a:bodyPr anchor="ctr"/>
          <a:lstStyle/>
          <a:p>
            <a:pPr algn="ctr" defTabSz="522671">
              <a:defRPr/>
            </a:pPr>
            <a:endParaRPr lang="zh-CN" altLang="en-US" sz="1029" kern="0">
              <a:solidFill>
                <a:prstClr val="white"/>
              </a:solidFill>
              <a:latin typeface="Calibri" panose="020F0502020204030204"/>
              <a:ea typeface="宋体"/>
            </a:endParaRPr>
          </a:p>
        </p:txBody>
      </p:sp>
      <p:grpSp>
        <p:nvGrpSpPr>
          <p:cNvPr id="11" name="淘宝店chenying0907 10"/>
          <p:cNvGrpSpPr>
            <a:grpSpLocks/>
          </p:cNvGrpSpPr>
          <p:nvPr/>
        </p:nvGrpSpPr>
        <p:grpSpPr bwMode="auto">
          <a:xfrm>
            <a:off x="1055676" y="1251830"/>
            <a:ext cx="1451389" cy="1563619"/>
            <a:chOff x="970360" y="3200927"/>
            <a:chExt cx="1618019" cy="1618019"/>
          </a:xfrm>
        </p:grpSpPr>
        <p:sp>
          <p:nvSpPr>
            <p:cNvPr id="12" name="淘宝店chenying0907 11"/>
            <p:cNvSpPr/>
            <p:nvPr/>
          </p:nvSpPr>
          <p:spPr>
            <a:xfrm>
              <a:off x="970360" y="3200927"/>
              <a:ext cx="1618019" cy="1618019"/>
            </a:xfrm>
            <a:prstGeom prst="rect">
              <a:avLst/>
            </a:prstGeom>
            <a:solidFill>
              <a:schemeClr val="tx1">
                <a:lumMod val="50000"/>
                <a:lumOff val="50000"/>
                <a:alpha val="20000"/>
              </a:schemeClr>
            </a:solidFill>
            <a:ln w="12700" cap="flat" cmpd="sng" algn="ctr">
              <a:solidFill>
                <a:schemeClr val="accent1"/>
              </a:solidFill>
              <a:prstDash val="solid"/>
              <a:miter lim="800000"/>
            </a:ln>
            <a:effectLst/>
          </p:spPr>
          <p:txBody>
            <a:bodyPr anchor="ctr"/>
            <a:lstStyle/>
            <a:p>
              <a:pPr algn="ctr" defTabSz="522671">
                <a:defRPr/>
              </a:pPr>
              <a:endParaRPr lang="zh-CN" altLang="en-US" sz="1200" kern="0">
                <a:solidFill>
                  <a:schemeClr val="tx1">
                    <a:lumMod val="50000"/>
                    <a:lumOff val="50000"/>
                  </a:schemeClr>
                </a:solidFill>
                <a:latin typeface="Calibri" panose="020F0502020204030204"/>
                <a:ea typeface="宋体"/>
              </a:endParaRPr>
            </a:p>
          </p:txBody>
        </p:sp>
        <p:grpSp>
          <p:nvGrpSpPr>
            <p:cNvPr id="13" name="淘宝店chenying0907 1984"/>
            <p:cNvGrpSpPr>
              <a:grpSpLocks/>
            </p:cNvGrpSpPr>
            <p:nvPr/>
          </p:nvGrpSpPr>
          <p:grpSpPr bwMode="auto">
            <a:xfrm>
              <a:off x="1433293" y="3481388"/>
              <a:ext cx="692151" cy="690563"/>
              <a:chOff x="1433293" y="3481388"/>
              <a:chExt cx="692151" cy="690563"/>
            </a:xfrm>
          </p:grpSpPr>
          <p:sp>
            <p:nvSpPr>
              <p:cNvPr id="15" name="淘宝店chenying0907 369"/>
              <p:cNvSpPr>
                <a:spLocks/>
              </p:cNvSpPr>
              <p:nvPr/>
            </p:nvSpPr>
            <p:spPr bwMode="auto">
              <a:xfrm>
                <a:off x="1433293" y="3481388"/>
                <a:ext cx="692151" cy="509588"/>
              </a:xfrm>
              <a:custGeom>
                <a:avLst/>
                <a:gdLst>
                  <a:gd name="T0" fmla="*/ 0 w 184"/>
                  <a:gd name="T1" fmla="*/ 1797092058 h 136"/>
                  <a:gd name="T2" fmla="*/ 127351838 w 184"/>
                  <a:gd name="T3" fmla="*/ 1909411248 h 136"/>
                  <a:gd name="T4" fmla="*/ 2147483646 w 184"/>
                  <a:gd name="T5" fmla="*/ 1909411248 h 136"/>
                  <a:gd name="T6" fmla="*/ 2147483646 w 184"/>
                  <a:gd name="T7" fmla="*/ 1797092058 h 136"/>
                  <a:gd name="T8" fmla="*/ 2147483646 w 184"/>
                  <a:gd name="T9" fmla="*/ 112319190 h 136"/>
                  <a:gd name="T10" fmla="*/ 2147483646 w 184"/>
                  <a:gd name="T11" fmla="*/ 0 h 136"/>
                  <a:gd name="T12" fmla="*/ 113200380 w 184"/>
                  <a:gd name="T13" fmla="*/ 0 h 136"/>
                  <a:gd name="T14" fmla="*/ 0 w 184"/>
                  <a:gd name="T15" fmla="*/ 112319190 h 136"/>
                  <a:gd name="T16" fmla="*/ 0 w 184"/>
                  <a:gd name="T17" fmla="*/ 1797092058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4" h="136">
                    <a:moveTo>
                      <a:pt x="0" y="128"/>
                    </a:moveTo>
                    <a:cubicBezTo>
                      <a:pt x="0" y="132"/>
                      <a:pt x="4" y="136"/>
                      <a:pt x="9" y="136"/>
                    </a:cubicBezTo>
                    <a:cubicBezTo>
                      <a:pt x="177" y="136"/>
                      <a:pt x="177" y="136"/>
                      <a:pt x="177" y="136"/>
                    </a:cubicBezTo>
                    <a:cubicBezTo>
                      <a:pt x="181" y="136"/>
                      <a:pt x="184" y="132"/>
                      <a:pt x="184" y="128"/>
                    </a:cubicBezTo>
                    <a:cubicBezTo>
                      <a:pt x="184" y="8"/>
                      <a:pt x="184" y="8"/>
                      <a:pt x="184" y="8"/>
                    </a:cubicBezTo>
                    <a:cubicBezTo>
                      <a:pt x="184" y="3"/>
                      <a:pt x="181" y="0"/>
                      <a:pt x="176" y="0"/>
                    </a:cubicBezTo>
                    <a:cubicBezTo>
                      <a:pt x="8" y="0"/>
                      <a:pt x="8" y="0"/>
                      <a:pt x="8" y="0"/>
                    </a:cubicBezTo>
                    <a:cubicBezTo>
                      <a:pt x="4" y="0"/>
                      <a:pt x="0" y="3"/>
                      <a:pt x="0" y="8"/>
                    </a:cubicBezTo>
                    <a:lnTo>
                      <a:pt x="0" y="128"/>
                    </a:lnTo>
                    <a:close/>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522671" eaLnBrk="0" fontAlgn="base" hangingPunct="0">
                  <a:spcBef>
                    <a:spcPct val="0"/>
                  </a:spcBef>
                  <a:spcAft>
                    <a:spcPct val="0"/>
                  </a:spcAft>
                  <a:defRPr/>
                </a:pPr>
                <a:endParaRPr lang="zh-CN" altLang="en-US" sz="1200" kern="0">
                  <a:solidFill>
                    <a:schemeClr val="tx1">
                      <a:lumMod val="50000"/>
                      <a:lumOff val="50000"/>
                    </a:schemeClr>
                  </a:solidFill>
                </a:endParaRPr>
              </a:p>
            </p:txBody>
          </p:sp>
          <p:sp>
            <p:nvSpPr>
              <p:cNvPr id="16" name="Line 370"/>
              <p:cNvSpPr>
                <a:spLocks noChangeShapeType="1"/>
              </p:cNvSpPr>
              <p:nvPr/>
            </p:nvSpPr>
            <p:spPr bwMode="auto">
              <a:xfrm>
                <a:off x="1436469" y="3900488"/>
                <a:ext cx="688975" cy="0"/>
              </a:xfrm>
              <a:prstGeom prst="line">
                <a:avLst/>
              </a:prstGeom>
              <a:noFill/>
              <a:ln w="30163" cap="rnd">
                <a:solidFill>
                  <a:schemeClr val="accent1"/>
                </a:solidFill>
                <a:round/>
                <a:headEnd/>
                <a:tailEnd/>
              </a:ln>
              <a:extLst>
                <a:ext uri="{909E8E84-426E-40DD-AFC4-6F175D3DCCD1}">
                  <a14:hiddenFill xmlns:a14="http://schemas.microsoft.com/office/drawing/2010/main">
                    <a:noFill/>
                  </a14:hiddenFill>
                </a:ext>
              </a:extLst>
            </p:spPr>
            <p:txBody>
              <a:bodyPr/>
              <a:lstStyle/>
              <a:p>
                <a:pPr defTabSz="522671" eaLnBrk="0" fontAlgn="base" hangingPunct="0">
                  <a:spcBef>
                    <a:spcPct val="0"/>
                  </a:spcBef>
                  <a:spcAft>
                    <a:spcPct val="0"/>
                  </a:spcAft>
                  <a:defRPr/>
                </a:pPr>
                <a:endParaRPr lang="zh-CN" altLang="en-US" sz="1200" kern="0">
                  <a:solidFill>
                    <a:schemeClr val="tx1">
                      <a:lumMod val="50000"/>
                      <a:lumOff val="50000"/>
                    </a:schemeClr>
                  </a:solidFill>
                </a:endParaRPr>
              </a:p>
            </p:txBody>
          </p:sp>
          <p:sp>
            <p:nvSpPr>
              <p:cNvPr id="17" name="淘宝店chenying0907 371"/>
              <p:cNvSpPr>
                <a:spLocks/>
              </p:cNvSpPr>
              <p:nvPr/>
            </p:nvSpPr>
            <p:spPr bwMode="auto">
              <a:xfrm>
                <a:off x="1733332" y="4006851"/>
                <a:ext cx="90488" cy="104775"/>
              </a:xfrm>
              <a:custGeom>
                <a:avLst/>
                <a:gdLst>
                  <a:gd name="T0" fmla="*/ 143650494 w 57"/>
                  <a:gd name="T1" fmla="*/ 0 h 66"/>
                  <a:gd name="T2" fmla="*/ 143650494 w 57"/>
                  <a:gd name="T3" fmla="*/ 166330313 h 66"/>
                  <a:gd name="T4" fmla="*/ 0 w 57"/>
                  <a:gd name="T5" fmla="*/ 166330313 h 66"/>
                  <a:gd name="T6" fmla="*/ 0 w 57"/>
                  <a:gd name="T7" fmla="*/ 0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66">
                    <a:moveTo>
                      <a:pt x="57" y="0"/>
                    </a:moveTo>
                    <a:lnTo>
                      <a:pt x="57" y="66"/>
                    </a:lnTo>
                    <a:lnTo>
                      <a:pt x="0" y="66"/>
                    </a:lnTo>
                    <a:lnTo>
                      <a:pt x="0" y="0"/>
                    </a:ln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522671" eaLnBrk="0" fontAlgn="base" hangingPunct="0">
                  <a:spcBef>
                    <a:spcPct val="0"/>
                  </a:spcBef>
                  <a:spcAft>
                    <a:spcPct val="0"/>
                  </a:spcAft>
                  <a:defRPr/>
                </a:pPr>
                <a:endParaRPr lang="zh-CN" altLang="en-US" sz="1200" kern="0">
                  <a:solidFill>
                    <a:schemeClr val="tx1">
                      <a:lumMod val="50000"/>
                      <a:lumOff val="50000"/>
                    </a:schemeClr>
                  </a:solidFill>
                </a:endParaRPr>
              </a:p>
            </p:txBody>
          </p:sp>
          <p:sp>
            <p:nvSpPr>
              <p:cNvPr id="18" name="淘宝店chenying0907 372"/>
              <p:cNvSpPr>
                <a:spLocks/>
              </p:cNvSpPr>
              <p:nvPr/>
            </p:nvSpPr>
            <p:spPr bwMode="auto">
              <a:xfrm>
                <a:off x="1644432" y="4054476"/>
                <a:ext cx="269875" cy="117475"/>
              </a:xfrm>
              <a:custGeom>
                <a:avLst/>
                <a:gdLst>
                  <a:gd name="T0" fmla="*/ 730574115 w 72"/>
                  <a:gd name="T1" fmla="*/ 0 h 31"/>
                  <a:gd name="T2" fmla="*/ 1011562717 w 72"/>
                  <a:gd name="T3" fmla="*/ 215407465 h 31"/>
                  <a:gd name="T4" fmla="*/ 1011562717 w 72"/>
                  <a:gd name="T5" fmla="*/ 215407465 h 31"/>
                  <a:gd name="T6" fmla="*/ 505783233 w 72"/>
                  <a:gd name="T7" fmla="*/ 445173407 h 31"/>
                  <a:gd name="T8" fmla="*/ 0 w 72"/>
                  <a:gd name="T9" fmla="*/ 215407465 h 31"/>
                  <a:gd name="T10" fmla="*/ 295040844 w 72"/>
                  <a:gd name="T11" fmla="*/ 0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31">
                    <a:moveTo>
                      <a:pt x="52" y="0"/>
                    </a:moveTo>
                    <a:cubicBezTo>
                      <a:pt x="64" y="3"/>
                      <a:pt x="72" y="9"/>
                      <a:pt x="72" y="15"/>
                    </a:cubicBezTo>
                    <a:cubicBezTo>
                      <a:pt x="72" y="15"/>
                      <a:pt x="72" y="15"/>
                      <a:pt x="72" y="15"/>
                    </a:cubicBezTo>
                    <a:cubicBezTo>
                      <a:pt x="72" y="24"/>
                      <a:pt x="56" y="31"/>
                      <a:pt x="36" y="31"/>
                    </a:cubicBezTo>
                    <a:cubicBezTo>
                      <a:pt x="16" y="31"/>
                      <a:pt x="0" y="24"/>
                      <a:pt x="0" y="15"/>
                    </a:cubicBezTo>
                    <a:cubicBezTo>
                      <a:pt x="0" y="8"/>
                      <a:pt x="9" y="3"/>
                      <a:pt x="21" y="0"/>
                    </a:cubicBez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522671" eaLnBrk="0" fontAlgn="base" hangingPunct="0">
                  <a:spcBef>
                    <a:spcPct val="0"/>
                  </a:spcBef>
                  <a:spcAft>
                    <a:spcPct val="0"/>
                  </a:spcAft>
                  <a:defRPr/>
                </a:pPr>
                <a:endParaRPr lang="zh-CN" altLang="en-US" sz="1200" kern="0">
                  <a:solidFill>
                    <a:schemeClr val="tx1">
                      <a:lumMod val="50000"/>
                      <a:lumOff val="50000"/>
                    </a:schemeClr>
                  </a:solidFill>
                </a:endParaRPr>
              </a:p>
            </p:txBody>
          </p:sp>
        </p:grpSp>
        <p:sp>
          <p:nvSpPr>
            <p:cNvPr id="14" name="淘宝店chenying0907 2027"/>
            <p:cNvSpPr txBox="1">
              <a:spLocks noChangeArrowheads="1"/>
            </p:cNvSpPr>
            <p:nvPr/>
          </p:nvSpPr>
          <p:spPr bwMode="auto">
            <a:xfrm>
              <a:off x="1211686" y="4315927"/>
              <a:ext cx="1135367" cy="3503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defTabSz="522671" fontAlgn="base">
                <a:lnSpc>
                  <a:spcPct val="100000"/>
                </a:lnSpc>
                <a:spcBef>
                  <a:spcPct val="0"/>
                </a:spcBef>
                <a:spcAft>
                  <a:spcPct val="0"/>
                </a:spcAft>
                <a:buNone/>
                <a:defRPr/>
              </a:pPr>
              <a:r>
                <a:rPr lang="zh-CN" altLang="en-US" sz="1600" kern="0" dirty="0">
                  <a:solidFill>
                    <a:schemeClr val="tx1">
                      <a:lumMod val="50000"/>
                      <a:lumOff val="50000"/>
                    </a:schemeClr>
                  </a:solidFill>
                  <a:latin typeface="微软雅黑" pitchFamily="34" charset="-122"/>
                  <a:ea typeface="微软雅黑" pitchFamily="34" charset="-122"/>
                </a:rPr>
                <a:t>关键字</a:t>
              </a:r>
            </a:p>
          </p:txBody>
        </p:sp>
      </p:grpSp>
      <p:grpSp>
        <p:nvGrpSpPr>
          <p:cNvPr id="19" name="淘宝店chenying0907 18"/>
          <p:cNvGrpSpPr>
            <a:grpSpLocks/>
          </p:cNvGrpSpPr>
          <p:nvPr/>
        </p:nvGrpSpPr>
        <p:grpSpPr bwMode="auto">
          <a:xfrm>
            <a:off x="1061721" y="2910478"/>
            <a:ext cx="1451389" cy="1318249"/>
            <a:chOff x="7876967" y="1505063"/>
            <a:chExt cx="1618019" cy="1618019"/>
          </a:xfrm>
        </p:grpSpPr>
        <p:sp>
          <p:nvSpPr>
            <p:cNvPr id="20" name="淘宝店chenying0907 19"/>
            <p:cNvSpPr/>
            <p:nvPr/>
          </p:nvSpPr>
          <p:spPr>
            <a:xfrm>
              <a:off x="7876967" y="1505063"/>
              <a:ext cx="1618019" cy="1618019"/>
            </a:xfrm>
            <a:prstGeom prst="rect">
              <a:avLst/>
            </a:prstGeom>
            <a:solidFill>
              <a:schemeClr val="tx1">
                <a:lumMod val="50000"/>
                <a:lumOff val="50000"/>
                <a:alpha val="20000"/>
              </a:schemeClr>
            </a:solidFill>
            <a:ln w="12700" cap="flat" cmpd="sng" algn="ctr">
              <a:solidFill>
                <a:schemeClr val="accent1"/>
              </a:solidFill>
              <a:prstDash val="solid"/>
              <a:miter lim="800000"/>
            </a:ln>
            <a:effectLst/>
          </p:spPr>
          <p:txBody>
            <a:bodyPr anchor="ctr"/>
            <a:lstStyle/>
            <a:p>
              <a:pPr algn="ctr" defTabSz="522671">
                <a:defRPr/>
              </a:pPr>
              <a:endParaRPr lang="zh-CN" altLang="en-US" sz="1200" kern="0">
                <a:solidFill>
                  <a:schemeClr val="tx1">
                    <a:lumMod val="50000"/>
                    <a:lumOff val="50000"/>
                  </a:schemeClr>
                </a:solidFill>
                <a:latin typeface="Calibri" panose="020F0502020204030204"/>
                <a:ea typeface="宋体"/>
              </a:endParaRPr>
            </a:p>
          </p:txBody>
        </p:sp>
        <p:grpSp>
          <p:nvGrpSpPr>
            <p:cNvPr id="21" name="淘宝店chenying0907 2016"/>
            <p:cNvGrpSpPr>
              <a:grpSpLocks/>
            </p:cNvGrpSpPr>
            <p:nvPr/>
          </p:nvGrpSpPr>
          <p:grpSpPr bwMode="auto">
            <a:xfrm>
              <a:off x="8490714" y="1804274"/>
              <a:ext cx="390525" cy="690563"/>
              <a:chOff x="8490714" y="1804274"/>
              <a:chExt cx="390525" cy="690563"/>
            </a:xfrm>
          </p:grpSpPr>
          <p:sp>
            <p:nvSpPr>
              <p:cNvPr id="23" name="淘宝店chenying0907 356"/>
              <p:cNvSpPr>
                <a:spLocks/>
              </p:cNvSpPr>
              <p:nvPr/>
            </p:nvSpPr>
            <p:spPr bwMode="auto">
              <a:xfrm>
                <a:off x="8490714" y="1804274"/>
                <a:ext cx="390525" cy="690563"/>
              </a:xfrm>
              <a:custGeom>
                <a:avLst/>
                <a:gdLst>
                  <a:gd name="T0" fmla="*/ 1466440150 w 104"/>
                  <a:gd name="T1" fmla="*/ 2147483646 h 184"/>
                  <a:gd name="T2" fmla="*/ 1353638506 w 104"/>
                  <a:gd name="T3" fmla="*/ 2147483646 h 184"/>
                  <a:gd name="T4" fmla="*/ 112801644 w 104"/>
                  <a:gd name="T5" fmla="*/ 2147483646 h 184"/>
                  <a:gd name="T6" fmla="*/ 0 w 104"/>
                  <a:gd name="T7" fmla="*/ 2147483646 h 184"/>
                  <a:gd name="T8" fmla="*/ 0 w 104"/>
                  <a:gd name="T9" fmla="*/ 112681867 h 184"/>
                  <a:gd name="T10" fmla="*/ 112801644 w 104"/>
                  <a:gd name="T11" fmla="*/ 0 h 184"/>
                  <a:gd name="T12" fmla="*/ 1353638506 w 104"/>
                  <a:gd name="T13" fmla="*/ 0 h 184"/>
                  <a:gd name="T14" fmla="*/ 1466440150 w 104"/>
                  <a:gd name="T15" fmla="*/ 112681867 h 184"/>
                  <a:gd name="T16" fmla="*/ 1466440150 w 104"/>
                  <a:gd name="T17" fmla="*/ 2147483646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4" h="184">
                    <a:moveTo>
                      <a:pt x="104" y="176"/>
                    </a:moveTo>
                    <a:cubicBezTo>
                      <a:pt x="104" y="180"/>
                      <a:pt x="101" y="184"/>
                      <a:pt x="96" y="184"/>
                    </a:cubicBezTo>
                    <a:cubicBezTo>
                      <a:pt x="8" y="184"/>
                      <a:pt x="8" y="184"/>
                      <a:pt x="8" y="184"/>
                    </a:cubicBezTo>
                    <a:cubicBezTo>
                      <a:pt x="4" y="184"/>
                      <a:pt x="0" y="180"/>
                      <a:pt x="0" y="176"/>
                    </a:cubicBezTo>
                    <a:cubicBezTo>
                      <a:pt x="0" y="8"/>
                      <a:pt x="0" y="8"/>
                      <a:pt x="0" y="8"/>
                    </a:cubicBezTo>
                    <a:cubicBezTo>
                      <a:pt x="0" y="3"/>
                      <a:pt x="4" y="0"/>
                      <a:pt x="8" y="0"/>
                    </a:cubicBezTo>
                    <a:cubicBezTo>
                      <a:pt x="96" y="0"/>
                      <a:pt x="96" y="0"/>
                      <a:pt x="96" y="0"/>
                    </a:cubicBezTo>
                    <a:cubicBezTo>
                      <a:pt x="101" y="0"/>
                      <a:pt x="104" y="3"/>
                      <a:pt x="104" y="8"/>
                    </a:cubicBezTo>
                    <a:lnTo>
                      <a:pt x="104" y="176"/>
                    </a:lnTo>
                    <a:close/>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522671" eaLnBrk="0" fontAlgn="base" hangingPunct="0">
                  <a:spcBef>
                    <a:spcPct val="0"/>
                  </a:spcBef>
                  <a:spcAft>
                    <a:spcPct val="0"/>
                  </a:spcAft>
                  <a:defRPr/>
                </a:pPr>
                <a:endParaRPr lang="zh-CN" altLang="en-US" sz="1200" kern="0">
                  <a:solidFill>
                    <a:schemeClr val="tx1">
                      <a:lumMod val="50000"/>
                      <a:lumOff val="50000"/>
                    </a:schemeClr>
                  </a:solidFill>
                </a:endParaRPr>
              </a:p>
            </p:txBody>
          </p:sp>
          <p:sp>
            <p:nvSpPr>
              <p:cNvPr id="24" name="Oval 357"/>
              <p:cNvSpPr>
                <a:spLocks noChangeArrowheads="1"/>
              </p:cNvSpPr>
              <p:nvPr/>
            </p:nvSpPr>
            <p:spPr bwMode="auto">
              <a:xfrm>
                <a:off x="8581202" y="2224961"/>
                <a:ext cx="209550" cy="209550"/>
              </a:xfrm>
              <a:prstGeom prst="ellipse">
                <a:avLst/>
              </a:prstGeom>
              <a:noFill/>
              <a:ln w="30163"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defTabSz="522671" fontAlgn="base">
                  <a:lnSpc>
                    <a:spcPct val="100000"/>
                  </a:lnSpc>
                  <a:spcBef>
                    <a:spcPct val="0"/>
                  </a:spcBef>
                  <a:spcAft>
                    <a:spcPct val="0"/>
                  </a:spcAft>
                  <a:buNone/>
                  <a:defRPr/>
                </a:pPr>
                <a:endParaRPr lang="zh-CN" altLang="en-US" sz="1200" kern="0">
                  <a:solidFill>
                    <a:schemeClr val="tx1">
                      <a:lumMod val="50000"/>
                      <a:lumOff val="50000"/>
                    </a:schemeClr>
                  </a:solidFill>
                </a:endParaRPr>
              </a:p>
            </p:txBody>
          </p:sp>
          <p:sp>
            <p:nvSpPr>
              <p:cNvPr id="25" name="Line 358"/>
              <p:cNvSpPr>
                <a:spLocks noChangeShapeType="1"/>
              </p:cNvSpPr>
              <p:nvPr/>
            </p:nvSpPr>
            <p:spPr bwMode="auto">
              <a:xfrm flipH="1">
                <a:off x="8490714" y="2164636"/>
                <a:ext cx="390525" cy="0"/>
              </a:xfrm>
              <a:prstGeom prst="line">
                <a:avLst/>
              </a:prstGeom>
              <a:noFill/>
              <a:ln w="30163" cap="rnd">
                <a:solidFill>
                  <a:schemeClr val="accent1"/>
                </a:solidFill>
                <a:round/>
                <a:headEnd/>
                <a:tailEnd/>
              </a:ln>
              <a:extLst>
                <a:ext uri="{909E8E84-426E-40DD-AFC4-6F175D3DCCD1}">
                  <a14:hiddenFill xmlns:a14="http://schemas.microsoft.com/office/drawing/2010/main">
                    <a:noFill/>
                  </a14:hiddenFill>
                </a:ext>
              </a:extLst>
            </p:spPr>
            <p:txBody>
              <a:bodyPr/>
              <a:lstStyle/>
              <a:p>
                <a:pPr defTabSz="522671" eaLnBrk="0" fontAlgn="base" hangingPunct="0">
                  <a:spcBef>
                    <a:spcPct val="0"/>
                  </a:spcBef>
                  <a:spcAft>
                    <a:spcPct val="0"/>
                  </a:spcAft>
                  <a:defRPr/>
                </a:pPr>
                <a:endParaRPr lang="zh-CN" altLang="en-US" sz="1200" kern="0">
                  <a:solidFill>
                    <a:schemeClr val="tx1">
                      <a:lumMod val="50000"/>
                      <a:lumOff val="50000"/>
                    </a:schemeClr>
                  </a:solidFill>
                </a:endParaRPr>
              </a:p>
            </p:txBody>
          </p:sp>
          <p:sp>
            <p:nvSpPr>
              <p:cNvPr id="26" name="淘宝店chenying0907 359"/>
              <p:cNvSpPr>
                <a:spLocks noChangeArrowheads="1"/>
              </p:cNvSpPr>
              <p:nvPr/>
            </p:nvSpPr>
            <p:spPr bwMode="auto">
              <a:xfrm>
                <a:off x="8551039" y="1864599"/>
                <a:ext cx="269875" cy="239713"/>
              </a:xfrm>
              <a:prstGeom prst="rect">
                <a:avLst/>
              </a:prstGeom>
              <a:noFill/>
              <a:ln w="30163" cap="rnd">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defTabSz="522671" fontAlgn="base">
                  <a:lnSpc>
                    <a:spcPct val="100000"/>
                  </a:lnSpc>
                  <a:spcBef>
                    <a:spcPct val="0"/>
                  </a:spcBef>
                  <a:spcAft>
                    <a:spcPct val="0"/>
                  </a:spcAft>
                  <a:buNone/>
                  <a:defRPr/>
                </a:pPr>
                <a:endParaRPr lang="zh-CN" altLang="en-US" sz="1200" kern="0">
                  <a:solidFill>
                    <a:schemeClr val="tx1">
                      <a:lumMod val="50000"/>
                      <a:lumOff val="50000"/>
                    </a:schemeClr>
                  </a:solidFill>
                </a:endParaRPr>
              </a:p>
            </p:txBody>
          </p:sp>
        </p:grpSp>
        <p:sp>
          <p:nvSpPr>
            <p:cNvPr id="22" name="淘宝店chenying0907 2028"/>
            <p:cNvSpPr txBox="1">
              <a:spLocks noChangeArrowheads="1"/>
            </p:cNvSpPr>
            <p:nvPr/>
          </p:nvSpPr>
          <p:spPr bwMode="auto">
            <a:xfrm>
              <a:off x="8118293" y="2548667"/>
              <a:ext cx="1135367" cy="4155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defTabSz="522671" fontAlgn="base">
                <a:lnSpc>
                  <a:spcPct val="100000"/>
                </a:lnSpc>
                <a:spcBef>
                  <a:spcPct val="0"/>
                </a:spcBef>
                <a:spcAft>
                  <a:spcPct val="0"/>
                </a:spcAft>
                <a:buNone/>
                <a:defRPr/>
              </a:pPr>
              <a:r>
                <a:rPr lang="zh-CN" altLang="en-US" sz="1600" kern="0" dirty="0">
                  <a:solidFill>
                    <a:schemeClr val="tx1">
                      <a:lumMod val="50000"/>
                      <a:lumOff val="50000"/>
                    </a:schemeClr>
                  </a:solidFill>
                  <a:latin typeface="微软雅黑" pitchFamily="34" charset="-122"/>
                  <a:ea typeface="微软雅黑" pitchFamily="34" charset="-122"/>
                </a:rPr>
                <a:t>关键字</a:t>
              </a:r>
            </a:p>
          </p:txBody>
        </p:sp>
      </p:grpSp>
      <p:sp>
        <p:nvSpPr>
          <p:cNvPr id="53" name="淘宝店chenying0907 52"/>
          <p:cNvSpPr/>
          <p:nvPr/>
        </p:nvSpPr>
        <p:spPr>
          <a:xfrm>
            <a:off x="4993659" y="1240396"/>
            <a:ext cx="2990395" cy="1575282"/>
          </a:xfrm>
          <a:prstGeom prst="rect">
            <a:avLst/>
          </a:prstGeom>
          <a:solidFill>
            <a:schemeClr val="tx1">
              <a:lumMod val="50000"/>
              <a:lumOff val="50000"/>
              <a:alpha val="20000"/>
            </a:schemeClr>
          </a:solidFill>
          <a:ln w="12700" cap="flat" cmpd="sng" algn="ctr">
            <a:noFill/>
            <a:prstDash val="solid"/>
            <a:miter lim="800000"/>
          </a:ln>
          <a:effectLst/>
        </p:spPr>
        <p:txBody>
          <a:bodyPr anchor="ctr"/>
          <a:lstStyle/>
          <a:p>
            <a:pPr algn="ctr" defTabSz="522671">
              <a:defRPr/>
            </a:pPr>
            <a:endParaRPr lang="zh-CN" altLang="en-US" sz="1029" kern="0">
              <a:solidFill>
                <a:prstClr val="white"/>
              </a:solidFill>
              <a:latin typeface="Calibri" panose="020F0502020204030204"/>
              <a:ea typeface="宋体"/>
            </a:endParaRPr>
          </a:p>
        </p:txBody>
      </p:sp>
      <p:sp>
        <p:nvSpPr>
          <p:cNvPr id="54" name="淘宝店chenying0907 2075"/>
          <p:cNvSpPr txBox="1">
            <a:spLocks noChangeArrowheads="1"/>
          </p:cNvSpPr>
          <p:nvPr/>
        </p:nvSpPr>
        <p:spPr bwMode="auto">
          <a:xfrm>
            <a:off x="5217321" y="1411900"/>
            <a:ext cx="26614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defTabSz="522671" fontAlgn="base">
              <a:lnSpc>
                <a:spcPct val="100000"/>
              </a:lnSpc>
              <a:spcBef>
                <a:spcPct val="0"/>
              </a:spcBef>
              <a:spcAft>
                <a:spcPct val="0"/>
              </a:spcAft>
              <a:buNone/>
            </a:pPr>
            <a:r>
              <a:rPr lang="zh-CN" altLang="en-US" sz="800" dirty="0">
                <a:solidFill>
                  <a:schemeClr val="tx1">
                    <a:lumMod val="50000"/>
                    <a:lumOff val="50000"/>
                  </a:schemeClr>
                </a:solidFill>
                <a:latin typeface="微软雅黑" pitchFamily="34" charset="-122"/>
                <a:ea typeface="微软雅黑" pitchFamily="34" charset="-122"/>
              </a:rPr>
              <a:t>我曾经欣赏过生命绚丽，也曾经低迷于生命价值的暗淡。在我的生命里似有似无的缺少了一种最安和的色彩，而这种色彩，非后天所能弥补，那是在初起之中而生成。</a:t>
            </a:r>
            <a:endParaRPr lang="zh-CN" altLang="en-US" sz="800" u="sng" dirty="0">
              <a:solidFill>
                <a:schemeClr val="tx1">
                  <a:lumMod val="50000"/>
                  <a:lumOff val="50000"/>
                </a:schemeClr>
              </a:solidFill>
              <a:latin typeface="微软雅黑" pitchFamily="34" charset="-122"/>
              <a:ea typeface="微软雅黑" pitchFamily="34" charset="-122"/>
            </a:endParaRPr>
          </a:p>
        </p:txBody>
      </p:sp>
      <p:sp>
        <p:nvSpPr>
          <p:cNvPr id="55" name="淘宝店chenying0907 54"/>
          <p:cNvSpPr/>
          <p:nvPr/>
        </p:nvSpPr>
        <p:spPr>
          <a:xfrm>
            <a:off x="4993658" y="2910478"/>
            <a:ext cx="2990395" cy="1318249"/>
          </a:xfrm>
          <a:prstGeom prst="rect">
            <a:avLst/>
          </a:prstGeom>
          <a:solidFill>
            <a:schemeClr val="tx1">
              <a:lumMod val="50000"/>
              <a:lumOff val="50000"/>
              <a:alpha val="20000"/>
            </a:schemeClr>
          </a:solidFill>
          <a:ln w="12700" cap="flat" cmpd="sng" algn="ctr">
            <a:noFill/>
            <a:prstDash val="solid"/>
            <a:miter lim="800000"/>
          </a:ln>
          <a:effectLst/>
        </p:spPr>
        <p:txBody>
          <a:bodyPr anchor="ctr"/>
          <a:lstStyle/>
          <a:p>
            <a:pPr algn="ctr" defTabSz="522671">
              <a:defRPr/>
            </a:pPr>
            <a:endParaRPr lang="zh-CN" altLang="en-US" sz="1029" kern="0">
              <a:solidFill>
                <a:prstClr val="white"/>
              </a:solidFill>
              <a:latin typeface="Calibri" panose="020F0502020204030204"/>
              <a:ea typeface="宋体"/>
            </a:endParaRPr>
          </a:p>
        </p:txBody>
      </p:sp>
      <p:sp>
        <p:nvSpPr>
          <p:cNvPr id="56" name="淘宝店chenying0907 2077"/>
          <p:cNvSpPr txBox="1">
            <a:spLocks noChangeArrowheads="1"/>
          </p:cNvSpPr>
          <p:nvPr/>
        </p:nvSpPr>
        <p:spPr bwMode="auto">
          <a:xfrm>
            <a:off x="5366390" y="3070185"/>
            <a:ext cx="1833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defTabSz="522671" fontAlgn="base">
              <a:lnSpc>
                <a:spcPct val="100000"/>
              </a:lnSpc>
              <a:spcBef>
                <a:spcPct val="0"/>
              </a:spcBef>
              <a:spcAft>
                <a:spcPct val="0"/>
              </a:spcAft>
              <a:buNone/>
            </a:pPr>
            <a:r>
              <a:rPr lang="zh-CN" altLang="en-US" sz="800" dirty="0">
                <a:solidFill>
                  <a:schemeClr val="tx1">
                    <a:lumMod val="50000"/>
                    <a:lumOff val="50000"/>
                  </a:schemeClr>
                </a:solidFill>
                <a:latin typeface="微软雅黑" pitchFamily="34" charset="-122"/>
                <a:ea typeface="微软雅黑" pitchFamily="34" charset="-122"/>
              </a:rPr>
              <a:t>我曾经欣赏过生命绚丽，也曾经低迷于生命价值的暗淡。在我的生命里似有似无的缺少了一种最安和的色彩。</a:t>
            </a:r>
            <a:endParaRPr lang="zh-CN" altLang="en-US" sz="800" u="sng"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92724595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75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right)">
                                      <p:cBhvr>
                                        <p:cTn id="31" dur="5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500"/>
                                        <p:tgtEl>
                                          <p:spTgt spid="5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3" grpId="0" animBg="1"/>
      <p:bldP spid="54" grpId="0"/>
      <p:bldP spid="55" grpId="0" animBg="1"/>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接箭头连接符 36"/>
          <p:cNvCxnSpPr/>
          <p:nvPr/>
        </p:nvCxnSpPr>
        <p:spPr>
          <a:xfrm flipH="1">
            <a:off x="3212068" y="1773580"/>
            <a:ext cx="2209422" cy="0"/>
          </a:xfrm>
          <a:prstGeom prst="straightConnector1">
            <a:avLst/>
          </a:prstGeom>
          <a:ln w="15875">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2" name="淘宝网Chenying0907出品 7"/>
          <p:cNvGrpSpPr/>
          <p:nvPr/>
        </p:nvGrpSpPr>
        <p:grpSpPr>
          <a:xfrm>
            <a:off x="3669516" y="1363345"/>
            <a:ext cx="2090615" cy="435472"/>
            <a:chOff x="10066111" y="2293315"/>
            <a:chExt cx="2792420" cy="1157947"/>
          </a:xfrm>
        </p:grpSpPr>
        <p:sp>
          <p:nvSpPr>
            <p:cNvPr id="24" name="TextBox 23"/>
            <p:cNvSpPr txBox="1"/>
            <p:nvPr/>
          </p:nvSpPr>
          <p:spPr>
            <a:xfrm>
              <a:off x="10066111" y="2293315"/>
              <a:ext cx="2792420" cy="818398"/>
            </a:xfrm>
            <a:prstGeom prst="rect">
              <a:avLst/>
            </a:prstGeom>
            <a:noFill/>
          </p:spPr>
          <p:txBody>
            <a:bodyPr wrap="square" rtlCol="0">
              <a:spAutoFit/>
            </a:bodyPr>
            <a:lstStyle/>
            <a:p>
              <a:pPr lvl="0"/>
              <a:r>
                <a:rPr lang="zh-CN" altLang="zh-CN" sz="1400" b="1" dirty="0">
                  <a:solidFill>
                    <a:schemeClr val="tx1">
                      <a:lumMod val="75000"/>
                      <a:lumOff val="25000"/>
                    </a:schemeClr>
                  </a:solidFill>
                  <a:latin typeface="微软雅黑" pitchFamily="34" charset="-122"/>
                  <a:ea typeface="微软雅黑" pitchFamily="34" charset="-122"/>
                </a:rPr>
                <a:t>年度工作概述</a:t>
              </a:r>
            </a:p>
          </p:txBody>
        </p:sp>
        <p:sp>
          <p:nvSpPr>
            <p:cNvPr id="65" name="TextBox 64"/>
            <p:cNvSpPr txBox="1"/>
            <p:nvPr/>
          </p:nvSpPr>
          <p:spPr>
            <a:xfrm>
              <a:off x="10067396" y="2878383"/>
              <a:ext cx="2697706" cy="572879"/>
            </a:xfrm>
            <a:prstGeom prst="rect">
              <a:avLst/>
            </a:prstGeom>
            <a:noFill/>
          </p:spPr>
          <p:txBody>
            <a:bodyPr wrap="square" rtlCol="0">
              <a:spAutoFit/>
            </a:bodyPr>
            <a:lstStyle/>
            <a:p>
              <a:r>
                <a:rPr lang="en-US" altLang="zh-CN" sz="800" dirty="0">
                  <a:solidFill>
                    <a:schemeClr val="tx1">
                      <a:lumMod val="65000"/>
                      <a:lumOff val="35000"/>
                    </a:schemeClr>
                  </a:solidFill>
                </a:rPr>
                <a:t>COMPANY TEAM</a:t>
              </a:r>
              <a:endParaRPr lang="zh-CN" altLang="en-US" sz="800" dirty="0">
                <a:solidFill>
                  <a:schemeClr val="tx1">
                    <a:lumMod val="65000"/>
                    <a:lumOff val="35000"/>
                  </a:schemeClr>
                </a:solidFill>
              </a:endParaRPr>
            </a:p>
          </p:txBody>
        </p:sp>
      </p:grpSp>
      <p:cxnSp>
        <p:nvCxnSpPr>
          <p:cNvPr id="71" name="直接箭头连接符 70"/>
          <p:cNvCxnSpPr/>
          <p:nvPr/>
        </p:nvCxnSpPr>
        <p:spPr>
          <a:xfrm flipH="1">
            <a:off x="3212068" y="3069714"/>
            <a:ext cx="2209422" cy="0"/>
          </a:xfrm>
          <a:prstGeom prst="straightConnector1">
            <a:avLst/>
          </a:prstGeom>
          <a:ln w="15875">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3" name="淘宝网Chenying0907出品 11"/>
          <p:cNvGrpSpPr/>
          <p:nvPr/>
        </p:nvGrpSpPr>
        <p:grpSpPr>
          <a:xfrm>
            <a:off x="3669516" y="2654690"/>
            <a:ext cx="2018607" cy="425894"/>
            <a:chOff x="10066111" y="5727075"/>
            <a:chExt cx="2792420" cy="1132474"/>
          </a:xfrm>
        </p:grpSpPr>
        <p:sp>
          <p:nvSpPr>
            <p:cNvPr id="72" name="TextBox 71"/>
            <p:cNvSpPr txBox="1"/>
            <p:nvPr/>
          </p:nvSpPr>
          <p:spPr>
            <a:xfrm>
              <a:off x="10066111" y="5727075"/>
              <a:ext cx="2792420" cy="818395"/>
            </a:xfrm>
            <a:prstGeom prst="rect">
              <a:avLst/>
            </a:prstGeom>
            <a:noFill/>
          </p:spPr>
          <p:txBody>
            <a:bodyPr wrap="square" rtlCol="0">
              <a:spAutoFit/>
            </a:bodyPr>
            <a:lstStyle/>
            <a:p>
              <a:pPr lvl="0"/>
              <a:r>
                <a:rPr lang="zh-CN" altLang="zh-CN" sz="1400" b="1" dirty="0">
                  <a:solidFill>
                    <a:schemeClr val="tx1">
                      <a:lumMod val="75000"/>
                      <a:lumOff val="25000"/>
                    </a:schemeClr>
                  </a:solidFill>
                  <a:latin typeface="微软雅黑" pitchFamily="34" charset="-122"/>
                  <a:ea typeface="微软雅黑" pitchFamily="34" charset="-122"/>
                </a:rPr>
                <a:t>成功项目展示</a:t>
              </a:r>
            </a:p>
          </p:txBody>
        </p:sp>
        <p:sp>
          <p:nvSpPr>
            <p:cNvPr id="74" name="TextBox 73"/>
            <p:cNvSpPr txBox="1"/>
            <p:nvPr/>
          </p:nvSpPr>
          <p:spPr>
            <a:xfrm>
              <a:off x="10093113" y="6286672"/>
              <a:ext cx="2697706" cy="572877"/>
            </a:xfrm>
            <a:prstGeom prst="rect">
              <a:avLst/>
            </a:prstGeom>
            <a:noFill/>
          </p:spPr>
          <p:txBody>
            <a:bodyPr wrap="square" rtlCol="0">
              <a:spAutoFit/>
            </a:bodyPr>
            <a:lstStyle/>
            <a:p>
              <a:r>
                <a:rPr lang="en-US" altLang="zh-CN" sz="800" dirty="0">
                  <a:solidFill>
                    <a:schemeClr val="tx1">
                      <a:lumMod val="65000"/>
                      <a:lumOff val="35000"/>
                    </a:schemeClr>
                  </a:solidFill>
                </a:rPr>
                <a:t>COMPANY TEAM</a:t>
              </a:r>
              <a:endParaRPr lang="zh-CN" altLang="en-US" sz="800" dirty="0">
                <a:solidFill>
                  <a:schemeClr val="tx1">
                    <a:lumMod val="65000"/>
                    <a:lumOff val="35000"/>
                  </a:schemeClr>
                </a:solidFill>
              </a:endParaRPr>
            </a:p>
          </p:txBody>
        </p:sp>
      </p:grpSp>
      <p:cxnSp>
        <p:nvCxnSpPr>
          <p:cNvPr id="80" name="直接箭头连接符 79"/>
          <p:cNvCxnSpPr/>
          <p:nvPr/>
        </p:nvCxnSpPr>
        <p:spPr>
          <a:xfrm>
            <a:off x="5476080" y="2393827"/>
            <a:ext cx="2109011" cy="0"/>
          </a:xfrm>
          <a:prstGeom prst="straightConnector1">
            <a:avLst/>
          </a:prstGeom>
          <a:ln w="15875">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p:nvPr/>
        </p:nvCxnSpPr>
        <p:spPr>
          <a:xfrm>
            <a:off x="5523329" y="4040414"/>
            <a:ext cx="2109011" cy="0"/>
          </a:xfrm>
          <a:prstGeom prst="straightConnector1">
            <a:avLst/>
          </a:prstGeom>
          <a:ln w="15875">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468237" y="2032484"/>
            <a:ext cx="398986" cy="1325810"/>
          </a:xfrm>
          <a:prstGeom prst="rect">
            <a:avLst/>
          </a:prstGeom>
          <a:noFill/>
        </p:spPr>
        <p:txBody>
          <a:bodyPr wrap="square" lIns="32828" tIns="16414" rIns="32828" bIns="16414" rtlCol="0">
            <a:spAutoFit/>
          </a:bodyPr>
          <a:lstStyle/>
          <a:p>
            <a:r>
              <a:rPr lang="zh-CN" altLang="en-US" sz="2800" dirty="0">
                <a:solidFill>
                  <a:schemeClr val="tx1">
                    <a:lumMod val="65000"/>
                    <a:lumOff val="35000"/>
                  </a:schemeClr>
                </a:solidFill>
                <a:latin typeface="思源黑体 CN Bold" pitchFamily="34" charset="-122"/>
                <a:ea typeface="思源黑体 CN Bold" pitchFamily="34" charset="-122"/>
              </a:rPr>
              <a:t>目</a:t>
            </a:r>
            <a:endParaRPr lang="en-US" altLang="zh-CN" sz="2800" dirty="0">
              <a:solidFill>
                <a:schemeClr val="tx1">
                  <a:lumMod val="65000"/>
                  <a:lumOff val="35000"/>
                </a:schemeClr>
              </a:solidFill>
              <a:latin typeface="思源黑体 CN Bold" pitchFamily="34" charset="-122"/>
              <a:ea typeface="思源黑体 CN Bold" pitchFamily="34" charset="-122"/>
            </a:endParaRPr>
          </a:p>
          <a:p>
            <a:r>
              <a:rPr lang="en-US" altLang="zh-CN" sz="2800" dirty="0">
                <a:solidFill>
                  <a:schemeClr val="tx1">
                    <a:lumMod val="65000"/>
                    <a:lumOff val="35000"/>
                  </a:schemeClr>
                </a:solidFill>
                <a:latin typeface="思源黑体 CN Bold" pitchFamily="34" charset="-122"/>
                <a:ea typeface="思源黑体 CN Bold" pitchFamily="34" charset="-122"/>
              </a:rPr>
              <a:t>   </a:t>
            </a:r>
            <a:r>
              <a:rPr lang="zh-CN" altLang="en-US" sz="2800" dirty="0">
                <a:solidFill>
                  <a:schemeClr val="tx1">
                    <a:lumMod val="65000"/>
                    <a:lumOff val="35000"/>
                  </a:schemeClr>
                </a:solidFill>
                <a:latin typeface="思源黑体 CN Bold" pitchFamily="34" charset="-122"/>
                <a:ea typeface="思源黑体 CN Bold" pitchFamily="34" charset="-122"/>
              </a:rPr>
              <a:t>录</a:t>
            </a:r>
          </a:p>
        </p:txBody>
      </p:sp>
      <p:cxnSp>
        <p:nvCxnSpPr>
          <p:cNvPr id="102" name="淘宝网Chenying0907出品 101"/>
          <p:cNvCxnSpPr/>
          <p:nvPr/>
        </p:nvCxnSpPr>
        <p:spPr>
          <a:xfrm>
            <a:off x="2306849" y="463902"/>
            <a:ext cx="0" cy="4170004"/>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7" name="淘宝网Chenying0907出品 106"/>
          <p:cNvSpPr/>
          <p:nvPr/>
        </p:nvSpPr>
        <p:spPr>
          <a:xfrm>
            <a:off x="2254859" y="1943733"/>
            <a:ext cx="120085" cy="137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478" tIns="30239" rIns="60478" bIns="30239" rtlCol="0" anchor="ctr"/>
          <a:lstStyle/>
          <a:p>
            <a:pPr algn="ctr"/>
            <a:endParaRPr lang="zh-CN" altLang="en-US"/>
          </a:p>
        </p:txBody>
      </p:sp>
      <p:sp>
        <p:nvSpPr>
          <p:cNvPr id="45" name="圆角淘宝网Chenying0907出品 44"/>
          <p:cNvSpPr/>
          <p:nvPr/>
        </p:nvSpPr>
        <p:spPr>
          <a:xfrm>
            <a:off x="3212067" y="1375041"/>
            <a:ext cx="424454" cy="34264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2828" tIns="16414" rIns="32828" bIns="16414" rtlCol="0" anchor="ctr"/>
          <a:lstStyle/>
          <a:p>
            <a:r>
              <a:rPr lang="en-US" altLang="zh-CN" sz="1900" dirty="0">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rPr>
              <a:t>01</a:t>
            </a:r>
            <a:endParaRPr lang="zh-CN" altLang="en-US" sz="1900" dirty="0">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endParaRPr>
          </a:p>
        </p:txBody>
      </p:sp>
      <p:sp>
        <p:nvSpPr>
          <p:cNvPr id="73" name="圆角淘宝网Chenying0907出品 72"/>
          <p:cNvSpPr/>
          <p:nvPr/>
        </p:nvSpPr>
        <p:spPr>
          <a:xfrm>
            <a:off x="3212067" y="2640150"/>
            <a:ext cx="424454" cy="37366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828" tIns="16414" rIns="32828" bIns="16414" rtlCol="0" anchor="ctr"/>
          <a:lstStyle/>
          <a:p>
            <a:r>
              <a:rPr lang="en-US" altLang="zh-CN" sz="1900" dirty="0">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rPr>
              <a:t>03</a:t>
            </a:r>
            <a:endParaRPr lang="zh-CN" altLang="en-US" sz="1900" dirty="0">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endParaRPr>
          </a:p>
        </p:txBody>
      </p:sp>
      <p:grpSp>
        <p:nvGrpSpPr>
          <p:cNvPr id="4" name="淘宝网Chenying0907出品 8"/>
          <p:cNvGrpSpPr/>
          <p:nvPr/>
        </p:nvGrpSpPr>
        <p:grpSpPr>
          <a:xfrm>
            <a:off x="5472102" y="1966654"/>
            <a:ext cx="2689312" cy="435473"/>
            <a:chOff x="16266767" y="3897543"/>
            <a:chExt cx="3720234" cy="1157947"/>
          </a:xfrm>
        </p:grpSpPr>
        <p:sp>
          <p:nvSpPr>
            <p:cNvPr id="81" name="TextBox 80"/>
            <p:cNvSpPr txBox="1"/>
            <p:nvPr/>
          </p:nvSpPr>
          <p:spPr>
            <a:xfrm>
              <a:off x="16266767" y="3897543"/>
              <a:ext cx="2792421" cy="818396"/>
            </a:xfrm>
            <a:prstGeom prst="rect">
              <a:avLst/>
            </a:prstGeom>
            <a:noFill/>
            <a:extLst>
              <a:ext uri="{909E8E84-426E-40DD-AFC4-6F175D3DCCD1}">
                <a14:hiddenFill xmlns:a14="http://schemas.microsoft.com/office/drawing/2010/main">
                  <a:solidFill>
                    <a:srgbClr val="FFFFFF"/>
                  </a:solidFill>
                </a14:hiddenFill>
              </a:ext>
            </a:extLst>
          </p:spPr>
          <p:txBody>
            <a:bodyPr wrap="square" rtlCol="0">
              <a:spAutoFit/>
            </a:bodyPr>
            <a:lstStyle/>
            <a:p>
              <a:pPr lvl="0" algn="ctr"/>
              <a:r>
                <a:rPr lang="zh-CN" altLang="zh-CN" sz="1400" b="1" dirty="0">
                  <a:solidFill>
                    <a:schemeClr val="tx1">
                      <a:lumMod val="75000"/>
                      <a:lumOff val="25000"/>
                    </a:schemeClr>
                  </a:solidFill>
                  <a:latin typeface="微软雅黑" pitchFamily="34" charset="-122"/>
                  <a:ea typeface="微软雅黑" pitchFamily="34" charset="-122"/>
                </a:rPr>
                <a:t>工作完成情况</a:t>
              </a:r>
            </a:p>
          </p:txBody>
        </p:sp>
        <p:sp>
          <p:nvSpPr>
            <p:cNvPr id="83" name="TextBox 82"/>
            <p:cNvSpPr txBox="1"/>
            <p:nvPr/>
          </p:nvSpPr>
          <p:spPr>
            <a:xfrm>
              <a:off x="17289295" y="4482612"/>
              <a:ext cx="2697706" cy="572878"/>
            </a:xfrm>
            <a:prstGeom prst="rect">
              <a:avLst/>
            </a:prstGeom>
            <a:noFill/>
          </p:spPr>
          <p:txBody>
            <a:bodyPr wrap="square" rtlCol="0">
              <a:spAutoFit/>
            </a:bodyPr>
            <a:lstStyle/>
            <a:p>
              <a:r>
                <a:rPr lang="en-US" altLang="zh-CN" sz="800" dirty="0">
                  <a:solidFill>
                    <a:schemeClr val="tx1">
                      <a:lumMod val="65000"/>
                      <a:lumOff val="35000"/>
                    </a:schemeClr>
                  </a:solidFill>
                </a:rPr>
                <a:t>COMPANY TEAM</a:t>
              </a:r>
              <a:endParaRPr lang="zh-CN" altLang="en-US" sz="800" dirty="0">
                <a:solidFill>
                  <a:schemeClr val="tx1">
                    <a:lumMod val="65000"/>
                    <a:lumOff val="35000"/>
                  </a:schemeClr>
                </a:solidFill>
              </a:endParaRPr>
            </a:p>
          </p:txBody>
        </p:sp>
      </p:grpSp>
      <p:grpSp>
        <p:nvGrpSpPr>
          <p:cNvPr id="5" name="淘宝网Chenying0907出品 9"/>
          <p:cNvGrpSpPr/>
          <p:nvPr/>
        </p:nvGrpSpPr>
        <p:grpSpPr>
          <a:xfrm>
            <a:off x="5508104" y="3613236"/>
            <a:ext cx="2680604" cy="435472"/>
            <a:chOff x="16350821" y="8275909"/>
            <a:chExt cx="3708188" cy="1157947"/>
          </a:xfrm>
        </p:grpSpPr>
        <p:sp>
          <p:nvSpPr>
            <p:cNvPr id="89" name="TextBox 88"/>
            <p:cNvSpPr txBox="1"/>
            <p:nvPr/>
          </p:nvSpPr>
          <p:spPr>
            <a:xfrm>
              <a:off x="16350821" y="8275909"/>
              <a:ext cx="2792421" cy="818398"/>
            </a:xfrm>
            <a:prstGeom prst="rect">
              <a:avLst/>
            </a:prstGeom>
            <a:noFill/>
          </p:spPr>
          <p:txBody>
            <a:bodyPr wrap="square" rtlCol="0">
              <a:spAutoFit/>
            </a:bodyPr>
            <a:lstStyle/>
            <a:p>
              <a:pPr algn="ctr"/>
              <a:r>
                <a:rPr lang="zh-CN" altLang="zh-CN" sz="1400" b="1" dirty="0">
                  <a:solidFill>
                    <a:schemeClr val="tx1">
                      <a:lumMod val="75000"/>
                      <a:lumOff val="25000"/>
                    </a:schemeClr>
                  </a:solidFill>
                  <a:latin typeface="微软雅黑" pitchFamily="34" charset="-122"/>
                  <a:ea typeface="微软雅黑" pitchFamily="34" charset="-122"/>
                </a:rPr>
                <a:t>明年工作计划</a:t>
              </a:r>
            </a:p>
          </p:txBody>
        </p:sp>
        <p:sp>
          <p:nvSpPr>
            <p:cNvPr id="91" name="TextBox 90"/>
            <p:cNvSpPr txBox="1"/>
            <p:nvPr/>
          </p:nvSpPr>
          <p:spPr>
            <a:xfrm>
              <a:off x="17361303" y="8860977"/>
              <a:ext cx="2697706" cy="572879"/>
            </a:xfrm>
            <a:prstGeom prst="rect">
              <a:avLst/>
            </a:prstGeom>
            <a:noFill/>
          </p:spPr>
          <p:txBody>
            <a:bodyPr wrap="square" rtlCol="0">
              <a:spAutoFit/>
            </a:bodyPr>
            <a:lstStyle/>
            <a:p>
              <a:r>
                <a:rPr lang="en-US" altLang="zh-CN" sz="800" dirty="0">
                  <a:solidFill>
                    <a:schemeClr val="tx1">
                      <a:lumMod val="65000"/>
                      <a:lumOff val="35000"/>
                    </a:schemeClr>
                  </a:solidFill>
                </a:rPr>
                <a:t>COMPANY TEAM</a:t>
              </a:r>
              <a:endParaRPr lang="zh-CN" altLang="en-US" sz="800" dirty="0">
                <a:solidFill>
                  <a:schemeClr val="tx1">
                    <a:lumMod val="65000"/>
                    <a:lumOff val="35000"/>
                  </a:schemeClr>
                </a:solidFill>
              </a:endParaRPr>
            </a:p>
          </p:txBody>
        </p:sp>
      </p:grpSp>
      <p:sp>
        <p:nvSpPr>
          <p:cNvPr id="82" name="圆角淘宝网Chenying0907出品 81"/>
          <p:cNvSpPr/>
          <p:nvPr/>
        </p:nvSpPr>
        <p:spPr>
          <a:xfrm>
            <a:off x="7039363" y="1966479"/>
            <a:ext cx="424454" cy="37366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2828" tIns="16414" rIns="32828" bIns="16414" rtlCol="0" anchor="ctr"/>
          <a:lstStyle/>
          <a:p>
            <a:r>
              <a:rPr lang="en-US" altLang="zh-CN" sz="1900" dirty="0">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rPr>
              <a:t>02</a:t>
            </a:r>
            <a:endParaRPr lang="zh-CN" altLang="en-US" sz="1900" dirty="0">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endParaRPr>
          </a:p>
        </p:txBody>
      </p:sp>
      <p:sp>
        <p:nvSpPr>
          <p:cNvPr id="90" name="圆角淘宝网Chenying0907出品 89"/>
          <p:cNvSpPr/>
          <p:nvPr/>
        </p:nvSpPr>
        <p:spPr>
          <a:xfrm>
            <a:off x="7116930" y="3613066"/>
            <a:ext cx="424454" cy="37366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2828" tIns="16414" rIns="32828" bIns="16414" rtlCol="0" anchor="ctr"/>
          <a:lstStyle/>
          <a:p>
            <a:r>
              <a:rPr lang="en-US" altLang="zh-CN" sz="1900" dirty="0">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rPr>
              <a:t>04</a:t>
            </a:r>
            <a:endParaRPr lang="zh-CN" altLang="en-US" sz="1900" dirty="0">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endParaRPr>
          </a:p>
        </p:txBody>
      </p:sp>
    </p:spTree>
    <p:extLst>
      <p:ext uri="{BB962C8B-B14F-4D97-AF65-F5344CB8AC3E}">
        <p14:creationId xmlns:p14="http://schemas.microsoft.com/office/powerpoint/2010/main" val="34892838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checkerboard(down)">
                                      <p:cBhvr>
                                        <p:cTn id="7" dur="500"/>
                                        <p:tgtEl>
                                          <p:spTgt spid="9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wipe(up)">
                                      <p:cBhvr>
                                        <p:cTn id="11" dur="500"/>
                                        <p:tgtEl>
                                          <p:spTgt spid="102"/>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barn(outHorizontal)">
                                      <p:cBhvr>
                                        <p:cTn id="15" dur="500"/>
                                        <p:tgtEl>
                                          <p:spTgt spid="10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right)">
                                      <p:cBhvr>
                                        <p:cTn id="19" dur="500"/>
                                        <p:tgtEl>
                                          <p:spTgt spid="37"/>
                                        </p:tgtEl>
                                      </p:cBhvr>
                                    </p:animEffect>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anim calcmode="lin" valueType="num">
                                      <p:cBhvr>
                                        <p:cTn id="24" dur="500" fill="hold"/>
                                        <p:tgtEl>
                                          <p:spTgt spid="45"/>
                                        </p:tgtEl>
                                        <p:attrNameLst>
                                          <p:attrName>ppt_x</p:attrName>
                                        </p:attrNameLst>
                                      </p:cBhvr>
                                      <p:tavLst>
                                        <p:tav tm="0">
                                          <p:val>
                                            <p:strVal val="#ppt_x"/>
                                          </p:val>
                                        </p:tav>
                                        <p:tav tm="100000">
                                          <p:val>
                                            <p:strVal val="#ppt_x"/>
                                          </p:val>
                                        </p:tav>
                                      </p:tavLst>
                                    </p:anim>
                                    <p:anim calcmode="lin" valueType="num">
                                      <p:cBhvr>
                                        <p:cTn id="25" dur="500" fill="hold"/>
                                        <p:tgtEl>
                                          <p:spTgt spid="4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2" presetClass="entr" presetSubtype="8"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p:tgtEl>
                                          <p:spTgt spid="2"/>
                                        </p:tgtEl>
                                        <p:attrNameLst>
                                          <p:attrName>ppt_x</p:attrName>
                                        </p:attrNameLst>
                                      </p:cBhvr>
                                      <p:tavLst>
                                        <p:tav tm="0">
                                          <p:val>
                                            <p:strVal val="#ppt_x-#ppt_w*1.125000"/>
                                          </p:val>
                                        </p:tav>
                                        <p:tav tm="100000">
                                          <p:val>
                                            <p:strVal val="#ppt_x"/>
                                          </p:val>
                                        </p:tav>
                                      </p:tavLst>
                                    </p:anim>
                                    <p:animEffect transition="in" filter="wipe(right)">
                                      <p:cBhvr>
                                        <p:cTn id="30" dur="500"/>
                                        <p:tgtEl>
                                          <p:spTgt spid="2"/>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wipe(down)">
                                      <p:cBhvr>
                                        <p:cTn id="34" dur="500"/>
                                        <p:tgtEl>
                                          <p:spTgt spid="80"/>
                                        </p:tgtEl>
                                      </p:cBhvr>
                                    </p:animEffect>
                                  </p:childTnLst>
                                </p:cTn>
                              </p:par>
                            </p:childTnLst>
                          </p:cTn>
                        </p:par>
                        <p:par>
                          <p:cTn id="35" fill="hold">
                            <p:stCondLst>
                              <p:cond delay="3500"/>
                            </p:stCondLst>
                            <p:childTnLst>
                              <p:par>
                                <p:cTn id="36" presetID="47" presetClass="entr" presetSubtype="0"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fade">
                                      <p:cBhvr>
                                        <p:cTn id="38" dur="500"/>
                                        <p:tgtEl>
                                          <p:spTgt spid="82"/>
                                        </p:tgtEl>
                                      </p:cBhvr>
                                    </p:animEffect>
                                    <p:anim calcmode="lin" valueType="num">
                                      <p:cBhvr>
                                        <p:cTn id="39" dur="500" fill="hold"/>
                                        <p:tgtEl>
                                          <p:spTgt spid="82"/>
                                        </p:tgtEl>
                                        <p:attrNameLst>
                                          <p:attrName>ppt_x</p:attrName>
                                        </p:attrNameLst>
                                      </p:cBhvr>
                                      <p:tavLst>
                                        <p:tav tm="0">
                                          <p:val>
                                            <p:strVal val="#ppt_x"/>
                                          </p:val>
                                        </p:tav>
                                        <p:tav tm="100000">
                                          <p:val>
                                            <p:strVal val="#ppt_x"/>
                                          </p:val>
                                        </p:tav>
                                      </p:tavLst>
                                    </p:anim>
                                    <p:anim calcmode="lin" valueType="num">
                                      <p:cBhvr>
                                        <p:cTn id="40" dur="500" fill="hold"/>
                                        <p:tgtEl>
                                          <p:spTgt spid="82"/>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12" presetClass="entr" presetSubtype="8"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p:tgtEl>
                                          <p:spTgt spid="4"/>
                                        </p:tgtEl>
                                        <p:attrNameLst>
                                          <p:attrName>ppt_x</p:attrName>
                                        </p:attrNameLst>
                                      </p:cBhvr>
                                      <p:tavLst>
                                        <p:tav tm="0">
                                          <p:val>
                                            <p:strVal val="#ppt_x-#ppt_w*1.125000"/>
                                          </p:val>
                                        </p:tav>
                                        <p:tav tm="100000">
                                          <p:val>
                                            <p:strVal val="#ppt_x"/>
                                          </p:val>
                                        </p:tav>
                                      </p:tavLst>
                                    </p:anim>
                                    <p:animEffect transition="in" filter="wipe(right)">
                                      <p:cBhvr>
                                        <p:cTn id="45" dur="500"/>
                                        <p:tgtEl>
                                          <p:spTgt spid="4"/>
                                        </p:tgtEl>
                                      </p:cBhvr>
                                    </p:animEffect>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wipe(down)">
                                      <p:cBhvr>
                                        <p:cTn id="49" dur="500"/>
                                        <p:tgtEl>
                                          <p:spTgt spid="71"/>
                                        </p:tgtEl>
                                      </p:cBhvr>
                                    </p:animEffect>
                                  </p:childTnLst>
                                </p:cTn>
                              </p:par>
                            </p:childTnLst>
                          </p:cTn>
                        </p:par>
                        <p:par>
                          <p:cTn id="50" fill="hold">
                            <p:stCondLst>
                              <p:cond delay="5000"/>
                            </p:stCondLst>
                            <p:childTnLst>
                              <p:par>
                                <p:cTn id="51" presetID="47" presetClass="entr" presetSubtype="0" fill="hold" grpId="0"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500"/>
                                        <p:tgtEl>
                                          <p:spTgt spid="73"/>
                                        </p:tgtEl>
                                      </p:cBhvr>
                                    </p:animEffect>
                                    <p:anim calcmode="lin" valueType="num">
                                      <p:cBhvr>
                                        <p:cTn id="54" dur="500" fill="hold"/>
                                        <p:tgtEl>
                                          <p:spTgt spid="73"/>
                                        </p:tgtEl>
                                        <p:attrNameLst>
                                          <p:attrName>ppt_x</p:attrName>
                                        </p:attrNameLst>
                                      </p:cBhvr>
                                      <p:tavLst>
                                        <p:tav tm="0">
                                          <p:val>
                                            <p:strVal val="#ppt_x"/>
                                          </p:val>
                                        </p:tav>
                                        <p:tav tm="100000">
                                          <p:val>
                                            <p:strVal val="#ppt_x"/>
                                          </p:val>
                                        </p:tav>
                                      </p:tavLst>
                                    </p:anim>
                                    <p:anim calcmode="lin" valueType="num">
                                      <p:cBhvr>
                                        <p:cTn id="55" dur="5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12" presetClass="entr" presetSubtype="8"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p:tgtEl>
                                          <p:spTgt spid="3"/>
                                        </p:tgtEl>
                                        <p:attrNameLst>
                                          <p:attrName>ppt_x</p:attrName>
                                        </p:attrNameLst>
                                      </p:cBhvr>
                                      <p:tavLst>
                                        <p:tav tm="0">
                                          <p:val>
                                            <p:strVal val="#ppt_x-#ppt_w*1.125000"/>
                                          </p:val>
                                        </p:tav>
                                        <p:tav tm="100000">
                                          <p:val>
                                            <p:strVal val="#ppt_x"/>
                                          </p:val>
                                        </p:tav>
                                      </p:tavLst>
                                    </p:anim>
                                    <p:animEffect transition="in" filter="wipe(right)">
                                      <p:cBhvr>
                                        <p:cTn id="60" dur="500"/>
                                        <p:tgtEl>
                                          <p:spTgt spid="3"/>
                                        </p:tgtEl>
                                      </p:cBhvr>
                                    </p:animEffect>
                                  </p:childTnLst>
                                </p:cTn>
                              </p:par>
                            </p:childTnLst>
                          </p:cTn>
                        </p:par>
                        <p:par>
                          <p:cTn id="61" fill="hold">
                            <p:stCondLst>
                              <p:cond delay="6000"/>
                            </p:stCondLst>
                            <p:childTnLst>
                              <p:par>
                                <p:cTn id="62" presetID="22" presetClass="entr" presetSubtype="4" fill="hold" nodeType="after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wipe(down)">
                                      <p:cBhvr>
                                        <p:cTn id="64" dur="500"/>
                                        <p:tgtEl>
                                          <p:spTgt spid="88"/>
                                        </p:tgtEl>
                                      </p:cBhvr>
                                    </p:animEffect>
                                  </p:childTnLst>
                                </p:cTn>
                              </p:par>
                            </p:childTnLst>
                          </p:cTn>
                        </p:par>
                        <p:par>
                          <p:cTn id="65" fill="hold">
                            <p:stCondLst>
                              <p:cond delay="6500"/>
                            </p:stCondLst>
                            <p:childTnLst>
                              <p:par>
                                <p:cTn id="66" presetID="47" presetClass="entr" presetSubtype="0" fill="hold" grpId="0" nodeType="afterEffect">
                                  <p:stCondLst>
                                    <p:cond delay="0"/>
                                  </p:stCondLst>
                                  <p:childTnLst>
                                    <p:set>
                                      <p:cBhvr>
                                        <p:cTn id="67" dur="1" fill="hold">
                                          <p:stCondLst>
                                            <p:cond delay="0"/>
                                          </p:stCondLst>
                                        </p:cTn>
                                        <p:tgtEl>
                                          <p:spTgt spid="90"/>
                                        </p:tgtEl>
                                        <p:attrNameLst>
                                          <p:attrName>style.visibility</p:attrName>
                                        </p:attrNameLst>
                                      </p:cBhvr>
                                      <p:to>
                                        <p:strVal val="visible"/>
                                      </p:to>
                                    </p:set>
                                    <p:animEffect transition="in" filter="fade">
                                      <p:cBhvr>
                                        <p:cTn id="68" dur="500"/>
                                        <p:tgtEl>
                                          <p:spTgt spid="90"/>
                                        </p:tgtEl>
                                      </p:cBhvr>
                                    </p:animEffect>
                                    <p:anim calcmode="lin" valueType="num">
                                      <p:cBhvr>
                                        <p:cTn id="69" dur="500" fill="hold"/>
                                        <p:tgtEl>
                                          <p:spTgt spid="90"/>
                                        </p:tgtEl>
                                        <p:attrNameLst>
                                          <p:attrName>ppt_x</p:attrName>
                                        </p:attrNameLst>
                                      </p:cBhvr>
                                      <p:tavLst>
                                        <p:tav tm="0">
                                          <p:val>
                                            <p:strVal val="#ppt_x"/>
                                          </p:val>
                                        </p:tav>
                                        <p:tav tm="100000">
                                          <p:val>
                                            <p:strVal val="#ppt_x"/>
                                          </p:val>
                                        </p:tav>
                                      </p:tavLst>
                                    </p:anim>
                                    <p:anim calcmode="lin" valueType="num">
                                      <p:cBhvr>
                                        <p:cTn id="70" dur="500" fill="hold"/>
                                        <p:tgtEl>
                                          <p:spTgt spid="9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12" presetClass="entr" presetSubtype="8"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additive="base">
                                        <p:cTn id="74" dur="500"/>
                                        <p:tgtEl>
                                          <p:spTgt spid="5"/>
                                        </p:tgtEl>
                                        <p:attrNameLst>
                                          <p:attrName>ppt_x</p:attrName>
                                        </p:attrNameLst>
                                      </p:cBhvr>
                                      <p:tavLst>
                                        <p:tav tm="0">
                                          <p:val>
                                            <p:strVal val="#ppt_x-#ppt_w*1.125000"/>
                                          </p:val>
                                        </p:tav>
                                        <p:tav tm="100000">
                                          <p:val>
                                            <p:strVal val="#ppt_x"/>
                                          </p:val>
                                        </p:tav>
                                      </p:tavLst>
                                    </p:anim>
                                    <p:animEffect transition="in" filter="wipe(right)">
                                      <p:cBhvr>
                                        <p:cTn id="7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7" grpId="0" animBg="1"/>
      <p:bldP spid="45" grpId="0" animBg="1"/>
      <p:bldP spid="73" grpId="0" animBg="1"/>
      <p:bldP spid="82" grpId="0" animBg="1"/>
      <p:bldP spid="9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4536741" y="1013724"/>
            <a:ext cx="0" cy="1461382"/>
          </a:xfrm>
          <a:prstGeom prst="line">
            <a:avLst/>
          </a:prstGeom>
          <a:ln w="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31" name="文本框 18"/>
          <p:cNvSpPr txBox="1"/>
          <p:nvPr/>
        </p:nvSpPr>
        <p:spPr>
          <a:xfrm>
            <a:off x="1543024" y="2160158"/>
            <a:ext cx="1470856" cy="691087"/>
          </a:xfrm>
          <a:prstGeom prst="rect">
            <a:avLst/>
          </a:prstGeom>
          <a:noFill/>
          <a:ln>
            <a:noFill/>
          </a:ln>
        </p:spPr>
        <p:txBody>
          <a:bodyPr wrap="square" rtlCol="0">
            <a:spAutoFit/>
          </a:bodyPr>
          <a:lstStyle/>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文本框 19"/>
          <p:cNvSpPr txBox="1"/>
          <p:nvPr/>
        </p:nvSpPr>
        <p:spPr>
          <a:xfrm>
            <a:off x="1764420" y="3357621"/>
            <a:ext cx="1519421" cy="691087"/>
          </a:xfrm>
          <a:prstGeom prst="rect">
            <a:avLst/>
          </a:prstGeom>
          <a:noFill/>
          <a:ln>
            <a:noFill/>
          </a:ln>
        </p:spPr>
        <p:txBody>
          <a:bodyPr wrap="square" rtlCol="0">
            <a:spAutoFit/>
          </a:bodyPr>
          <a:lstStyle/>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文本框 20"/>
          <p:cNvSpPr txBox="1"/>
          <p:nvPr/>
        </p:nvSpPr>
        <p:spPr>
          <a:xfrm>
            <a:off x="5860161" y="1737363"/>
            <a:ext cx="1681397" cy="483337"/>
          </a:xfrm>
          <a:prstGeom prst="rect">
            <a:avLst/>
          </a:prstGeom>
          <a:noFill/>
          <a:ln>
            <a:noFill/>
          </a:ln>
        </p:spPr>
        <p:txBody>
          <a:bodyPr wrap="square" rtlCol="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文本框 21"/>
          <p:cNvSpPr txBox="1"/>
          <p:nvPr/>
        </p:nvSpPr>
        <p:spPr>
          <a:xfrm>
            <a:off x="6022137" y="3141586"/>
            <a:ext cx="1519421" cy="691087"/>
          </a:xfrm>
          <a:prstGeom prst="rect">
            <a:avLst/>
          </a:prstGeom>
          <a:noFill/>
          <a:ln>
            <a:noFill/>
          </a:ln>
        </p:spPr>
        <p:txBody>
          <a:bodyPr wrap="square" rtlCol="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34"/>
          <p:cNvGrpSpPr/>
          <p:nvPr/>
        </p:nvGrpSpPr>
        <p:grpSpPr>
          <a:xfrm>
            <a:off x="3494686" y="1816963"/>
            <a:ext cx="2084110" cy="2084753"/>
            <a:chOff x="3325860" y="1074902"/>
            <a:chExt cx="2531533" cy="2531533"/>
          </a:xfrm>
        </p:grpSpPr>
        <p:sp>
          <p:nvSpPr>
            <p:cNvPr id="36" name="椭圆 35"/>
            <p:cNvSpPr/>
            <p:nvPr/>
          </p:nvSpPr>
          <p:spPr>
            <a:xfrm>
              <a:off x="3325860" y="1074902"/>
              <a:ext cx="2531533" cy="25315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sp>
          <p:nvSpPr>
            <p:cNvPr id="37" name="Freeform 627"/>
            <p:cNvSpPr>
              <a:spLocks noEditPoints="1"/>
            </p:cNvSpPr>
            <p:nvPr/>
          </p:nvSpPr>
          <p:spPr bwMode="auto">
            <a:xfrm>
              <a:off x="4240957" y="1423611"/>
              <a:ext cx="627326" cy="780333"/>
            </a:xfrm>
            <a:custGeom>
              <a:avLst/>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vert="horz" wrap="square" lIns="51422" tIns="25711" rIns="51422" bIns="2571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38" name="文本框 23"/>
            <p:cNvSpPr txBox="1"/>
            <p:nvPr/>
          </p:nvSpPr>
          <p:spPr>
            <a:xfrm>
              <a:off x="3505189" y="2198316"/>
              <a:ext cx="2172875" cy="1177267"/>
            </a:xfrm>
            <a:prstGeom prst="rect">
              <a:avLst/>
            </a:prstGeom>
            <a:no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添加标题内容</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endParaRPr lang="en-US" altLang="zh-CN" sz="900" dirty="0">
                <a:solidFill>
                  <a:schemeClr val="bg1"/>
                </a:solidFill>
                <a:latin typeface="微软雅黑" panose="020B0503020204020204" pitchFamily="34" charset="-122"/>
                <a:ea typeface="微软雅黑" panose="020B0503020204020204" pitchFamily="34" charset="-122"/>
              </a:endParaRPr>
            </a:p>
            <a:p>
              <a:pPr algn="ctr"/>
              <a:r>
                <a:rPr lang="zh-CN" altLang="en-US" sz="900" dirty="0">
                  <a:solidFill>
                    <a:schemeClr val="bg1"/>
                  </a:solidFill>
                  <a:latin typeface="微软雅黑" panose="020B0503020204020204" pitchFamily="34" charset="-122"/>
                  <a:ea typeface="微软雅黑" panose="020B0503020204020204" pitchFamily="34" charset="-122"/>
                </a:rPr>
                <a:t>在此输入详细文字介绍，在此输入详细文字介绍在此输入详细文字介绍</a:t>
              </a:r>
            </a:p>
            <a:p>
              <a:pPr algn="ct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8"/>
          <p:cNvGrpSpPr/>
          <p:nvPr/>
        </p:nvGrpSpPr>
        <p:grpSpPr>
          <a:xfrm>
            <a:off x="3057962" y="2016642"/>
            <a:ext cx="704666" cy="704884"/>
            <a:chOff x="2386060" y="1495059"/>
            <a:chExt cx="939800" cy="939800"/>
          </a:xfrm>
        </p:grpSpPr>
        <p:sp>
          <p:nvSpPr>
            <p:cNvPr id="40" name="椭圆 39"/>
            <p:cNvSpPr/>
            <p:nvPr/>
          </p:nvSpPr>
          <p:spPr>
            <a:xfrm>
              <a:off x="2386060" y="1495059"/>
              <a:ext cx="939800" cy="939800"/>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sp>
          <p:nvSpPr>
            <p:cNvPr id="41" name="Freeform 1986"/>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nvGrpSpPr>
          <p:cNvPr id="5" name="组合 43"/>
          <p:cNvGrpSpPr/>
          <p:nvPr/>
        </p:nvGrpSpPr>
        <p:grpSpPr>
          <a:xfrm>
            <a:off x="5078829" y="1807715"/>
            <a:ext cx="704666" cy="704884"/>
            <a:chOff x="5454052" y="1074902"/>
            <a:chExt cx="939800" cy="939800"/>
          </a:xfrm>
        </p:grpSpPr>
        <p:sp>
          <p:nvSpPr>
            <p:cNvPr id="45" name="椭圆 44"/>
            <p:cNvSpPr/>
            <p:nvPr/>
          </p:nvSpPr>
          <p:spPr>
            <a:xfrm>
              <a:off x="5454052" y="1074902"/>
              <a:ext cx="939800" cy="939800"/>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grpSp>
          <p:nvGrpSpPr>
            <p:cNvPr id="6" name="组合 45"/>
            <p:cNvGrpSpPr/>
            <p:nvPr/>
          </p:nvGrpSpPr>
          <p:grpSpPr>
            <a:xfrm>
              <a:off x="5729640" y="1309909"/>
              <a:ext cx="411300" cy="441104"/>
              <a:chOff x="5995987" y="547688"/>
              <a:chExt cx="219075" cy="234950"/>
            </a:xfrm>
            <a:solidFill>
              <a:schemeClr val="bg1"/>
            </a:solidFill>
          </p:grpSpPr>
          <p:sp>
            <p:nvSpPr>
              <p:cNvPr id="47"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48"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grpSp>
        <p:nvGrpSpPr>
          <p:cNvPr id="7" name="组合 48"/>
          <p:cNvGrpSpPr/>
          <p:nvPr/>
        </p:nvGrpSpPr>
        <p:grpSpPr>
          <a:xfrm>
            <a:off x="3276194" y="3314601"/>
            <a:ext cx="704666" cy="704884"/>
            <a:chOff x="3080330" y="2789142"/>
            <a:chExt cx="939800" cy="939800"/>
          </a:xfrm>
        </p:grpSpPr>
        <p:sp>
          <p:nvSpPr>
            <p:cNvPr id="50" name="椭圆 49"/>
            <p:cNvSpPr/>
            <p:nvPr/>
          </p:nvSpPr>
          <p:spPr>
            <a:xfrm>
              <a:off x="3080330" y="2789142"/>
              <a:ext cx="939800" cy="93980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grpSp>
          <p:nvGrpSpPr>
            <p:cNvPr id="8" name="组合 50"/>
            <p:cNvGrpSpPr/>
            <p:nvPr/>
          </p:nvGrpSpPr>
          <p:grpSpPr>
            <a:xfrm>
              <a:off x="3294687" y="3010257"/>
              <a:ext cx="497794" cy="491067"/>
              <a:chOff x="8123237" y="3667126"/>
              <a:chExt cx="234950" cy="231775"/>
            </a:xfrm>
            <a:solidFill>
              <a:schemeClr val="bg1"/>
            </a:solidFill>
          </p:grpSpPr>
          <p:sp>
            <p:nvSpPr>
              <p:cNvPr id="52"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53"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grpSp>
        <p:nvGrpSpPr>
          <p:cNvPr id="9" name="组合 53"/>
          <p:cNvGrpSpPr/>
          <p:nvPr/>
        </p:nvGrpSpPr>
        <p:grpSpPr>
          <a:xfrm>
            <a:off x="5306358" y="3044440"/>
            <a:ext cx="675698" cy="675907"/>
            <a:chOff x="5719249" y="3077288"/>
            <a:chExt cx="767347" cy="767347"/>
          </a:xfrm>
        </p:grpSpPr>
        <p:sp>
          <p:nvSpPr>
            <p:cNvPr id="55" name="椭圆 54"/>
            <p:cNvSpPr/>
            <p:nvPr/>
          </p:nvSpPr>
          <p:spPr>
            <a:xfrm>
              <a:off x="5719249" y="3077288"/>
              <a:ext cx="767347" cy="767347"/>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noAutofit/>
            </a:bodyPr>
            <a:lstStyle/>
            <a:p>
              <a:pPr algn="ctr"/>
              <a:endParaRPr lang="zh-CN" altLang="en-US" sz="1010">
                <a:latin typeface="微软雅黑" panose="020B0503020204020204" pitchFamily="34" charset="-122"/>
                <a:ea typeface="微软雅黑" panose="020B0503020204020204" pitchFamily="34" charset="-122"/>
              </a:endParaRPr>
            </a:p>
          </p:txBody>
        </p:sp>
        <p:sp>
          <p:nvSpPr>
            <p:cNvPr id="56"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vert="horz" wrap="square" lIns="51422" tIns="25711" rIns="51422" bIns="2571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sp>
        <p:nvSpPr>
          <p:cNvPr id="57" name="椭圆 56"/>
          <p:cNvSpPr/>
          <p:nvPr/>
        </p:nvSpPr>
        <p:spPr>
          <a:xfrm>
            <a:off x="4299299" y="870156"/>
            <a:ext cx="474884" cy="4750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1" name="矩形 47"/>
          <p:cNvSpPr>
            <a:spLocks noChangeArrowheads="1"/>
          </p:cNvSpPr>
          <p:nvPr/>
        </p:nvSpPr>
        <p:spPr bwMode="auto">
          <a:xfrm>
            <a:off x="1764420" y="4266238"/>
            <a:ext cx="5993105" cy="93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9" rIns="51416" bIns="25709">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a:p>
            <a:pPr>
              <a:lnSpc>
                <a:spcPct val="130000"/>
              </a:lnSpc>
              <a:spcBef>
                <a:spcPct val="0"/>
              </a:spcBef>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标题 4"/>
          <p:cNvSpPr txBox="1"/>
          <p:nvPr/>
        </p:nvSpPr>
        <p:spPr>
          <a:xfrm>
            <a:off x="36678" y="1207760"/>
            <a:ext cx="1295807" cy="249699"/>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pitchFamily="34" charset="-122"/>
                <a:ea typeface="微软雅黑" panose="020B0503020204020204" pitchFamily="34" charset="-122"/>
              </a:rPr>
              <a:t>我们要做什么</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696642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3" presetClass="entr" presetSubtype="3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strVal val="4*#ppt_w"/>
                                          </p:val>
                                        </p:tav>
                                        <p:tav tm="100000">
                                          <p:val>
                                            <p:strVal val="#ppt_w"/>
                                          </p:val>
                                        </p:tav>
                                      </p:tavLst>
                                    </p:anim>
                                    <p:anim calcmode="lin" valueType="num">
                                      <p:cBhvr>
                                        <p:cTn id="16" dur="500" fill="hold"/>
                                        <p:tgtEl>
                                          <p:spTgt spid="3"/>
                                        </p:tgtEl>
                                        <p:attrNameLst>
                                          <p:attrName>ppt_h</p:attrName>
                                        </p:attrNameLst>
                                      </p:cBhvr>
                                      <p:tavLst>
                                        <p:tav tm="0">
                                          <p:val>
                                            <p:strVal val="4*#ppt_h"/>
                                          </p:val>
                                        </p:tav>
                                        <p:tav tm="100000">
                                          <p:val>
                                            <p:strVal val="#ppt_h"/>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400" fill="hold"/>
                                        <p:tgtEl>
                                          <p:spTgt spid="4"/>
                                        </p:tgtEl>
                                        <p:attrNameLst>
                                          <p:attrName>ppt_w</p:attrName>
                                        </p:attrNameLst>
                                      </p:cBhvr>
                                      <p:tavLst>
                                        <p:tav tm="0">
                                          <p:val>
                                            <p:fltVal val="0"/>
                                          </p:val>
                                        </p:tav>
                                        <p:tav tm="100000">
                                          <p:val>
                                            <p:strVal val="#ppt_w"/>
                                          </p:val>
                                        </p:tav>
                                      </p:tavLst>
                                    </p:anim>
                                    <p:anim calcmode="lin" valueType="num">
                                      <p:cBhvr>
                                        <p:cTn id="21" dur="400" fill="hold"/>
                                        <p:tgtEl>
                                          <p:spTgt spid="4"/>
                                        </p:tgtEl>
                                        <p:attrNameLst>
                                          <p:attrName>ppt_h</p:attrName>
                                        </p:attrNameLst>
                                      </p:cBhvr>
                                      <p:tavLst>
                                        <p:tav tm="0">
                                          <p:val>
                                            <p:fltVal val="0"/>
                                          </p:val>
                                        </p:tav>
                                        <p:tav tm="100000">
                                          <p:val>
                                            <p:strVal val="#ppt_h"/>
                                          </p:val>
                                        </p:tav>
                                      </p:tavLst>
                                    </p:anim>
                                    <p:animEffect transition="in" filter="fade">
                                      <p:cBhvr>
                                        <p:cTn id="22" dur="4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400" fill="hold"/>
                                        <p:tgtEl>
                                          <p:spTgt spid="7"/>
                                        </p:tgtEl>
                                        <p:attrNameLst>
                                          <p:attrName>ppt_w</p:attrName>
                                        </p:attrNameLst>
                                      </p:cBhvr>
                                      <p:tavLst>
                                        <p:tav tm="0">
                                          <p:val>
                                            <p:fltVal val="0"/>
                                          </p:val>
                                        </p:tav>
                                        <p:tav tm="100000">
                                          <p:val>
                                            <p:strVal val="#ppt_w"/>
                                          </p:val>
                                        </p:tav>
                                      </p:tavLst>
                                    </p:anim>
                                    <p:anim calcmode="lin" valueType="num">
                                      <p:cBhvr>
                                        <p:cTn id="30" dur="400" fill="hold"/>
                                        <p:tgtEl>
                                          <p:spTgt spid="7"/>
                                        </p:tgtEl>
                                        <p:attrNameLst>
                                          <p:attrName>ppt_h</p:attrName>
                                        </p:attrNameLst>
                                      </p:cBhvr>
                                      <p:tavLst>
                                        <p:tav tm="0">
                                          <p:val>
                                            <p:fltVal val="0"/>
                                          </p:val>
                                        </p:tav>
                                        <p:tav tm="100000">
                                          <p:val>
                                            <p:strVal val="#ppt_h"/>
                                          </p:val>
                                        </p:tav>
                                      </p:tavLst>
                                    </p:anim>
                                    <p:animEffect transition="in" filter="fade">
                                      <p:cBhvr>
                                        <p:cTn id="31" dur="4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400" fill="hold"/>
                                        <p:tgtEl>
                                          <p:spTgt spid="9"/>
                                        </p:tgtEl>
                                        <p:attrNameLst>
                                          <p:attrName>ppt_w</p:attrName>
                                        </p:attrNameLst>
                                      </p:cBhvr>
                                      <p:tavLst>
                                        <p:tav tm="0">
                                          <p:val>
                                            <p:fltVal val="0"/>
                                          </p:val>
                                        </p:tav>
                                        <p:tav tm="100000">
                                          <p:val>
                                            <p:strVal val="#ppt_w"/>
                                          </p:val>
                                        </p:tav>
                                      </p:tavLst>
                                    </p:anim>
                                    <p:anim calcmode="lin" valueType="num">
                                      <p:cBhvr>
                                        <p:cTn id="39" dur="400" fill="hold"/>
                                        <p:tgtEl>
                                          <p:spTgt spid="9"/>
                                        </p:tgtEl>
                                        <p:attrNameLst>
                                          <p:attrName>ppt_h</p:attrName>
                                        </p:attrNameLst>
                                      </p:cBhvr>
                                      <p:tavLst>
                                        <p:tav tm="0">
                                          <p:val>
                                            <p:fltVal val="0"/>
                                          </p:val>
                                        </p:tav>
                                        <p:tav tm="100000">
                                          <p:val>
                                            <p:strVal val="#ppt_h"/>
                                          </p:val>
                                        </p:tav>
                                      </p:tavLst>
                                    </p:anim>
                                    <p:animEffect transition="in" filter="fade">
                                      <p:cBhvr>
                                        <p:cTn id="40" dur="4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400" fill="hold"/>
                                        <p:tgtEl>
                                          <p:spTgt spid="5"/>
                                        </p:tgtEl>
                                        <p:attrNameLst>
                                          <p:attrName>ppt_w</p:attrName>
                                        </p:attrNameLst>
                                      </p:cBhvr>
                                      <p:tavLst>
                                        <p:tav tm="0">
                                          <p:val>
                                            <p:fltVal val="0"/>
                                          </p:val>
                                        </p:tav>
                                        <p:tav tm="100000">
                                          <p:val>
                                            <p:strVal val="#ppt_w"/>
                                          </p:val>
                                        </p:tav>
                                      </p:tavLst>
                                    </p:anim>
                                    <p:anim calcmode="lin" valueType="num">
                                      <p:cBhvr>
                                        <p:cTn id="48" dur="400" fill="hold"/>
                                        <p:tgtEl>
                                          <p:spTgt spid="5"/>
                                        </p:tgtEl>
                                        <p:attrNameLst>
                                          <p:attrName>ppt_h</p:attrName>
                                        </p:attrNameLst>
                                      </p:cBhvr>
                                      <p:tavLst>
                                        <p:tav tm="0">
                                          <p:val>
                                            <p:fltVal val="0"/>
                                          </p:val>
                                        </p:tav>
                                        <p:tav tm="100000">
                                          <p:val>
                                            <p:strVal val="#ppt_h"/>
                                          </p:val>
                                        </p:tav>
                                      </p:tavLst>
                                    </p:anim>
                                    <p:animEffect transition="in" filter="fade">
                                      <p:cBhvr>
                                        <p:cTn id="49" dur="400"/>
                                        <p:tgtEl>
                                          <p:spTgt spid="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par>
                          <p:cTn id="53" fill="hold">
                            <p:stCondLst>
                              <p:cond delay="3000"/>
                            </p:stCondLst>
                            <p:childTnLst>
                              <p:par>
                                <p:cTn id="54" presetID="14" presetClass="entr" presetSubtype="10" fill="hold" grpId="0"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randombar(horizontal)">
                                      <p:cBhvr>
                                        <p:cTn id="56"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57" grpId="0" animBg="1"/>
      <p:bldP spid="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2"/>
          <p:cNvGrpSpPr/>
          <p:nvPr/>
        </p:nvGrpSpPr>
        <p:grpSpPr>
          <a:xfrm>
            <a:off x="961104" y="2921117"/>
            <a:ext cx="7539533" cy="1244605"/>
            <a:chOff x="961102" y="2920322"/>
            <a:chExt cx="7539533" cy="1244605"/>
          </a:xfrm>
        </p:grpSpPr>
        <p:grpSp>
          <p:nvGrpSpPr>
            <p:cNvPr id="3" name="Group 41"/>
            <p:cNvGrpSpPr/>
            <p:nvPr/>
          </p:nvGrpSpPr>
          <p:grpSpPr>
            <a:xfrm>
              <a:off x="5094060" y="2920322"/>
              <a:ext cx="3406575" cy="1244605"/>
              <a:chOff x="6784559" y="3825303"/>
              <a:chExt cx="4493041" cy="1641549"/>
            </a:xfrm>
            <a:effectLst/>
          </p:grpSpPr>
          <p:sp>
            <p:nvSpPr>
              <p:cNvPr id="18" name="Arrow: Right 42"/>
              <p:cNvSpPr/>
              <p:nvPr/>
            </p:nvSpPr>
            <p:spPr>
              <a:xfrm>
                <a:off x="7154779" y="3825303"/>
                <a:ext cx="4122821" cy="164154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9" name="Oval 43"/>
              <p:cNvSpPr/>
              <p:nvPr/>
            </p:nvSpPr>
            <p:spPr>
              <a:xfrm>
                <a:off x="6784559" y="4236883"/>
                <a:ext cx="818388" cy="818388"/>
              </a:xfrm>
              <a:prstGeom prst="ellipse">
                <a:avLst/>
              </a:prstGeom>
              <a:solidFill>
                <a:schemeClr val="accent2"/>
              </a:solidFill>
              <a:ln w="41275">
                <a:noFill/>
              </a:ln>
              <a:effectLst/>
            </p:spPr>
            <p:style>
              <a:lnRef idx="1">
                <a:schemeClr val="accent1"/>
              </a:lnRef>
              <a:fillRef idx="3">
                <a:schemeClr val="accent1"/>
              </a:fillRef>
              <a:effectRef idx="2">
                <a:schemeClr val="accent1"/>
              </a:effectRef>
              <a:fontRef idx="minor">
                <a:schemeClr val="lt1"/>
              </a:fontRef>
            </p:style>
            <p:txBody>
              <a:bodyPr wrap="none" anchor="ctr">
                <a:normAutofit lnSpcReduction="10000"/>
              </a:bodyPr>
              <a:lstStyle/>
              <a:p>
                <a:pPr algn="ctr"/>
                <a:r>
                  <a:rPr lang="en-US" sz="2400" dirty="0">
                    <a:solidFill>
                      <a:srgbClr val="FFFFFF"/>
                    </a:solidFill>
                    <a:cs typeface="+mn-ea"/>
                    <a:sym typeface="+mn-lt"/>
                  </a:rPr>
                  <a:t>02</a:t>
                </a:r>
              </a:p>
            </p:txBody>
          </p:sp>
        </p:grpSp>
        <p:grpSp>
          <p:nvGrpSpPr>
            <p:cNvPr id="4" name="Group 48"/>
            <p:cNvGrpSpPr>
              <a:grpSpLocks/>
            </p:cNvGrpSpPr>
            <p:nvPr/>
          </p:nvGrpSpPr>
          <p:grpSpPr bwMode="auto">
            <a:xfrm>
              <a:off x="7797361" y="3371399"/>
              <a:ext cx="276773" cy="342447"/>
              <a:chOff x="0" y="0"/>
              <a:chExt cx="464" cy="573"/>
            </a:xfrm>
            <a:solidFill>
              <a:srgbClr val="FFFFFF"/>
            </a:solidFill>
            <a:effectLst/>
          </p:grpSpPr>
          <p:sp>
            <p:nvSpPr>
              <p:cNvPr id="14" name="Freeform: Shape 49"/>
              <p:cNvSpPr>
                <a:spLocks/>
              </p:cNvSpPr>
              <p:nvPr/>
            </p:nvSpPr>
            <p:spPr bwMode="auto">
              <a:xfrm>
                <a:off x="88" y="24"/>
                <a:ext cx="376" cy="322"/>
              </a:xfrm>
              <a:custGeom>
                <a:avLst/>
                <a:gdLst>
                  <a:gd name="T0" fmla="*/ 0 w 21115"/>
                  <a:gd name="T1" fmla="*/ 0 h 18556"/>
                  <a:gd name="T2" fmla="*/ 0 w 21115"/>
                  <a:gd name="T3" fmla="*/ 0 h 18556"/>
                  <a:gd name="T4" fmla="*/ 0 w 21115"/>
                  <a:gd name="T5" fmla="*/ 0 h 18556"/>
                  <a:gd name="T6" fmla="*/ 0 w 21115"/>
                  <a:gd name="T7" fmla="*/ 0 h 18556"/>
                  <a:gd name="T8" fmla="*/ 0 w 21115"/>
                  <a:gd name="T9" fmla="*/ 0 h 18556"/>
                  <a:gd name="T10" fmla="*/ 0 w 21115"/>
                  <a:gd name="T11" fmla="*/ 0 h 18556"/>
                  <a:gd name="T12" fmla="*/ 0 w 21115"/>
                  <a:gd name="T13" fmla="*/ 0 h 18556"/>
                  <a:gd name="T14" fmla="*/ 0 w 21115"/>
                  <a:gd name="T15" fmla="*/ 0 h 18556"/>
                  <a:gd name="T16" fmla="*/ 0 w 21115"/>
                  <a:gd name="T17" fmla="*/ 0 h 18556"/>
                  <a:gd name="T18" fmla="*/ 0 w 21115"/>
                  <a:gd name="T19" fmla="*/ 0 h 18556"/>
                  <a:gd name="T20" fmla="*/ 0 w 21115"/>
                  <a:gd name="T21" fmla="*/ 0 h 185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15" h="18556">
                    <a:moveTo>
                      <a:pt x="20779" y="3635"/>
                    </a:moveTo>
                    <a:cubicBezTo>
                      <a:pt x="20779" y="3635"/>
                      <a:pt x="16054" y="3835"/>
                      <a:pt x="13538" y="4151"/>
                    </a:cubicBezTo>
                    <a:cubicBezTo>
                      <a:pt x="12114" y="4330"/>
                      <a:pt x="13006" y="1476"/>
                      <a:pt x="13006" y="911"/>
                    </a:cubicBezTo>
                    <a:cubicBezTo>
                      <a:pt x="13006" y="-1684"/>
                      <a:pt x="0" y="2094"/>
                      <a:pt x="0" y="2094"/>
                    </a:cubicBezTo>
                    <a:lnTo>
                      <a:pt x="0" y="17384"/>
                    </a:lnTo>
                    <a:cubicBezTo>
                      <a:pt x="0" y="17384"/>
                      <a:pt x="988" y="17824"/>
                      <a:pt x="2373" y="17286"/>
                    </a:cubicBezTo>
                    <a:cubicBezTo>
                      <a:pt x="5889" y="15919"/>
                      <a:pt x="11968" y="13959"/>
                      <a:pt x="10988" y="17189"/>
                    </a:cubicBezTo>
                    <a:cubicBezTo>
                      <a:pt x="10160" y="19916"/>
                      <a:pt x="20491" y="17722"/>
                      <a:pt x="20491" y="17722"/>
                    </a:cubicBezTo>
                    <a:cubicBezTo>
                      <a:pt x="20491" y="17722"/>
                      <a:pt x="19749" y="12037"/>
                      <a:pt x="20675" y="8735"/>
                    </a:cubicBezTo>
                    <a:cubicBezTo>
                      <a:pt x="21600" y="5433"/>
                      <a:pt x="20779" y="3635"/>
                      <a:pt x="20779" y="3635"/>
                    </a:cubicBezTo>
                    <a:close/>
                    <a:moveTo>
                      <a:pt x="20779" y="3635"/>
                    </a:move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5" name="Freeform: Shape 50"/>
              <p:cNvSpPr>
                <a:spLocks/>
              </p:cNvSpPr>
              <p:nvPr/>
            </p:nvSpPr>
            <p:spPr bwMode="auto">
              <a:xfrm>
                <a:off x="0" y="0"/>
                <a:ext cx="56" cy="5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1065"/>
                    </a:moveTo>
                    <a:cubicBezTo>
                      <a:pt x="21600" y="477"/>
                      <a:pt x="16763" y="0"/>
                      <a:pt x="10802" y="0"/>
                    </a:cubicBezTo>
                    <a:cubicBezTo>
                      <a:pt x="4834" y="0"/>
                      <a:pt x="0" y="477"/>
                      <a:pt x="0" y="1065"/>
                    </a:cubicBezTo>
                    <a:lnTo>
                      <a:pt x="0" y="21600"/>
                    </a:lnTo>
                    <a:lnTo>
                      <a:pt x="21600" y="21600"/>
                    </a:lnTo>
                    <a:lnTo>
                      <a:pt x="21600" y="1065"/>
                    </a:lnTo>
                    <a:close/>
                    <a:moveTo>
                      <a:pt x="21600" y="1065"/>
                    </a:move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grpSp>
        <p:grpSp>
          <p:nvGrpSpPr>
            <p:cNvPr id="5" name="Group 3"/>
            <p:cNvGrpSpPr/>
            <p:nvPr/>
          </p:nvGrpSpPr>
          <p:grpSpPr>
            <a:xfrm>
              <a:off x="961102" y="3213544"/>
              <a:ext cx="4132958" cy="658161"/>
              <a:chOff x="2000166" y="4142805"/>
              <a:chExt cx="5510610" cy="877548"/>
            </a:xfrm>
          </p:grpSpPr>
          <p:sp>
            <p:nvSpPr>
              <p:cNvPr id="12" name="Rectangle 44"/>
              <p:cNvSpPr/>
              <p:nvPr/>
            </p:nvSpPr>
            <p:spPr>
              <a:xfrm>
                <a:off x="5373304" y="4142805"/>
                <a:ext cx="2137472" cy="328680"/>
              </a:xfrm>
              <a:prstGeom prst="rect">
                <a:avLst/>
              </a:prstGeom>
              <a:effectLst/>
            </p:spPr>
            <p:txBody>
              <a:bodyPr wrap="none" lIns="144000" tIns="0" rIns="144000" bIns="0">
                <a:normAutofit/>
              </a:bodyPr>
              <a:lstStyle/>
              <a:p>
                <a:pPr algn="r"/>
                <a:r>
                  <a:rPr lang="zh-CN" altLang="en-US" sz="1400" b="1" dirty="0">
                    <a:solidFill>
                      <a:schemeClr val="bg1">
                        <a:lumMod val="50000"/>
                      </a:schemeClr>
                    </a:solidFill>
                    <a:latin typeface="微软雅黑" pitchFamily="34" charset="-122"/>
                    <a:ea typeface="微软雅黑" pitchFamily="34" charset="-122"/>
                    <a:cs typeface="+mn-ea"/>
                    <a:sym typeface="+mn-lt"/>
                  </a:rPr>
                  <a:t>标题文本预设</a:t>
                </a:r>
              </a:p>
            </p:txBody>
          </p:sp>
          <p:sp>
            <p:nvSpPr>
              <p:cNvPr id="13" name="Rectangle 2"/>
              <p:cNvSpPr/>
              <p:nvPr/>
            </p:nvSpPr>
            <p:spPr>
              <a:xfrm>
                <a:off x="2000166" y="4471485"/>
                <a:ext cx="5510610" cy="548868"/>
              </a:xfrm>
              <a:prstGeom prst="rect">
                <a:avLst/>
              </a:prstGeom>
            </p:spPr>
            <p:txBody>
              <a:bodyPr wrap="square" lIns="144000" tIns="0" rIns="144000" bIns="0">
                <a:normAutofit/>
              </a:bodyPr>
              <a:lstStyle/>
              <a:p>
                <a:pPr lvl="0" algn="r">
                  <a:lnSpc>
                    <a:spcPct val="120000"/>
                  </a:lnSpc>
                </a:pPr>
                <a:r>
                  <a:rPr lang="zh-CN" altLang="en-US" sz="900" dirty="0">
                    <a:solidFill>
                      <a:schemeClr val="bg1">
                        <a:lumMod val="50000"/>
                      </a:schemeClr>
                    </a:solidFill>
                    <a:latin typeface="微软雅黑" pitchFamily="34" charset="-122"/>
                    <a:ea typeface="微软雅黑" pitchFamily="34" charset="-122"/>
                    <a:cs typeface="+mn-ea"/>
                    <a:sym typeface="+mn-lt"/>
                  </a:rPr>
                  <a:t>此部分内容作为文字排版占位显示（建议使用主题字体）</a:t>
                </a:r>
                <a:br>
                  <a:rPr lang="zh-CN" altLang="en-US" sz="900" dirty="0">
                    <a:solidFill>
                      <a:schemeClr val="bg1">
                        <a:lumMod val="50000"/>
                      </a:schemeClr>
                    </a:solidFill>
                    <a:latin typeface="微软雅黑" pitchFamily="34" charset="-122"/>
                    <a:ea typeface="微软雅黑" pitchFamily="34" charset="-122"/>
                    <a:cs typeface="+mn-ea"/>
                    <a:sym typeface="+mn-lt"/>
                  </a:rPr>
                </a:br>
                <a:r>
                  <a:rPr lang="zh-CN" altLang="en-US" sz="900" dirty="0">
                    <a:solidFill>
                      <a:schemeClr val="bg1">
                        <a:lumMod val="50000"/>
                      </a:schemeClr>
                    </a:solidFill>
                    <a:latin typeface="微软雅黑" pitchFamily="34" charset="-122"/>
                    <a:ea typeface="微软雅黑" pitchFamily="34" charset="-122"/>
                    <a:cs typeface="+mn-ea"/>
                    <a:sym typeface="+mn-lt"/>
                  </a:rPr>
                  <a:t>如需更改请在（设置形状格式）菜单下（文本选项）中调整</a:t>
                </a:r>
              </a:p>
            </p:txBody>
          </p:sp>
        </p:grpSp>
      </p:grpSp>
      <p:grpSp>
        <p:nvGrpSpPr>
          <p:cNvPr id="6" name="组合 21"/>
          <p:cNvGrpSpPr/>
          <p:nvPr/>
        </p:nvGrpSpPr>
        <p:grpSpPr>
          <a:xfrm>
            <a:off x="643369" y="1417088"/>
            <a:ext cx="7265869" cy="1244605"/>
            <a:chOff x="643367" y="1416293"/>
            <a:chExt cx="7265869" cy="1244605"/>
          </a:xfrm>
        </p:grpSpPr>
        <p:grpSp>
          <p:nvGrpSpPr>
            <p:cNvPr id="7" name="Group 38"/>
            <p:cNvGrpSpPr/>
            <p:nvPr/>
          </p:nvGrpSpPr>
          <p:grpSpPr>
            <a:xfrm>
              <a:off x="643367" y="1416293"/>
              <a:ext cx="3132911" cy="1244605"/>
              <a:chOff x="914399" y="1841591"/>
              <a:chExt cx="4132096" cy="1641549"/>
            </a:xfrm>
            <a:effectLst/>
          </p:grpSpPr>
          <p:sp>
            <p:nvSpPr>
              <p:cNvPr id="20" name="Arrow: Right 39"/>
              <p:cNvSpPr/>
              <p:nvPr/>
            </p:nvSpPr>
            <p:spPr>
              <a:xfrm rot="10800000">
                <a:off x="914399" y="1841591"/>
                <a:ext cx="3705726" cy="164154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Oval 40"/>
              <p:cNvSpPr/>
              <p:nvPr/>
            </p:nvSpPr>
            <p:spPr>
              <a:xfrm>
                <a:off x="4228107" y="2250566"/>
                <a:ext cx="818388" cy="818388"/>
              </a:xfrm>
              <a:prstGeom prst="ellipse">
                <a:avLst/>
              </a:prstGeom>
              <a:solidFill>
                <a:schemeClr val="accent1"/>
              </a:solidFill>
              <a:ln w="41275">
                <a:noFill/>
              </a:ln>
              <a:effectLst/>
            </p:spPr>
            <p:style>
              <a:lnRef idx="1">
                <a:schemeClr val="accent1"/>
              </a:lnRef>
              <a:fillRef idx="3">
                <a:schemeClr val="accent1"/>
              </a:fillRef>
              <a:effectRef idx="2">
                <a:schemeClr val="accent1"/>
              </a:effectRef>
              <a:fontRef idx="minor">
                <a:schemeClr val="lt1"/>
              </a:fontRef>
            </p:style>
            <p:txBody>
              <a:bodyPr wrap="none" anchor="ctr">
                <a:normAutofit lnSpcReduction="10000"/>
              </a:bodyPr>
              <a:lstStyle/>
              <a:p>
                <a:r>
                  <a:rPr lang="en-US" sz="2400" dirty="0">
                    <a:solidFill>
                      <a:srgbClr val="FFFFFF"/>
                    </a:solidFill>
                    <a:cs typeface="+mn-ea"/>
                    <a:sym typeface="+mn-lt"/>
                  </a:rPr>
                  <a:t>01</a:t>
                </a:r>
              </a:p>
            </p:txBody>
          </p:sp>
        </p:grpSp>
        <p:grpSp>
          <p:nvGrpSpPr>
            <p:cNvPr id="8" name="Group 45"/>
            <p:cNvGrpSpPr>
              <a:grpSpLocks/>
            </p:cNvGrpSpPr>
            <p:nvPr/>
          </p:nvGrpSpPr>
          <p:grpSpPr bwMode="auto">
            <a:xfrm>
              <a:off x="1032450" y="1848490"/>
              <a:ext cx="342446" cy="342446"/>
              <a:chOff x="0" y="0"/>
              <a:chExt cx="575" cy="575"/>
            </a:xfrm>
            <a:solidFill>
              <a:srgbClr val="FFFFFF"/>
            </a:solidFill>
            <a:effectLst/>
          </p:grpSpPr>
          <p:sp>
            <p:nvSpPr>
              <p:cNvPr id="16" name="Freeform: Shape 46"/>
              <p:cNvSpPr>
                <a:spLocks/>
              </p:cNvSpPr>
              <p:nvPr/>
            </p:nvSpPr>
            <p:spPr bwMode="auto">
              <a:xfrm>
                <a:off x="360" y="0"/>
                <a:ext cx="215" cy="2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1031" y="8861"/>
                    </a:moveTo>
                    <a:lnTo>
                      <a:pt x="17805" y="8267"/>
                    </a:lnTo>
                    <a:cubicBezTo>
                      <a:pt x="17492" y="8210"/>
                      <a:pt x="17382" y="7947"/>
                      <a:pt x="17559" y="7682"/>
                    </a:cubicBezTo>
                    <a:lnTo>
                      <a:pt x="19409" y="4939"/>
                    </a:lnTo>
                    <a:cubicBezTo>
                      <a:pt x="19588" y="4676"/>
                      <a:pt x="19549" y="4276"/>
                      <a:pt x="19324" y="4051"/>
                    </a:cubicBezTo>
                    <a:lnTo>
                      <a:pt x="17549" y="2276"/>
                    </a:lnTo>
                    <a:cubicBezTo>
                      <a:pt x="17324" y="2052"/>
                      <a:pt x="16924" y="2013"/>
                      <a:pt x="16661" y="2191"/>
                    </a:cubicBezTo>
                    <a:lnTo>
                      <a:pt x="13918" y="4042"/>
                    </a:lnTo>
                    <a:cubicBezTo>
                      <a:pt x="13654" y="4220"/>
                      <a:pt x="13391" y="4109"/>
                      <a:pt x="13333" y="3796"/>
                    </a:cubicBezTo>
                    <a:lnTo>
                      <a:pt x="12739" y="569"/>
                    </a:lnTo>
                    <a:cubicBezTo>
                      <a:pt x="12681" y="255"/>
                      <a:pt x="12374" y="0"/>
                      <a:pt x="12056" y="0"/>
                    </a:cubicBezTo>
                    <a:lnTo>
                      <a:pt x="9545" y="0"/>
                    </a:lnTo>
                    <a:cubicBezTo>
                      <a:pt x="9227" y="0"/>
                      <a:pt x="8919" y="255"/>
                      <a:pt x="8861" y="569"/>
                    </a:cubicBezTo>
                    <a:lnTo>
                      <a:pt x="8267" y="3796"/>
                    </a:lnTo>
                    <a:cubicBezTo>
                      <a:pt x="8210" y="4109"/>
                      <a:pt x="7947" y="4219"/>
                      <a:pt x="7682" y="4041"/>
                    </a:cubicBezTo>
                    <a:lnTo>
                      <a:pt x="4939" y="2191"/>
                    </a:lnTo>
                    <a:cubicBezTo>
                      <a:pt x="4676" y="2013"/>
                      <a:pt x="4276" y="2052"/>
                      <a:pt x="4051" y="2276"/>
                    </a:cubicBezTo>
                    <a:lnTo>
                      <a:pt x="2276" y="4051"/>
                    </a:lnTo>
                    <a:cubicBezTo>
                      <a:pt x="2051" y="4277"/>
                      <a:pt x="2012" y="4677"/>
                      <a:pt x="2191" y="4939"/>
                    </a:cubicBezTo>
                    <a:lnTo>
                      <a:pt x="4041" y="7682"/>
                    </a:lnTo>
                    <a:cubicBezTo>
                      <a:pt x="4220" y="7946"/>
                      <a:pt x="4108" y="8209"/>
                      <a:pt x="3796" y="8267"/>
                    </a:cubicBezTo>
                    <a:lnTo>
                      <a:pt x="569" y="8861"/>
                    </a:lnTo>
                    <a:cubicBezTo>
                      <a:pt x="255" y="8919"/>
                      <a:pt x="0" y="9226"/>
                      <a:pt x="0" y="9545"/>
                    </a:cubicBezTo>
                    <a:lnTo>
                      <a:pt x="0" y="12055"/>
                    </a:lnTo>
                    <a:cubicBezTo>
                      <a:pt x="0" y="12373"/>
                      <a:pt x="255" y="12681"/>
                      <a:pt x="569" y="12739"/>
                    </a:cubicBezTo>
                    <a:lnTo>
                      <a:pt x="3796" y="13333"/>
                    </a:lnTo>
                    <a:cubicBezTo>
                      <a:pt x="4110" y="13390"/>
                      <a:pt x="4219" y="13653"/>
                      <a:pt x="4042" y="13917"/>
                    </a:cubicBezTo>
                    <a:lnTo>
                      <a:pt x="2191" y="16661"/>
                    </a:lnTo>
                    <a:cubicBezTo>
                      <a:pt x="2012" y="16925"/>
                      <a:pt x="2051" y="17324"/>
                      <a:pt x="2276" y="17549"/>
                    </a:cubicBezTo>
                    <a:lnTo>
                      <a:pt x="4051" y="19324"/>
                    </a:lnTo>
                    <a:cubicBezTo>
                      <a:pt x="4276" y="19549"/>
                      <a:pt x="4676" y="19589"/>
                      <a:pt x="4939" y="19410"/>
                    </a:cubicBezTo>
                    <a:lnTo>
                      <a:pt x="7682" y="17559"/>
                    </a:lnTo>
                    <a:cubicBezTo>
                      <a:pt x="7946" y="17381"/>
                      <a:pt x="8209" y="17492"/>
                      <a:pt x="8267" y="17804"/>
                    </a:cubicBezTo>
                    <a:lnTo>
                      <a:pt x="8861" y="21031"/>
                    </a:lnTo>
                    <a:cubicBezTo>
                      <a:pt x="8919" y="21345"/>
                      <a:pt x="9226" y="21600"/>
                      <a:pt x="9545" y="21600"/>
                    </a:cubicBezTo>
                    <a:lnTo>
                      <a:pt x="12056" y="21600"/>
                    </a:lnTo>
                    <a:cubicBezTo>
                      <a:pt x="12374" y="21600"/>
                      <a:pt x="12681" y="21345"/>
                      <a:pt x="12739" y="21031"/>
                    </a:cubicBezTo>
                    <a:lnTo>
                      <a:pt x="13333" y="17804"/>
                    </a:lnTo>
                    <a:cubicBezTo>
                      <a:pt x="13390" y="17492"/>
                      <a:pt x="13653" y="17382"/>
                      <a:pt x="13918" y="17559"/>
                    </a:cubicBezTo>
                    <a:lnTo>
                      <a:pt x="16661" y="19410"/>
                    </a:lnTo>
                    <a:cubicBezTo>
                      <a:pt x="16924" y="19589"/>
                      <a:pt x="17324" y="19549"/>
                      <a:pt x="17549" y="19324"/>
                    </a:cubicBezTo>
                    <a:lnTo>
                      <a:pt x="19324" y="17551"/>
                    </a:lnTo>
                    <a:cubicBezTo>
                      <a:pt x="19549" y="17324"/>
                      <a:pt x="19588" y="16925"/>
                      <a:pt x="19409" y="16661"/>
                    </a:cubicBezTo>
                    <a:lnTo>
                      <a:pt x="17559" y="13917"/>
                    </a:lnTo>
                    <a:cubicBezTo>
                      <a:pt x="17380" y="13654"/>
                      <a:pt x="17491" y="13391"/>
                      <a:pt x="17804" y="13333"/>
                    </a:cubicBezTo>
                    <a:lnTo>
                      <a:pt x="21031" y="12739"/>
                    </a:lnTo>
                    <a:cubicBezTo>
                      <a:pt x="21344" y="12681"/>
                      <a:pt x="21600" y="12374"/>
                      <a:pt x="21600" y="12055"/>
                    </a:cubicBezTo>
                    <a:lnTo>
                      <a:pt x="21600" y="9545"/>
                    </a:lnTo>
                    <a:cubicBezTo>
                      <a:pt x="21600" y="9227"/>
                      <a:pt x="21344" y="8919"/>
                      <a:pt x="21031" y="8861"/>
                    </a:cubicBezTo>
                    <a:close/>
                    <a:moveTo>
                      <a:pt x="10826" y="14160"/>
                    </a:moveTo>
                    <a:cubicBezTo>
                      <a:pt x="8974" y="14160"/>
                      <a:pt x="7473" y="12659"/>
                      <a:pt x="7473" y="10807"/>
                    </a:cubicBezTo>
                    <a:cubicBezTo>
                      <a:pt x="7473" y="8956"/>
                      <a:pt x="8974" y="7456"/>
                      <a:pt x="10826" y="7456"/>
                    </a:cubicBezTo>
                    <a:cubicBezTo>
                      <a:pt x="12677" y="7456"/>
                      <a:pt x="14178" y="8956"/>
                      <a:pt x="14178" y="10807"/>
                    </a:cubicBezTo>
                    <a:cubicBezTo>
                      <a:pt x="14178" y="12659"/>
                      <a:pt x="12677" y="14160"/>
                      <a:pt x="10826" y="14160"/>
                    </a:cubicBezTo>
                    <a:close/>
                    <a:moveTo>
                      <a:pt x="10826" y="14160"/>
                    </a:move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7" name="Freeform: Shape 47"/>
              <p:cNvSpPr>
                <a:spLocks/>
              </p:cNvSpPr>
              <p:nvPr/>
            </p:nvSpPr>
            <p:spPr bwMode="auto">
              <a:xfrm>
                <a:off x="0" y="143"/>
                <a:ext cx="431" cy="4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1032" y="8862"/>
                    </a:moveTo>
                    <a:lnTo>
                      <a:pt x="17805" y="8267"/>
                    </a:lnTo>
                    <a:cubicBezTo>
                      <a:pt x="17492" y="8210"/>
                      <a:pt x="17382" y="7947"/>
                      <a:pt x="17560" y="7684"/>
                    </a:cubicBezTo>
                    <a:lnTo>
                      <a:pt x="19410" y="4940"/>
                    </a:lnTo>
                    <a:cubicBezTo>
                      <a:pt x="19588" y="4676"/>
                      <a:pt x="19550" y="4276"/>
                      <a:pt x="19324" y="4051"/>
                    </a:cubicBezTo>
                    <a:lnTo>
                      <a:pt x="17549" y="2276"/>
                    </a:lnTo>
                    <a:cubicBezTo>
                      <a:pt x="17324" y="2051"/>
                      <a:pt x="16924" y="2013"/>
                      <a:pt x="16661" y="2191"/>
                    </a:cubicBezTo>
                    <a:lnTo>
                      <a:pt x="13917" y="4041"/>
                    </a:lnTo>
                    <a:cubicBezTo>
                      <a:pt x="13653" y="4219"/>
                      <a:pt x="13390" y="4108"/>
                      <a:pt x="13332" y="3796"/>
                    </a:cubicBezTo>
                    <a:lnTo>
                      <a:pt x="12739" y="569"/>
                    </a:lnTo>
                    <a:cubicBezTo>
                      <a:pt x="12681" y="256"/>
                      <a:pt x="12374" y="0"/>
                      <a:pt x="12055" y="0"/>
                    </a:cubicBezTo>
                    <a:lnTo>
                      <a:pt x="9545" y="0"/>
                    </a:lnTo>
                    <a:cubicBezTo>
                      <a:pt x="9226" y="0"/>
                      <a:pt x="8919" y="256"/>
                      <a:pt x="8861" y="569"/>
                    </a:cubicBezTo>
                    <a:lnTo>
                      <a:pt x="8268" y="3796"/>
                    </a:lnTo>
                    <a:cubicBezTo>
                      <a:pt x="8210" y="4108"/>
                      <a:pt x="7947" y="4219"/>
                      <a:pt x="7683" y="4041"/>
                    </a:cubicBezTo>
                    <a:lnTo>
                      <a:pt x="4940" y="2191"/>
                    </a:lnTo>
                    <a:cubicBezTo>
                      <a:pt x="4676" y="2013"/>
                      <a:pt x="4276" y="2051"/>
                      <a:pt x="4051" y="2276"/>
                    </a:cubicBezTo>
                    <a:lnTo>
                      <a:pt x="2276" y="4051"/>
                    </a:lnTo>
                    <a:cubicBezTo>
                      <a:pt x="2051" y="4276"/>
                      <a:pt x="2012" y="4677"/>
                      <a:pt x="2190" y="4940"/>
                    </a:cubicBezTo>
                    <a:lnTo>
                      <a:pt x="4040" y="7684"/>
                    </a:lnTo>
                    <a:cubicBezTo>
                      <a:pt x="4218" y="7947"/>
                      <a:pt x="4108" y="8210"/>
                      <a:pt x="3795" y="8267"/>
                    </a:cubicBezTo>
                    <a:lnTo>
                      <a:pt x="568" y="8862"/>
                    </a:lnTo>
                    <a:cubicBezTo>
                      <a:pt x="256" y="8920"/>
                      <a:pt x="0" y="9227"/>
                      <a:pt x="0" y="9545"/>
                    </a:cubicBezTo>
                    <a:lnTo>
                      <a:pt x="0" y="12055"/>
                    </a:lnTo>
                    <a:cubicBezTo>
                      <a:pt x="0" y="12374"/>
                      <a:pt x="256" y="12681"/>
                      <a:pt x="568" y="12738"/>
                    </a:cubicBezTo>
                    <a:lnTo>
                      <a:pt x="3796" y="13333"/>
                    </a:lnTo>
                    <a:cubicBezTo>
                      <a:pt x="4108" y="13391"/>
                      <a:pt x="4219" y="13654"/>
                      <a:pt x="4041" y="13917"/>
                    </a:cubicBezTo>
                    <a:lnTo>
                      <a:pt x="2190" y="16661"/>
                    </a:lnTo>
                    <a:cubicBezTo>
                      <a:pt x="2012" y="16924"/>
                      <a:pt x="2050" y="17324"/>
                      <a:pt x="2276" y="17549"/>
                    </a:cubicBezTo>
                    <a:lnTo>
                      <a:pt x="4051" y="19324"/>
                    </a:lnTo>
                    <a:cubicBezTo>
                      <a:pt x="4276" y="19549"/>
                      <a:pt x="4676" y="19588"/>
                      <a:pt x="4940" y="19410"/>
                    </a:cubicBezTo>
                    <a:lnTo>
                      <a:pt x="7683" y="17560"/>
                    </a:lnTo>
                    <a:cubicBezTo>
                      <a:pt x="7947" y="17382"/>
                      <a:pt x="8210" y="17493"/>
                      <a:pt x="8268" y="17805"/>
                    </a:cubicBezTo>
                    <a:lnTo>
                      <a:pt x="8861" y="21031"/>
                    </a:lnTo>
                    <a:cubicBezTo>
                      <a:pt x="8919" y="21344"/>
                      <a:pt x="9226" y="21600"/>
                      <a:pt x="9545" y="21600"/>
                    </a:cubicBezTo>
                    <a:lnTo>
                      <a:pt x="12055" y="21600"/>
                    </a:lnTo>
                    <a:cubicBezTo>
                      <a:pt x="12374" y="21600"/>
                      <a:pt x="12681" y="21344"/>
                      <a:pt x="12739" y="21031"/>
                    </a:cubicBezTo>
                    <a:lnTo>
                      <a:pt x="13332" y="17805"/>
                    </a:lnTo>
                    <a:cubicBezTo>
                      <a:pt x="13390" y="17492"/>
                      <a:pt x="13653" y="17381"/>
                      <a:pt x="13917" y="17560"/>
                    </a:cubicBezTo>
                    <a:lnTo>
                      <a:pt x="16661" y="19410"/>
                    </a:lnTo>
                    <a:cubicBezTo>
                      <a:pt x="16924" y="19588"/>
                      <a:pt x="17324" y="19550"/>
                      <a:pt x="17549" y="19324"/>
                    </a:cubicBezTo>
                    <a:lnTo>
                      <a:pt x="19324" y="17550"/>
                    </a:lnTo>
                    <a:cubicBezTo>
                      <a:pt x="19549" y="17324"/>
                      <a:pt x="19588" y="16924"/>
                      <a:pt x="19410" y="16661"/>
                    </a:cubicBezTo>
                    <a:lnTo>
                      <a:pt x="17559" y="13917"/>
                    </a:lnTo>
                    <a:cubicBezTo>
                      <a:pt x="17381" y="13654"/>
                      <a:pt x="17492" y="13391"/>
                      <a:pt x="17804" y="13333"/>
                    </a:cubicBezTo>
                    <a:lnTo>
                      <a:pt x="21032" y="12738"/>
                    </a:lnTo>
                    <a:cubicBezTo>
                      <a:pt x="21344" y="12681"/>
                      <a:pt x="21600" y="12374"/>
                      <a:pt x="21600" y="12055"/>
                    </a:cubicBezTo>
                    <a:lnTo>
                      <a:pt x="21600" y="9545"/>
                    </a:lnTo>
                    <a:cubicBezTo>
                      <a:pt x="21600" y="9227"/>
                      <a:pt x="21344" y="8920"/>
                      <a:pt x="21032" y="8862"/>
                    </a:cubicBezTo>
                    <a:close/>
                    <a:moveTo>
                      <a:pt x="10799" y="14712"/>
                    </a:moveTo>
                    <a:cubicBezTo>
                      <a:pt x="8643" y="14712"/>
                      <a:pt x="6896" y="12964"/>
                      <a:pt x="6896" y="10809"/>
                    </a:cubicBezTo>
                    <a:cubicBezTo>
                      <a:pt x="6896" y="8654"/>
                      <a:pt x="8643" y="6907"/>
                      <a:pt x="10799" y="6907"/>
                    </a:cubicBezTo>
                    <a:cubicBezTo>
                      <a:pt x="12954" y="6907"/>
                      <a:pt x="14701" y="8654"/>
                      <a:pt x="14701" y="10809"/>
                    </a:cubicBezTo>
                    <a:cubicBezTo>
                      <a:pt x="14701" y="12964"/>
                      <a:pt x="12954" y="14712"/>
                      <a:pt x="10799" y="14712"/>
                    </a:cubicBezTo>
                    <a:close/>
                    <a:moveTo>
                      <a:pt x="10799" y="14712"/>
                    </a:move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grpSp>
        <p:grpSp>
          <p:nvGrpSpPr>
            <p:cNvPr id="9" name="Group 19"/>
            <p:cNvGrpSpPr/>
            <p:nvPr/>
          </p:nvGrpSpPr>
          <p:grpSpPr>
            <a:xfrm>
              <a:off x="3776278" y="1726374"/>
              <a:ext cx="4132958" cy="658161"/>
              <a:chOff x="2000166" y="4142805"/>
              <a:chExt cx="5510610" cy="877548"/>
            </a:xfrm>
          </p:grpSpPr>
          <p:sp>
            <p:nvSpPr>
              <p:cNvPr id="10" name="Rectangle 20"/>
              <p:cNvSpPr/>
              <p:nvPr/>
            </p:nvSpPr>
            <p:spPr>
              <a:xfrm>
                <a:off x="2000166" y="4142805"/>
                <a:ext cx="2137472" cy="328680"/>
              </a:xfrm>
              <a:prstGeom prst="rect">
                <a:avLst/>
              </a:prstGeom>
              <a:effectLst/>
            </p:spPr>
            <p:txBody>
              <a:bodyPr wrap="none" lIns="144000" tIns="0" rIns="144000" bIns="0">
                <a:normAutofit/>
              </a:bodyPr>
              <a:lstStyle/>
              <a:p>
                <a:r>
                  <a:rPr lang="zh-CN" altLang="en-US" sz="1400" b="1" dirty="0">
                    <a:solidFill>
                      <a:schemeClr val="bg1">
                        <a:lumMod val="50000"/>
                      </a:schemeClr>
                    </a:solidFill>
                    <a:latin typeface="微软雅黑" pitchFamily="34" charset="-122"/>
                    <a:ea typeface="微软雅黑" pitchFamily="34" charset="-122"/>
                    <a:cs typeface="+mn-ea"/>
                    <a:sym typeface="+mn-lt"/>
                  </a:rPr>
                  <a:t>标题文本预设</a:t>
                </a:r>
              </a:p>
            </p:txBody>
          </p:sp>
          <p:sp>
            <p:nvSpPr>
              <p:cNvPr id="11" name="Rectangle 21"/>
              <p:cNvSpPr/>
              <p:nvPr/>
            </p:nvSpPr>
            <p:spPr>
              <a:xfrm>
                <a:off x="2000166" y="4471485"/>
                <a:ext cx="5510610" cy="548868"/>
              </a:xfrm>
              <a:prstGeom prst="rect">
                <a:avLst/>
              </a:prstGeom>
            </p:spPr>
            <p:txBody>
              <a:bodyPr wrap="square" lIns="144000" tIns="0" rIns="144000" bIns="0">
                <a:normAutofit/>
              </a:bodyPr>
              <a:lstStyle/>
              <a:p>
                <a:pPr lvl="0">
                  <a:lnSpc>
                    <a:spcPct val="120000"/>
                  </a:lnSpc>
                </a:pPr>
                <a:r>
                  <a:rPr lang="zh-CN" altLang="en-US" sz="900" dirty="0">
                    <a:solidFill>
                      <a:schemeClr val="bg1">
                        <a:lumMod val="50000"/>
                      </a:schemeClr>
                    </a:solidFill>
                    <a:latin typeface="微软雅黑" pitchFamily="34" charset="-122"/>
                    <a:ea typeface="微软雅黑" pitchFamily="34" charset="-122"/>
                    <a:cs typeface="+mn-ea"/>
                    <a:sym typeface="+mn-lt"/>
                  </a:rPr>
                  <a:t>此部分内容作为文字排版占位显示（建议使用主题字体）</a:t>
                </a:r>
                <a:br>
                  <a:rPr lang="zh-CN" altLang="en-US" sz="900" dirty="0">
                    <a:solidFill>
                      <a:schemeClr val="bg1">
                        <a:lumMod val="50000"/>
                      </a:schemeClr>
                    </a:solidFill>
                    <a:latin typeface="微软雅黑" pitchFamily="34" charset="-122"/>
                    <a:ea typeface="微软雅黑" pitchFamily="34" charset="-122"/>
                    <a:cs typeface="+mn-ea"/>
                    <a:sym typeface="+mn-lt"/>
                  </a:rPr>
                </a:br>
                <a:r>
                  <a:rPr lang="zh-CN" altLang="en-US" sz="900" dirty="0">
                    <a:solidFill>
                      <a:schemeClr val="bg1">
                        <a:lumMod val="50000"/>
                      </a:schemeClr>
                    </a:solidFill>
                    <a:latin typeface="微软雅黑" pitchFamily="34" charset="-122"/>
                    <a:ea typeface="微软雅黑" pitchFamily="34" charset="-122"/>
                    <a:cs typeface="+mn-ea"/>
                    <a:sym typeface="+mn-lt"/>
                  </a:rPr>
                  <a:t>如需更改请在（设置形状格式）菜单下（文本选项）中调整</a:t>
                </a:r>
              </a:p>
            </p:txBody>
          </p:sp>
        </p:grpSp>
      </p:grpSp>
    </p:spTree>
    <p:extLst>
      <p:ext uri="{BB962C8B-B14F-4D97-AF65-F5344CB8AC3E}">
        <p14:creationId xmlns:p14="http://schemas.microsoft.com/office/powerpoint/2010/main" val="1031413838"/>
      </p:ext>
    </p:extLst>
  </p:cSld>
  <p:clrMapOvr>
    <a:masterClrMapping/>
  </p:clrMapOvr>
  <p:transition spd="med"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淘宝店chenying0907 19"/>
          <p:cNvSpPr/>
          <p:nvPr/>
        </p:nvSpPr>
        <p:spPr>
          <a:xfrm flipV="1">
            <a:off x="4644008" y="1470648"/>
            <a:ext cx="3852428" cy="607973"/>
          </a:xfrm>
          <a:custGeom>
            <a:avLst/>
            <a:gdLst>
              <a:gd name="connsiteX0" fmla="*/ 0 w 3276600"/>
              <a:gd name="connsiteY0" fmla="*/ 1026365 h 1026365"/>
              <a:gd name="connsiteX1" fmla="*/ 3276600 w 3276600"/>
              <a:gd name="connsiteY1" fmla="*/ 1026365 h 1026365"/>
              <a:gd name="connsiteX2" fmla="*/ 3276600 w 3276600"/>
              <a:gd name="connsiteY2" fmla="*/ 327719 h 1026365"/>
              <a:gd name="connsiteX3" fmla="*/ 1828377 w 3276600"/>
              <a:gd name="connsiteY3" fmla="*/ 327719 h 1026365"/>
              <a:gd name="connsiteX4" fmla="*/ 1638300 w 3276600"/>
              <a:gd name="connsiteY4" fmla="*/ 0 h 1026365"/>
              <a:gd name="connsiteX5" fmla="*/ 1448222 w 3276600"/>
              <a:gd name="connsiteY5" fmla="*/ 327719 h 1026365"/>
              <a:gd name="connsiteX6" fmla="*/ 0 w 3276600"/>
              <a:gd name="connsiteY6" fmla="*/ 327719 h 102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600" h="1026365">
                <a:moveTo>
                  <a:pt x="0" y="1026365"/>
                </a:moveTo>
                <a:lnTo>
                  <a:pt x="3276600" y="1026365"/>
                </a:lnTo>
                <a:lnTo>
                  <a:pt x="3276600" y="327719"/>
                </a:lnTo>
                <a:lnTo>
                  <a:pt x="1828377" y="327719"/>
                </a:lnTo>
                <a:lnTo>
                  <a:pt x="1638300" y="0"/>
                </a:lnTo>
                <a:lnTo>
                  <a:pt x="1448222" y="327719"/>
                </a:lnTo>
                <a:lnTo>
                  <a:pt x="0" y="327719"/>
                </a:lnTo>
                <a:close/>
              </a:path>
            </a:pathLst>
          </a:custGeom>
          <a:solidFill>
            <a:schemeClr val="tx1">
              <a:lumMod val="50000"/>
              <a:lumOff val="50000"/>
              <a:alpha val="20000"/>
            </a:schemeClr>
          </a:solidFill>
          <a:ln w="12700" cap="flat" cmpd="sng" algn="ctr">
            <a:noFill/>
            <a:prstDash val="solid"/>
            <a:miter lim="800000"/>
          </a:ln>
          <a:effectLst/>
        </p:spPr>
        <p:txBody>
          <a:bodyPr anchor="ctr"/>
          <a:lstStyle/>
          <a:p>
            <a:pPr algn="ctr" defTabSz="522671">
              <a:defRPr/>
            </a:pPr>
            <a:endParaRPr lang="zh-CN" altLang="en-US" sz="1029" kern="0">
              <a:solidFill>
                <a:prstClr val="white"/>
              </a:solidFill>
              <a:latin typeface="Calibri" panose="020F0502020204030204"/>
              <a:ea typeface="宋体"/>
            </a:endParaRPr>
          </a:p>
        </p:txBody>
      </p:sp>
      <p:pic>
        <p:nvPicPr>
          <p:cNvPr id="25" name="淘宝店chenying0907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19572" y="1724772"/>
            <a:ext cx="3700501" cy="2596291"/>
          </a:xfrm>
          <a:prstGeom prst="rect">
            <a:avLst/>
          </a:prstGeom>
          <a:noFill/>
          <a:ln w="25400">
            <a:solidFill>
              <a:sysClr val="window" lastClr="FFFFFF"/>
            </a:solidFill>
            <a:miter lim="800000"/>
            <a:headEnd/>
            <a:tailEnd/>
          </a:ln>
          <a:extLst>
            <a:ext uri="{909E8E84-426E-40DD-AFC4-6F175D3DCCD1}">
              <a14:hiddenFill xmlns:a14="http://schemas.microsoft.com/office/drawing/2010/main">
                <a:solidFill>
                  <a:srgbClr val="FFFFFF"/>
                </a:solidFill>
              </a14:hiddenFill>
            </a:ext>
          </a:extLst>
        </p:spPr>
      </p:pic>
      <p:sp>
        <p:nvSpPr>
          <p:cNvPr id="26" name="淘宝店chenying0907 25"/>
          <p:cNvSpPr/>
          <p:nvPr/>
        </p:nvSpPr>
        <p:spPr>
          <a:xfrm>
            <a:off x="4644008" y="2141433"/>
            <a:ext cx="3852428" cy="2179630"/>
          </a:xfrm>
          <a:prstGeom prst="rect">
            <a:avLst/>
          </a:prstGeom>
          <a:solidFill>
            <a:schemeClr val="tx1">
              <a:lumMod val="50000"/>
              <a:lumOff val="50000"/>
              <a:alpha val="20000"/>
            </a:schemeClr>
          </a:solidFill>
          <a:ln w="12700" cap="flat" cmpd="sng" algn="ctr">
            <a:noFill/>
            <a:prstDash val="solid"/>
            <a:miter lim="800000"/>
          </a:ln>
          <a:effectLst/>
        </p:spPr>
        <p:txBody>
          <a:bodyPr anchor="ctr"/>
          <a:lstStyle/>
          <a:p>
            <a:pPr algn="ctr" defTabSz="522671">
              <a:defRPr/>
            </a:pPr>
            <a:endParaRPr lang="zh-CN" altLang="en-US" sz="1029" kern="0">
              <a:solidFill>
                <a:prstClr val="white"/>
              </a:solidFill>
              <a:latin typeface="Calibri" panose="020F0502020204030204"/>
              <a:ea typeface="宋体"/>
            </a:endParaRPr>
          </a:p>
        </p:txBody>
      </p:sp>
      <p:sp>
        <p:nvSpPr>
          <p:cNvPr id="27" name="淘宝店chenying0907 1980"/>
          <p:cNvSpPr txBox="1">
            <a:spLocks noChangeArrowheads="1"/>
          </p:cNvSpPr>
          <p:nvPr/>
        </p:nvSpPr>
        <p:spPr bwMode="auto">
          <a:xfrm>
            <a:off x="5804910" y="2400049"/>
            <a:ext cx="258351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defTabSz="522671" fontAlgn="base">
              <a:lnSpc>
                <a:spcPct val="100000"/>
              </a:lnSpc>
              <a:spcBef>
                <a:spcPct val="0"/>
              </a:spcBef>
              <a:spcAft>
                <a:spcPct val="0"/>
              </a:spcAft>
              <a:buNone/>
            </a:pPr>
            <a:r>
              <a:rPr lang="zh-CN" altLang="en-US" sz="800" dirty="0">
                <a:solidFill>
                  <a:schemeClr val="tx1">
                    <a:lumMod val="50000"/>
                    <a:lumOff val="50000"/>
                  </a:schemeClr>
                </a:solidFill>
                <a:latin typeface="微软雅黑" pitchFamily="34" charset="-122"/>
                <a:ea typeface="微软雅黑" pitchFamily="34" charset="-122"/>
              </a:rPr>
              <a:t>我曾经欣赏过生命绚丽，也曾经低迷于生命价值的暗淡。在我的生命里似有似无的缺少了一种最安和的色彩，而这种色彩，非后天所能弥补，那是在初起之中而生成。</a:t>
            </a:r>
            <a:endParaRPr lang="en-US" altLang="zh-CN" sz="800" dirty="0">
              <a:solidFill>
                <a:schemeClr val="tx1">
                  <a:lumMod val="50000"/>
                  <a:lumOff val="50000"/>
                </a:schemeClr>
              </a:solidFill>
              <a:latin typeface="微软雅黑" pitchFamily="34" charset="-122"/>
              <a:ea typeface="微软雅黑" pitchFamily="34" charset="-122"/>
            </a:endParaRPr>
          </a:p>
          <a:p>
            <a:pPr defTabSz="522671" fontAlgn="base">
              <a:lnSpc>
                <a:spcPct val="100000"/>
              </a:lnSpc>
              <a:spcBef>
                <a:spcPct val="0"/>
              </a:spcBef>
              <a:spcAft>
                <a:spcPct val="0"/>
              </a:spcAft>
              <a:buNone/>
            </a:pPr>
            <a:r>
              <a:rPr lang="zh-CN" altLang="en-US" sz="800" dirty="0">
                <a:solidFill>
                  <a:schemeClr val="tx1">
                    <a:lumMod val="50000"/>
                    <a:lumOff val="50000"/>
                  </a:schemeClr>
                </a:solidFill>
                <a:latin typeface="微软雅黑" pitchFamily="34" charset="-122"/>
                <a:ea typeface="微软雅黑" pitchFamily="34" charset="-122"/>
              </a:rPr>
              <a:t>矛盾在人人之中皆有，只是浅与深的缘故。我曾经欣赏过生命绚丽，也曾经低迷于生命价值的暗淡。我曾经欣赏过生命绚丽，也曾经低迷于生命价值的暗淡。在我的生命里似有似无的缺少了一种最安和的色彩，而这种色彩，非后天所能弥补，那是在初起之中而生成。</a:t>
            </a:r>
            <a:endParaRPr lang="zh-CN" altLang="en-US" sz="800" u="sng" dirty="0">
              <a:solidFill>
                <a:schemeClr val="tx1">
                  <a:lumMod val="50000"/>
                  <a:lumOff val="50000"/>
                </a:schemeClr>
              </a:solidFill>
              <a:latin typeface="微软雅黑" pitchFamily="34" charset="-122"/>
              <a:ea typeface="微软雅黑" pitchFamily="34" charset="-122"/>
            </a:endParaRPr>
          </a:p>
        </p:txBody>
      </p:sp>
      <p:sp>
        <p:nvSpPr>
          <p:cNvPr id="28" name="淘宝店chenying0907 1981"/>
          <p:cNvSpPr txBox="1">
            <a:spLocks noChangeArrowheads="1"/>
          </p:cNvSpPr>
          <p:nvPr/>
        </p:nvSpPr>
        <p:spPr bwMode="auto">
          <a:xfrm>
            <a:off x="5924690" y="1527349"/>
            <a:ext cx="1337541" cy="30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algn="ctr" defTabSz="522671" fontAlgn="base">
              <a:lnSpc>
                <a:spcPct val="100000"/>
              </a:lnSpc>
              <a:spcBef>
                <a:spcPct val="0"/>
              </a:spcBef>
              <a:spcAft>
                <a:spcPct val="0"/>
              </a:spcAft>
              <a:buNone/>
            </a:pPr>
            <a:r>
              <a:rPr lang="zh-CN" altLang="en-US" sz="1372" dirty="0">
                <a:solidFill>
                  <a:schemeClr val="accent1"/>
                </a:solidFill>
                <a:latin typeface="微软雅黑" pitchFamily="34" charset="-122"/>
                <a:ea typeface="微软雅黑" pitchFamily="34" charset="-122"/>
              </a:rPr>
              <a:t>添加您的标题</a:t>
            </a:r>
          </a:p>
        </p:txBody>
      </p:sp>
      <p:sp>
        <p:nvSpPr>
          <p:cNvPr id="29" name="淘宝店chenying0907 1984"/>
          <p:cNvSpPr txBox="1">
            <a:spLocks noChangeArrowheads="1"/>
          </p:cNvSpPr>
          <p:nvPr/>
        </p:nvSpPr>
        <p:spPr bwMode="auto">
          <a:xfrm>
            <a:off x="863588" y="1420416"/>
            <a:ext cx="3238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p:txBody>
      </p:sp>
    </p:spTree>
    <p:extLst>
      <p:ext uri="{BB962C8B-B14F-4D97-AF65-F5344CB8AC3E}">
        <p14:creationId xmlns:p14="http://schemas.microsoft.com/office/powerpoint/2010/main" val="15651237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50"/>
          <p:cNvSpPr>
            <a:spLocks noChangeArrowheads="1"/>
          </p:cNvSpPr>
          <p:nvPr/>
        </p:nvSpPr>
        <p:spPr bwMode="auto">
          <a:xfrm>
            <a:off x="1018938" y="2107994"/>
            <a:ext cx="225742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buNone/>
            </a:pPr>
            <a:r>
              <a:rPr lang="zh-CN" altLang="en-US" sz="1200" dirty="0">
                <a:solidFill>
                  <a:schemeClr val="tx1">
                    <a:lumMod val="75000"/>
                    <a:lumOff val="25000"/>
                  </a:schemeClr>
                </a:solidFill>
              </a:rPr>
              <a:t>点击添加标题</a:t>
            </a:r>
          </a:p>
        </p:txBody>
      </p:sp>
      <p:sp>
        <p:nvSpPr>
          <p:cNvPr id="24" name="矩形 17"/>
          <p:cNvSpPr>
            <a:spLocks noChangeArrowheads="1"/>
          </p:cNvSpPr>
          <p:nvPr/>
        </p:nvSpPr>
        <p:spPr bwMode="auto">
          <a:xfrm>
            <a:off x="1295636" y="3327407"/>
            <a:ext cx="1605092"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itchFamily="34" charset="-122"/>
              </a:rPr>
              <a:t>在此录入上述图片的综合分析说明，在此录入上述图片的综合分析说明，在此录入上述图片的综合分析说明。</a:t>
            </a:r>
          </a:p>
        </p:txBody>
      </p:sp>
      <p:sp>
        <p:nvSpPr>
          <p:cNvPr id="25" name="矩形 59"/>
          <p:cNvSpPr>
            <a:spLocks noChangeArrowheads="1"/>
          </p:cNvSpPr>
          <p:nvPr/>
        </p:nvSpPr>
        <p:spPr bwMode="auto">
          <a:xfrm>
            <a:off x="3443286" y="2107994"/>
            <a:ext cx="225742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buNone/>
            </a:pPr>
            <a:r>
              <a:rPr lang="zh-CN" altLang="en-US" sz="1200" dirty="0">
                <a:solidFill>
                  <a:schemeClr val="tx1">
                    <a:lumMod val="75000"/>
                    <a:lumOff val="25000"/>
                  </a:schemeClr>
                </a:solidFill>
              </a:rPr>
              <a:t>点击添加标题</a:t>
            </a:r>
          </a:p>
        </p:txBody>
      </p:sp>
      <p:sp>
        <p:nvSpPr>
          <p:cNvPr id="27" name="矩形 62"/>
          <p:cNvSpPr>
            <a:spLocks noChangeArrowheads="1"/>
          </p:cNvSpPr>
          <p:nvPr/>
        </p:nvSpPr>
        <p:spPr bwMode="auto">
          <a:xfrm>
            <a:off x="5867634" y="2107994"/>
            <a:ext cx="225742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buNone/>
            </a:pPr>
            <a:r>
              <a:rPr lang="zh-CN" altLang="en-US" sz="1200" dirty="0">
                <a:solidFill>
                  <a:schemeClr val="tx1">
                    <a:lumMod val="75000"/>
                    <a:lumOff val="25000"/>
                  </a:schemeClr>
                </a:solidFill>
              </a:rPr>
              <a:t>点击添加标题</a:t>
            </a:r>
          </a:p>
        </p:txBody>
      </p:sp>
      <p:sp>
        <p:nvSpPr>
          <p:cNvPr id="34" name="矩形 17"/>
          <p:cNvSpPr>
            <a:spLocks noChangeArrowheads="1"/>
          </p:cNvSpPr>
          <p:nvPr/>
        </p:nvSpPr>
        <p:spPr bwMode="auto">
          <a:xfrm>
            <a:off x="3761970" y="3327407"/>
            <a:ext cx="1620062"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itchFamily="34" charset="-122"/>
              </a:rPr>
              <a:t>在此录入上述图片的综合分析说明，在此录入上述图片的综合分析说明，在此录入上述图片的综合分析说明。</a:t>
            </a:r>
          </a:p>
        </p:txBody>
      </p:sp>
      <p:sp>
        <p:nvSpPr>
          <p:cNvPr id="35" name="矩形 17"/>
          <p:cNvSpPr>
            <a:spLocks noChangeArrowheads="1"/>
          </p:cNvSpPr>
          <p:nvPr/>
        </p:nvSpPr>
        <p:spPr bwMode="auto">
          <a:xfrm>
            <a:off x="6243823" y="3327407"/>
            <a:ext cx="1568537"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itchFamily="34" charset="-122"/>
              </a:rPr>
              <a:t>在此录入上述图片的综合分析说明，在此录入上述图片的综合分析说明，在此录入上述图片的综合分析说明。</a:t>
            </a:r>
          </a:p>
        </p:txBody>
      </p:sp>
      <p:grpSp>
        <p:nvGrpSpPr>
          <p:cNvPr id="3" name="组合 40"/>
          <p:cNvGrpSpPr/>
          <p:nvPr/>
        </p:nvGrpSpPr>
        <p:grpSpPr>
          <a:xfrm>
            <a:off x="3710507" y="1397178"/>
            <a:ext cx="1722988" cy="1717512"/>
            <a:chOff x="3131707" y="1925083"/>
            <a:chExt cx="2882188" cy="2872143"/>
          </a:xfrm>
          <a:solidFill>
            <a:schemeClr val="bg1">
              <a:lumMod val="95000"/>
              <a:alpha val="40000"/>
            </a:schemeClr>
          </a:solidFill>
          <a:effectLst/>
        </p:grpSpPr>
        <p:sp>
          <p:nvSpPr>
            <p:cNvPr id="42" name="新月形 41"/>
            <p:cNvSpPr/>
            <p:nvPr/>
          </p:nvSpPr>
          <p:spPr>
            <a:xfrm rot="20751297">
              <a:off x="3131707" y="2126690"/>
              <a:ext cx="1331655" cy="2663312"/>
            </a:xfrm>
            <a:prstGeom prst="moon">
              <a:avLst>
                <a:gd name="adj" fmla="val 15190"/>
              </a:avLst>
            </a:prstGeom>
            <a:solidFill>
              <a:schemeClr val="accent4"/>
            </a:solidFill>
            <a:ln w="12700" cap="flat" cmpd="sng" algn="ctr">
              <a:solidFill>
                <a:sysClr val="window" lastClr="FFFFFF"/>
              </a:solidFill>
              <a:prstDash val="solid"/>
            </a:ln>
            <a:effectLst/>
          </p:spPr>
          <p:txBody>
            <a:bodyPr anchor="ctr"/>
            <a:lstStyle/>
            <a:p>
              <a:pPr algn="ctr" defTabSz="685800">
                <a:defRPr/>
              </a:pPr>
              <a:endParaRPr lang="zh-CN" altLang="en-US" sz="1400" kern="0" dirty="0">
                <a:solidFill>
                  <a:prstClr val="white"/>
                </a:solidFill>
                <a:latin typeface="Calibri"/>
                <a:ea typeface="宋体"/>
              </a:endParaRPr>
            </a:p>
          </p:txBody>
        </p:sp>
        <p:sp>
          <p:nvSpPr>
            <p:cNvPr id="43" name="新月形 42"/>
            <p:cNvSpPr/>
            <p:nvPr/>
          </p:nvSpPr>
          <p:spPr>
            <a:xfrm rot="4551297">
              <a:off x="3813699" y="1259256"/>
              <a:ext cx="1331655" cy="2663310"/>
            </a:xfrm>
            <a:prstGeom prst="moon">
              <a:avLst>
                <a:gd name="adj" fmla="val 15190"/>
              </a:avLst>
            </a:prstGeom>
            <a:solidFill>
              <a:schemeClr val="accent3"/>
            </a:solidFill>
            <a:ln w="12700" cap="flat" cmpd="sng" algn="ctr">
              <a:solidFill>
                <a:sysClr val="window" lastClr="FFFFFF"/>
              </a:solidFill>
              <a:prstDash val="solid"/>
            </a:ln>
            <a:effectLst/>
          </p:spPr>
          <p:txBody>
            <a:bodyPr anchor="ctr"/>
            <a:lstStyle/>
            <a:p>
              <a:pPr algn="ctr" defTabSz="685800">
                <a:defRPr/>
              </a:pPr>
              <a:endParaRPr lang="zh-CN" altLang="en-US" sz="1400" kern="0" dirty="0">
                <a:solidFill>
                  <a:prstClr val="white"/>
                </a:solidFill>
                <a:latin typeface="Calibri"/>
                <a:ea typeface="宋体"/>
              </a:endParaRPr>
            </a:p>
          </p:txBody>
        </p:sp>
        <p:sp>
          <p:nvSpPr>
            <p:cNvPr id="44" name="新月形 43"/>
            <p:cNvSpPr/>
            <p:nvPr/>
          </p:nvSpPr>
          <p:spPr>
            <a:xfrm rot="9951297">
              <a:off x="4682240" y="1941956"/>
              <a:ext cx="1331655" cy="2663311"/>
            </a:xfrm>
            <a:prstGeom prst="moon">
              <a:avLst>
                <a:gd name="adj" fmla="val 15190"/>
              </a:avLst>
            </a:prstGeom>
            <a:solidFill>
              <a:schemeClr val="accent4"/>
            </a:solidFill>
            <a:ln w="12700" cap="flat" cmpd="sng" algn="ctr">
              <a:solidFill>
                <a:sysClr val="window" lastClr="FFFFFF"/>
              </a:solidFill>
              <a:prstDash val="solid"/>
            </a:ln>
            <a:effectLst/>
          </p:spPr>
          <p:txBody>
            <a:bodyPr anchor="ctr"/>
            <a:lstStyle/>
            <a:p>
              <a:pPr algn="ctr" defTabSz="685800">
                <a:defRPr/>
              </a:pPr>
              <a:endParaRPr lang="zh-CN" altLang="en-US" sz="1400" kern="0" dirty="0">
                <a:solidFill>
                  <a:prstClr val="white"/>
                </a:solidFill>
                <a:latin typeface="Calibri"/>
                <a:ea typeface="宋体"/>
              </a:endParaRPr>
            </a:p>
          </p:txBody>
        </p:sp>
        <p:sp>
          <p:nvSpPr>
            <p:cNvPr id="45" name="新月形 44"/>
            <p:cNvSpPr/>
            <p:nvPr/>
          </p:nvSpPr>
          <p:spPr>
            <a:xfrm rot="15351297">
              <a:off x="4011670" y="2799744"/>
              <a:ext cx="1331655" cy="2663310"/>
            </a:xfrm>
            <a:prstGeom prst="moon">
              <a:avLst>
                <a:gd name="adj" fmla="val 15190"/>
              </a:avLst>
            </a:prstGeom>
            <a:solidFill>
              <a:schemeClr val="accent3"/>
            </a:solidFill>
            <a:ln w="12700" cap="flat" cmpd="sng" algn="ctr">
              <a:solidFill>
                <a:sysClr val="window" lastClr="FFFFFF"/>
              </a:solidFill>
              <a:prstDash val="solid"/>
            </a:ln>
            <a:effectLst/>
          </p:spPr>
          <p:txBody>
            <a:bodyPr anchor="ctr"/>
            <a:lstStyle/>
            <a:p>
              <a:pPr algn="ctr" defTabSz="685800">
                <a:defRPr/>
              </a:pPr>
              <a:endParaRPr lang="zh-CN" altLang="en-US" sz="1400" kern="0" dirty="0">
                <a:solidFill>
                  <a:prstClr val="white"/>
                </a:solidFill>
                <a:latin typeface="Calibri"/>
                <a:ea typeface="宋体"/>
              </a:endParaRPr>
            </a:p>
          </p:txBody>
        </p:sp>
      </p:grpSp>
      <p:grpSp>
        <p:nvGrpSpPr>
          <p:cNvPr id="4" name="组合 45"/>
          <p:cNvGrpSpPr/>
          <p:nvPr/>
        </p:nvGrpSpPr>
        <p:grpSpPr>
          <a:xfrm>
            <a:off x="1301923" y="1397178"/>
            <a:ext cx="1722988" cy="1717512"/>
            <a:chOff x="3131707" y="1925083"/>
            <a:chExt cx="2882188" cy="2872143"/>
          </a:xfrm>
          <a:solidFill>
            <a:schemeClr val="bg1">
              <a:lumMod val="95000"/>
              <a:alpha val="40000"/>
            </a:schemeClr>
          </a:solidFill>
          <a:effectLst/>
        </p:grpSpPr>
        <p:sp>
          <p:nvSpPr>
            <p:cNvPr id="47" name="新月形 46"/>
            <p:cNvSpPr/>
            <p:nvPr/>
          </p:nvSpPr>
          <p:spPr>
            <a:xfrm rot="20751297">
              <a:off x="3131707" y="2126690"/>
              <a:ext cx="1331655" cy="2663312"/>
            </a:xfrm>
            <a:prstGeom prst="moon">
              <a:avLst>
                <a:gd name="adj" fmla="val 15190"/>
              </a:avLst>
            </a:prstGeom>
            <a:solidFill>
              <a:schemeClr val="accent2"/>
            </a:solidFill>
            <a:ln w="12700" cap="flat" cmpd="sng" algn="ctr">
              <a:solidFill>
                <a:schemeClr val="bg1"/>
              </a:solidFill>
              <a:prstDash val="solid"/>
            </a:ln>
            <a:effectLst/>
          </p:spPr>
          <p:txBody>
            <a:bodyPr anchor="ctr"/>
            <a:lstStyle/>
            <a:p>
              <a:pPr algn="ctr" defTabSz="685800">
                <a:defRPr/>
              </a:pPr>
              <a:endParaRPr lang="zh-CN" altLang="en-US" sz="1400" kern="0" dirty="0">
                <a:solidFill>
                  <a:prstClr val="white"/>
                </a:solidFill>
                <a:latin typeface="Calibri"/>
                <a:ea typeface="宋体"/>
              </a:endParaRPr>
            </a:p>
          </p:txBody>
        </p:sp>
        <p:sp>
          <p:nvSpPr>
            <p:cNvPr id="48" name="新月形 47"/>
            <p:cNvSpPr/>
            <p:nvPr/>
          </p:nvSpPr>
          <p:spPr>
            <a:xfrm rot="4551297">
              <a:off x="3813699" y="1259256"/>
              <a:ext cx="1331655" cy="2663310"/>
            </a:xfrm>
            <a:prstGeom prst="moon">
              <a:avLst>
                <a:gd name="adj" fmla="val 15190"/>
              </a:avLst>
            </a:prstGeom>
            <a:solidFill>
              <a:schemeClr val="accent1"/>
            </a:solidFill>
            <a:ln w="12700" cap="flat" cmpd="sng" algn="ctr">
              <a:solidFill>
                <a:schemeClr val="bg1"/>
              </a:solidFill>
              <a:prstDash val="solid"/>
            </a:ln>
            <a:effectLst/>
          </p:spPr>
          <p:txBody>
            <a:bodyPr anchor="ctr"/>
            <a:lstStyle/>
            <a:p>
              <a:pPr algn="ctr" defTabSz="685800">
                <a:defRPr/>
              </a:pPr>
              <a:endParaRPr lang="zh-CN" altLang="en-US" sz="1400" kern="0" dirty="0">
                <a:solidFill>
                  <a:prstClr val="white"/>
                </a:solidFill>
                <a:latin typeface="Calibri"/>
                <a:ea typeface="宋体"/>
              </a:endParaRPr>
            </a:p>
          </p:txBody>
        </p:sp>
        <p:sp>
          <p:nvSpPr>
            <p:cNvPr id="49" name="新月形 48"/>
            <p:cNvSpPr/>
            <p:nvPr/>
          </p:nvSpPr>
          <p:spPr>
            <a:xfrm rot="9951297">
              <a:off x="4682240" y="1941956"/>
              <a:ext cx="1331655" cy="2663311"/>
            </a:xfrm>
            <a:prstGeom prst="moon">
              <a:avLst>
                <a:gd name="adj" fmla="val 15190"/>
              </a:avLst>
            </a:prstGeom>
            <a:solidFill>
              <a:schemeClr val="accent2"/>
            </a:solidFill>
            <a:ln w="12700" cap="flat" cmpd="sng" algn="ctr">
              <a:solidFill>
                <a:schemeClr val="bg1"/>
              </a:solidFill>
              <a:prstDash val="solid"/>
            </a:ln>
            <a:effectLst/>
          </p:spPr>
          <p:txBody>
            <a:bodyPr anchor="ctr"/>
            <a:lstStyle/>
            <a:p>
              <a:pPr algn="ctr" defTabSz="685800">
                <a:defRPr/>
              </a:pPr>
              <a:endParaRPr lang="zh-CN" altLang="en-US" sz="1400" kern="0" dirty="0">
                <a:solidFill>
                  <a:prstClr val="white"/>
                </a:solidFill>
                <a:latin typeface="Calibri"/>
                <a:ea typeface="宋体"/>
              </a:endParaRPr>
            </a:p>
          </p:txBody>
        </p:sp>
        <p:sp>
          <p:nvSpPr>
            <p:cNvPr id="50" name="新月形 49"/>
            <p:cNvSpPr/>
            <p:nvPr/>
          </p:nvSpPr>
          <p:spPr>
            <a:xfrm rot="15351297">
              <a:off x="4011670" y="2799744"/>
              <a:ext cx="1331655" cy="2663310"/>
            </a:xfrm>
            <a:prstGeom prst="moon">
              <a:avLst>
                <a:gd name="adj" fmla="val 15190"/>
              </a:avLst>
            </a:prstGeom>
            <a:solidFill>
              <a:schemeClr val="accent1"/>
            </a:solidFill>
            <a:ln w="12700" cap="flat" cmpd="sng" algn="ctr">
              <a:solidFill>
                <a:schemeClr val="bg1"/>
              </a:solidFill>
              <a:prstDash val="solid"/>
            </a:ln>
            <a:effectLst/>
          </p:spPr>
          <p:txBody>
            <a:bodyPr anchor="ctr"/>
            <a:lstStyle/>
            <a:p>
              <a:pPr algn="ctr" defTabSz="685800">
                <a:defRPr/>
              </a:pPr>
              <a:endParaRPr lang="zh-CN" altLang="en-US" sz="1400" kern="0" dirty="0">
                <a:solidFill>
                  <a:prstClr val="white"/>
                </a:solidFill>
                <a:latin typeface="Calibri"/>
                <a:ea typeface="宋体"/>
              </a:endParaRPr>
            </a:p>
          </p:txBody>
        </p:sp>
      </p:grpSp>
      <p:grpSp>
        <p:nvGrpSpPr>
          <p:cNvPr id="5" name="组合 50"/>
          <p:cNvGrpSpPr/>
          <p:nvPr/>
        </p:nvGrpSpPr>
        <p:grpSpPr>
          <a:xfrm>
            <a:off x="6120274" y="1397178"/>
            <a:ext cx="1722988" cy="1717512"/>
            <a:chOff x="3131707" y="1925083"/>
            <a:chExt cx="2882188" cy="2872143"/>
          </a:xfrm>
          <a:solidFill>
            <a:schemeClr val="bg1">
              <a:lumMod val="95000"/>
              <a:alpha val="40000"/>
            </a:schemeClr>
          </a:solidFill>
          <a:effectLst/>
        </p:grpSpPr>
        <p:sp>
          <p:nvSpPr>
            <p:cNvPr id="52" name="新月形 51"/>
            <p:cNvSpPr/>
            <p:nvPr/>
          </p:nvSpPr>
          <p:spPr>
            <a:xfrm rot="20751297">
              <a:off x="3131707" y="2126690"/>
              <a:ext cx="1331655" cy="2663312"/>
            </a:xfrm>
            <a:prstGeom prst="moon">
              <a:avLst>
                <a:gd name="adj" fmla="val 15190"/>
              </a:avLst>
            </a:prstGeom>
            <a:solidFill>
              <a:schemeClr val="accent1"/>
            </a:solidFill>
            <a:ln w="12700" cap="flat" cmpd="sng" algn="ctr">
              <a:solidFill>
                <a:sysClr val="window" lastClr="FFFFFF"/>
              </a:solidFill>
              <a:prstDash val="solid"/>
            </a:ln>
            <a:effectLst/>
          </p:spPr>
          <p:txBody>
            <a:bodyPr anchor="ctr"/>
            <a:lstStyle/>
            <a:p>
              <a:pPr algn="ctr" defTabSz="685800">
                <a:defRPr/>
              </a:pPr>
              <a:endParaRPr lang="zh-CN" altLang="en-US" sz="1400" kern="0" dirty="0">
                <a:solidFill>
                  <a:prstClr val="white"/>
                </a:solidFill>
                <a:latin typeface="Calibri"/>
                <a:ea typeface="宋体"/>
              </a:endParaRPr>
            </a:p>
          </p:txBody>
        </p:sp>
        <p:sp>
          <p:nvSpPr>
            <p:cNvPr id="53" name="新月形 52"/>
            <p:cNvSpPr/>
            <p:nvPr/>
          </p:nvSpPr>
          <p:spPr>
            <a:xfrm rot="4551297">
              <a:off x="3813699" y="1259256"/>
              <a:ext cx="1331655" cy="2663310"/>
            </a:xfrm>
            <a:prstGeom prst="moon">
              <a:avLst>
                <a:gd name="adj" fmla="val 15190"/>
              </a:avLst>
            </a:prstGeom>
            <a:solidFill>
              <a:schemeClr val="accent2"/>
            </a:solidFill>
            <a:ln w="12700" cap="flat" cmpd="sng" algn="ctr">
              <a:solidFill>
                <a:sysClr val="window" lastClr="FFFFFF"/>
              </a:solidFill>
              <a:prstDash val="solid"/>
            </a:ln>
            <a:effectLst/>
          </p:spPr>
          <p:txBody>
            <a:bodyPr anchor="ctr"/>
            <a:lstStyle/>
            <a:p>
              <a:pPr algn="ctr" defTabSz="685800">
                <a:defRPr/>
              </a:pPr>
              <a:endParaRPr lang="zh-CN" altLang="en-US" sz="1400" kern="0" dirty="0">
                <a:solidFill>
                  <a:prstClr val="white"/>
                </a:solidFill>
                <a:latin typeface="Calibri"/>
                <a:ea typeface="宋体"/>
              </a:endParaRPr>
            </a:p>
          </p:txBody>
        </p:sp>
        <p:sp>
          <p:nvSpPr>
            <p:cNvPr id="54" name="新月形 53"/>
            <p:cNvSpPr/>
            <p:nvPr/>
          </p:nvSpPr>
          <p:spPr>
            <a:xfrm rot="9951297">
              <a:off x="4682240" y="1941956"/>
              <a:ext cx="1331655" cy="2663311"/>
            </a:xfrm>
            <a:prstGeom prst="moon">
              <a:avLst>
                <a:gd name="adj" fmla="val 15190"/>
              </a:avLst>
            </a:prstGeom>
            <a:solidFill>
              <a:schemeClr val="accent1"/>
            </a:solidFill>
            <a:ln w="12700" cap="flat" cmpd="sng" algn="ctr">
              <a:solidFill>
                <a:sysClr val="window" lastClr="FFFFFF"/>
              </a:solidFill>
              <a:prstDash val="solid"/>
            </a:ln>
            <a:effectLst/>
          </p:spPr>
          <p:txBody>
            <a:bodyPr anchor="ctr"/>
            <a:lstStyle/>
            <a:p>
              <a:pPr algn="ctr" defTabSz="685800">
                <a:defRPr/>
              </a:pPr>
              <a:endParaRPr lang="zh-CN" altLang="en-US" sz="1400" kern="0" dirty="0">
                <a:solidFill>
                  <a:prstClr val="white"/>
                </a:solidFill>
                <a:latin typeface="Calibri"/>
                <a:ea typeface="宋体"/>
              </a:endParaRPr>
            </a:p>
          </p:txBody>
        </p:sp>
        <p:sp>
          <p:nvSpPr>
            <p:cNvPr id="55" name="新月形 54"/>
            <p:cNvSpPr/>
            <p:nvPr/>
          </p:nvSpPr>
          <p:spPr>
            <a:xfrm rot="15351297">
              <a:off x="4011670" y="2799744"/>
              <a:ext cx="1331655" cy="2663310"/>
            </a:xfrm>
            <a:prstGeom prst="moon">
              <a:avLst>
                <a:gd name="adj" fmla="val 15190"/>
              </a:avLst>
            </a:prstGeom>
            <a:solidFill>
              <a:schemeClr val="accent2"/>
            </a:solidFill>
            <a:ln w="12700" cap="flat" cmpd="sng" algn="ctr">
              <a:solidFill>
                <a:sysClr val="window" lastClr="FFFFFF"/>
              </a:solidFill>
              <a:prstDash val="solid"/>
            </a:ln>
            <a:effectLst/>
          </p:spPr>
          <p:txBody>
            <a:bodyPr anchor="ctr"/>
            <a:lstStyle/>
            <a:p>
              <a:pPr algn="ctr" defTabSz="685800">
                <a:defRPr/>
              </a:pPr>
              <a:endParaRPr lang="zh-CN" altLang="en-US" sz="1400" kern="0" dirty="0">
                <a:solidFill>
                  <a:prstClr val="white"/>
                </a:solidFill>
                <a:latin typeface="Calibri"/>
                <a:ea typeface="宋体"/>
              </a:endParaRPr>
            </a:p>
          </p:txBody>
        </p:sp>
      </p:grpSp>
    </p:spTree>
    <p:extLst>
      <p:ext uri="{BB962C8B-B14F-4D97-AF65-F5344CB8AC3E}">
        <p14:creationId xmlns:p14="http://schemas.microsoft.com/office/powerpoint/2010/main" val="247654573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000" fill="hold"/>
                                        <p:tgtEl>
                                          <p:spTgt spid="3"/>
                                        </p:tgtEl>
                                        <p:attrNameLst>
                                          <p:attrName>r</p:attrName>
                                        </p:attrNameLst>
                                      </p:cBhvr>
                                    </p:animRo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ppt_x</p:attrName>
                                        </p:attrNameLst>
                                      </p:cBhvr>
                                      <p:tavLst>
                                        <p:tav tm="0">
                                          <p:val>
                                            <p:strVal val="#ppt_x+#ppt_w*1.125000"/>
                                          </p:val>
                                        </p:tav>
                                        <p:tav tm="100000">
                                          <p:val>
                                            <p:strVal val="#ppt_x"/>
                                          </p:val>
                                        </p:tav>
                                      </p:tavLst>
                                    </p:anim>
                                    <p:animEffect transition="in" filter="wipe(left)">
                                      <p:cBhvr>
                                        <p:cTn id="19" dur="500"/>
                                        <p:tgtEl>
                                          <p:spTgt spid="4"/>
                                        </p:tgtEl>
                                      </p:cBhvr>
                                    </p:animEffect>
                                  </p:childTnLst>
                                </p:cTn>
                              </p:par>
                              <p:par>
                                <p:cTn id="20" presetID="8" presetClass="emph" presetSubtype="0" repeatCount="indefinite" fill="hold" nodeType="withEffect">
                                  <p:stCondLst>
                                    <p:cond delay="0"/>
                                  </p:stCondLst>
                                  <p:childTnLst>
                                    <p:animRot by="21600000">
                                      <p:cBhvr>
                                        <p:cTn id="21" dur="2000" fill="hold"/>
                                        <p:tgtEl>
                                          <p:spTgt spid="4"/>
                                        </p:tgtEl>
                                        <p:attrNameLst>
                                          <p:attrName>r</p:attrName>
                                        </p:attrNameLst>
                                      </p:cBhvr>
                                    </p:animRo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2" presetClass="entr" presetSubtype="8"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p:tgtEl>
                                          <p:spTgt spid="5"/>
                                        </p:tgtEl>
                                        <p:attrNameLst>
                                          <p:attrName>ppt_x</p:attrName>
                                        </p:attrNameLst>
                                      </p:cBhvr>
                                      <p:tavLst>
                                        <p:tav tm="0">
                                          <p:val>
                                            <p:strVal val="#ppt_x-#ppt_w*1.125000"/>
                                          </p:val>
                                        </p:tav>
                                        <p:tav tm="100000">
                                          <p:val>
                                            <p:strVal val="#ppt_x"/>
                                          </p:val>
                                        </p:tav>
                                      </p:tavLst>
                                    </p:anim>
                                    <p:animEffect transition="in" filter="wipe(right)">
                                      <p:cBhvr>
                                        <p:cTn id="28" dur="500"/>
                                        <p:tgtEl>
                                          <p:spTgt spid="5"/>
                                        </p:tgtEl>
                                      </p:cBhvr>
                                    </p:animEffect>
                                  </p:childTnLst>
                                </p:cTn>
                              </p:par>
                              <p:par>
                                <p:cTn id="29" presetID="8" presetClass="emph" presetSubtype="0" repeatCount="indefinite" fill="hold" nodeType="withEffect">
                                  <p:stCondLst>
                                    <p:cond delay="0"/>
                                  </p:stCondLst>
                                  <p:childTnLst>
                                    <p:animRot by="21600000">
                                      <p:cBhvr>
                                        <p:cTn id="30" dur="2000" fill="hold"/>
                                        <p:tgtEl>
                                          <p:spTgt spid="5"/>
                                        </p:tgtEl>
                                        <p:attrNameLst>
                                          <p:attrName>r</p:attrName>
                                        </p:attrNameLst>
                                      </p:cBhvr>
                                    </p:animRot>
                                  </p:childTnLst>
                                </p:cTn>
                              </p:par>
                            </p:childTnLst>
                          </p:cTn>
                        </p:par>
                        <p:par>
                          <p:cTn id="31" fill="hold">
                            <p:stCondLst>
                              <p:cond delay="4000"/>
                            </p:stCondLst>
                            <p:childTnLst>
                              <p:par>
                                <p:cTn id="32" presetID="9"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dissolve">
                                      <p:cBhvr>
                                        <p:cTn id="34" dur="500"/>
                                        <p:tgtEl>
                                          <p:spTgt spid="23"/>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750"/>
                                        <p:tgtEl>
                                          <p:spTgt spid="24"/>
                                        </p:tgtEl>
                                      </p:cBhvr>
                                    </p:animEffect>
                                    <p:anim calcmode="lin" valueType="num">
                                      <p:cBhvr>
                                        <p:cTn id="38" dur="750" fill="hold"/>
                                        <p:tgtEl>
                                          <p:spTgt spid="24"/>
                                        </p:tgtEl>
                                        <p:attrNameLst>
                                          <p:attrName>ppt_x</p:attrName>
                                        </p:attrNameLst>
                                      </p:cBhvr>
                                      <p:tavLst>
                                        <p:tav tm="0">
                                          <p:val>
                                            <p:strVal val="#ppt_x"/>
                                          </p:val>
                                        </p:tav>
                                        <p:tav tm="100000">
                                          <p:val>
                                            <p:strVal val="#ppt_x"/>
                                          </p:val>
                                        </p:tav>
                                      </p:tavLst>
                                    </p:anim>
                                    <p:anim calcmode="lin" valueType="num">
                                      <p:cBhvr>
                                        <p:cTn id="39" dur="750" fill="hold"/>
                                        <p:tgtEl>
                                          <p:spTgt spid="24"/>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9"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dissolve">
                                      <p:cBhvr>
                                        <p:cTn id="43" dur="500"/>
                                        <p:tgtEl>
                                          <p:spTgt spid="25"/>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750"/>
                                        <p:tgtEl>
                                          <p:spTgt spid="34"/>
                                        </p:tgtEl>
                                      </p:cBhvr>
                                    </p:animEffect>
                                    <p:anim calcmode="lin" valueType="num">
                                      <p:cBhvr>
                                        <p:cTn id="47" dur="750" fill="hold"/>
                                        <p:tgtEl>
                                          <p:spTgt spid="34"/>
                                        </p:tgtEl>
                                        <p:attrNameLst>
                                          <p:attrName>ppt_x</p:attrName>
                                        </p:attrNameLst>
                                      </p:cBhvr>
                                      <p:tavLst>
                                        <p:tav tm="0">
                                          <p:val>
                                            <p:strVal val="#ppt_x"/>
                                          </p:val>
                                        </p:tav>
                                        <p:tav tm="100000">
                                          <p:val>
                                            <p:strVal val="#ppt_x"/>
                                          </p:val>
                                        </p:tav>
                                      </p:tavLst>
                                    </p:anim>
                                    <p:anim calcmode="lin" valueType="num">
                                      <p:cBhvr>
                                        <p:cTn id="48" dur="750" fill="hold"/>
                                        <p:tgtEl>
                                          <p:spTgt spid="34"/>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9" presetClass="entr" presetSubtype="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dissolve">
                                      <p:cBhvr>
                                        <p:cTn id="52" dur="500"/>
                                        <p:tgtEl>
                                          <p:spTgt spid="27"/>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750"/>
                                        <p:tgtEl>
                                          <p:spTgt spid="35"/>
                                        </p:tgtEl>
                                      </p:cBhvr>
                                    </p:animEffect>
                                    <p:anim calcmode="lin" valueType="num">
                                      <p:cBhvr>
                                        <p:cTn id="56" dur="750" fill="hold"/>
                                        <p:tgtEl>
                                          <p:spTgt spid="35"/>
                                        </p:tgtEl>
                                        <p:attrNameLst>
                                          <p:attrName>ppt_x</p:attrName>
                                        </p:attrNameLst>
                                      </p:cBhvr>
                                      <p:tavLst>
                                        <p:tav tm="0">
                                          <p:val>
                                            <p:strVal val="#ppt_x"/>
                                          </p:val>
                                        </p:tav>
                                        <p:tav tm="100000">
                                          <p:val>
                                            <p:strVal val="#ppt_x"/>
                                          </p:val>
                                        </p:tav>
                                      </p:tavLst>
                                    </p:anim>
                                    <p:anim calcmode="lin" valueType="num">
                                      <p:cBhvr>
                                        <p:cTn id="57"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7" grpId="0"/>
      <p:bldP spid="34"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6021" y="1759186"/>
            <a:ext cx="2537847" cy="411779"/>
          </a:xfrm>
          <a:prstGeom prst="rect">
            <a:avLst/>
          </a:prstGeom>
        </p:spPr>
        <p:txBody>
          <a:bodyPr wrap="square" lIns="68580" tIns="34290" rIns="68580" bIns="34290">
            <a:spAutoFit/>
          </a:bodyPr>
          <a:lstStyle/>
          <a:p>
            <a:pPr algn="r">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3" name="矩形 2"/>
          <p:cNvSpPr/>
          <p:nvPr/>
        </p:nvSpPr>
        <p:spPr>
          <a:xfrm>
            <a:off x="2165064" y="1549274"/>
            <a:ext cx="1506836" cy="253916"/>
          </a:xfrm>
          <a:prstGeom prst="rect">
            <a:avLst/>
          </a:prstGeom>
        </p:spPr>
        <p:txBody>
          <a:bodyPr wrap="square" lIns="68580" tIns="34290" rIns="68580" bIns="34290">
            <a:spAutoFit/>
          </a:bodyPr>
          <a:lstStyle/>
          <a:p>
            <a:r>
              <a:rPr lang="zh-CN" altLang="en-US" sz="1200" dirty="0">
                <a:solidFill>
                  <a:schemeClr val="tx1">
                    <a:lumMod val="75000"/>
                    <a:lumOff val="25000"/>
                  </a:schemeClr>
                </a:solidFill>
                <a:ea typeface="微软雅黑" pitchFamily="34" charset="-122"/>
              </a:rPr>
              <a:t>单击添加标题</a:t>
            </a:r>
          </a:p>
        </p:txBody>
      </p:sp>
      <p:sp>
        <p:nvSpPr>
          <p:cNvPr id="4" name="矩形 3"/>
          <p:cNvSpPr/>
          <p:nvPr/>
        </p:nvSpPr>
        <p:spPr>
          <a:xfrm>
            <a:off x="90902" y="3860097"/>
            <a:ext cx="2608890" cy="411779"/>
          </a:xfrm>
          <a:prstGeom prst="rect">
            <a:avLst/>
          </a:prstGeom>
        </p:spPr>
        <p:txBody>
          <a:bodyPr wrap="square" lIns="68580" tIns="34290" rIns="68580" bIns="34290">
            <a:spAutoFit/>
          </a:bodyPr>
          <a:lstStyle/>
          <a:p>
            <a:pPr algn="r">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5" name="矩形 4"/>
          <p:cNvSpPr/>
          <p:nvPr/>
        </p:nvSpPr>
        <p:spPr>
          <a:xfrm>
            <a:off x="1516992" y="3650185"/>
            <a:ext cx="1506836" cy="253916"/>
          </a:xfrm>
          <a:prstGeom prst="rect">
            <a:avLst/>
          </a:prstGeom>
        </p:spPr>
        <p:txBody>
          <a:bodyPr wrap="square" lIns="68580" tIns="34290" rIns="68580" bIns="34290">
            <a:spAutoFit/>
          </a:bodyPr>
          <a:lstStyle/>
          <a:p>
            <a:r>
              <a:rPr lang="zh-CN" altLang="en-US" sz="1200" dirty="0">
                <a:solidFill>
                  <a:schemeClr val="tx1">
                    <a:lumMod val="75000"/>
                    <a:lumOff val="25000"/>
                  </a:schemeClr>
                </a:solidFill>
                <a:ea typeface="微软雅黑" pitchFamily="34" charset="-122"/>
              </a:rPr>
              <a:t>单击添加标题</a:t>
            </a:r>
          </a:p>
        </p:txBody>
      </p:sp>
      <p:sp>
        <p:nvSpPr>
          <p:cNvPr id="6" name="矩形 5"/>
          <p:cNvSpPr/>
          <p:nvPr/>
        </p:nvSpPr>
        <p:spPr>
          <a:xfrm>
            <a:off x="5748388" y="1078279"/>
            <a:ext cx="2537847" cy="429348"/>
          </a:xfrm>
          <a:prstGeom prst="rect">
            <a:avLst/>
          </a:prstGeom>
        </p:spPr>
        <p:txBody>
          <a:bodyPr wrap="square" lIns="68580" tIns="34290" rIns="68580" bIns="34290">
            <a:spAutoFit/>
          </a:bodyPr>
          <a:lstStyle/>
          <a:p>
            <a:pPr>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7" name="矩形 6"/>
          <p:cNvSpPr/>
          <p:nvPr/>
        </p:nvSpPr>
        <p:spPr>
          <a:xfrm>
            <a:off x="5748388" y="868367"/>
            <a:ext cx="1506836" cy="253916"/>
          </a:xfrm>
          <a:prstGeom prst="rect">
            <a:avLst/>
          </a:prstGeom>
        </p:spPr>
        <p:txBody>
          <a:bodyPr wrap="square" lIns="68580" tIns="34290" rIns="68580" bIns="34290">
            <a:spAutoFit/>
          </a:bodyPr>
          <a:lstStyle/>
          <a:p>
            <a:r>
              <a:rPr lang="zh-CN" altLang="en-US" sz="1200" dirty="0">
                <a:solidFill>
                  <a:schemeClr val="tx1">
                    <a:lumMod val="75000"/>
                    <a:lumOff val="25000"/>
                  </a:schemeClr>
                </a:solidFill>
                <a:ea typeface="微软雅黑" pitchFamily="34" charset="-122"/>
              </a:rPr>
              <a:t>单击添加标题</a:t>
            </a:r>
          </a:p>
        </p:txBody>
      </p:sp>
      <p:sp>
        <p:nvSpPr>
          <p:cNvPr id="8" name="矩形 7"/>
          <p:cNvSpPr/>
          <p:nvPr/>
        </p:nvSpPr>
        <p:spPr>
          <a:xfrm>
            <a:off x="4959718" y="4115102"/>
            <a:ext cx="2537847" cy="429348"/>
          </a:xfrm>
          <a:prstGeom prst="rect">
            <a:avLst/>
          </a:prstGeom>
        </p:spPr>
        <p:txBody>
          <a:bodyPr wrap="square" lIns="68580" tIns="34290" rIns="68580" bIns="34290">
            <a:spAutoFit/>
          </a:bodyPr>
          <a:lstStyle/>
          <a:p>
            <a:pPr>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9" name="矩形 8"/>
          <p:cNvSpPr/>
          <p:nvPr/>
        </p:nvSpPr>
        <p:spPr>
          <a:xfrm>
            <a:off x="4959718" y="3905190"/>
            <a:ext cx="1506836" cy="253916"/>
          </a:xfrm>
          <a:prstGeom prst="rect">
            <a:avLst/>
          </a:prstGeom>
        </p:spPr>
        <p:txBody>
          <a:bodyPr wrap="square" lIns="68580" tIns="34290" rIns="68580" bIns="34290">
            <a:spAutoFit/>
          </a:bodyPr>
          <a:lstStyle/>
          <a:p>
            <a:r>
              <a:rPr lang="zh-CN" altLang="en-US" sz="1200" dirty="0">
                <a:solidFill>
                  <a:schemeClr val="tx1">
                    <a:lumMod val="75000"/>
                    <a:lumOff val="25000"/>
                  </a:schemeClr>
                </a:solidFill>
                <a:ea typeface="微软雅黑" pitchFamily="34" charset="-122"/>
              </a:rPr>
              <a:t>单击添加标题</a:t>
            </a:r>
          </a:p>
        </p:txBody>
      </p:sp>
      <p:sp>
        <p:nvSpPr>
          <p:cNvPr id="10" name="椭圆 9"/>
          <p:cNvSpPr/>
          <p:nvPr/>
        </p:nvSpPr>
        <p:spPr>
          <a:xfrm>
            <a:off x="2851785" y="3135973"/>
            <a:ext cx="1379220" cy="13796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prstClr val="black"/>
              </a:solidFill>
            </a:endParaRPr>
          </a:p>
        </p:txBody>
      </p:sp>
      <p:sp>
        <p:nvSpPr>
          <p:cNvPr id="11" name="椭圆 10"/>
          <p:cNvSpPr/>
          <p:nvPr/>
        </p:nvSpPr>
        <p:spPr>
          <a:xfrm>
            <a:off x="4217690" y="2907928"/>
            <a:ext cx="742028" cy="7422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prstClr val="black"/>
              </a:solidFill>
            </a:endParaRPr>
          </a:p>
        </p:txBody>
      </p:sp>
      <p:sp>
        <p:nvSpPr>
          <p:cNvPr id="12" name="椭圆 11"/>
          <p:cNvSpPr/>
          <p:nvPr/>
        </p:nvSpPr>
        <p:spPr>
          <a:xfrm>
            <a:off x="4902622" y="1732536"/>
            <a:ext cx="1757669" cy="17582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prstClr val="black"/>
              </a:solidFill>
            </a:endParaRPr>
          </a:p>
        </p:txBody>
      </p:sp>
      <p:sp>
        <p:nvSpPr>
          <p:cNvPr id="13" name="椭圆 12"/>
          <p:cNvSpPr/>
          <p:nvPr/>
        </p:nvSpPr>
        <p:spPr>
          <a:xfrm>
            <a:off x="3484929" y="2206910"/>
            <a:ext cx="904906" cy="9051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prstClr val="black"/>
              </a:solidFill>
            </a:endParaRPr>
          </a:p>
        </p:txBody>
      </p:sp>
      <p:sp>
        <p:nvSpPr>
          <p:cNvPr id="14" name="椭圆 13"/>
          <p:cNvSpPr/>
          <p:nvPr/>
        </p:nvSpPr>
        <p:spPr>
          <a:xfrm>
            <a:off x="4513467" y="1687817"/>
            <a:ext cx="389155" cy="38927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prstClr val="black"/>
              </a:solidFill>
            </a:endParaRPr>
          </a:p>
        </p:txBody>
      </p:sp>
      <p:sp>
        <p:nvSpPr>
          <p:cNvPr id="15" name="椭圆 14"/>
          <p:cNvSpPr/>
          <p:nvPr/>
        </p:nvSpPr>
        <p:spPr>
          <a:xfrm>
            <a:off x="4436678" y="2260192"/>
            <a:ext cx="289694" cy="28978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prstClr val="black"/>
              </a:solidFill>
            </a:endParaRPr>
          </a:p>
        </p:txBody>
      </p:sp>
      <p:sp>
        <p:nvSpPr>
          <p:cNvPr id="16" name="椭圆 15"/>
          <p:cNvSpPr/>
          <p:nvPr/>
        </p:nvSpPr>
        <p:spPr>
          <a:xfrm>
            <a:off x="5033185" y="3433006"/>
            <a:ext cx="289694" cy="28978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prstClr val="black"/>
              </a:solidFill>
            </a:endParaRPr>
          </a:p>
        </p:txBody>
      </p:sp>
      <p:grpSp>
        <p:nvGrpSpPr>
          <p:cNvPr id="17" name="组合 16"/>
          <p:cNvGrpSpPr/>
          <p:nvPr/>
        </p:nvGrpSpPr>
        <p:grpSpPr>
          <a:xfrm>
            <a:off x="3769475" y="2487751"/>
            <a:ext cx="385753" cy="343501"/>
            <a:chOff x="6699251" y="2735263"/>
            <a:chExt cx="404812" cy="360362"/>
          </a:xfrm>
          <a:solidFill>
            <a:schemeClr val="bg1"/>
          </a:solidFill>
        </p:grpSpPr>
        <p:sp>
          <p:nvSpPr>
            <p:cNvPr id="18" name="Freeform 27"/>
            <p:cNvSpPr/>
            <p:nvPr/>
          </p:nvSpPr>
          <p:spPr bwMode="auto">
            <a:xfrm>
              <a:off x="6980238" y="2746375"/>
              <a:ext cx="123825" cy="338137"/>
            </a:xfrm>
            <a:custGeom>
              <a:avLst/>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19" name="Freeform 28"/>
            <p:cNvSpPr/>
            <p:nvPr/>
          </p:nvSpPr>
          <p:spPr bwMode="auto">
            <a:xfrm>
              <a:off x="6946901" y="2768600"/>
              <a:ext cx="101600" cy="282575"/>
            </a:xfrm>
            <a:custGeom>
              <a:avLst/>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 name="Freeform 29"/>
            <p:cNvSpPr/>
            <p:nvPr/>
          </p:nvSpPr>
          <p:spPr bwMode="auto">
            <a:xfrm>
              <a:off x="6789738" y="2735263"/>
              <a:ext cx="123825" cy="360362"/>
            </a:xfrm>
            <a:custGeom>
              <a:avLst/>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7">
                  <a:moveTo>
                    <a:pt x="0" y="64"/>
                  </a:moveTo>
                  <a:lnTo>
                    <a:pt x="0" y="156"/>
                  </a:lnTo>
                  <a:lnTo>
                    <a:pt x="49" y="199"/>
                  </a:lnTo>
                  <a:lnTo>
                    <a:pt x="49" y="114"/>
                  </a:lnTo>
                  <a:lnTo>
                    <a:pt x="56" y="114"/>
                  </a:lnTo>
                  <a:lnTo>
                    <a:pt x="56" y="206"/>
                  </a:lnTo>
                  <a:lnTo>
                    <a:pt x="78" y="227"/>
                  </a:lnTo>
                  <a:lnTo>
                    <a:pt x="78" y="0"/>
                  </a:lnTo>
                  <a:lnTo>
                    <a:pt x="0" y="64"/>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1" name="Freeform 30"/>
            <p:cNvSpPr/>
            <p:nvPr/>
          </p:nvSpPr>
          <p:spPr bwMode="auto">
            <a:xfrm>
              <a:off x="6699251" y="2847975"/>
              <a:ext cx="66675" cy="134937"/>
            </a:xfrm>
            <a:custGeom>
              <a:avLst/>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22" name="KSO_Shape"/>
          <p:cNvSpPr/>
          <p:nvPr/>
        </p:nvSpPr>
        <p:spPr>
          <a:xfrm>
            <a:off x="5411304" y="2273053"/>
            <a:ext cx="762438" cy="602509"/>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243000" anchor="ctr"/>
          <a:lstStyle/>
          <a:p>
            <a:pPr algn="ctr">
              <a:defRPr/>
            </a:pPr>
            <a:endParaRPr lang="zh-CN" altLang="en-US" dirty="0">
              <a:solidFill>
                <a:prstClr val="black"/>
              </a:solidFill>
            </a:endParaRPr>
          </a:p>
        </p:txBody>
      </p:sp>
      <p:sp>
        <p:nvSpPr>
          <p:cNvPr id="23" name="KSO_Shape"/>
          <p:cNvSpPr/>
          <p:nvPr/>
        </p:nvSpPr>
        <p:spPr bwMode="auto">
          <a:xfrm>
            <a:off x="4434161" y="3135973"/>
            <a:ext cx="304511" cy="282266"/>
          </a:xfrm>
          <a:custGeom>
            <a:avLst/>
            <a:gdLst>
              <a:gd name="T0" fmla="*/ 2147483646 w 5982"/>
              <a:gd name="T1" fmla="*/ 0 h 5544"/>
              <a:gd name="T2" fmla="*/ 2147483646 w 5982"/>
              <a:gd name="T3" fmla="*/ 2147483646 h 5544"/>
              <a:gd name="T4" fmla="*/ 2147483646 w 5982"/>
              <a:gd name="T5" fmla="*/ 2147483646 h 5544"/>
              <a:gd name="T6" fmla="*/ 2147483646 w 5982"/>
              <a:gd name="T7" fmla="*/ 2147483646 h 5544"/>
              <a:gd name="T8" fmla="*/ 2147483646 w 5982"/>
              <a:gd name="T9" fmla="*/ 2147483646 h 5544"/>
              <a:gd name="T10" fmla="*/ 1840863726 w 5982"/>
              <a:gd name="T11" fmla="*/ 2147483646 h 5544"/>
              <a:gd name="T12" fmla="*/ 904306876 w 5982"/>
              <a:gd name="T13" fmla="*/ 2147483646 h 5544"/>
              <a:gd name="T14" fmla="*/ 290651983 w 5982"/>
              <a:gd name="T15" fmla="*/ 2147483646 h 5544"/>
              <a:gd name="T16" fmla="*/ 0 w 5982"/>
              <a:gd name="T17" fmla="*/ 2147483646 h 5544"/>
              <a:gd name="T18" fmla="*/ 2147483646 w 5982"/>
              <a:gd name="T19" fmla="*/ 2147483646 h 5544"/>
              <a:gd name="T20" fmla="*/ 2147483646 w 5982"/>
              <a:gd name="T21" fmla="*/ 2147483646 h 5544"/>
              <a:gd name="T22" fmla="*/ 2147483646 w 5982"/>
              <a:gd name="T23" fmla="*/ 2147483646 h 5544"/>
              <a:gd name="T24" fmla="*/ 2147483646 w 5982"/>
              <a:gd name="T25" fmla="*/ 2147483646 h 5544"/>
              <a:gd name="T26" fmla="*/ 2147483646 w 5982"/>
              <a:gd name="T27" fmla="*/ 2147483646 h 5544"/>
              <a:gd name="T28" fmla="*/ 2147483646 w 5982"/>
              <a:gd name="T29" fmla="*/ 2147483646 h 5544"/>
              <a:gd name="T30" fmla="*/ 2147483646 w 5982"/>
              <a:gd name="T31" fmla="*/ 2147483646 h 5544"/>
              <a:gd name="T32" fmla="*/ 2147483646 w 5982"/>
              <a:gd name="T33" fmla="*/ 2147483646 h 5544"/>
              <a:gd name="T34" fmla="*/ 2147483646 w 5982"/>
              <a:gd name="T35" fmla="*/ 2147483646 h 5544"/>
              <a:gd name="T36" fmla="*/ 2147483646 w 5982"/>
              <a:gd name="T37" fmla="*/ 2147483646 h 5544"/>
              <a:gd name="T38" fmla="*/ 2147483646 w 5982"/>
              <a:gd name="T39" fmla="*/ 2147483646 h 5544"/>
              <a:gd name="T40" fmla="*/ 2147483646 w 5982"/>
              <a:gd name="T41" fmla="*/ 2147483646 h 5544"/>
              <a:gd name="T42" fmla="*/ 2147483646 w 5982"/>
              <a:gd name="T43" fmla="*/ 2147483646 h 5544"/>
              <a:gd name="T44" fmla="*/ 2147483646 w 5982"/>
              <a:gd name="T45" fmla="*/ 2147483646 h 5544"/>
              <a:gd name="T46" fmla="*/ 2147483646 w 5982"/>
              <a:gd name="T47" fmla="*/ 2147483646 h 5544"/>
              <a:gd name="T48" fmla="*/ 2147483646 w 5982"/>
              <a:gd name="T49" fmla="*/ 2147483646 h 5544"/>
              <a:gd name="T50" fmla="*/ 2147483646 w 5982"/>
              <a:gd name="T51" fmla="*/ 2147483646 h 5544"/>
              <a:gd name="T52" fmla="*/ 2147483646 w 5982"/>
              <a:gd name="T53" fmla="*/ 2147483646 h 5544"/>
              <a:gd name="T54" fmla="*/ 2147483646 w 5982"/>
              <a:gd name="T55" fmla="*/ 2147483646 h 5544"/>
              <a:gd name="T56" fmla="*/ 2147483646 w 5982"/>
              <a:gd name="T57" fmla="*/ 2147483646 h 5544"/>
              <a:gd name="T58" fmla="*/ 2147483646 w 5982"/>
              <a:gd name="T59" fmla="*/ 2147483646 h 5544"/>
              <a:gd name="T60" fmla="*/ 2147483646 w 5982"/>
              <a:gd name="T61" fmla="*/ 2147483646 h 5544"/>
              <a:gd name="T62" fmla="*/ 2147483646 w 5982"/>
              <a:gd name="T63" fmla="*/ 2147483646 h 5544"/>
              <a:gd name="T64" fmla="*/ 2147483646 w 5982"/>
              <a:gd name="T65" fmla="*/ 2147483646 h 5544"/>
              <a:gd name="T66" fmla="*/ 2147483646 w 5982"/>
              <a:gd name="T67" fmla="*/ 2147483646 h 5544"/>
              <a:gd name="T68" fmla="*/ 2147483646 w 5982"/>
              <a:gd name="T69" fmla="*/ 2147483646 h 5544"/>
              <a:gd name="T70" fmla="*/ 2147483646 w 5982"/>
              <a:gd name="T71" fmla="*/ 2147483646 h 5544"/>
              <a:gd name="T72" fmla="*/ 2147483646 w 5982"/>
              <a:gd name="T73" fmla="*/ 2147483646 h 5544"/>
              <a:gd name="T74" fmla="*/ 2147483646 w 5982"/>
              <a:gd name="T75" fmla="*/ 2147483646 h 5544"/>
              <a:gd name="T76" fmla="*/ 2147483646 w 5982"/>
              <a:gd name="T77" fmla="*/ 2147483646 h 5544"/>
              <a:gd name="T78" fmla="*/ 2147483646 w 5982"/>
              <a:gd name="T79" fmla="*/ 2147483646 h 5544"/>
              <a:gd name="T80" fmla="*/ 2147483646 w 5982"/>
              <a:gd name="T81" fmla="*/ 2147483646 h 5544"/>
              <a:gd name="T82" fmla="*/ 2147483646 w 5982"/>
              <a:gd name="T83" fmla="*/ 2147483646 h 5544"/>
              <a:gd name="T84" fmla="*/ 2147483646 w 5982"/>
              <a:gd name="T85" fmla="*/ 2147483646 h 5544"/>
              <a:gd name="T86" fmla="*/ 2147483646 w 5982"/>
              <a:gd name="T87" fmla="*/ 2147483646 h 5544"/>
              <a:gd name="T88" fmla="*/ 2147483646 w 5982"/>
              <a:gd name="T89" fmla="*/ 2147483646 h 5544"/>
              <a:gd name="T90" fmla="*/ 2147483646 w 5982"/>
              <a:gd name="T91" fmla="*/ 2147483646 h 5544"/>
              <a:gd name="T92" fmla="*/ 2147483646 w 5982"/>
              <a:gd name="T93" fmla="*/ 2147483646 h 5544"/>
              <a:gd name="T94" fmla="*/ 2147483646 w 5982"/>
              <a:gd name="T95" fmla="*/ 2147483646 h 5544"/>
              <a:gd name="T96" fmla="*/ 2147483646 w 5982"/>
              <a:gd name="T97" fmla="*/ 2147483646 h 5544"/>
              <a:gd name="T98" fmla="*/ 2147483646 w 5982"/>
              <a:gd name="T99" fmla="*/ 2147483646 h 5544"/>
              <a:gd name="T100" fmla="*/ 2147483646 w 5982"/>
              <a:gd name="T101" fmla="*/ 2147483646 h 5544"/>
              <a:gd name="T102" fmla="*/ 2147483646 w 5982"/>
              <a:gd name="T103" fmla="*/ 2147483646 h 5544"/>
              <a:gd name="T104" fmla="*/ 2147483646 w 5982"/>
              <a:gd name="T105" fmla="*/ 2147483646 h 5544"/>
              <a:gd name="T106" fmla="*/ 2147483646 w 5982"/>
              <a:gd name="T107" fmla="*/ 2147483646 h 5544"/>
              <a:gd name="T108" fmla="*/ 2147483646 w 5982"/>
              <a:gd name="T109" fmla="*/ 2147483646 h 5544"/>
              <a:gd name="T110" fmla="*/ 2147483646 w 5982"/>
              <a:gd name="T111" fmla="*/ 2147483646 h 5544"/>
              <a:gd name="T112" fmla="*/ 2147483646 w 5982"/>
              <a:gd name="T113" fmla="*/ 2147483646 h 5544"/>
              <a:gd name="T114" fmla="*/ 2147483646 w 5982"/>
              <a:gd name="T115" fmla="*/ 2147483646 h 5544"/>
              <a:gd name="T116" fmla="*/ 2147483646 w 5982"/>
              <a:gd name="T117" fmla="*/ 2147483646 h 5544"/>
              <a:gd name="T118" fmla="*/ 2147483646 w 5982"/>
              <a:gd name="T119" fmla="*/ 2147483646 h 5544"/>
              <a:gd name="T120" fmla="*/ 2147483646 w 5982"/>
              <a:gd name="T121" fmla="*/ 2147483646 h 5544"/>
              <a:gd name="T122" fmla="*/ 2147483646 w 5982"/>
              <a:gd name="T123" fmla="*/ 2147483646 h 5544"/>
              <a:gd name="T124" fmla="*/ 2147483646 w 5982"/>
              <a:gd name="T125" fmla="*/ 2147483646 h 55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82" h="5544">
                <a:moveTo>
                  <a:pt x="5691" y="1008"/>
                </a:moveTo>
                <a:lnTo>
                  <a:pt x="4765" y="1008"/>
                </a:lnTo>
                <a:lnTo>
                  <a:pt x="4765" y="0"/>
                </a:lnTo>
                <a:lnTo>
                  <a:pt x="1217" y="0"/>
                </a:lnTo>
                <a:lnTo>
                  <a:pt x="1217" y="1008"/>
                </a:lnTo>
                <a:lnTo>
                  <a:pt x="291" y="1008"/>
                </a:lnTo>
                <a:lnTo>
                  <a:pt x="275" y="1008"/>
                </a:lnTo>
                <a:lnTo>
                  <a:pt x="261" y="1009"/>
                </a:lnTo>
                <a:lnTo>
                  <a:pt x="246" y="1012"/>
                </a:lnTo>
                <a:lnTo>
                  <a:pt x="232" y="1014"/>
                </a:lnTo>
                <a:lnTo>
                  <a:pt x="217" y="1017"/>
                </a:lnTo>
                <a:lnTo>
                  <a:pt x="204" y="1021"/>
                </a:lnTo>
                <a:lnTo>
                  <a:pt x="190" y="1026"/>
                </a:lnTo>
                <a:lnTo>
                  <a:pt x="177" y="1031"/>
                </a:lnTo>
                <a:lnTo>
                  <a:pt x="164" y="1037"/>
                </a:lnTo>
                <a:lnTo>
                  <a:pt x="151" y="1043"/>
                </a:lnTo>
                <a:lnTo>
                  <a:pt x="139" y="1051"/>
                </a:lnTo>
                <a:lnTo>
                  <a:pt x="128" y="1057"/>
                </a:lnTo>
                <a:lnTo>
                  <a:pt x="116" y="1066"/>
                </a:lnTo>
                <a:lnTo>
                  <a:pt x="106" y="1074"/>
                </a:lnTo>
                <a:lnTo>
                  <a:pt x="84" y="1093"/>
                </a:lnTo>
                <a:lnTo>
                  <a:pt x="65" y="1114"/>
                </a:lnTo>
                <a:lnTo>
                  <a:pt x="57" y="1125"/>
                </a:lnTo>
                <a:lnTo>
                  <a:pt x="49" y="1137"/>
                </a:lnTo>
                <a:lnTo>
                  <a:pt x="41" y="1148"/>
                </a:lnTo>
                <a:lnTo>
                  <a:pt x="34" y="1160"/>
                </a:lnTo>
                <a:lnTo>
                  <a:pt x="28" y="1173"/>
                </a:lnTo>
                <a:lnTo>
                  <a:pt x="22" y="1186"/>
                </a:lnTo>
                <a:lnTo>
                  <a:pt x="16" y="1199"/>
                </a:lnTo>
                <a:lnTo>
                  <a:pt x="12" y="1212"/>
                </a:lnTo>
                <a:lnTo>
                  <a:pt x="9" y="1227"/>
                </a:lnTo>
                <a:lnTo>
                  <a:pt x="5" y="1240"/>
                </a:lnTo>
                <a:lnTo>
                  <a:pt x="3" y="1255"/>
                </a:lnTo>
                <a:lnTo>
                  <a:pt x="1" y="1269"/>
                </a:lnTo>
                <a:lnTo>
                  <a:pt x="0" y="1284"/>
                </a:lnTo>
                <a:lnTo>
                  <a:pt x="0" y="1299"/>
                </a:lnTo>
                <a:lnTo>
                  <a:pt x="0" y="3772"/>
                </a:lnTo>
                <a:lnTo>
                  <a:pt x="1217" y="3772"/>
                </a:lnTo>
                <a:lnTo>
                  <a:pt x="1217" y="4194"/>
                </a:lnTo>
                <a:lnTo>
                  <a:pt x="2567" y="5544"/>
                </a:lnTo>
                <a:lnTo>
                  <a:pt x="4765" y="5544"/>
                </a:lnTo>
                <a:lnTo>
                  <a:pt x="4765" y="3787"/>
                </a:lnTo>
                <a:lnTo>
                  <a:pt x="5982" y="3787"/>
                </a:lnTo>
                <a:lnTo>
                  <a:pt x="5982" y="1299"/>
                </a:lnTo>
                <a:lnTo>
                  <a:pt x="5982" y="1284"/>
                </a:lnTo>
                <a:lnTo>
                  <a:pt x="5981" y="1269"/>
                </a:lnTo>
                <a:lnTo>
                  <a:pt x="5979" y="1255"/>
                </a:lnTo>
                <a:lnTo>
                  <a:pt x="5976" y="1240"/>
                </a:lnTo>
                <a:lnTo>
                  <a:pt x="5973" y="1227"/>
                </a:lnTo>
                <a:lnTo>
                  <a:pt x="5969" y="1212"/>
                </a:lnTo>
                <a:lnTo>
                  <a:pt x="5964" y="1199"/>
                </a:lnTo>
                <a:lnTo>
                  <a:pt x="5959" y="1186"/>
                </a:lnTo>
                <a:lnTo>
                  <a:pt x="5953" y="1173"/>
                </a:lnTo>
                <a:lnTo>
                  <a:pt x="5946" y="1160"/>
                </a:lnTo>
                <a:lnTo>
                  <a:pt x="5940" y="1148"/>
                </a:lnTo>
                <a:lnTo>
                  <a:pt x="5932" y="1137"/>
                </a:lnTo>
                <a:lnTo>
                  <a:pt x="5924" y="1125"/>
                </a:lnTo>
                <a:lnTo>
                  <a:pt x="5915" y="1114"/>
                </a:lnTo>
                <a:lnTo>
                  <a:pt x="5896" y="1093"/>
                </a:lnTo>
                <a:lnTo>
                  <a:pt x="5876" y="1074"/>
                </a:lnTo>
                <a:lnTo>
                  <a:pt x="5865" y="1066"/>
                </a:lnTo>
                <a:lnTo>
                  <a:pt x="5854" y="1057"/>
                </a:lnTo>
                <a:lnTo>
                  <a:pt x="5841" y="1051"/>
                </a:lnTo>
                <a:lnTo>
                  <a:pt x="5829" y="1043"/>
                </a:lnTo>
                <a:lnTo>
                  <a:pt x="5817" y="1037"/>
                </a:lnTo>
                <a:lnTo>
                  <a:pt x="5804" y="1031"/>
                </a:lnTo>
                <a:lnTo>
                  <a:pt x="5791" y="1026"/>
                </a:lnTo>
                <a:lnTo>
                  <a:pt x="5777" y="1021"/>
                </a:lnTo>
                <a:lnTo>
                  <a:pt x="5763" y="1017"/>
                </a:lnTo>
                <a:lnTo>
                  <a:pt x="5749" y="1014"/>
                </a:lnTo>
                <a:lnTo>
                  <a:pt x="5735" y="1012"/>
                </a:lnTo>
                <a:lnTo>
                  <a:pt x="5720" y="1009"/>
                </a:lnTo>
                <a:lnTo>
                  <a:pt x="5705" y="1008"/>
                </a:lnTo>
                <a:lnTo>
                  <a:pt x="5691" y="1008"/>
                </a:lnTo>
                <a:close/>
                <a:moveTo>
                  <a:pt x="1559" y="342"/>
                </a:moveTo>
                <a:lnTo>
                  <a:pt x="4423" y="342"/>
                </a:lnTo>
                <a:lnTo>
                  <a:pt x="4423" y="1008"/>
                </a:lnTo>
                <a:lnTo>
                  <a:pt x="1559" y="1008"/>
                </a:lnTo>
                <a:lnTo>
                  <a:pt x="1559" y="342"/>
                </a:lnTo>
                <a:close/>
                <a:moveTo>
                  <a:pt x="5104" y="3310"/>
                </a:moveTo>
                <a:lnTo>
                  <a:pt x="4765" y="3310"/>
                </a:lnTo>
                <a:lnTo>
                  <a:pt x="4765" y="2632"/>
                </a:lnTo>
                <a:lnTo>
                  <a:pt x="4423" y="2632"/>
                </a:lnTo>
                <a:lnTo>
                  <a:pt x="4423" y="5202"/>
                </a:lnTo>
                <a:lnTo>
                  <a:pt x="3016" y="5202"/>
                </a:lnTo>
                <a:lnTo>
                  <a:pt x="2992" y="5201"/>
                </a:lnTo>
                <a:lnTo>
                  <a:pt x="2970" y="5198"/>
                </a:lnTo>
                <a:lnTo>
                  <a:pt x="2949" y="5194"/>
                </a:lnTo>
                <a:lnTo>
                  <a:pt x="2929" y="5188"/>
                </a:lnTo>
                <a:lnTo>
                  <a:pt x="2910" y="5181"/>
                </a:lnTo>
                <a:lnTo>
                  <a:pt x="2892" y="5172"/>
                </a:lnTo>
                <a:lnTo>
                  <a:pt x="2874" y="5162"/>
                </a:lnTo>
                <a:lnTo>
                  <a:pt x="2859" y="5150"/>
                </a:lnTo>
                <a:lnTo>
                  <a:pt x="2843" y="5136"/>
                </a:lnTo>
                <a:lnTo>
                  <a:pt x="2829" y="5123"/>
                </a:lnTo>
                <a:lnTo>
                  <a:pt x="2815" y="5107"/>
                </a:lnTo>
                <a:lnTo>
                  <a:pt x="2803" y="5090"/>
                </a:lnTo>
                <a:lnTo>
                  <a:pt x="2791" y="5073"/>
                </a:lnTo>
                <a:lnTo>
                  <a:pt x="2779" y="5054"/>
                </a:lnTo>
                <a:lnTo>
                  <a:pt x="2769" y="5034"/>
                </a:lnTo>
                <a:lnTo>
                  <a:pt x="2759" y="5012"/>
                </a:lnTo>
                <a:lnTo>
                  <a:pt x="2752" y="4991"/>
                </a:lnTo>
                <a:lnTo>
                  <a:pt x="2743" y="4969"/>
                </a:lnTo>
                <a:lnTo>
                  <a:pt x="2736" y="4945"/>
                </a:lnTo>
                <a:lnTo>
                  <a:pt x="2729" y="4922"/>
                </a:lnTo>
                <a:lnTo>
                  <a:pt x="2723" y="4896"/>
                </a:lnTo>
                <a:lnTo>
                  <a:pt x="2718" y="4872"/>
                </a:lnTo>
                <a:lnTo>
                  <a:pt x="2709" y="4819"/>
                </a:lnTo>
                <a:lnTo>
                  <a:pt x="2701" y="4766"/>
                </a:lnTo>
                <a:lnTo>
                  <a:pt x="2697" y="4710"/>
                </a:lnTo>
                <a:lnTo>
                  <a:pt x="2695" y="4654"/>
                </a:lnTo>
                <a:lnTo>
                  <a:pt x="2694" y="4598"/>
                </a:lnTo>
                <a:lnTo>
                  <a:pt x="2694" y="4542"/>
                </a:lnTo>
                <a:lnTo>
                  <a:pt x="2695" y="4485"/>
                </a:lnTo>
                <a:lnTo>
                  <a:pt x="2698" y="4430"/>
                </a:lnTo>
                <a:lnTo>
                  <a:pt x="2701" y="4377"/>
                </a:lnTo>
                <a:lnTo>
                  <a:pt x="2706" y="4324"/>
                </a:lnTo>
                <a:lnTo>
                  <a:pt x="2710" y="4274"/>
                </a:lnTo>
                <a:lnTo>
                  <a:pt x="2721" y="4183"/>
                </a:lnTo>
                <a:lnTo>
                  <a:pt x="2733" y="4106"/>
                </a:lnTo>
                <a:lnTo>
                  <a:pt x="2743" y="4047"/>
                </a:lnTo>
                <a:lnTo>
                  <a:pt x="2752" y="3994"/>
                </a:lnTo>
                <a:lnTo>
                  <a:pt x="2701" y="4005"/>
                </a:lnTo>
                <a:lnTo>
                  <a:pt x="2643" y="4018"/>
                </a:lnTo>
                <a:lnTo>
                  <a:pt x="2567" y="4031"/>
                </a:lnTo>
                <a:lnTo>
                  <a:pt x="2478" y="4044"/>
                </a:lnTo>
                <a:lnTo>
                  <a:pt x="2429" y="4051"/>
                </a:lnTo>
                <a:lnTo>
                  <a:pt x="2379" y="4057"/>
                </a:lnTo>
                <a:lnTo>
                  <a:pt x="2325" y="4061"/>
                </a:lnTo>
                <a:lnTo>
                  <a:pt x="2272" y="4065"/>
                </a:lnTo>
                <a:lnTo>
                  <a:pt x="2217" y="4069"/>
                </a:lnTo>
                <a:lnTo>
                  <a:pt x="2161" y="4070"/>
                </a:lnTo>
                <a:lnTo>
                  <a:pt x="2106" y="4070"/>
                </a:lnTo>
                <a:lnTo>
                  <a:pt x="2051" y="4068"/>
                </a:lnTo>
                <a:lnTo>
                  <a:pt x="1996" y="4064"/>
                </a:lnTo>
                <a:lnTo>
                  <a:pt x="1943" y="4058"/>
                </a:lnTo>
                <a:lnTo>
                  <a:pt x="1917" y="4054"/>
                </a:lnTo>
                <a:lnTo>
                  <a:pt x="1891" y="4050"/>
                </a:lnTo>
                <a:lnTo>
                  <a:pt x="1867" y="4044"/>
                </a:lnTo>
                <a:lnTo>
                  <a:pt x="1842" y="4039"/>
                </a:lnTo>
                <a:lnTo>
                  <a:pt x="1819" y="4032"/>
                </a:lnTo>
                <a:lnTo>
                  <a:pt x="1796" y="4025"/>
                </a:lnTo>
                <a:lnTo>
                  <a:pt x="1773" y="4016"/>
                </a:lnTo>
                <a:lnTo>
                  <a:pt x="1752" y="4007"/>
                </a:lnTo>
                <a:lnTo>
                  <a:pt x="1731" y="3999"/>
                </a:lnTo>
                <a:lnTo>
                  <a:pt x="1712" y="3987"/>
                </a:lnTo>
                <a:lnTo>
                  <a:pt x="1693" y="3976"/>
                </a:lnTo>
                <a:lnTo>
                  <a:pt x="1675" y="3964"/>
                </a:lnTo>
                <a:lnTo>
                  <a:pt x="1658" y="3952"/>
                </a:lnTo>
                <a:lnTo>
                  <a:pt x="1643" y="3937"/>
                </a:lnTo>
                <a:lnTo>
                  <a:pt x="1628" y="3923"/>
                </a:lnTo>
                <a:lnTo>
                  <a:pt x="1615" y="3906"/>
                </a:lnTo>
                <a:lnTo>
                  <a:pt x="1603" y="3889"/>
                </a:lnTo>
                <a:lnTo>
                  <a:pt x="1593" y="3871"/>
                </a:lnTo>
                <a:lnTo>
                  <a:pt x="1583" y="3852"/>
                </a:lnTo>
                <a:lnTo>
                  <a:pt x="1575" y="3832"/>
                </a:lnTo>
                <a:lnTo>
                  <a:pt x="1569" y="3811"/>
                </a:lnTo>
                <a:lnTo>
                  <a:pt x="1564" y="3789"/>
                </a:lnTo>
                <a:lnTo>
                  <a:pt x="1561" y="3765"/>
                </a:lnTo>
                <a:lnTo>
                  <a:pt x="1559" y="3741"/>
                </a:lnTo>
                <a:lnTo>
                  <a:pt x="1559" y="2632"/>
                </a:lnTo>
                <a:lnTo>
                  <a:pt x="1217" y="2632"/>
                </a:lnTo>
                <a:lnTo>
                  <a:pt x="1217" y="3296"/>
                </a:lnTo>
                <a:lnTo>
                  <a:pt x="876" y="3296"/>
                </a:lnTo>
                <a:lnTo>
                  <a:pt x="876" y="2141"/>
                </a:lnTo>
                <a:lnTo>
                  <a:pt x="5104" y="2141"/>
                </a:lnTo>
                <a:lnTo>
                  <a:pt x="5104" y="3310"/>
                </a:lnTo>
                <a:close/>
                <a:moveTo>
                  <a:pt x="5350" y="1722"/>
                </a:moveTo>
                <a:lnTo>
                  <a:pt x="5350" y="1722"/>
                </a:lnTo>
                <a:lnTo>
                  <a:pt x="5325" y="1721"/>
                </a:lnTo>
                <a:lnTo>
                  <a:pt x="5303" y="1718"/>
                </a:lnTo>
                <a:lnTo>
                  <a:pt x="5280" y="1712"/>
                </a:lnTo>
                <a:lnTo>
                  <a:pt x="5258" y="1704"/>
                </a:lnTo>
                <a:lnTo>
                  <a:pt x="5238" y="1694"/>
                </a:lnTo>
                <a:lnTo>
                  <a:pt x="5219" y="1682"/>
                </a:lnTo>
                <a:lnTo>
                  <a:pt x="5201" y="1669"/>
                </a:lnTo>
                <a:lnTo>
                  <a:pt x="5184" y="1654"/>
                </a:lnTo>
                <a:lnTo>
                  <a:pt x="5169" y="1637"/>
                </a:lnTo>
                <a:lnTo>
                  <a:pt x="5155" y="1619"/>
                </a:lnTo>
                <a:lnTo>
                  <a:pt x="5144" y="1601"/>
                </a:lnTo>
                <a:lnTo>
                  <a:pt x="5134" y="1579"/>
                </a:lnTo>
                <a:lnTo>
                  <a:pt x="5126" y="1558"/>
                </a:lnTo>
                <a:lnTo>
                  <a:pt x="5121" y="1536"/>
                </a:lnTo>
                <a:lnTo>
                  <a:pt x="5117" y="1512"/>
                </a:lnTo>
                <a:lnTo>
                  <a:pt x="5116" y="1489"/>
                </a:lnTo>
                <a:lnTo>
                  <a:pt x="5117" y="1466"/>
                </a:lnTo>
                <a:lnTo>
                  <a:pt x="5121" y="1442"/>
                </a:lnTo>
                <a:lnTo>
                  <a:pt x="5126" y="1420"/>
                </a:lnTo>
                <a:lnTo>
                  <a:pt x="5134" y="1399"/>
                </a:lnTo>
                <a:lnTo>
                  <a:pt x="5144" y="1379"/>
                </a:lnTo>
                <a:lnTo>
                  <a:pt x="5155" y="1359"/>
                </a:lnTo>
                <a:lnTo>
                  <a:pt x="5169" y="1341"/>
                </a:lnTo>
                <a:lnTo>
                  <a:pt x="5184" y="1324"/>
                </a:lnTo>
                <a:lnTo>
                  <a:pt x="5201" y="1309"/>
                </a:lnTo>
                <a:lnTo>
                  <a:pt x="5219" y="1296"/>
                </a:lnTo>
                <a:lnTo>
                  <a:pt x="5238" y="1284"/>
                </a:lnTo>
                <a:lnTo>
                  <a:pt x="5258" y="1275"/>
                </a:lnTo>
                <a:lnTo>
                  <a:pt x="5280" y="1267"/>
                </a:lnTo>
                <a:lnTo>
                  <a:pt x="5303" y="1261"/>
                </a:lnTo>
                <a:lnTo>
                  <a:pt x="5325" y="1257"/>
                </a:lnTo>
                <a:lnTo>
                  <a:pt x="5350" y="1256"/>
                </a:lnTo>
                <a:lnTo>
                  <a:pt x="5373" y="1257"/>
                </a:lnTo>
                <a:lnTo>
                  <a:pt x="5396" y="1261"/>
                </a:lnTo>
                <a:lnTo>
                  <a:pt x="5419" y="1267"/>
                </a:lnTo>
                <a:lnTo>
                  <a:pt x="5440" y="1275"/>
                </a:lnTo>
                <a:lnTo>
                  <a:pt x="5460" y="1284"/>
                </a:lnTo>
                <a:lnTo>
                  <a:pt x="5479" y="1296"/>
                </a:lnTo>
                <a:lnTo>
                  <a:pt x="5497" y="1309"/>
                </a:lnTo>
                <a:lnTo>
                  <a:pt x="5513" y="1324"/>
                </a:lnTo>
                <a:lnTo>
                  <a:pt x="5529" y="1341"/>
                </a:lnTo>
                <a:lnTo>
                  <a:pt x="5542" y="1359"/>
                </a:lnTo>
                <a:lnTo>
                  <a:pt x="5554" y="1379"/>
                </a:lnTo>
                <a:lnTo>
                  <a:pt x="5564" y="1399"/>
                </a:lnTo>
                <a:lnTo>
                  <a:pt x="5571" y="1420"/>
                </a:lnTo>
                <a:lnTo>
                  <a:pt x="5577" y="1442"/>
                </a:lnTo>
                <a:lnTo>
                  <a:pt x="5580" y="1466"/>
                </a:lnTo>
                <a:lnTo>
                  <a:pt x="5582" y="1489"/>
                </a:lnTo>
                <a:lnTo>
                  <a:pt x="5580" y="1512"/>
                </a:lnTo>
                <a:lnTo>
                  <a:pt x="5577" y="1536"/>
                </a:lnTo>
                <a:lnTo>
                  <a:pt x="5571" y="1558"/>
                </a:lnTo>
                <a:lnTo>
                  <a:pt x="5564" y="1579"/>
                </a:lnTo>
                <a:lnTo>
                  <a:pt x="5554" y="1601"/>
                </a:lnTo>
                <a:lnTo>
                  <a:pt x="5542" y="1619"/>
                </a:lnTo>
                <a:lnTo>
                  <a:pt x="5529" y="1637"/>
                </a:lnTo>
                <a:lnTo>
                  <a:pt x="5513" y="1654"/>
                </a:lnTo>
                <a:lnTo>
                  <a:pt x="5497" y="1669"/>
                </a:lnTo>
                <a:lnTo>
                  <a:pt x="5479" y="1682"/>
                </a:lnTo>
                <a:lnTo>
                  <a:pt x="5460" y="1694"/>
                </a:lnTo>
                <a:lnTo>
                  <a:pt x="5440" y="1704"/>
                </a:lnTo>
                <a:lnTo>
                  <a:pt x="5419" y="1712"/>
                </a:lnTo>
                <a:lnTo>
                  <a:pt x="5396" y="1718"/>
                </a:lnTo>
                <a:lnTo>
                  <a:pt x="5373" y="1721"/>
                </a:lnTo>
                <a:lnTo>
                  <a:pt x="5350" y="1722"/>
                </a:lnTo>
                <a:close/>
                <a:moveTo>
                  <a:pt x="4016" y="2679"/>
                </a:moveTo>
                <a:lnTo>
                  <a:pt x="2045" y="2679"/>
                </a:lnTo>
                <a:lnTo>
                  <a:pt x="2045" y="3023"/>
                </a:lnTo>
                <a:lnTo>
                  <a:pt x="4016" y="3023"/>
                </a:lnTo>
                <a:lnTo>
                  <a:pt x="4016" y="2679"/>
                </a:lnTo>
                <a:close/>
                <a:moveTo>
                  <a:pt x="2045" y="3695"/>
                </a:moveTo>
                <a:lnTo>
                  <a:pt x="4016" y="3695"/>
                </a:lnTo>
                <a:lnTo>
                  <a:pt x="4016" y="3352"/>
                </a:lnTo>
                <a:lnTo>
                  <a:pt x="2045" y="3352"/>
                </a:lnTo>
                <a:lnTo>
                  <a:pt x="2045" y="3695"/>
                </a:lnTo>
                <a:close/>
              </a:path>
            </a:pathLst>
          </a:custGeom>
          <a:solidFill>
            <a:schemeClr val="bg1"/>
          </a:solidFill>
          <a:ln>
            <a:no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4" name="KSO_Shape"/>
          <p:cNvSpPr/>
          <p:nvPr/>
        </p:nvSpPr>
        <p:spPr bwMode="auto">
          <a:xfrm>
            <a:off x="3271768" y="3521267"/>
            <a:ext cx="565620" cy="561080"/>
          </a:xfrm>
          <a:custGeom>
            <a:avLst/>
            <a:gdLst>
              <a:gd name="T0" fmla="*/ 0 w 1438275"/>
              <a:gd name="T1" fmla="*/ 2252360 h 1425575"/>
              <a:gd name="T2" fmla="*/ 365180 w 1438275"/>
              <a:gd name="T3" fmla="*/ 2252360 h 1425575"/>
              <a:gd name="T4" fmla="*/ 365180 w 1438275"/>
              <a:gd name="T5" fmla="*/ 2946274 h 1425575"/>
              <a:gd name="T6" fmla="*/ 2979731 w 1438275"/>
              <a:gd name="T7" fmla="*/ 2946274 h 1425575"/>
              <a:gd name="T8" fmla="*/ 2979731 w 1438275"/>
              <a:gd name="T9" fmla="*/ 2252360 h 1425575"/>
              <a:gd name="T10" fmla="*/ 3341959 w 1438275"/>
              <a:gd name="T11" fmla="*/ 2252360 h 1425575"/>
              <a:gd name="T12" fmla="*/ 3341959 w 1438275"/>
              <a:gd name="T13" fmla="*/ 3315771 h 1425575"/>
              <a:gd name="T14" fmla="*/ 0 w 1438275"/>
              <a:gd name="T15" fmla="*/ 3315771 h 1425575"/>
              <a:gd name="T16" fmla="*/ 1209893 w 1438275"/>
              <a:gd name="T17" fmla="*/ 0 h 1425575"/>
              <a:gd name="T18" fmla="*/ 2154199 w 1438275"/>
              <a:gd name="T19" fmla="*/ 0 h 1425575"/>
              <a:gd name="T20" fmla="*/ 2154199 w 1438275"/>
              <a:gd name="T21" fmla="*/ 1183932 h 1425575"/>
              <a:gd name="T22" fmla="*/ 2725946 w 1438275"/>
              <a:gd name="T23" fmla="*/ 1183932 h 1425575"/>
              <a:gd name="T24" fmla="*/ 1682783 w 1438275"/>
              <a:gd name="T25" fmla="*/ 2632679 h 1425575"/>
              <a:gd name="T26" fmla="*/ 1681307 w 1438275"/>
              <a:gd name="T27" fmla="*/ 2632679 h 1425575"/>
              <a:gd name="T28" fmla="*/ 638144 w 1438275"/>
              <a:gd name="T29" fmla="*/ 1183932 h 1425575"/>
              <a:gd name="T30" fmla="*/ 1209893 w 1438275"/>
              <a:gd name="T31" fmla="*/ 1183932 h 14255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8275" h="1425575">
                <a:moveTo>
                  <a:pt x="0" y="968375"/>
                </a:moveTo>
                <a:lnTo>
                  <a:pt x="157162" y="968375"/>
                </a:lnTo>
                <a:lnTo>
                  <a:pt x="157162" y="1266715"/>
                </a:lnTo>
                <a:lnTo>
                  <a:pt x="1282383" y="1266715"/>
                </a:lnTo>
                <a:lnTo>
                  <a:pt x="1282383" y="968375"/>
                </a:lnTo>
                <a:lnTo>
                  <a:pt x="1438275" y="968375"/>
                </a:lnTo>
                <a:lnTo>
                  <a:pt x="1438275" y="1425575"/>
                </a:lnTo>
                <a:lnTo>
                  <a:pt x="0" y="1425575"/>
                </a:lnTo>
                <a:lnTo>
                  <a:pt x="0" y="968375"/>
                </a:lnTo>
                <a:close/>
                <a:moveTo>
                  <a:pt x="520700" y="0"/>
                </a:moveTo>
                <a:lnTo>
                  <a:pt x="927100" y="0"/>
                </a:lnTo>
                <a:lnTo>
                  <a:pt x="927100" y="509017"/>
                </a:lnTo>
                <a:lnTo>
                  <a:pt x="1173162" y="509017"/>
                </a:lnTo>
                <a:lnTo>
                  <a:pt x="724217" y="1131888"/>
                </a:lnTo>
                <a:lnTo>
                  <a:pt x="723582" y="1131888"/>
                </a:lnTo>
                <a:lnTo>
                  <a:pt x="274637" y="509017"/>
                </a:lnTo>
                <a:lnTo>
                  <a:pt x="520700" y="509017"/>
                </a:lnTo>
                <a:lnTo>
                  <a:pt x="520700" y="0"/>
                </a:lnTo>
                <a:close/>
              </a:path>
            </a:pathLst>
          </a:custGeom>
          <a:solidFill>
            <a:schemeClr val="bg1"/>
          </a:solidFill>
          <a:ln>
            <a:no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Tree>
    <p:extLst>
      <p:ext uri="{BB962C8B-B14F-4D97-AF65-F5344CB8AC3E}">
        <p14:creationId xmlns:p14="http://schemas.microsoft.com/office/powerpoint/2010/main" val="123749673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fltVal val="0"/>
                                          </p:val>
                                        </p:tav>
                                        <p:tav tm="100000">
                                          <p:val>
                                            <p:strVal val="#ppt_h"/>
                                          </p:val>
                                        </p:tav>
                                      </p:tavLst>
                                    </p:anim>
                                    <p:animEffect transition="in" filter="fade">
                                      <p:cBhvr>
                                        <p:cTn id="9" dur="250"/>
                                        <p:tgtEl>
                                          <p:spTgt spid="13"/>
                                        </p:tgtEl>
                                      </p:cBhvr>
                                    </p:animEffect>
                                    <p:anim calcmode="lin" valueType="num">
                                      <p:cBhvr>
                                        <p:cTn id="10" dur="250" fill="hold"/>
                                        <p:tgtEl>
                                          <p:spTgt spid="13"/>
                                        </p:tgtEl>
                                        <p:attrNameLst>
                                          <p:attrName>ppt_x</p:attrName>
                                        </p:attrNameLst>
                                      </p:cBhvr>
                                      <p:tavLst>
                                        <p:tav tm="0">
                                          <p:val>
                                            <p:fltVal val="0.5"/>
                                          </p:val>
                                        </p:tav>
                                        <p:tav tm="100000">
                                          <p:val>
                                            <p:strVal val="#ppt_x"/>
                                          </p:val>
                                        </p:tav>
                                      </p:tavLst>
                                    </p:anim>
                                    <p:anim calcmode="lin" valueType="num">
                                      <p:cBhvr>
                                        <p:cTn id="11" dur="250" fill="hold"/>
                                        <p:tgtEl>
                                          <p:spTgt spid="1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1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250" fill="hold"/>
                                        <p:tgtEl>
                                          <p:spTgt spid="10"/>
                                        </p:tgtEl>
                                        <p:attrNameLst>
                                          <p:attrName>ppt_w</p:attrName>
                                        </p:attrNameLst>
                                      </p:cBhvr>
                                      <p:tavLst>
                                        <p:tav tm="0">
                                          <p:val>
                                            <p:fltVal val="0"/>
                                          </p:val>
                                        </p:tav>
                                        <p:tav tm="100000">
                                          <p:val>
                                            <p:strVal val="#ppt_w"/>
                                          </p:val>
                                        </p:tav>
                                      </p:tavLst>
                                    </p:anim>
                                    <p:anim calcmode="lin" valueType="num">
                                      <p:cBhvr>
                                        <p:cTn id="15" dur="250" fill="hold"/>
                                        <p:tgtEl>
                                          <p:spTgt spid="10"/>
                                        </p:tgtEl>
                                        <p:attrNameLst>
                                          <p:attrName>ppt_h</p:attrName>
                                        </p:attrNameLst>
                                      </p:cBhvr>
                                      <p:tavLst>
                                        <p:tav tm="0">
                                          <p:val>
                                            <p:fltVal val="0"/>
                                          </p:val>
                                        </p:tav>
                                        <p:tav tm="100000">
                                          <p:val>
                                            <p:strVal val="#ppt_h"/>
                                          </p:val>
                                        </p:tav>
                                      </p:tavLst>
                                    </p:anim>
                                    <p:animEffect transition="in" filter="fade">
                                      <p:cBhvr>
                                        <p:cTn id="16" dur="250"/>
                                        <p:tgtEl>
                                          <p:spTgt spid="10"/>
                                        </p:tgtEl>
                                      </p:cBhvr>
                                    </p:animEffect>
                                    <p:anim calcmode="lin" valueType="num">
                                      <p:cBhvr>
                                        <p:cTn id="17" dur="250" fill="hold"/>
                                        <p:tgtEl>
                                          <p:spTgt spid="10"/>
                                        </p:tgtEl>
                                        <p:attrNameLst>
                                          <p:attrName>ppt_x</p:attrName>
                                        </p:attrNameLst>
                                      </p:cBhvr>
                                      <p:tavLst>
                                        <p:tav tm="0">
                                          <p:val>
                                            <p:fltVal val="0.5"/>
                                          </p:val>
                                        </p:tav>
                                        <p:tav tm="100000">
                                          <p:val>
                                            <p:strVal val="#ppt_x"/>
                                          </p:val>
                                        </p:tav>
                                      </p:tavLst>
                                    </p:anim>
                                    <p:anim calcmode="lin" valueType="num">
                                      <p:cBhvr>
                                        <p:cTn id="18" dur="250" fill="hold"/>
                                        <p:tgtEl>
                                          <p:spTgt spid="10"/>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50" fill="hold"/>
                                        <p:tgtEl>
                                          <p:spTgt spid="11"/>
                                        </p:tgtEl>
                                        <p:attrNameLst>
                                          <p:attrName>ppt_w</p:attrName>
                                        </p:attrNameLst>
                                      </p:cBhvr>
                                      <p:tavLst>
                                        <p:tav tm="0">
                                          <p:val>
                                            <p:fltVal val="0"/>
                                          </p:val>
                                        </p:tav>
                                        <p:tav tm="100000">
                                          <p:val>
                                            <p:strVal val="#ppt_w"/>
                                          </p:val>
                                        </p:tav>
                                      </p:tavLst>
                                    </p:anim>
                                    <p:anim calcmode="lin" valueType="num">
                                      <p:cBhvr>
                                        <p:cTn id="22" dur="250" fill="hold"/>
                                        <p:tgtEl>
                                          <p:spTgt spid="11"/>
                                        </p:tgtEl>
                                        <p:attrNameLst>
                                          <p:attrName>ppt_h</p:attrName>
                                        </p:attrNameLst>
                                      </p:cBhvr>
                                      <p:tavLst>
                                        <p:tav tm="0">
                                          <p:val>
                                            <p:fltVal val="0"/>
                                          </p:val>
                                        </p:tav>
                                        <p:tav tm="100000">
                                          <p:val>
                                            <p:strVal val="#ppt_h"/>
                                          </p:val>
                                        </p:tav>
                                      </p:tavLst>
                                    </p:anim>
                                    <p:animEffect transition="in" filter="fade">
                                      <p:cBhvr>
                                        <p:cTn id="23" dur="250"/>
                                        <p:tgtEl>
                                          <p:spTgt spid="11"/>
                                        </p:tgtEl>
                                      </p:cBhvr>
                                    </p:animEffect>
                                    <p:anim calcmode="lin" valueType="num">
                                      <p:cBhvr>
                                        <p:cTn id="24" dur="250" fill="hold"/>
                                        <p:tgtEl>
                                          <p:spTgt spid="11"/>
                                        </p:tgtEl>
                                        <p:attrNameLst>
                                          <p:attrName>ppt_x</p:attrName>
                                        </p:attrNameLst>
                                      </p:cBhvr>
                                      <p:tavLst>
                                        <p:tav tm="0">
                                          <p:val>
                                            <p:fltVal val="0.5"/>
                                          </p:val>
                                        </p:tav>
                                        <p:tav tm="100000">
                                          <p:val>
                                            <p:strVal val="#ppt_x"/>
                                          </p:val>
                                        </p:tav>
                                      </p:tavLst>
                                    </p:anim>
                                    <p:anim calcmode="lin" valueType="num">
                                      <p:cBhvr>
                                        <p:cTn id="25" dur="250" fill="hold"/>
                                        <p:tgtEl>
                                          <p:spTgt spid="11"/>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3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50" fill="hold"/>
                                        <p:tgtEl>
                                          <p:spTgt spid="15"/>
                                        </p:tgtEl>
                                        <p:attrNameLst>
                                          <p:attrName>ppt_w</p:attrName>
                                        </p:attrNameLst>
                                      </p:cBhvr>
                                      <p:tavLst>
                                        <p:tav tm="0">
                                          <p:val>
                                            <p:fltVal val="0"/>
                                          </p:val>
                                        </p:tav>
                                        <p:tav tm="100000">
                                          <p:val>
                                            <p:strVal val="#ppt_w"/>
                                          </p:val>
                                        </p:tav>
                                      </p:tavLst>
                                    </p:anim>
                                    <p:anim calcmode="lin" valueType="num">
                                      <p:cBhvr>
                                        <p:cTn id="29" dur="250" fill="hold"/>
                                        <p:tgtEl>
                                          <p:spTgt spid="15"/>
                                        </p:tgtEl>
                                        <p:attrNameLst>
                                          <p:attrName>ppt_h</p:attrName>
                                        </p:attrNameLst>
                                      </p:cBhvr>
                                      <p:tavLst>
                                        <p:tav tm="0">
                                          <p:val>
                                            <p:fltVal val="0"/>
                                          </p:val>
                                        </p:tav>
                                        <p:tav tm="100000">
                                          <p:val>
                                            <p:strVal val="#ppt_h"/>
                                          </p:val>
                                        </p:tav>
                                      </p:tavLst>
                                    </p:anim>
                                    <p:animEffect transition="in" filter="fade">
                                      <p:cBhvr>
                                        <p:cTn id="30" dur="250"/>
                                        <p:tgtEl>
                                          <p:spTgt spid="15"/>
                                        </p:tgtEl>
                                      </p:cBhvr>
                                    </p:animEffect>
                                    <p:anim calcmode="lin" valueType="num">
                                      <p:cBhvr>
                                        <p:cTn id="31" dur="250" fill="hold"/>
                                        <p:tgtEl>
                                          <p:spTgt spid="15"/>
                                        </p:tgtEl>
                                        <p:attrNameLst>
                                          <p:attrName>ppt_x</p:attrName>
                                        </p:attrNameLst>
                                      </p:cBhvr>
                                      <p:tavLst>
                                        <p:tav tm="0">
                                          <p:val>
                                            <p:fltVal val="0.5"/>
                                          </p:val>
                                        </p:tav>
                                        <p:tav tm="100000">
                                          <p:val>
                                            <p:strVal val="#ppt_x"/>
                                          </p:val>
                                        </p:tav>
                                      </p:tavLst>
                                    </p:anim>
                                    <p:anim calcmode="lin" valueType="num">
                                      <p:cBhvr>
                                        <p:cTn id="32" dur="250" fill="hold"/>
                                        <p:tgtEl>
                                          <p:spTgt spid="15"/>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1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250" fill="hold"/>
                                        <p:tgtEl>
                                          <p:spTgt spid="14"/>
                                        </p:tgtEl>
                                        <p:attrNameLst>
                                          <p:attrName>ppt_w</p:attrName>
                                        </p:attrNameLst>
                                      </p:cBhvr>
                                      <p:tavLst>
                                        <p:tav tm="0">
                                          <p:val>
                                            <p:fltVal val="0"/>
                                          </p:val>
                                        </p:tav>
                                        <p:tav tm="100000">
                                          <p:val>
                                            <p:strVal val="#ppt_w"/>
                                          </p:val>
                                        </p:tav>
                                      </p:tavLst>
                                    </p:anim>
                                    <p:anim calcmode="lin" valueType="num">
                                      <p:cBhvr>
                                        <p:cTn id="36" dur="250" fill="hold"/>
                                        <p:tgtEl>
                                          <p:spTgt spid="14"/>
                                        </p:tgtEl>
                                        <p:attrNameLst>
                                          <p:attrName>ppt_h</p:attrName>
                                        </p:attrNameLst>
                                      </p:cBhvr>
                                      <p:tavLst>
                                        <p:tav tm="0">
                                          <p:val>
                                            <p:fltVal val="0"/>
                                          </p:val>
                                        </p:tav>
                                        <p:tav tm="100000">
                                          <p:val>
                                            <p:strVal val="#ppt_h"/>
                                          </p:val>
                                        </p:tav>
                                      </p:tavLst>
                                    </p:anim>
                                    <p:animEffect transition="in" filter="fade">
                                      <p:cBhvr>
                                        <p:cTn id="37" dur="250"/>
                                        <p:tgtEl>
                                          <p:spTgt spid="14"/>
                                        </p:tgtEl>
                                      </p:cBhvr>
                                    </p:animEffect>
                                    <p:anim calcmode="lin" valueType="num">
                                      <p:cBhvr>
                                        <p:cTn id="38" dur="250" fill="hold"/>
                                        <p:tgtEl>
                                          <p:spTgt spid="14"/>
                                        </p:tgtEl>
                                        <p:attrNameLst>
                                          <p:attrName>ppt_x</p:attrName>
                                        </p:attrNameLst>
                                      </p:cBhvr>
                                      <p:tavLst>
                                        <p:tav tm="0">
                                          <p:val>
                                            <p:fltVal val="0.5"/>
                                          </p:val>
                                        </p:tav>
                                        <p:tav tm="100000">
                                          <p:val>
                                            <p:strVal val="#ppt_x"/>
                                          </p:val>
                                        </p:tav>
                                      </p:tavLst>
                                    </p:anim>
                                    <p:anim calcmode="lin" valueType="num">
                                      <p:cBhvr>
                                        <p:cTn id="39" dur="250" fill="hold"/>
                                        <p:tgtEl>
                                          <p:spTgt spid="14"/>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2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250" fill="hold"/>
                                        <p:tgtEl>
                                          <p:spTgt spid="12"/>
                                        </p:tgtEl>
                                        <p:attrNameLst>
                                          <p:attrName>ppt_w</p:attrName>
                                        </p:attrNameLst>
                                      </p:cBhvr>
                                      <p:tavLst>
                                        <p:tav tm="0">
                                          <p:val>
                                            <p:fltVal val="0"/>
                                          </p:val>
                                        </p:tav>
                                        <p:tav tm="100000">
                                          <p:val>
                                            <p:strVal val="#ppt_w"/>
                                          </p:val>
                                        </p:tav>
                                      </p:tavLst>
                                    </p:anim>
                                    <p:anim calcmode="lin" valueType="num">
                                      <p:cBhvr>
                                        <p:cTn id="43" dur="250" fill="hold"/>
                                        <p:tgtEl>
                                          <p:spTgt spid="12"/>
                                        </p:tgtEl>
                                        <p:attrNameLst>
                                          <p:attrName>ppt_h</p:attrName>
                                        </p:attrNameLst>
                                      </p:cBhvr>
                                      <p:tavLst>
                                        <p:tav tm="0">
                                          <p:val>
                                            <p:fltVal val="0"/>
                                          </p:val>
                                        </p:tav>
                                        <p:tav tm="100000">
                                          <p:val>
                                            <p:strVal val="#ppt_h"/>
                                          </p:val>
                                        </p:tav>
                                      </p:tavLst>
                                    </p:anim>
                                    <p:animEffect transition="in" filter="fade">
                                      <p:cBhvr>
                                        <p:cTn id="44" dur="250"/>
                                        <p:tgtEl>
                                          <p:spTgt spid="12"/>
                                        </p:tgtEl>
                                      </p:cBhvr>
                                    </p:animEffect>
                                    <p:anim calcmode="lin" valueType="num">
                                      <p:cBhvr>
                                        <p:cTn id="45" dur="250" fill="hold"/>
                                        <p:tgtEl>
                                          <p:spTgt spid="12"/>
                                        </p:tgtEl>
                                        <p:attrNameLst>
                                          <p:attrName>ppt_x</p:attrName>
                                        </p:attrNameLst>
                                      </p:cBhvr>
                                      <p:tavLst>
                                        <p:tav tm="0">
                                          <p:val>
                                            <p:fltVal val="0.5"/>
                                          </p:val>
                                        </p:tav>
                                        <p:tav tm="100000">
                                          <p:val>
                                            <p:strVal val="#ppt_x"/>
                                          </p:val>
                                        </p:tav>
                                      </p:tavLst>
                                    </p:anim>
                                    <p:anim calcmode="lin" valueType="num">
                                      <p:cBhvr>
                                        <p:cTn id="46" dur="25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fltVal val="0"/>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animEffect transition="in" filter="fade">
                                      <p:cBhvr>
                                        <p:cTn id="51" dur="250"/>
                                        <p:tgtEl>
                                          <p:spTgt spid="16"/>
                                        </p:tgtEl>
                                      </p:cBhvr>
                                    </p:animEffect>
                                    <p:anim calcmode="lin" valueType="num">
                                      <p:cBhvr>
                                        <p:cTn id="52" dur="250" fill="hold"/>
                                        <p:tgtEl>
                                          <p:spTgt spid="16"/>
                                        </p:tgtEl>
                                        <p:attrNameLst>
                                          <p:attrName>ppt_x</p:attrName>
                                        </p:attrNameLst>
                                      </p:cBhvr>
                                      <p:tavLst>
                                        <p:tav tm="0">
                                          <p:val>
                                            <p:fltVal val="0.5"/>
                                          </p:val>
                                        </p:tav>
                                        <p:tav tm="100000">
                                          <p:val>
                                            <p:strVal val="#ppt_x"/>
                                          </p:val>
                                        </p:tav>
                                      </p:tavLst>
                                    </p:anim>
                                    <p:anim calcmode="lin" valueType="num">
                                      <p:cBhvr>
                                        <p:cTn id="53" dur="250" fill="hold"/>
                                        <p:tgtEl>
                                          <p:spTgt spid="16"/>
                                        </p:tgtEl>
                                        <p:attrNameLst>
                                          <p:attrName>ppt_y</p:attrName>
                                        </p:attrNameLst>
                                      </p:cBhvr>
                                      <p:tavLst>
                                        <p:tav tm="0">
                                          <p:val>
                                            <p:fltVal val="0.5"/>
                                          </p:val>
                                        </p:tav>
                                        <p:tav tm="100000">
                                          <p:val>
                                            <p:strVal val="#ppt_y"/>
                                          </p:val>
                                        </p:tav>
                                      </p:tavLst>
                                    </p:anim>
                                  </p:childTnLst>
                                </p:cTn>
                              </p:par>
                              <p:par>
                                <p:cTn id="54" presetID="41" presetClass="entr" presetSubtype="0" fill="hold" grpId="0" nodeType="withEffect">
                                  <p:stCondLst>
                                    <p:cond delay="250"/>
                                  </p:stCondLst>
                                  <p:iterate type="lt">
                                    <p:tmPct val="10000"/>
                                  </p:iterate>
                                  <p:childTnLst>
                                    <p:set>
                                      <p:cBhvr>
                                        <p:cTn id="55" dur="1" fill="hold">
                                          <p:stCondLst>
                                            <p:cond delay="0"/>
                                          </p:stCondLst>
                                        </p:cTn>
                                        <p:tgtEl>
                                          <p:spTgt spid="2"/>
                                        </p:tgtEl>
                                        <p:attrNameLst>
                                          <p:attrName>style.visibility</p:attrName>
                                        </p:attrNameLst>
                                      </p:cBhvr>
                                      <p:to>
                                        <p:strVal val="visible"/>
                                      </p:to>
                                    </p:set>
                                    <p:anim calcmode="lin" valueType="num">
                                      <p:cBhvr>
                                        <p:cTn id="56"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57" dur="250" fill="hold"/>
                                        <p:tgtEl>
                                          <p:spTgt spid="2"/>
                                        </p:tgtEl>
                                        <p:attrNameLst>
                                          <p:attrName>ppt_y</p:attrName>
                                        </p:attrNameLst>
                                      </p:cBhvr>
                                      <p:tavLst>
                                        <p:tav tm="0">
                                          <p:val>
                                            <p:strVal val="#ppt_y"/>
                                          </p:val>
                                        </p:tav>
                                        <p:tav tm="100000">
                                          <p:val>
                                            <p:strVal val="#ppt_y"/>
                                          </p:val>
                                        </p:tav>
                                      </p:tavLst>
                                    </p:anim>
                                    <p:anim calcmode="lin" valueType="num">
                                      <p:cBhvr>
                                        <p:cTn id="58"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59"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250" tmFilter="0,0; .5, 1; 1, 1"/>
                                        <p:tgtEl>
                                          <p:spTgt spid="2"/>
                                        </p:tgtEl>
                                      </p:cBhvr>
                                    </p:animEffect>
                                  </p:childTnLst>
                                </p:cTn>
                              </p:par>
                              <p:par>
                                <p:cTn id="61" presetID="41" presetClass="entr" presetSubtype="0" fill="hold" grpId="0" nodeType="withEffect">
                                  <p:stCondLst>
                                    <p:cond delay="250"/>
                                  </p:stCondLst>
                                  <p:iterate type="lt">
                                    <p:tmPct val="10000"/>
                                  </p:iterate>
                                  <p:childTnLst>
                                    <p:set>
                                      <p:cBhvr>
                                        <p:cTn id="62" dur="1" fill="hold">
                                          <p:stCondLst>
                                            <p:cond delay="0"/>
                                          </p:stCondLst>
                                        </p:cTn>
                                        <p:tgtEl>
                                          <p:spTgt spid="3"/>
                                        </p:tgtEl>
                                        <p:attrNameLst>
                                          <p:attrName>style.visibility</p:attrName>
                                        </p:attrNameLst>
                                      </p:cBhvr>
                                      <p:to>
                                        <p:strVal val="visible"/>
                                      </p:to>
                                    </p:set>
                                    <p:anim calcmode="lin" valueType="num">
                                      <p:cBhvr>
                                        <p:cTn id="63"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3"/>
                                        </p:tgtEl>
                                        <p:attrNameLst>
                                          <p:attrName>ppt_y</p:attrName>
                                        </p:attrNameLst>
                                      </p:cBhvr>
                                      <p:tavLst>
                                        <p:tav tm="0">
                                          <p:val>
                                            <p:strVal val="#ppt_y"/>
                                          </p:val>
                                        </p:tav>
                                        <p:tav tm="100000">
                                          <p:val>
                                            <p:strVal val="#ppt_y"/>
                                          </p:val>
                                        </p:tav>
                                      </p:tavLst>
                                    </p:anim>
                                    <p:anim calcmode="lin" valueType="num">
                                      <p:cBhvr>
                                        <p:cTn id="65"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3"/>
                                        </p:tgtEl>
                                      </p:cBhvr>
                                    </p:animEffect>
                                  </p:childTnLst>
                                </p:cTn>
                              </p:par>
                              <p:par>
                                <p:cTn id="68" presetID="41" presetClass="entr" presetSubtype="0" fill="hold" grpId="0" nodeType="withEffect">
                                  <p:stCondLst>
                                    <p:cond delay="250"/>
                                  </p:stCondLst>
                                  <p:iterate type="lt">
                                    <p:tmPct val="10000"/>
                                  </p:iterate>
                                  <p:childTnLst>
                                    <p:set>
                                      <p:cBhvr>
                                        <p:cTn id="69" dur="1" fill="hold">
                                          <p:stCondLst>
                                            <p:cond delay="0"/>
                                          </p:stCondLst>
                                        </p:cTn>
                                        <p:tgtEl>
                                          <p:spTgt spid="4"/>
                                        </p:tgtEl>
                                        <p:attrNameLst>
                                          <p:attrName>style.visibility</p:attrName>
                                        </p:attrNameLst>
                                      </p:cBhvr>
                                      <p:to>
                                        <p:strVal val="visible"/>
                                      </p:to>
                                    </p:set>
                                    <p:anim calcmode="lin" valueType="num">
                                      <p:cBhvr>
                                        <p:cTn id="70"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71" dur="250" fill="hold"/>
                                        <p:tgtEl>
                                          <p:spTgt spid="4"/>
                                        </p:tgtEl>
                                        <p:attrNameLst>
                                          <p:attrName>ppt_y</p:attrName>
                                        </p:attrNameLst>
                                      </p:cBhvr>
                                      <p:tavLst>
                                        <p:tav tm="0">
                                          <p:val>
                                            <p:strVal val="#ppt_y"/>
                                          </p:val>
                                        </p:tav>
                                        <p:tav tm="100000">
                                          <p:val>
                                            <p:strVal val="#ppt_y"/>
                                          </p:val>
                                        </p:tav>
                                      </p:tavLst>
                                    </p:anim>
                                    <p:anim calcmode="lin" valueType="num">
                                      <p:cBhvr>
                                        <p:cTn id="72"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73"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74" dur="250" tmFilter="0,0; .5, 1; 1, 1"/>
                                        <p:tgtEl>
                                          <p:spTgt spid="4"/>
                                        </p:tgtEl>
                                      </p:cBhvr>
                                    </p:animEffect>
                                  </p:childTnLst>
                                </p:cTn>
                              </p:par>
                              <p:par>
                                <p:cTn id="75" presetID="41" presetClass="entr" presetSubtype="0" fill="hold" grpId="0" nodeType="withEffect">
                                  <p:stCondLst>
                                    <p:cond delay="250"/>
                                  </p:stCondLst>
                                  <p:iterate type="lt">
                                    <p:tmPct val="10000"/>
                                  </p:iterate>
                                  <p:childTnLst>
                                    <p:set>
                                      <p:cBhvr>
                                        <p:cTn id="76" dur="1" fill="hold">
                                          <p:stCondLst>
                                            <p:cond delay="0"/>
                                          </p:stCondLst>
                                        </p:cTn>
                                        <p:tgtEl>
                                          <p:spTgt spid="5"/>
                                        </p:tgtEl>
                                        <p:attrNameLst>
                                          <p:attrName>style.visibility</p:attrName>
                                        </p:attrNameLst>
                                      </p:cBhvr>
                                      <p:to>
                                        <p:strVal val="visible"/>
                                      </p:to>
                                    </p:set>
                                    <p:anim calcmode="lin" valueType="num">
                                      <p:cBhvr>
                                        <p:cTn id="7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78" dur="250" fill="hold"/>
                                        <p:tgtEl>
                                          <p:spTgt spid="5"/>
                                        </p:tgtEl>
                                        <p:attrNameLst>
                                          <p:attrName>ppt_y</p:attrName>
                                        </p:attrNameLst>
                                      </p:cBhvr>
                                      <p:tavLst>
                                        <p:tav tm="0">
                                          <p:val>
                                            <p:strVal val="#ppt_y"/>
                                          </p:val>
                                        </p:tav>
                                        <p:tav tm="100000">
                                          <p:val>
                                            <p:strVal val="#ppt_y"/>
                                          </p:val>
                                        </p:tav>
                                      </p:tavLst>
                                    </p:anim>
                                    <p:anim calcmode="lin" valueType="num">
                                      <p:cBhvr>
                                        <p:cTn id="7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8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81" dur="250" tmFilter="0,0; .5, 1; 1, 1"/>
                                        <p:tgtEl>
                                          <p:spTgt spid="5"/>
                                        </p:tgtEl>
                                      </p:cBhvr>
                                    </p:animEffect>
                                  </p:childTnLst>
                                </p:cTn>
                              </p:par>
                              <p:par>
                                <p:cTn id="82" presetID="41" presetClass="entr" presetSubtype="0" fill="hold" grpId="0" nodeType="withEffect">
                                  <p:stCondLst>
                                    <p:cond delay="250"/>
                                  </p:stCondLst>
                                  <p:iterate type="lt">
                                    <p:tmPct val="10000"/>
                                  </p:iterate>
                                  <p:childTnLst>
                                    <p:set>
                                      <p:cBhvr>
                                        <p:cTn id="83" dur="1" fill="hold">
                                          <p:stCondLst>
                                            <p:cond delay="0"/>
                                          </p:stCondLst>
                                        </p:cTn>
                                        <p:tgtEl>
                                          <p:spTgt spid="6"/>
                                        </p:tgtEl>
                                        <p:attrNameLst>
                                          <p:attrName>style.visibility</p:attrName>
                                        </p:attrNameLst>
                                      </p:cBhvr>
                                      <p:to>
                                        <p:strVal val="visible"/>
                                      </p:to>
                                    </p:set>
                                    <p:anim calcmode="lin" valueType="num">
                                      <p:cBhvr>
                                        <p:cTn id="84"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5" dur="250" fill="hold"/>
                                        <p:tgtEl>
                                          <p:spTgt spid="6"/>
                                        </p:tgtEl>
                                        <p:attrNameLst>
                                          <p:attrName>ppt_y</p:attrName>
                                        </p:attrNameLst>
                                      </p:cBhvr>
                                      <p:tavLst>
                                        <p:tav tm="0">
                                          <p:val>
                                            <p:strVal val="#ppt_y"/>
                                          </p:val>
                                        </p:tav>
                                        <p:tav tm="100000">
                                          <p:val>
                                            <p:strVal val="#ppt_y"/>
                                          </p:val>
                                        </p:tav>
                                      </p:tavLst>
                                    </p:anim>
                                    <p:anim calcmode="lin" valueType="num">
                                      <p:cBhvr>
                                        <p:cTn id="86"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87"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88" dur="250" tmFilter="0,0; .5, 1; 1, 1"/>
                                        <p:tgtEl>
                                          <p:spTgt spid="6"/>
                                        </p:tgtEl>
                                      </p:cBhvr>
                                    </p:animEffect>
                                  </p:childTnLst>
                                </p:cTn>
                              </p:par>
                              <p:par>
                                <p:cTn id="89" presetID="41" presetClass="entr" presetSubtype="0" fill="hold" grpId="0" nodeType="withEffect">
                                  <p:stCondLst>
                                    <p:cond delay="250"/>
                                  </p:stCondLst>
                                  <p:iterate type="lt">
                                    <p:tmPct val="10000"/>
                                  </p:iterate>
                                  <p:childTnLst>
                                    <p:set>
                                      <p:cBhvr>
                                        <p:cTn id="90" dur="1" fill="hold">
                                          <p:stCondLst>
                                            <p:cond delay="0"/>
                                          </p:stCondLst>
                                        </p:cTn>
                                        <p:tgtEl>
                                          <p:spTgt spid="7"/>
                                        </p:tgtEl>
                                        <p:attrNameLst>
                                          <p:attrName>style.visibility</p:attrName>
                                        </p:attrNameLst>
                                      </p:cBhvr>
                                      <p:to>
                                        <p:strVal val="visible"/>
                                      </p:to>
                                    </p:set>
                                    <p:anim calcmode="lin" valueType="num">
                                      <p:cBhvr>
                                        <p:cTn id="91"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92" dur="250" fill="hold"/>
                                        <p:tgtEl>
                                          <p:spTgt spid="7"/>
                                        </p:tgtEl>
                                        <p:attrNameLst>
                                          <p:attrName>ppt_y</p:attrName>
                                        </p:attrNameLst>
                                      </p:cBhvr>
                                      <p:tavLst>
                                        <p:tav tm="0">
                                          <p:val>
                                            <p:strVal val="#ppt_y"/>
                                          </p:val>
                                        </p:tav>
                                        <p:tav tm="100000">
                                          <p:val>
                                            <p:strVal val="#ppt_y"/>
                                          </p:val>
                                        </p:tav>
                                      </p:tavLst>
                                    </p:anim>
                                    <p:anim calcmode="lin" valueType="num">
                                      <p:cBhvr>
                                        <p:cTn id="93"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94"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95" dur="250" tmFilter="0,0; .5, 1; 1, 1"/>
                                        <p:tgtEl>
                                          <p:spTgt spid="7"/>
                                        </p:tgtEl>
                                      </p:cBhvr>
                                    </p:animEffect>
                                  </p:childTnLst>
                                </p:cTn>
                              </p:par>
                              <p:par>
                                <p:cTn id="96" presetID="41" presetClass="entr" presetSubtype="0" fill="hold" grpId="0" nodeType="withEffect">
                                  <p:stCondLst>
                                    <p:cond delay="250"/>
                                  </p:stCondLst>
                                  <p:iterate type="lt">
                                    <p:tmPct val="10000"/>
                                  </p:iterate>
                                  <p:childTnLst>
                                    <p:set>
                                      <p:cBhvr>
                                        <p:cTn id="97" dur="1" fill="hold">
                                          <p:stCondLst>
                                            <p:cond delay="0"/>
                                          </p:stCondLst>
                                        </p:cTn>
                                        <p:tgtEl>
                                          <p:spTgt spid="8"/>
                                        </p:tgtEl>
                                        <p:attrNameLst>
                                          <p:attrName>style.visibility</p:attrName>
                                        </p:attrNameLst>
                                      </p:cBhvr>
                                      <p:to>
                                        <p:strVal val="visible"/>
                                      </p:to>
                                    </p:set>
                                    <p:anim calcmode="lin" valueType="num">
                                      <p:cBhvr>
                                        <p:cTn id="98"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99" dur="250" fill="hold"/>
                                        <p:tgtEl>
                                          <p:spTgt spid="8"/>
                                        </p:tgtEl>
                                        <p:attrNameLst>
                                          <p:attrName>ppt_y</p:attrName>
                                        </p:attrNameLst>
                                      </p:cBhvr>
                                      <p:tavLst>
                                        <p:tav tm="0">
                                          <p:val>
                                            <p:strVal val="#ppt_y"/>
                                          </p:val>
                                        </p:tav>
                                        <p:tav tm="100000">
                                          <p:val>
                                            <p:strVal val="#ppt_y"/>
                                          </p:val>
                                        </p:tav>
                                      </p:tavLst>
                                    </p:anim>
                                    <p:anim calcmode="lin" valueType="num">
                                      <p:cBhvr>
                                        <p:cTn id="100"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1"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250" tmFilter="0,0; .5, 1; 1, 1"/>
                                        <p:tgtEl>
                                          <p:spTgt spid="8"/>
                                        </p:tgtEl>
                                      </p:cBhvr>
                                    </p:animEffect>
                                  </p:childTnLst>
                                </p:cTn>
                              </p:par>
                              <p:par>
                                <p:cTn id="103" presetID="41" presetClass="entr" presetSubtype="0" fill="hold" grpId="0" nodeType="withEffect">
                                  <p:stCondLst>
                                    <p:cond delay="250"/>
                                  </p:stCondLst>
                                  <p:iterate type="lt">
                                    <p:tmPct val="10000"/>
                                  </p:iterate>
                                  <p:childTnLst>
                                    <p:set>
                                      <p:cBhvr>
                                        <p:cTn id="104" dur="1" fill="hold">
                                          <p:stCondLst>
                                            <p:cond delay="0"/>
                                          </p:stCondLst>
                                        </p:cTn>
                                        <p:tgtEl>
                                          <p:spTgt spid="9"/>
                                        </p:tgtEl>
                                        <p:attrNameLst>
                                          <p:attrName>style.visibility</p:attrName>
                                        </p:attrNameLst>
                                      </p:cBhvr>
                                      <p:to>
                                        <p:strVal val="visible"/>
                                      </p:to>
                                    </p:set>
                                    <p:anim calcmode="lin" valueType="num">
                                      <p:cBhvr>
                                        <p:cTn id="105"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06" dur="250" fill="hold"/>
                                        <p:tgtEl>
                                          <p:spTgt spid="9"/>
                                        </p:tgtEl>
                                        <p:attrNameLst>
                                          <p:attrName>ppt_y</p:attrName>
                                        </p:attrNameLst>
                                      </p:cBhvr>
                                      <p:tavLst>
                                        <p:tav tm="0">
                                          <p:val>
                                            <p:strVal val="#ppt_y"/>
                                          </p:val>
                                        </p:tav>
                                        <p:tav tm="100000">
                                          <p:val>
                                            <p:strVal val="#ppt_y"/>
                                          </p:val>
                                        </p:tav>
                                      </p:tavLst>
                                    </p:anim>
                                    <p:anim calcmode="lin" valueType="num">
                                      <p:cBhvr>
                                        <p:cTn id="107"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8"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25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animBg="1"/>
      <p:bldP spid="11" grpId="0" animBg="1"/>
      <p:bldP spid="12" grpId="0" animBg="1"/>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F33604D7-EBC2-47C4-A86B-033BD0AC79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16" t="18101" b="5182"/>
          <a:stretch/>
        </p:blipFill>
        <p:spPr>
          <a:xfrm rot="5400000">
            <a:off x="4884967" y="864904"/>
            <a:ext cx="5175704" cy="3342362"/>
          </a:xfrm>
          <a:prstGeom prst="rect">
            <a:avLst/>
          </a:prstGeom>
          <a:noFill/>
        </p:spPr>
      </p:pic>
      <p:pic>
        <p:nvPicPr>
          <p:cNvPr id="23" name="图片 22">
            <a:extLst>
              <a:ext uri="{FF2B5EF4-FFF2-40B4-BE49-F238E27FC236}">
                <a16:creationId xmlns:a16="http://schemas.microsoft.com/office/drawing/2014/main" id="{F236D481-C8B3-4696-A46B-B902FC01EA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flipV="1">
            <a:off x="-979822" y="853408"/>
            <a:ext cx="5270998" cy="3312369"/>
          </a:xfrm>
          <a:prstGeom prst="rect">
            <a:avLst/>
          </a:prstGeom>
          <a:noFill/>
        </p:spPr>
      </p:pic>
      <p:sp>
        <p:nvSpPr>
          <p:cNvPr id="13" name="TextBox 12"/>
          <p:cNvSpPr txBox="1"/>
          <p:nvPr/>
        </p:nvSpPr>
        <p:spPr>
          <a:xfrm>
            <a:off x="1403648" y="1797750"/>
            <a:ext cx="6336704" cy="584775"/>
          </a:xfrm>
          <a:prstGeom prst="rect">
            <a:avLst/>
          </a:prstGeom>
          <a:noFill/>
        </p:spPr>
        <p:txBody>
          <a:bodyPr wrap="square" rtlCol="0">
            <a:spAutoFit/>
          </a:bodyPr>
          <a:lstStyle/>
          <a:p>
            <a:pPr algn="ctr"/>
            <a:r>
              <a:rPr lang="zh-CN" altLang="en-US" sz="3200" dirty="0">
                <a:solidFill>
                  <a:schemeClr val="accent1"/>
                </a:solidFill>
                <a:latin typeface="微软雅黑" pitchFamily="34" charset="-122"/>
                <a:ea typeface="微软雅黑" pitchFamily="34" charset="-122"/>
              </a:rPr>
              <a:t>演讲完毕     谢谢您的观看</a:t>
            </a:r>
          </a:p>
        </p:txBody>
      </p:sp>
      <p:cxnSp>
        <p:nvCxnSpPr>
          <p:cNvPr id="4" name="直接连接符 3">
            <a:extLst>
              <a:ext uri="{FF2B5EF4-FFF2-40B4-BE49-F238E27FC236}">
                <a16:creationId xmlns:a16="http://schemas.microsoft.com/office/drawing/2014/main" id="{30F4E5B3-B090-4AE4-A059-D67296A38071}"/>
              </a:ext>
            </a:extLst>
          </p:cNvPr>
          <p:cNvCxnSpPr>
            <a:cxnSpLocks/>
          </p:cNvCxnSpPr>
          <p:nvPr/>
        </p:nvCxnSpPr>
        <p:spPr>
          <a:xfrm>
            <a:off x="1799692" y="1636440"/>
            <a:ext cx="5580620" cy="25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原创设计师QQ598969553                 _15">
            <a:extLst>
              <a:ext uri="{FF2B5EF4-FFF2-40B4-BE49-F238E27FC236}">
                <a16:creationId xmlns:a16="http://schemas.microsoft.com/office/drawing/2014/main" id="{42DF3F79-5500-48AF-9085-AE13FF4F5758}"/>
              </a:ext>
            </a:extLst>
          </p:cNvPr>
          <p:cNvSpPr/>
          <p:nvPr/>
        </p:nvSpPr>
        <p:spPr>
          <a:xfrm>
            <a:off x="2914117" y="3071215"/>
            <a:ext cx="3404123" cy="252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汇报人：</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xxx</a:t>
            </a: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              日期：</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xxx</a:t>
            </a:r>
            <a:endPar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9" name="TextBox 11">
            <a:extLst>
              <a:ext uri="{FF2B5EF4-FFF2-40B4-BE49-F238E27FC236}">
                <a16:creationId xmlns:a16="http://schemas.microsoft.com/office/drawing/2014/main" id="{15F1CCD7-041C-4BF2-887C-768983925046}"/>
              </a:ext>
            </a:extLst>
          </p:cNvPr>
          <p:cNvSpPr txBox="1"/>
          <p:nvPr/>
        </p:nvSpPr>
        <p:spPr>
          <a:xfrm>
            <a:off x="1644688" y="2612173"/>
            <a:ext cx="5915644" cy="315481"/>
          </a:xfrm>
          <a:prstGeom prst="rect">
            <a:avLst/>
          </a:prstGeom>
          <a:noFill/>
          <a:effectLst/>
        </p:spPr>
        <p:txBody>
          <a:bodyPr wrap="square" lIns="68589" tIns="34295" rIns="68589" bIns="34295" rtlCol="0">
            <a:spAutoFit/>
          </a:bodyPr>
          <a:lstStyle/>
          <a:p>
            <a:pPr algn="ctr"/>
            <a:r>
              <a:rPr lang="en-US" altLang="zh-CN" sz="800" dirty="0">
                <a:solidFill>
                  <a:schemeClr val="tx1">
                    <a:lumMod val="50000"/>
                    <a:lumOff val="50000"/>
                  </a:schemeClr>
                </a:solidFill>
                <a:latin typeface="微软雅黑" pitchFamily="34" charset="-122"/>
                <a:ea typeface="微软雅黑" pitchFamily="34" charset="-122"/>
              </a:rPr>
              <a:t>Your content to play here, or through your copy, paste in this box, and select only the text. Your content to play here, or through your copy, paste in this box, and select only the text.</a:t>
            </a:r>
          </a:p>
        </p:txBody>
      </p:sp>
      <p:cxnSp>
        <p:nvCxnSpPr>
          <p:cNvPr id="11" name="直接连接符 10">
            <a:extLst>
              <a:ext uri="{FF2B5EF4-FFF2-40B4-BE49-F238E27FC236}">
                <a16:creationId xmlns:a16="http://schemas.microsoft.com/office/drawing/2014/main" id="{1A9BE1FA-DD89-42B5-A914-3BC66C0A34CE}"/>
              </a:ext>
            </a:extLst>
          </p:cNvPr>
          <p:cNvCxnSpPr>
            <a:cxnSpLocks/>
          </p:cNvCxnSpPr>
          <p:nvPr/>
        </p:nvCxnSpPr>
        <p:spPr>
          <a:xfrm>
            <a:off x="1799692" y="2398343"/>
            <a:ext cx="5580620" cy="25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9494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3"/>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3"/>
                                        </p:tgtEl>
                                        <p:attrNameLst>
                                          <p:attrName>ppt_y</p:attrName>
                                        </p:attrNameLst>
                                      </p:cBhvr>
                                      <p:tavLst>
                                        <p:tav tm="0">
                                          <p:val>
                                            <p:strVal val="#ppt_y"/>
                                          </p:val>
                                        </p:tav>
                                        <p:tav tm="100000">
                                          <p:val>
                                            <p:strVal val="#ppt_y"/>
                                          </p:val>
                                        </p:tav>
                                      </p:tavLst>
                                    </p:anim>
                                    <p:anim calcmode="lin" valueType="num">
                                      <p:cBhvr>
                                        <p:cTn id="2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3"/>
                                        </p:tgtEl>
                                      </p:cBhvr>
                                    </p:animEffect>
                                  </p:childTnLst>
                                </p:cTn>
                              </p:par>
                            </p:childTnLst>
                          </p:cTn>
                        </p:par>
                        <p:par>
                          <p:cTn id="27" fill="hold">
                            <p:stCondLst>
                              <p:cond delay="2450"/>
                            </p:stCondLst>
                            <p:childTnLst>
                              <p:par>
                                <p:cTn id="28" presetID="22" presetClass="entr" presetSubtype="2"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500"/>
                                        <p:tgtEl>
                                          <p:spTgt spid="11"/>
                                        </p:tgtEl>
                                      </p:cBhvr>
                                    </p:animEffect>
                                  </p:childTnLst>
                                </p:cTn>
                              </p:par>
                            </p:childTnLst>
                          </p:cTn>
                        </p:par>
                        <p:par>
                          <p:cTn id="31" fill="hold">
                            <p:stCondLst>
                              <p:cond delay="2950"/>
                            </p:stCondLst>
                            <p:childTnLst>
                              <p:par>
                                <p:cTn id="32" presetID="16" presetClass="entr" presetSubtype="37"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outVertical)">
                                      <p:cBhvr>
                                        <p:cTn id="34" dur="500"/>
                                        <p:tgtEl>
                                          <p:spTgt spid="9"/>
                                        </p:tgtEl>
                                      </p:cBhvr>
                                    </p:animEffect>
                                  </p:childTnLst>
                                </p:cTn>
                              </p:par>
                            </p:childTnLst>
                          </p:cTn>
                        </p:par>
                        <p:par>
                          <p:cTn id="35" fill="hold">
                            <p:stCondLst>
                              <p:cond delay="3450"/>
                            </p:stCondLst>
                            <p:childTnLst>
                              <p:par>
                                <p:cTn id="36" presetID="12"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p:tgtEl>
                                          <p:spTgt spid="12"/>
                                        </p:tgtEl>
                                        <p:attrNameLst>
                                          <p:attrName>ppt_y</p:attrName>
                                        </p:attrNameLst>
                                      </p:cBhvr>
                                      <p:tavLst>
                                        <p:tav tm="0">
                                          <p:val>
                                            <p:strVal val="#ppt_y-#ppt_h*1.125000"/>
                                          </p:val>
                                        </p:tav>
                                        <p:tav tm="100000">
                                          <p:val>
                                            <p:strVal val="#ppt_y"/>
                                          </p:val>
                                        </p:tav>
                                      </p:tavLst>
                                    </p:anim>
                                    <p:animEffect transition="in" filter="wipe(down)">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2513" y="1672444"/>
            <a:ext cx="4401056" cy="115193"/>
            <a:chOff x="0" y="2341322"/>
            <a:chExt cx="4403470"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305">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2963773" y="2341322"/>
              <a:ext cx="1439697" cy="115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305">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 name="TextBox 5"/>
          <p:cNvSpPr txBox="1">
            <a:spLocks noChangeArrowheads="1"/>
          </p:cNvSpPr>
          <p:nvPr/>
        </p:nvSpPr>
        <p:spPr bwMode="auto">
          <a:xfrm>
            <a:off x="2548392" y="1927973"/>
            <a:ext cx="18466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lvl="0"/>
            <a:r>
              <a:rPr lang="zh-CN" altLang="zh-CN" sz="2400" b="1" dirty="0">
                <a:solidFill>
                  <a:schemeClr val="accent1"/>
                </a:solidFill>
                <a:latin typeface="微软雅黑" pitchFamily="34" charset="-122"/>
                <a:ea typeface="微软雅黑" pitchFamily="34" charset="-122"/>
              </a:rPr>
              <a:t>年度工作概述</a:t>
            </a:r>
          </a:p>
        </p:txBody>
      </p:sp>
      <p:sp>
        <p:nvSpPr>
          <p:cNvPr id="7" name="TextBox 6"/>
          <p:cNvSpPr txBox="1">
            <a:spLocks noChangeArrowheads="1"/>
          </p:cNvSpPr>
          <p:nvPr/>
        </p:nvSpPr>
        <p:spPr bwMode="auto">
          <a:xfrm>
            <a:off x="1727684" y="1800349"/>
            <a:ext cx="741782" cy="68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lang="en-US" altLang="zh-CN" sz="4000" dirty="0">
                <a:solidFill>
                  <a:schemeClr val="accent1"/>
                </a:solidFill>
                <a:ea typeface="微软雅黑" panose="020B0503020204020204" pitchFamily="34" charset="-122"/>
                <a:sym typeface="Arial" panose="020B0604020202020204" pitchFamily="34" charset="0"/>
              </a:rPr>
              <a:t>01</a:t>
            </a:r>
          </a:p>
        </p:txBody>
      </p:sp>
      <p:sp>
        <p:nvSpPr>
          <p:cNvPr id="16" name="Text Placeholder 3"/>
          <p:cNvSpPr txBox="1">
            <a:spLocks/>
          </p:cNvSpPr>
          <p:nvPr/>
        </p:nvSpPr>
        <p:spPr>
          <a:xfrm>
            <a:off x="2585292" y="2260909"/>
            <a:ext cx="2418448" cy="663964"/>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115">
              <a:lnSpc>
                <a:spcPct val="150000"/>
              </a:lnSpc>
              <a:spcBef>
                <a:spcPct val="20000"/>
              </a:spcBef>
              <a:defRPr/>
            </a:pPr>
            <a:r>
              <a:rPr 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There are many variations of passages but the majority </a:t>
            </a:r>
            <a:r>
              <a:rPr lang="en-US" sz="1000" dirty="0" err="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havesuffered</a:t>
            </a:r>
            <a:r>
              <a:rPr 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alteration in some form, by injected.</a:t>
            </a:r>
          </a:p>
        </p:txBody>
      </p:sp>
      <p:grpSp>
        <p:nvGrpSpPr>
          <p:cNvPr id="9" name="组合 8">
            <a:extLst>
              <a:ext uri="{FF2B5EF4-FFF2-40B4-BE49-F238E27FC236}">
                <a16:creationId xmlns:a16="http://schemas.microsoft.com/office/drawing/2014/main" id="{C23A4A05-0EC5-4D29-8117-24F4CA0E0DDC}"/>
              </a:ext>
            </a:extLst>
          </p:cNvPr>
          <p:cNvGrpSpPr/>
          <p:nvPr/>
        </p:nvGrpSpPr>
        <p:grpSpPr>
          <a:xfrm flipV="1">
            <a:off x="-335532" y="2284512"/>
            <a:ext cx="9696064" cy="2860576"/>
            <a:chOff x="-335532" y="0"/>
            <a:chExt cx="9696064" cy="3540840"/>
          </a:xfrm>
        </p:grpSpPr>
        <p:pic>
          <p:nvPicPr>
            <p:cNvPr id="10" name="图片 9">
              <a:extLst>
                <a:ext uri="{FF2B5EF4-FFF2-40B4-BE49-F238E27FC236}">
                  <a16:creationId xmlns:a16="http://schemas.microsoft.com/office/drawing/2014/main" id="{FDCDBEA0-574E-4489-B45B-EFC66965C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83968" y="0"/>
              <a:ext cx="5076564" cy="3540840"/>
            </a:xfrm>
            <a:prstGeom prst="rect">
              <a:avLst/>
            </a:prstGeom>
          </p:spPr>
        </p:pic>
        <p:pic>
          <p:nvPicPr>
            <p:cNvPr id="11" name="图片 10">
              <a:extLst>
                <a:ext uri="{FF2B5EF4-FFF2-40B4-BE49-F238E27FC236}">
                  <a16:creationId xmlns:a16="http://schemas.microsoft.com/office/drawing/2014/main" id="{F690F33B-B07D-41DF-876C-C051511245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5532" y="0"/>
              <a:ext cx="5076564" cy="3402886"/>
            </a:xfrm>
            <a:prstGeom prst="rect">
              <a:avLst/>
            </a:prstGeom>
          </p:spPr>
        </p:pic>
      </p:grpSp>
    </p:spTree>
    <p:extLst>
      <p:ext uri="{BB962C8B-B14F-4D97-AF65-F5344CB8AC3E}">
        <p14:creationId xmlns:p14="http://schemas.microsoft.com/office/powerpoint/2010/main" val="102349344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nodeType="afterGroup">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nodeType="afterGroup">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par>
                          <p:cTn id="21" fill="hold">
                            <p:stCondLst>
                              <p:cond delay="2000"/>
                            </p:stCondLst>
                            <p:childTnLst>
                              <p:par>
                                <p:cTn id="22" presetID="50" presetClass="entr" presetSubtype="0" decel="10000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3"/>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空心弧 40"/>
          <p:cNvSpPr/>
          <p:nvPr/>
        </p:nvSpPr>
        <p:spPr>
          <a:xfrm rot="5400000">
            <a:off x="645890" y="1448396"/>
            <a:ext cx="3069326" cy="3068380"/>
          </a:xfrm>
          <a:prstGeom prst="blockArc">
            <a:avLst>
              <a:gd name="adj1" fmla="val 1080000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sz="19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椭圆 41"/>
          <p:cNvSpPr/>
          <p:nvPr/>
        </p:nvSpPr>
        <p:spPr>
          <a:xfrm>
            <a:off x="2767512" y="1494706"/>
            <a:ext cx="384606" cy="384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sz="1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椭圆 42"/>
          <p:cNvSpPr/>
          <p:nvPr/>
        </p:nvSpPr>
        <p:spPr>
          <a:xfrm>
            <a:off x="3414637" y="2309738"/>
            <a:ext cx="384606" cy="384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sz="1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椭圆 43"/>
          <p:cNvSpPr/>
          <p:nvPr/>
        </p:nvSpPr>
        <p:spPr>
          <a:xfrm>
            <a:off x="3422662" y="3260489"/>
            <a:ext cx="384606" cy="384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sz="1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椭圆 44"/>
          <p:cNvSpPr/>
          <p:nvPr/>
        </p:nvSpPr>
        <p:spPr>
          <a:xfrm>
            <a:off x="2770607" y="4097948"/>
            <a:ext cx="384606" cy="3847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algn="ctr"/>
            <a:endParaRPr lang="zh-CN" altLang="en-US" sz="1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 name="组合 51"/>
          <p:cNvGrpSpPr/>
          <p:nvPr/>
        </p:nvGrpSpPr>
        <p:grpSpPr>
          <a:xfrm>
            <a:off x="3149738" y="1326404"/>
            <a:ext cx="1793216" cy="717317"/>
            <a:chOff x="4340951" y="1564822"/>
            <a:chExt cx="2390955" cy="956128"/>
          </a:xfrm>
        </p:grpSpPr>
        <p:cxnSp>
          <p:nvCxnSpPr>
            <p:cNvPr id="53" name="直接连接符 52"/>
            <p:cNvCxnSpPr/>
            <p:nvPr/>
          </p:nvCxnSpPr>
          <p:spPr>
            <a:xfrm>
              <a:off x="4340951" y="2045561"/>
              <a:ext cx="1440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5775778" y="1564822"/>
              <a:ext cx="956128" cy="9561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grpSp>
          <p:nvGrpSpPr>
            <p:cNvPr id="4" name="组合 54"/>
            <p:cNvGrpSpPr>
              <a:grpSpLocks noChangeAspect="1"/>
            </p:cNvGrpSpPr>
            <p:nvPr/>
          </p:nvGrpSpPr>
          <p:grpSpPr>
            <a:xfrm>
              <a:off x="6044150" y="1775120"/>
              <a:ext cx="419385" cy="504000"/>
              <a:chOff x="5072479" y="2378340"/>
              <a:chExt cx="239649" cy="288000"/>
            </a:xfrm>
          </p:grpSpPr>
          <p:sp>
            <p:nvSpPr>
              <p:cNvPr id="56" name="Freeform 846"/>
              <p:cNvSpPr>
                <a:spLocks/>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847"/>
              <p:cNvSpPr>
                <a:spLocks/>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5" name="组合 57"/>
          <p:cNvGrpSpPr/>
          <p:nvPr/>
        </p:nvGrpSpPr>
        <p:grpSpPr>
          <a:xfrm>
            <a:off x="3155217" y="3931652"/>
            <a:ext cx="1787740" cy="717317"/>
            <a:chOff x="4348253" y="4975681"/>
            <a:chExt cx="2383653" cy="956128"/>
          </a:xfrm>
        </p:grpSpPr>
        <p:cxnSp>
          <p:nvCxnSpPr>
            <p:cNvPr id="59" name="直接连接符 58"/>
            <p:cNvCxnSpPr/>
            <p:nvPr/>
          </p:nvCxnSpPr>
          <p:spPr>
            <a:xfrm>
              <a:off x="4348253" y="5453745"/>
              <a:ext cx="1440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5775778" y="4975681"/>
              <a:ext cx="956128" cy="95612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61" name="Freeform 110"/>
            <p:cNvSpPr>
              <a:spLocks noChangeAspect="1" noEditPoints="1"/>
            </p:cNvSpPr>
            <p:nvPr/>
          </p:nvSpPr>
          <p:spPr bwMode="auto">
            <a:xfrm>
              <a:off x="6046029" y="5239979"/>
              <a:ext cx="447158" cy="396000"/>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61"/>
          <p:cNvGrpSpPr/>
          <p:nvPr/>
        </p:nvGrpSpPr>
        <p:grpSpPr>
          <a:xfrm>
            <a:off x="3789583" y="2143442"/>
            <a:ext cx="2523452" cy="717317"/>
            <a:chOff x="5471876" y="2623003"/>
            <a:chExt cx="3364602" cy="956128"/>
          </a:xfrm>
        </p:grpSpPr>
        <p:cxnSp>
          <p:nvCxnSpPr>
            <p:cNvPr id="63" name="直接连接符 62"/>
            <p:cNvCxnSpPr>
              <a:stCxn id="43" idx="6"/>
              <a:endCxn id="64" idx="2"/>
            </p:cNvCxnSpPr>
            <p:nvPr/>
          </p:nvCxnSpPr>
          <p:spPr>
            <a:xfrm>
              <a:off x="5471876" y="3101067"/>
              <a:ext cx="2408474"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64" name="椭圆 63"/>
            <p:cNvSpPr/>
            <p:nvPr/>
          </p:nvSpPr>
          <p:spPr>
            <a:xfrm>
              <a:off x="7880350" y="2623003"/>
              <a:ext cx="956128" cy="9561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168"/>
            <p:cNvSpPr>
              <a:spLocks noChangeAspect="1" noEditPoints="1"/>
            </p:cNvSpPr>
            <p:nvPr/>
          </p:nvSpPr>
          <p:spPr bwMode="auto">
            <a:xfrm>
              <a:off x="8127242" y="2903067"/>
              <a:ext cx="462345" cy="396000"/>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grpSp>
      <p:grpSp>
        <p:nvGrpSpPr>
          <p:cNvPr id="7" name="组合 65"/>
          <p:cNvGrpSpPr/>
          <p:nvPr/>
        </p:nvGrpSpPr>
        <p:grpSpPr>
          <a:xfrm>
            <a:off x="3799243" y="3094193"/>
            <a:ext cx="2513791" cy="717317"/>
            <a:chOff x="5484757" y="3890281"/>
            <a:chExt cx="3351721" cy="956128"/>
          </a:xfrm>
        </p:grpSpPr>
        <p:cxnSp>
          <p:nvCxnSpPr>
            <p:cNvPr id="67" name="直接连接符 66"/>
            <p:cNvCxnSpPr/>
            <p:nvPr/>
          </p:nvCxnSpPr>
          <p:spPr>
            <a:xfrm>
              <a:off x="5484757" y="4384386"/>
              <a:ext cx="2372336"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68" name="椭圆 67"/>
            <p:cNvSpPr/>
            <p:nvPr/>
          </p:nvSpPr>
          <p:spPr>
            <a:xfrm>
              <a:off x="7880350" y="3890281"/>
              <a:ext cx="956128" cy="9561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sp>
          <p:nvSpPr>
            <p:cNvPr id="69" name="Freeform 203"/>
            <p:cNvSpPr>
              <a:spLocks noChangeAspect="1" noEditPoints="1"/>
            </p:cNvSpPr>
            <p:nvPr/>
          </p:nvSpPr>
          <p:spPr bwMode="auto">
            <a:xfrm>
              <a:off x="8167654" y="4154579"/>
              <a:ext cx="413052" cy="39600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endParaRPr lang="zh-CN" altLang="en-US" sz="1900" dirty="0">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4981354" y="1233849"/>
            <a:ext cx="1061815" cy="253910"/>
          </a:xfrm>
          <a:prstGeom prst="rect">
            <a:avLst/>
          </a:prstGeom>
        </p:spPr>
        <p:txBody>
          <a:bodyPr wrap="none" lIns="68573" tIns="34287" rIns="68573" bIns="34287">
            <a:spAutoFit/>
          </a:bodyPr>
          <a:lstStyle/>
          <a:p>
            <a:r>
              <a:rPr lang="zh-CN" altLang="en-US" sz="1200" dirty="0">
                <a:solidFill>
                  <a:schemeClr val="tx1">
                    <a:lumMod val="75000"/>
                    <a:lumOff val="25000"/>
                  </a:schemeClr>
                </a:solidFill>
                <a:latin typeface="微软雅黑" pitchFamily="34" charset="-122"/>
                <a:ea typeface="微软雅黑" pitchFamily="34" charset="-122"/>
              </a:rPr>
              <a:t>点击添加标题</a:t>
            </a:r>
          </a:p>
        </p:txBody>
      </p:sp>
      <p:sp>
        <p:nvSpPr>
          <p:cNvPr id="73" name="矩形 47"/>
          <p:cNvSpPr>
            <a:spLocks noChangeArrowheads="1"/>
          </p:cNvSpPr>
          <p:nvPr/>
        </p:nvSpPr>
        <p:spPr bwMode="auto">
          <a:xfrm>
            <a:off x="4983454" y="1509512"/>
            <a:ext cx="2540874" cy="37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900" dirty="0">
                <a:solidFill>
                  <a:schemeClr val="tx1">
                    <a:lumMod val="50000"/>
                    <a:lumOff val="50000"/>
                  </a:schemeClr>
                </a:solidFill>
                <a:sym typeface="微软雅黑" pitchFamily="34" charset="-122"/>
              </a:rPr>
              <a:t>在此录入图表的描述说明，在此录入图表的描述说明，在此录入上述图表的描述说明。</a:t>
            </a:r>
          </a:p>
        </p:txBody>
      </p:sp>
      <p:sp>
        <p:nvSpPr>
          <p:cNvPr id="74" name="矩形 73"/>
          <p:cNvSpPr/>
          <p:nvPr/>
        </p:nvSpPr>
        <p:spPr>
          <a:xfrm>
            <a:off x="4981355" y="3897491"/>
            <a:ext cx="1061815" cy="253910"/>
          </a:xfrm>
          <a:prstGeom prst="rect">
            <a:avLst/>
          </a:prstGeom>
        </p:spPr>
        <p:txBody>
          <a:bodyPr wrap="none" lIns="68573" tIns="34287" rIns="68573" bIns="34287">
            <a:spAutoFit/>
          </a:bodyPr>
          <a:lstStyle/>
          <a:p>
            <a:r>
              <a:rPr lang="zh-CN" altLang="en-US" sz="1200" dirty="0">
                <a:solidFill>
                  <a:schemeClr val="tx1">
                    <a:lumMod val="75000"/>
                    <a:lumOff val="25000"/>
                  </a:schemeClr>
                </a:solidFill>
                <a:latin typeface="微软雅黑" pitchFamily="34" charset="-122"/>
                <a:ea typeface="微软雅黑" pitchFamily="34" charset="-122"/>
              </a:rPr>
              <a:t>点击添加标题</a:t>
            </a:r>
          </a:p>
        </p:txBody>
      </p:sp>
      <p:sp>
        <p:nvSpPr>
          <p:cNvPr id="75" name="矩形 47"/>
          <p:cNvSpPr>
            <a:spLocks noChangeArrowheads="1"/>
          </p:cNvSpPr>
          <p:nvPr/>
        </p:nvSpPr>
        <p:spPr bwMode="auto">
          <a:xfrm>
            <a:off x="4983454" y="4173154"/>
            <a:ext cx="2684890" cy="37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900" dirty="0">
                <a:solidFill>
                  <a:schemeClr val="tx1">
                    <a:lumMod val="50000"/>
                    <a:lumOff val="50000"/>
                  </a:schemeClr>
                </a:solidFill>
                <a:sym typeface="微软雅黑" pitchFamily="34" charset="-122"/>
              </a:rPr>
              <a:t>在此录入图表的描述说明，在此录入上述图表的描述说明，在此录入上述图表的描述说明。</a:t>
            </a:r>
          </a:p>
        </p:txBody>
      </p:sp>
      <p:sp>
        <p:nvSpPr>
          <p:cNvPr id="76" name="矩形 75"/>
          <p:cNvSpPr/>
          <p:nvPr/>
        </p:nvSpPr>
        <p:spPr>
          <a:xfrm>
            <a:off x="6357865" y="2060208"/>
            <a:ext cx="1061815" cy="253910"/>
          </a:xfrm>
          <a:prstGeom prst="rect">
            <a:avLst/>
          </a:prstGeom>
        </p:spPr>
        <p:txBody>
          <a:bodyPr wrap="none" lIns="68573" tIns="34287" rIns="68573" bIns="34287">
            <a:spAutoFit/>
          </a:bodyPr>
          <a:lstStyle/>
          <a:p>
            <a:r>
              <a:rPr lang="zh-CN" altLang="en-US" sz="1200" dirty="0">
                <a:solidFill>
                  <a:schemeClr val="tx1">
                    <a:lumMod val="75000"/>
                    <a:lumOff val="25000"/>
                  </a:schemeClr>
                </a:solidFill>
                <a:latin typeface="微软雅黑" pitchFamily="34" charset="-122"/>
                <a:ea typeface="微软雅黑" pitchFamily="34" charset="-122"/>
              </a:rPr>
              <a:t>点击添加标题</a:t>
            </a:r>
          </a:p>
        </p:txBody>
      </p:sp>
      <p:sp>
        <p:nvSpPr>
          <p:cNvPr id="77" name="矩形 47"/>
          <p:cNvSpPr>
            <a:spLocks noChangeArrowheads="1"/>
          </p:cNvSpPr>
          <p:nvPr/>
        </p:nvSpPr>
        <p:spPr bwMode="auto">
          <a:xfrm>
            <a:off x="6359966" y="2335868"/>
            <a:ext cx="2424502" cy="52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900" dirty="0">
                <a:solidFill>
                  <a:schemeClr val="tx1">
                    <a:lumMod val="50000"/>
                    <a:lumOff val="50000"/>
                  </a:schemeClr>
                </a:solidFill>
                <a:sym typeface="微软雅黑" pitchFamily="34" charset="-122"/>
              </a:rPr>
              <a:t>在此录入图表的描述说明，在此录入图表的描述说明。在此录入图表的描述说明。</a:t>
            </a:r>
          </a:p>
          <a:p>
            <a:pPr>
              <a:lnSpc>
                <a:spcPct val="110000"/>
              </a:lnSpc>
              <a:spcBef>
                <a:spcPct val="0"/>
              </a:spcBef>
              <a:buNone/>
            </a:pPr>
            <a:endParaRPr lang="zh-CN" altLang="en-US" sz="900" dirty="0">
              <a:solidFill>
                <a:schemeClr val="tx1">
                  <a:lumMod val="50000"/>
                  <a:lumOff val="50000"/>
                </a:schemeClr>
              </a:solidFill>
              <a:sym typeface="微软雅黑" pitchFamily="34" charset="-122"/>
            </a:endParaRPr>
          </a:p>
        </p:txBody>
      </p:sp>
      <p:sp>
        <p:nvSpPr>
          <p:cNvPr id="78" name="矩形 77"/>
          <p:cNvSpPr/>
          <p:nvPr/>
        </p:nvSpPr>
        <p:spPr>
          <a:xfrm>
            <a:off x="6357866" y="3039133"/>
            <a:ext cx="1061815" cy="253910"/>
          </a:xfrm>
          <a:prstGeom prst="rect">
            <a:avLst/>
          </a:prstGeom>
        </p:spPr>
        <p:txBody>
          <a:bodyPr wrap="none" lIns="68573" tIns="34287" rIns="68573" bIns="34287">
            <a:spAutoFit/>
          </a:bodyPr>
          <a:lstStyle/>
          <a:p>
            <a:r>
              <a:rPr lang="zh-CN" altLang="en-US" sz="1200" dirty="0">
                <a:solidFill>
                  <a:schemeClr val="tx1">
                    <a:lumMod val="75000"/>
                    <a:lumOff val="25000"/>
                  </a:schemeClr>
                </a:solidFill>
                <a:latin typeface="微软雅黑" pitchFamily="34" charset="-122"/>
                <a:ea typeface="微软雅黑" pitchFamily="34" charset="-122"/>
              </a:rPr>
              <a:t>点击添加标题</a:t>
            </a:r>
          </a:p>
        </p:txBody>
      </p:sp>
      <p:sp>
        <p:nvSpPr>
          <p:cNvPr id="79" name="矩形 47"/>
          <p:cNvSpPr>
            <a:spLocks noChangeArrowheads="1"/>
          </p:cNvSpPr>
          <p:nvPr/>
        </p:nvSpPr>
        <p:spPr bwMode="auto">
          <a:xfrm>
            <a:off x="6359966" y="3314794"/>
            <a:ext cx="2424502" cy="52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900" dirty="0">
                <a:solidFill>
                  <a:schemeClr val="tx1">
                    <a:lumMod val="50000"/>
                    <a:lumOff val="50000"/>
                  </a:schemeClr>
                </a:solidFill>
                <a:sym typeface="微软雅黑" pitchFamily="34" charset="-122"/>
              </a:rPr>
              <a:t>在此录入图表的描述说明，在此录入图表的描述说明。在此录入图表的描述说明。</a:t>
            </a:r>
          </a:p>
          <a:p>
            <a:pPr>
              <a:lnSpc>
                <a:spcPct val="110000"/>
              </a:lnSpc>
              <a:spcBef>
                <a:spcPct val="0"/>
              </a:spcBef>
              <a:buNone/>
            </a:pPr>
            <a:endParaRPr lang="zh-CN" altLang="en-US" sz="900" dirty="0">
              <a:solidFill>
                <a:schemeClr val="tx1">
                  <a:lumMod val="50000"/>
                  <a:lumOff val="50000"/>
                </a:schemeClr>
              </a:solidFill>
              <a:sym typeface="微软雅黑" pitchFamily="34" charset="-122"/>
            </a:endParaRPr>
          </a:p>
        </p:txBody>
      </p:sp>
      <p:grpSp>
        <p:nvGrpSpPr>
          <p:cNvPr id="8" name="组合 79"/>
          <p:cNvGrpSpPr/>
          <p:nvPr/>
        </p:nvGrpSpPr>
        <p:grpSpPr>
          <a:xfrm>
            <a:off x="1004082" y="1795136"/>
            <a:ext cx="2370054" cy="2370786"/>
            <a:chOff x="1103084" y="2155824"/>
            <a:chExt cx="3176815" cy="3176815"/>
          </a:xfrm>
        </p:grpSpPr>
        <p:sp>
          <p:nvSpPr>
            <p:cNvPr id="81" name="椭圆 80"/>
            <p:cNvSpPr/>
            <p:nvPr/>
          </p:nvSpPr>
          <p:spPr>
            <a:xfrm>
              <a:off x="1103084" y="2155824"/>
              <a:ext cx="3176815" cy="31768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82" name="椭圆 81"/>
            <p:cNvSpPr/>
            <p:nvPr/>
          </p:nvSpPr>
          <p:spPr>
            <a:xfrm>
              <a:off x="1227752" y="2269803"/>
              <a:ext cx="2931450" cy="2931450"/>
            </a:xfrm>
            <a:prstGeom prst="ellipse">
              <a:avLst/>
            </a:prstGeom>
            <a:blipFill>
              <a:blip r:embed="rId3"/>
              <a:stretch>
                <a:fillRect l="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411321588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400" fill="hold"/>
                                        <p:tgtEl>
                                          <p:spTgt spid="8"/>
                                        </p:tgtEl>
                                        <p:attrNameLst>
                                          <p:attrName>ppt_w</p:attrName>
                                        </p:attrNameLst>
                                      </p:cBhvr>
                                      <p:tavLst>
                                        <p:tav tm="0">
                                          <p:val>
                                            <p:fltVal val="0"/>
                                          </p:val>
                                        </p:tav>
                                        <p:tav tm="100000">
                                          <p:val>
                                            <p:strVal val="#ppt_w"/>
                                          </p:val>
                                        </p:tav>
                                      </p:tavLst>
                                    </p:anim>
                                    <p:anim calcmode="lin" valueType="num">
                                      <p:cBhvr>
                                        <p:cTn id="8" dur="400" fill="hold"/>
                                        <p:tgtEl>
                                          <p:spTgt spid="8"/>
                                        </p:tgtEl>
                                        <p:attrNameLst>
                                          <p:attrName>ppt_h</p:attrName>
                                        </p:attrNameLst>
                                      </p:cBhvr>
                                      <p:tavLst>
                                        <p:tav tm="0">
                                          <p:val>
                                            <p:fltVal val="0"/>
                                          </p:val>
                                        </p:tav>
                                        <p:tav tm="100000">
                                          <p:val>
                                            <p:strVal val="#ppt_h"/>
                                          </p:val>
                                        </p:tav>
                                      </p:tavLst>
                                    </p:anim>
                                    <p:animEffect transition="in" filter="fade">
                                      <p:cBhvr>
                                        <p:cTn id="9" dur="400"/>
                                        <p:tgtEl>
                                          <p:spTgt spid="8"/>
                                        </p:tgtEl>
                                      </p:cBhvr>
                                    </p:animEffect>
                                  </p:childTnLst>
                                </p:cTn>
                              </p:par>
                              <p:par>
                                <p:cTn id="10" presetID="22" presetClass="entr" presetSubtype="1" fill="hold" grpId="0" nodeType="withEffect">
                                  <p:stCondLst>
                                    <p:cond delay="750"/>
                                  </p:stCondLst>
                                  <p:childTnLst>
                                    <p:set>
                                      <p:cBhvr>
                                        <p:cTn id="11" dur="1" fill="hold">
                                          <p:stCondLst>
                                            <p:cond delay="0"/>
                                          </p:stCondLst>
                                        </p:cTn>
                                        <p:tgtEl>
                                          <p:spTgt spid="41"/>
                                        </p:tgtEl>
                                        <p:attrNameLst>
                                          <p:attrName>style.visibility</p:attrName>
                                        </p:attrNameLst>
                                      </p:cBhvr>
                                      <p:to>
                                        <p:strVal val="visible"/>
                                      </p:to>
                                    </p:set>
                                    <p:animEffect transition="in" filter="wipe(up)">
                                      <p:cBhvr>
                                        <p:cTn id="12" dur="350"/>
                                        <p:tgtEl>
                                          <p:spTgt spid="41"/>
                                        </p:tgtEl>
                                      </p:cBhvr>
                                    </p:animEffect>
                                  </p:childTnLst>
                                </p:cTn>
                              </p:par>
                              <p:par>
                                <p:cTn id="13" presetID="53" presetClass="entr" presetSubtype="16" fill="hold" grpId="0" nodeType="withEffect">
                                  <p:stCondLst>
                                    <p:cond delay="1500"/>
                                  </p:stCondLst>
                                  <p:childTnLst>
                                    <p:set>
                                      <p:cBhvr>
                                        <p:cTn id="14" dur="1" fill="hold">
                                          <p:stCondLst>
                                            <p:cond delay="0"/>
                                          </p:stCondLst>
                                        </p:cTn>
                                        <p:tgtEl>
                                          <p:spTgt spid="42"/>
                                        </p:tgtEl>
                                        <p:attrNameLst>
                                          <p:attrName>style.visibility</p:attrName>
                                        </p:attrNameLst>
                                      </p:cBhvr>
                                      <p:to>
                                        <p:strVal val="visible"/>
                                      </p:to>
                                    </p:set>
                                    <p:anim calcmode="lin" valueType="num">
                                      <p:cBhvr>
                                        <p:cTn id="15" dur="400" fill="hold"/>
                                        <p:tgtEl>
                                          <p:spTgt spid="42"/>
                                        </p:tgtEl>
                                        <p:attrNameLst>
                                          <p:attrName>ppt_w</p:attrName>
                                        </p:attrNameLst>
                                      </p:cBhvr>
                                      <p:tavLst>
                                        <p:tav tm="0">
                                          <p:val>
                                            <p:fltVal val="0"/>
                                          </p:val>
                                        </p:tav>
                                        <p:tav tm="100000">
                                          <p:val>
                                            <p:strVal val="#ppt_w"/>
                                          </p:val>
                                        </p:tav>
                                      </p:tavLst>
                                    </p:anim>
                                    <p:anim calcmode="lin" valueType="num">
                                      <p:cBhvr>
                                        <p:cTn id="16" dur="400" fill="hold"/>
                                        <p:tgtEl>
                                          <p:spTgt spid="42"/>
                                        </p:tgtEl>
                                        <p:attrNameLst>
                                          <p:attrName>ppt_h</p:attrName>
                                        </p:attrNameLst>
                                      </p:cBhvr>
                                      <p:tavLst>
                                        <p:tav tm="0">
                                          <p:val>
                                            <p:fltVal val="0"/>
                                          </p:val>
                                        </p:tav>
                                        <p:tav tm="100000">
                                          <p:val>
                                            <p:strVal val="#ppt_h"/>
                                          </p:val>
                                        </p:tav>
                                      </p:tavLst>
                                    </p:anim>
                                    <p:animEffect transition="in" filter="fade">
                                      <p:cBhvr>
                                        <p:cTn id="17" dur="400"/>
                                        <p:tgtEl>
                                          <p:spTgt spid="42"/>
                                        </p:tgtEl>
                                      </p:cBhvr>
                                    </p:animEffect>
                                  </p:childTnLst>
                                </p:cTn>
                              </p:par>
                              <p:par>
                                <p:cTn id="18" presetID="53" presetClass="entr" presetSubtype="16" fill="hold" grpId="0" nodeType="withEffect">
                                  <p:stCondLst>
                                    <p:cond delay="2000"/>
                                  </p:stCondLst>
                                  <p:childTnLst>
                                    <p:set>
                                      <p:cBhvr>
                                        <p:cTn id="19" dur="1" fill="hold">
                                          <p:stCondLst>
                                            <p:cond delay="0"/>
                                          </p:stCondLst>
                                        </p:cTn>
                                        <p:tgtEl>
                                          <p:spTgt spid="43"/>
                                        </p:tgtEl>
                                        <p:attrNameLst>
                                          <p:attrName>style.visibility</p:attrName>
                                        </p:attrNameLst>
                                      </p:cBhvr>
                                      <p:to>
                                        <p:strVal val="visible"/>
                                      </p:to>
                                    </p:set>
                                    <p:anim calcmode="lin" valueType="num">
                                      <p:cBhvr>
                                        <p:cTn id="20" dur="400" fill="hold"/>
                                        <p:tgtEl>
                                          <p:spTgt spid="43"/>
                                        </p:tgtEl>
                                        <p:attrNameLst>
                                          <p:attrName>ppt_w</p:attrName>
                                        </p:attrNameLst>
                                      </p:cBhvr>
                                      <p:tavLst>
                                        <p:tav tm="0">
                                          <p:val>
                                            <p:fltVal val="0"/>
                                          </p:val>
                                        </p:tav>
                                        <p:tav tm="100000">
                                          <p:val>
                                            <p:strVal val="#ppt_w"/>
                                          </p:val>
                                        </p:tav>
                                      </p:tavLst>
                                    </p:anim>
                                    <p:anim calcmode="lin" valueType="num">
                                      <p:cBhvr>
                                        <p:cTn id="21" dur="400" fill="hold"/>
                                        <p:tgtEl>
                                          <p:spTgt spid="43"/>
                                        </p:tgtEl>
                                        <p:attrNameLst>
                                          <p:attrName>ppt_h</p:attrName>
                                        </p:attrNameLst>
                                      </p:cBhvr>
                                      <p:tavLst>
                                        <p:tav tm="0">
                                          <p:val>
                                            <p:fltVal val="0"/>
                                          </p:val>
                                        </p:tav>
                                        <p:tav tm="100000">
                                          <p:val>
                                            <p:strVal val="#ppt_h"/>
                                          </p:val>
                                        </p:tav>
                                      </p:tavLst>
                                    </p:anim>
                                    <p:animEffect transition="in" filter="fade">
                                      <p:cBhvr>
                                        <p:cTn id="22" dur="400"/>
                                        <p:tgtEl>
                                          <p:spTgt spid="43"/>
                                        </p:tgtEl>
                                      </p:cBhvr>
                                    </p:animEffect>
                                  </p:childTnLst>
                                </p:cTn>
                              </p:par>
                              <p:par>
                                <p:cTn id="23" presetID="53" presetClass="entr" presetSubtype="16" fill="hold" grpId="0" nodeType="withEffect">
                                  <p:stCondLst>
                                    <p:cond delay="2500"/>
                                  </p:stCondLst>
                                  <p:childTnLst>
                                    <p:set>
                                      <p:cBhvr>
                                        <p:cTn id="24" dur="1" fill="hold">
                                          <p:stCondLst>
                                            <p:cond delay="0"/>
                                          </p:stCondLst>
                                        </p:cTn>
                                        <p:tgtEl>
                                          <p:spTgt spid="44"/>
                                        </p:tgtEl>
                                        <p:attrNameLst>
                                          <p:attrName>style.visibility</p:attrName>
                                        </p:attrNameLst>
                                      </p:cBhvr>
                                      <p:to>
                                        <p:strVal val="visible"/>
                                      </p:to>
                                    </p:set>
                                    <p:anim calcmode="lin" valueType="num">
                                      <p:cBhvr>
                                        <p:cTn id="25" dur="400" fill="hold"/>
                                        <p:tgtEl>
                                          <p:spTgt spid="44"/>
                                        </p:tgtEl>
                                        <p:attrNameLst>
                                          <p:attrName>ppt_w</p:attrName>
                                        </p:attrNameLst>
                                      </p:cBhvr>
                                      <p:tavLst>
                                        <p:tav tm="0">
                                          <p:val>
                                            <p:fltVal val="0"/>
                                          </p:val>
                                        </p:tav>
                                        <p:tav tm="100000">
                                          <p:val>
                                            <p:strVal val="#ppt_w"/>
                                          </p:val>
                                        </p:tav>
                                      </p:tavLst>
                                    </p:anim>
                                    <p:anim calcmode="lin" valueType="num">
                                      <p:cBhvr>
                                        <p:cTn id="26" dur="400" fill="hold"/>
                                        <p:tgtEl>
                                          <p:spTgt spid="44"/>
                                        </p:tgtEl>
                                        <p:attrNameLst>
                                          <p:attrName>ppt_h</p:attrName>
                                        </p:attrNameLst>
                                      </p:cBhvr>
                                      <p:tavLst>
                                        <p:tav tm="0">
                                          <p:val>
                                            <p:fltVal val="0"/>
                                          </p:val>
                                        </p:tav>
                                        <p:tav tm="100000">
                                          <p:val>
                                            <p:strVal val="#ppt_h"/>
                                          </p:val>
                                        </p:tav>
                                      </p:tavLst>
                                    </p:anim>
                                    <p:animEffect transition="in" filter="fade">
                                      <p:cBhvr>
                                        <p:cTn id="27" dur="400"/>
                                        <p:tgtEl>
                                          <p:spTgt spid="44"/>
                                        </p:tgtEl>
                                      </p:cBhvr>
                                    </p:animEffect>
                                  </p:childTnLst>
                                </p:cTn>
                              </p:par>
                              <p:par>
                                <p:cTn id="28" presetID="53" presetClass="entr" presetSubtype="16" fill="hold" grpId="0" nodeType="withEffect">
                                  <p:stCondLst>
                                    <p:cond delay="3000"/>
                                  </p:stCondLst>
                                  <p:childTnLst>
                                    <p:set>
                                      <p:cBhvr>
                                        <p:cTn id="29" dur="1" fill="hold">
                                          <p:stCondLst>
                                            <p:cond delay="0"/>
                                          </p:stCondLst>
                                        </p:cTn>
                                        <p:tgtEl>
                                          <p:spTgt spid="45"/>
                                        </p:tgtEl>
                                        <p:attrNameLst>
                                          <p:attrName>style.visibility</p:attrName>
                                        </p:attrNameLst>
                                      </p:cBhvr>
                                      <p:to>
                                        <p:strVal val="visible"/>
                                      </p:to>
                                    </p:set>
                                    <p:anim calcmode="lin" valueType="num">
                                      <p:cBhvr>
                                        <p:cTn id="30" dur="400" fill="hold"/>
                                        <p:tgtEl>
                                          <p:spTgt spid="45"/>
                                        </p:tgtEl>
                                        <p:attrNameLst>
                                          <p:attrName>ppt_w</p:attrName>
                                        </p:attrNameLst>
                                      </p:cBhvr>
                                      <p:tavLst>
                                        <p:tav tm="0">
                                          <p:val>
                                            <p:fltVal val="0"/>
                                          </p:val>
                                        </p:tav>
                                        <p:tav tm="100000">
                                          <p:val>
                                            <p:strVal val="#ppt_w"/>
                                          </p:val>
                                        </p:tav>
                                      </p:tavLst>
                                    </p:anim>
                                    <p:anim calcmode="lin" valueType="num">
                                      <p:cBhvr>
                                        <p:cTn id="31" dur="400" fill="hold"/>
                                        <p:tgtEl>
                                          <p:spTgt spid="45"/>
                                        </p:tgtEl>
                                        <p:attrNameLst>
                                          <p:attrName>ppt_h</p:attrName>
                                        </p:attrNameLst>
                                      </p:cBhvr>
                                      <p:tavLst>
                                        <p:tav tm="0">
                                          <p:val>
                                            <p:fltVal val="0"/>
                                          </p:val>
                                        </p:tav>
                                        <p:tav tm="100000">
                                          <p:val>
                                            <p:strVal val="#ppt_h"/>
                                          </p:val>
                                        </p:tav>
                                      </p:tavLst>
                                    </p:anim>
                                    <p:animEffect transition="in" filter="fade">
                                      <p:cBhvr>
                                        <p:cTn id="32" dur="400"/>
                                        <p:tgtEl>
                                          <p:spTgt spid="45"/>
                                        </p:tgtEl>
                                      </p:cBhvr>
                                    </p:animEffect>
                                  </p:childTnLst>
                                </p:cTn>
                              </p:par>
                              <p:par>
                                <p:cTn id="33" presetID="2" presetClass="entr" presetSubtype="2" fill="hold" nodeType="withEffect">
                                  <p:stCondLst>
                                    <p:cond delay="375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1+#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childTnLst>
                          </p:cTn>
                        </p:par>
                        <p:par>
                          <p:cTn id="37" fill="hold">
                            <p:stCondLst>
                              <p:cond delay="4250"/>
                            </p:stCondLst>
                            <p:childTnLst>
                              <p:par>
                                <p:cTn id="38" presetID="22" presetClass="entr" presetSubtype="8"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wipe(left)">
                                      <p:cBhvr>
                                        <p:cTn id="40" dur="500"/>
                                        <p:tgtEl>
                                          <p:spTgt spid="7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left)">
                                      <p:cBhvr>
                                        <p:cTn id="43" dur="500"/>
                                        <p:tgtEl>
                                          <p:spTgt spid="73"/>
                                        </p:tgtEl>
                                      </p:cBhvr>
                                    </p:animEffect>
                                  </p:childTnLst>
                                </p:cTn>
                              </p:par>
                            </p:childTnLst>
                          </p:cTn>
                        </p:par>
                        <p:par>
                          <p:cTn id="44" fill="hold">
                            <p:stCondLst>
                              <p:cond delay="4750"/>
                            </p:stCondLst>
                            <p:childTnLst>
                              <p:par>
                                <p:cTn id="45" presetID="2" presetClass="entr" presetSubtype="2" fill="hold" nodeType="afterEffect">
                                  <p:stCondLst>
                                    <p:cond delay="25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1+#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left)">
                                      <p:cBhvr>
                                        <p:cTn id="52" dur="500"/>
                                        <p:tgtEl>
                                          <p:spTgt spid="7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left)">
                                      <p:cBhvr>
                                        <p:cTn id="55" dur="500"/>
                                        <p:tgtEl>
                                          <p:spTgt spid="77"/>
                                        </p:tgtEl>
                                      </p:cBhvr>
                                    </p:animEffect>
                                  </p:childTnLst>
                                </p:cTn>
                              </p:par>
                            </p:childTnLst>
                          </p:cTn>
                        </p:par>
                        <p:par>
                          <p:cTn id="56" fill="hold">
                            <p:stCondLst>
                              <p:cond delay="6000"/>
                            </p:stCondLst>
                            <p:childTnLst>
                              <p:par>
                                <p:cTn id="57" presetID="2" presetClass="entr" presetSubtype="2" fill="hold" nodeType="afterEffect">
                                  <p:stCondLst>
                                    <p:cond delay="25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1+#ppt_w/2"/>
                                          </p:val>
                                        </p:tav>
                                        <p:tav tm="100000">
                                          <p:val>
                                            <p:strVal val="#ppt_x"/>
                                          </p:val>
                                        </p:tav>
                                      </p:tavLst>
                                    </p:anim>
                                    <p:anim calcmode="lin" valueType="num">
                                      <p:cBhvr additive="base">
                                        <p:cTn id="60" dur="500" fill="hold"/>
                                        <p:tgtEl>
                                          <p:spTgt spid="7"/>
                                        </p:tgtEl>
                                        <p:attrNameLst>
                                          <p:attrName>ppt_y</p:attrName>
                                        </p:attrNameLst>
                                      </p:cBhvr>
                                      <p:tavLst>
                                        <p:tav tm="0">
                                          <p:val>
                                            <p:strVal val="#ppt_y"/>
                                          </p:val>
                                        </p:tav>
                                        <p:tav tm="100000">
                                          <p:val>
                                            <p:strVal val="#ppt_y"/>
                                          </p:val>
                                        </p:tav>
                                      </p:tavLst>
                                    </p:anim>
                                  </p:childTnLst>
                                </p:cTn>
                              </p:par>
                            </p:childTnLst>
                          </p:cTn>
                        </p:par>
                        <p:par>
                          <p:cTn id="61" fill="hold">
                            <p:stCondLst>
                              <p:cond delay="675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wipe(left)">
                                      <p:cBhvr>
                                        <p:cTn id="67" dur="500"/>
                                        <p:tgtEl>
                                          <p:spTgt spid="79"/>
                                        </p:tgtEl>
                                      </p:cBhvr>
                                    </p:animEffect>
                                  </p:childTnLst>
                                </p:cTn>
                              </p:par>
                            </p:childTnLst>
                          </p:cTn>
                        </p:par>
                        <p:par>
                          <p:cTn id="68" fill="hold">
                            <p:stCondLst>
                              <p:cond delay="7250"/>
                            </p:stCondLst>
                            <p:childTnLst>
                              <p:par>
                                <p:cTn id="69" presetID="2" presetClass="entr" presetSubtype="2" fill="hold" nodeType="afterEffect">
                                  <p:stCondLst>
                                    <p:cond delay="25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1+#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wipe(left)">
                                      <p:cBhvr>
                                        <p:cTn id="76" dur="500"/>
                                        <p:tgtEl>
                                          <p:spTgt spid="74"/>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left)">
                                      <p:cBhvr>
                                        <p:cTn id="7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72" grpId="0"/>
      <p:bldP spid="73" grpId="0"/>
      <p:bldP spid="74" grpId="0"/>
      <p:bldP spid="75" grpId="0"/>
      <p:bldP spid="76" grpId="0"/>
      <p:bldP spid="77" grpId="0"/>
      <p:bldP spid="78" grpId="0"/>
      <p:bldP spid="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a:extLst>
              <a:ext uri="{FF2B5EF4-FFF2-40B4-BE49-F238E27FC236}">
                <a16:creationId xmlns:a16="http://schemas.microsoft.com/office/drawing/2014/main" id="{2BF5B653-6C4C-4734-98CB-6370A3CE2DC6}"/>
              </a:ext>
            </a:extLst>
          </p:cNvPr>
          <p:cNvGrpSpPr/>
          <p:nvPr/>
        </p:nvGrpSpPr>
        <p:grpSpPr>
          <a:xfrm>
            <a:off x="3926800" y="3427692"/>
            <a:ext cx="1181035" cy="1121569"/>
            <a:chOff x="5522061" y="4818809"/>
            <a:chExt cx="1660831" cy="1577120"/>
          </a:xfrm>
        </p:grpSpPr>
        <p:sp>
          <p:nvSpPr>
            <p:cNvPr id="36" name="MH_SubTitle_4">
              <a:extLst>
                <a:ext uri="{FF2B5EF4-FFF2-40B4-BE49-F238E27FC236}">
                  <a16:creationId xmlns:a16="http://schemas.microsoft.com/office/drawing/2014/main" id="{D44860C5-72C7-4801-85A5-9F19C9B769B4}"/>
                </a:ext>
              </a:extLst>
            </p:cNvPr>
            <p:cNvSpPr>
              <a:spLocks/>
            </p:cNvSpPr>
            <p:nvPr>
              <p:custDataLst>
                <p:tags r:id="rId12"/>
              </p:custDataLst>
            </p:nvPr>
          </p:nvSpPr>
          <p:spPr bwMode="auto">
            <a:xfrm>
              <a:off x="5522061" y="4818809"/>
              <a:ext cx="1660831" cy="1577120"/>
            </a:xfrm>
            <a:custGeom>
              <a:avLst/>
              <a:gdLst>
                <a:gd name="T0" fmla="*/ 488 w 600"/>
                <a:gd name="T1" fmla="*/ 11 h 570"/>
                <a:gd name="T2" fmla="*/ 483 w 600"/>
                <a:gd name="T3" fmla="*/ 170 h 570"/>
                <a:gd name="T4" fmla="*/ 585 w 600"/>
                <a:gd name="T5" fmla="*/ 316 h 570"/>
                <a:gd name="T6" fmla="*/ 600 w 600"/>
                <a:gd name="T7" fmla="*/ 335 h 570"/>
                <a:gd name="T8" fmla="*/ 594 w 600"/>
                <a:gd name="T9" fmla="*/ 356 h 570"/>
                <a:gd name="T10" fmla="*/ 592 w 600"/>
                <a:gd name="T11" fmla="*/ 360 h 570"/>
                <a:gd name="T12" fmla="*/ 589 w 600"/>
                <a:gd name="T13" fmla="*/ 365 h 570"/>
                <a:gd name="T14" fmla="*/ 586 w 600"/>
                <a:gd name="T15" fmla="*/ 369 h 570"/>
                <a:gd name="T16" fmla="*/ 582 w 600"/>
                <a:gd name="T17" fmla="*/ 372 h 570"/>
                <a:gd name="T18" fmla="*/ 578 w 600"/>
                <a:gd name="T19" fmla="*/ 375 h 570"/>
                <a:gd name="T20" fmla="*/ 573 w 600"/>
                <a:gd name="T21" fmla="*/ 378 h 570"/>
                <a:gd name="T22" fmla="*/ 566 w 600"/>
                <a:gd name="T23" fmla="*/ 380 h 570"/>
                <a:gd name="T24" fmla="*/ 398 w 600"/>
                <a:gd name="T25" fmla="*/ 437 h 570"/>
                <a:gd name="T26" fmla="*/ 298 w 600"/>
                <a:gd name="T27" fmla="*/ 570 h 570"/>
                <a:gd name="T28" fmla="*/ 198 w 600"/>
                <a:gd name="T29" fmla="*/ 437 h 570"/>
                <a:gd name="T30" fmla="*/ 30 w 600"/>
                <a:gd name="T31" fmla="*/ 380 h 570"/>
                <a:gd name="T32" fmla="*/ 24 w 600"/>
                <a:gd name="T33" fmla="*/ 378 h 570"/>
                <a:gd name="T34" fmla="*/ 20 w 600"/>
                <a:gd name="T35" fmla="*/ 376 h 570"/>
                <a:gd name="T36" fmla="*/ 16 w 600"/>
                <a:gd name="T37" fmla="*/ 374 h 570"/>
                <a:gd name="T38" fmla="*/ 11 w 600"/>
                <a:gd name="T39" fmla="*/ 370 h 570"/>
                <a:gd name="T40" fmla="*/ 8 w 600"/>
                <a:gd name="T41" fmla="*/ 366 h 570"/>
                <a:gd name="T42" fmla="*/ 5 w 600"/>
                <a:gd name="T43" fmla="*/ 362 h 570"/>
                <a:gd name="T44" fmla="*/ 3 w 600"/>
                <a:gd name="T45" fmla="*/ 358 h 570"/>
                <a:gd name="T46" fmla="*/ 1 w 600"/>
                <a:gd name="T47" fmla="*/ 352 h 570"/>
                <a:gd name="T48" fmla="*/ 0 w 600"/>
                <a:gd name="T49" fmla="*/ 347 h 570"/>
                <a:gd name="T50" fmla="*/ 0 w 600"/>
                <a:gd name="T51" fmla="*/ 342 h 570"/>
                <a:gd name="T52" fmla="*/ 1 w 600"/>
                <a:gd name="T53" fmla="*/ 337 h 570"/>
                <a:gd name="T54" fmla="*/ 2 w 600"/>
                <a:gd name="T55" fmla="*/ 332 h 570"/>
                <a:gd name="T56" fmla="*/ 6 w 600"/>
                <a:gd name="T57" fmla="*/ 322 h 570"/>
                <a:gd name="T58" fmla="*/ 11 w 600"/>
                <a:gd name="T59" fmla="*/ 316 h 570"/>
                <a:gd name="T60" fmla="*/ 113 w 600"/>
                <a:gd name="T61" fmla="*/ 170 h 570"/>
                <a:gd name="T62" fmla="*/ 109 w 600"/>
                <a:gd name="T63" fmla="*/ 11 h 570"/>
                <a:gd name="T64" fmla="*/ 135 w 600"/>
                <a:gd name="T65" fmla="*/ 0 h 570"/>
                <a:gd name="T66" fmla="*/ 213 w 600"/>
                <a:gd name="T67" fmla="*/ 30 h 570"/>
                <a:gd name="T68" fmla="*/ 298 w 600"/>
                <a:gd name="T69" fmla="*/ 61 h 570"/>
                <a:gd name="T70" fmla="*/ 383 w 600"/>
                <a:gd name="T71" fmla="*/ 30 h 570"/>
                <a:gd name="T72" fmla="*/ 461 w 600"/>
                <a:gd name="T73"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0" h="570">
                  <a:moveTo>
                    <a:pt x="461" y="0"/>
                  </a:moveTo>
                  <a:cubicBezTo>
                    <a:pt x="472" y="0"/>
                    <a:pt x="481" y="4"/>
                    <a:pt x="488" y="11"/>
                  </a:cubicBezTo>
                  <a:cubicBezTo>
                    <a:pt x="493" y="16"/>
                    <a:pt x="498" y="26"/>
                    <a:pt x="497" y="42"/>
                  </a:cubicBezTo>
                  <a:cubicBezTo>
                    <a:pt x="493" y="85"/>
                    <a:pt x="488" y="128"/>
                    <a:pt x="483" y="170"/>
                  </a:cubicBezTo>
                  <a:cubicBezTo>
                    <a:pt x="481" y="183"/>
                    <a:pt x="489" y="207"/>
                    <a:pt x="499" y="217"/>
                  </a:cubicBezTo>
                  <a:cubicBezTo>
                    <a:pt x="528" y="248"/>
                    <a:pt x="556" y="280"/>
                    <a:pt x="585" y="316"/>
                  </a:cubicBezTo>
                  <a:cubicBezTo>
                    <a:pt x="589" y="321"/>
                    <a:pt x="592" y="327"/>
                    <a:pt x="594" y="333"/>
                  </a:cubicBezTo>
                  <a:cubicBezTo>
                    <a:pt x="600" y="335"/>
                    <a:pt x="600" y="335"/>
                    <a:pt x="600" y="335"/>
                  </a:cubicBezTo>
                  <a:cubicBezTo>
                    <a:pt x="595" y="354"/>
                    <a:pt x="595" y="354"/>
                    <a:pt x="595" y="354"/>
                  </a:cubicBezTo>
                  <a:cubicBezTo>
                    <a:pt x="595" y="354"/>
                    <a:pt x="594" y="355"/>
                    <a:pt x="594" y="356"/>
                  </a:cubicBezTo>
                  <a:cubicBezTo>
                    <a:pt x="594" y="356"/>
                    <a:pt x="594" y="357"/>
                    <a:pt x="593" y="358"/>
                  </a:cubicBezTo>
                  <a:cubicBezTo>
                    <a:pt x="593" y="359"/>
                    <a:pt x="593" y="360"/>
                    <a:pt x="592" y="360"/>
                  </a:cubicBezTo>
                  <a:cubicBezTo>
                    <a:pt x="592" y="361"/>
                    <a:pt x="591" y="362"/>
                    <a:pt x="591" y="363"/>
                  </a:cubicBezTo>
                  <a:cubicBezTo>
                    <a:pt x="590" y="364"/>
                    <a:pt x="590" y="364"/>
                    <a:pt x="589" y="365"/>
                  </a:cubicBezTo>
                  <a:cubicBezTo>
                    <a:pt x="589" y="366"/>
                    <a:pt x="588" y="367"/>
                    <a:pt x="588" y="367"/>
                  </a:cubicBezTo>
                  <a:cubicBezTo>
                    <a:pt x="587" y="368"/>
                    <a:pt x="587" y="368"/>
                    <a:pt x="586" y="369"/>
                  </a:cubicBezTo>
                  <a:cubicBezTo>
                    <a:pt x="585" y="370"/>
                    <a:pt x="585" y="370"/>
                    <a:pt x="584" y="371"/>
                  </a:cubicBezTo>
                  <a:cubicBezTo>
                    <a:pt x="583" y="372"/>
                    <a:pt x="583" y="372"/>
                    <a:pt x="582" y="372"/>
                  </a:cubicBezTo>
                  <a:cubicBezTo>
                    <a:pt x="581" y="373"/>
                    <a:pt x="581" y="374"/>
                    <a:pt x="580" y="374"/>
                  </a:cubicBezTo>
                  <a:cubicBezTo>
                    <a:pt x="579" y="375"/>
                    <a:pt x="578" y="375"/>
                    <a:pt x="578" y="375"/>
                  </a:cubicBezTo>
                  <a:cubicBezTo>
                    <a:pt x="577" y="376"/>
                    <a:pt x="576" y="376"/>
                    <a:pt x="575" y="377"/>
                  </a:cubicBezTo>
                  <a:cubicBezTo>
                    <a:pt x="575" y="377"/>
                    <a:pt x="574" y="377"/>
                    <a:pt x="573" y="378"/>
                  </a:cubicBezTo>
                  <a:cubicBezTo>
                    <a:pt x="572" y="378"/>
                    <a:pt x="572" y="378"/>
                    <a:pt x="571" y="379"/>
                  </a:cubicBezTo>
                  <a:cubicBezTo>
                    <a:pt x="569" y="379"/>
                    <a:pt x="568" y="380"/>
                    <a:pt x="566" y="380"/>
                  </a:cubicBezTo>
                  <a:cubicBezTo>
                    <a:pt x="531" y="389"/>
                    <a:pt x="488" y="398"/>
                    <a:pt x="439" y="407"/>
                  </a:cubicBezTo>
                  <a:cubicBezTo>
                    <a:pt x="425" y="410"/>
                    <a:pt x="405" y="424"/>
                    <a:pt x="398" y="437"/>
                  </a:cubicBezTo>
                  <a:cubicBezTo>
                    <a:pt x="375" y="480"/>
                    <a:pt x="352" y="519"/>
                    <a:pt x="332" y="550"/>
                  </a:cubicBezTo>
                  <a:cubicBezTo>
                    <a:pt x="323" y="563"/>
                    <a:pt x="311" y="570"/>
                    <a:pt x="298" y="570"/>
                  </a:cubicBezTo>
                  <a:cubicBezTo>
                    <a:pt x="285" y="570"/>
                    <a:pt x="273" y="563"/>
                    <a:pt x="265" y="550"/>
                  </a:cubicBezTo>
                  <a:cubicBezTo>
                    <a:pt x="244" y="519"/>
                    <a:pt x="221" y="480"/>
                    <a:pt x="198" y="437"/>
                  </a:cubicBezTo>
                  <a:cubicBezTo>
                    <a:pt x="191" y="424"/>
                    <a:pt x="171" y="410"/>
                    <a:pt x="157" y="407"/>
                  </a:cubicBezTo>
                  <a:cubicBezTo>
                    <a:pt x="108" y="398"/>
                    <a:pt x="65" y="389"/>
                    <a:pt x="30" y="380"/>
                  </a:cubicBezTo>
                  <a:cubicBezTo>
                    <a:pt x="29" y="380"/>
                    <a:pt x="27" y="379"/>
                    <a:pt x="26" y="379"/>
                  </a:cubicBezTo>
                  <a:cubicBezTo>
                    <a:pt x="25" y="379"/>
                    <a:pt x="25" y="379"/>
                    <a:pt x="24" y="378"/>
                  </a:cubicBezTo>
                  <a:cubicBezTo>
                    <a:pt x="23" y="378"/>
                    <a:pt x="22" y="378"/>
                    <a:pt x="21" y="377"/>
                  </a:cubicBezTo>
                  <a:cubicBezTo>
                    <a:pt x="21" y="377"/>
                    <a:pt x="20" y="377"/>
                    <a:pt x="20" y="376"/>
                  </a:cubicBezTo>
                  <a:cubicBezTo>
                    <a:pt x="19" y="376"/>
                    <a:pt x="18" y="375"/>
                    <a:pt x="17" y="375"/>
                  </a:cubicBezTo>
                  <a:cubicBezTo>
                    <a:pt x="17" y="374"/>
                    <a:pt x="16" y="374"/>
                    <a:pt x="16" y="374"/>
                  </a:cubicBezTo>
                  <a:cubicBezTo>
                    <a:pt x="15" y="373"/>
                    <a:pt x="13" y="372"/>
                    <a:pt x="12" y="371"/>
                  </a:cubicBezTo>
                  <a:cubicBezTo>
                    <a:pt x="12" y="371"/>
                    <a:pt x="11" y="370"/>
                    <a:pt x="11" y="370"/>
                  </a:cubicBezTo>
                  <a:cubicBezTo>
                    <a:pt x="10" y="369"/>
                    <a:pt x="10" y="369"/>
                    <a:pt x="9" y="368"/>
                  </a:cubicBezTo>
                  <a:cubicBezTo>
                    <a:pt x="8" y="367"/>
                    <a:pt x="8" y="367"/>
                    <a:pt x="8" y="366"/>
                  </a:cubicBezTo>
                  <a:cubicBezTo>
                    <a:pt x="7" y="365"/>
                    <a:pt x="6" y="365"/>
                    <a:pt x="6" y="364"/>
                  </a:cubicBezTo>
                  <a:cubicBezTo>
                    <a:pt x="5" y="363"/>
                    <a:pt x="5" y="363"/>
                    <a:pt x="5" y="362"/>
                  </a:cubicBezTo>
                  <a:cubicBezTo>
                    <a:pt x="4" y="361"/>
                    <a:pt x="4" y="360"/>
                    <a:pt x="3" y="359"/>
                  </a:cubicBezTo>
                  <a:cubicBezTo>
                    <a:pt x="3" y="359"/>
                    <a:pt x="3" y="358"/>
                    <a:pt x="3" y="358"/>
                  </a:cubicBezTo>
                  <a:cubicBezTo>
                    <a:pt x="2" y="356"/>
                    <a:pt x="2" y="355"/>
                    <a:pt x="1" y="353"/>
                  </a:cubicBezTo>
                  <a:cubicBezTo>
                    <a:pt x="1" y="353"/>
                    <a:pt x="1" y="352"/>
                    <a:pt x="1" y="352"/>
                  </a:cubicBezTo>
                  <a:cubicBezTo>
                    <a:pt x="1" y="351"/>
                    <a:pt x="1" y="350"/>
                    <a:pt x="0" y="349"/>
                  </a:cubicBezTo>
                  <a:cubicBezTo>
                    <a:pt x="0" y="348"/>
                    <a:pt x="0" y="348"/>
                    <a:pt x="0" y="347"/>
                  </a:cubicBezTo>
                  <a:cubicBezTo>
                    <a:pt x="0" y="346"/>
                    <a:pt x="0" y="345"/>
                    <a:pt x="0" y="344"/>
                  </a:cubicBezTo>
                  <a:cubicBezTo>
                    <a:pt x="0" y="343"/>
                    <a:pt x="0" y="343"/>
                    <a:pt x="0" y="342"/>
                  </a:cubicBezTo>
                  <a:cubicBezTo>
                    <a:pt x="0" y="341"/>
                    <a:pt x="0" y="339"/>
                    <a:pt x="1" y="338"/>
                  </a:cubicBezTo>
                  <a:cubicBezTo>
                    <a:pt x="1" y="338"/>
                    <a:pt x="1" y="337"/>
                    <a:pt x="1" y="337"/>
                  </a:cubicBezTo>
                  <a:cubicBezTo>
                    <a:pt x="1" y="336"/>
                    <a:pt x="1" y="335"/>
                    <a:pt x="2" y="333"/>
                  </a:cubicBezTo>
                  <a:cubicBezTo>
                    <a:pt x="2" y="333"/>
                    <a:pt x="2" y="332"/>
                    <a:pt x="2" y="332"/>
                  </a:cubicBezTo>
                  <a:cubicBezTo>
                    <a:pt x="2" y="331"/>
                    <a:pt x="3" y="331"/>
                    <a:pt x="3" y="330"/>
                  </a:cubicBezTo>
                  <a:cubicBezTo>
                    <a:pt x="6" y="322"/>
                    <a:pt x="6" y="322"/>
                    <a:pt x="6" y="322"/>
                  </a:cubicBezTo>
                  <a:cubicBezTo>
                    <a:pt x="7" y="321"/>
                    <a:pt x="7" y="321"/>
                    <a:pt x="7" y="321"/>
                  </a:cubicBezTo>
                  <a:cubicBezTo>
                    <a:pt x="9" y="319"/>
                    <a:pt x="10" y="318"/>
                    <a:pt x="11" y="316"/>
                  </a:cubicBezTo>
                  <a:cubicBezTo>
                    <a:pt x="40" y="280"/>
                    <a:pt x="68" y="248"/>
                    <a:pt x="97" y="217"/>
                  </a:cubicBezTo>
                  <a:cubicBezTo>
                    <a:pt x="107" y="207"/>
                    <a:pt x="115" y="183"/>
                    <a:pt x="113" y="170"/>
                  </a:cubicBezTo>
                  <a:cubicBezTo>
                    <a:pt x="108" y="127"/>
                    <a:pt x="103" y="85"/>
                    <a:pt x="99" y="42"/>
                  </a:cubicBezTo>
                  <a:cubicBezTo>
                    <a:pt x="98" y="26"/>
                    <a:pt x="103" y="16"/>
                    <a:pt x="109" y="11"/>
                  </a:cubicBezTo>
                  <a:cubicBezTo>
                    <a:pt x="115" y="4"/>
                    <a:pt x="124" y="0"/>
                    <a:pt x="135" y="0"/>
                  </a:cubicBezTo>
                  <a:cubicBezTo>
                    <a:pt x="135" y="0"/>
                    <a:pt x="135" y="0"/>
                    <a:pt x="135" y="0"/>
                  </a:cubicBezTo>
                  <a:cubicBezTo>
                    <a:pt x="142" y="0"/>
                    <a:pt x="149" y="1"/>
                    <a:pt x="156" y="5"/>
                  </a:cubicBezTo>
                  <a:cubicBezTo>
                    <a:pt x="175" y="13"/>
                    <a:pt x="193" y="22"/>
                    <a:pt x="213" y="30"/>
                  </a:cubicBezTo>
                  <a:cubicBezTo>
                    <a:pt x="233" y="39"/>
                    <a:pt x="253" y="47"/>
                    <a:pt x="273" y="57"/>
                  </a:cubicBezTo>
                  <a:cubicBezTo>
                    <a:pt x="279" y="60"/>
                    <a:pt x="288" y="61"/>
                    <a:pt x="298" y="61"/>
                  </a:cubicBezTo>
                  <a:cubicBezTo>
                    <a:pt x="308" y="61"/>
                    <a:pt x="317" y="60"/>
                    <a:pt x="323" y="57"/>
                  </a:cubicBezTo>
                  <a:cubicBezTo>
                    <a:pt x="344" y="47"/>
                    <a:pt x="363" y="39"/>
                    <a:pt x="383" y="30"/>
                  </a:cubicBezTo>
                  <a:cubicBezTo>
                    <a:pt x="403" y="21"/>
                    <a:pt x="421" y="13"/>
                    <a:pt x="440" y="5"/>
                  </a:cubicBezTo>
                  <a:cubicBezTo>
                    <a:pt x="447" y="1"/>
                    <a:pt x="454" y="0"/>
                    <a:pt x="461" y="0"/>
                  </a:cubicBezTo>
                  <a:close/>
                </a:path>
              </a:pathLst>
            </a:custGeom>
            <a:solidFill>
              <a:schemeClr val="accent1"/>
            </a:solidFill>
            <a:ln w="57150">
              <a:solidFill>
                <a:srgbClr val="FFFFFF"/>
              </a:solidFill>
            </a:ln>
            <a:effectLst>
              <a:outerShdw blurRad="215900" dist="76200" dir="2700000" sx="101000" sy="101000" algn="tl" rotWithShape="0">
                <a:prstClr val="black">
                  <a:alpha val="27000"/>
                </a:prstClr>
              </a:outerShdw>
            </a:effectLst>
            <a:extLst/>
          </p:spPr>
          <p:txBody>
            <a:bodyPr lIns="113900" tIns="303733" anchor="ctr" anchorCtr="1">
              <a:normAutofit/>
            </a:bodyPr>
            <a:lstStyle/>
            <a:p>
              <a:pPr>
                <a:defRPr/>
              </a:pPr>
              <a:r>
                <a:rPr lang="en-US" altLang="zh-CN" dirty="0">
                  <a:solidFill>
                    <a:srgbClr val="FFFFFF"/>
                  </a:solidFill>
                </a:rPr>
                <a:t>Lorem</a:t>
              </a:r>
              <a:endParaRPr lang="zh-CN" altLang="en-US" dirty="0">
                <a:solidFill>
                  <a:srgbClr val="FFFFFF"/>
                </a:solidFill>
              </a:endParaRPr>
            </a:p>
          </p:txBody>
        </p:sp>
        <p:sp>
          <p:nvSpPr>
            <p:cNvPr id="2057" name="MH_Other_1">
              <a:extLst>
                <a:ext uri="{FF2B5EF4-FFF2-40B4-BE49-F238E27FC236}">
                  <a16:creationId xmlns:a16="http://schemas.microsoft.com/office/drawing/2014/main" id="{9D8FBEC4-AB6E-4157-A347-1F9AD91C6B27}"/>
                </a:ext>
              </a:extLst>
            </p:cNvPr>
            <p:cNvSpPr>
              <a:spLocks noEditPoints="1"/>
            </p:cNvSpPr>
            <p:nvPr>
              <p:custDataLst>
                <p:tags r:id="rId13"/>
              </p:custDataLst>
            </p:nvPr>
          </p:nvSpPr>
          <p:spPr bwMode="auto">
            <a:xfrm>
              <a:off x="6205144" y="5133564"/>
              <a:ext cx="207604" cy="234391"/>
            </a:xfrm>
            <a:custGeom>
              <a:avLst/>
              <a:gdLst>
                <a:gd name="T0" fmla="*/ 2147483646 w 75"/>
                <a:gd name="T1" fmla="*/ 2147483646 h 85"/>
                <a:gd name="T2" fmla="*/ 2147483646 w 75"/>
                <a:gd name="T3" fmla="*/ 2147483646 h 85"/>
                <a:gd name="T4" fmla="*/ 2147483646 w 75"/>
                <a:gd name="T5" fmla="*/ 2147483646 h 85"/>
                <a:gd name="T6" fmla="*/ 2147483646 w 75"/>
                <a:gd name="T7" fmla="*/ 2147483646 h 85"/>
                <a:gd name="T8" fmla="*/ 2147483646 w 75"/>
                <a:gd name="T9" fmla="*/ 2147483646 h 85"/>
                <a:gd name="T10" fmla="*/ 2147483646 w 75"/>
                <a:gd name="T11" fmla="*/ 2147483646 h 85"/>
                <a:gd name="T12" fmla="*/ 2147483646 w 75"/>
                <a:gd name="T13" fmla="*/ 2147483646 h 85"/>
                <a:gd name="T14" fmla="*/ 2147483646 w 75"/>
                <a:gd name="T15" fmla="*/ 2147483646 h 85"/>
                <a:gd name="T16" fmla="*/ 2147483646 w 75"/>
                <a:gd name="T17" fmla="*/ 2147483646 h 85"/>
                <a:gd name="T18" fmla="*/ 2147483646 w 75"/>
                <a:gd name="T19" fmla="*/ 2147483646 h 85"/>
                <a:gd name="T20" fmla="*/ 2147483646 w 75"/>
                <a:gd name="T21" fmla="*/ 2147483646 h 85"/>
                <a:gd name="T22" fmla="*/ 0 w 75"/>
                <a:gd name="T23" fmla="*/ 2147483646 h 85"/>
                <a:gd name="T24" fmla="*/ 2147483646 w 75"/>
                <a:gd name="T25" fmla="*/ 2147483646 h 85"/>
                <a:gd name="T26" fmla="*/ 2147483646 w 75"/>
                <a:gd name="T27" fmla="*/ 2147483646 h 85"/>
                <a:gd name="T28" fmla="*/ 2147483646 w 75"/>
                <a:gd name="T29" fmla="*/ 2147483646 h 85"/>
                <a:gd name="T30" fmla="*/ 2147483646 w 75"/>
                <a:gd name="T31" fmla="*/ 2147483646 h 85"/>
                <a:gd name="T32" fmla="*/ 2147483646 w 75"/>
                <a:gd name="T33" fmla="*/ 2147483646 h 85"/>
                <a:gd name="T34" fmla="*/ 2147483646 w 75"/>
                <a:gd name="T35" fmla="*/ 2147483646 h 85"/>
                <a:gd name="T36" fmla="*/ 2147483646 w 75"/>
                <a:gd name="T37" fmla="*/ 2147483646 h 85"/>
                <a:gd name="T38" fmla="*/ 2147483646 w 75"/>
                <a:gd name="T39" fmla="*/ 2147483646 h 85"/>
                <a:gd name="T40" fmla="*/ 2147483646 w 75"/>
                <a:gd name="T41" fmla="*/ 2147483646 h 85"/>
                <a:gd name="T42" fmla="*/ 2147483646 w 75"/>
                <a:gd name="T43" fmla="*/ 2147483646 h 85"/>
                <a:gd name="T44" fmla="*/ 2147483646 w 75"/>
                <a:gd name="T45" fmla="*/ 2147483646 h 85"/>
                <a:gd name="T46" fmla="*/ 2147483646 w 75"/>
                <a:gd name="T47" fmla="*/ 2147483646 h 85"/>
                <a:gd name="T48" fmla="*/ 2147483646 w 75"/>
                <a:gd name="T49" fmla="*/ 2147483646 h 85"/>
                <a:gd name="T50" fmla="*/ 2147483646 w 75"/>
                <a:gd name="T51" fmla="*/ 2147483646 h 85"/>
                <a:gd name="T52" fmla="*/ 2147483646 w 75"/>
                <a:gd name="T53" fmla="*/ 2147483646 h 85"/>
                <a:gd name="T54" fmla="*/ 2147483646 w 75"/>
                <a:gd name="T55" fmla="*/ 2147483646 h 85"/>
                <a:gd name="T56" fmla="*/ 2147483646 w 75"/>
                <a:gd name="T57" fmla="*/ 2147483646 h 85"/>
                <a:gd name="T58" fmla="*/ 2147483646 w 75"/>
                <a:gd name="T59" fmla="*/ 2147483646 h 85"/>
                <a:gd name="T60" fmla="*/ 2147483646 w 75"/>
                <a:gd name="T61" fmla="*/ 2147483646 h 85"/>
                <a:gd name="T62" fmla="*/ 2147483646 w 75"/>
                <a:gd name="T63" fmla="*/ 2147483646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 h="85">
                  <a:moveTo>
                    <a:pt x="52" y="25"/>
                  </a:moveTo>
                  <a:cubicBezTo>
                    <a:pt x="50" y="24"/>
                    <a:pt x="50" y="24"/>
                    <a:pt x="50" y="24"/>
                  </a:cubicBezTo>
                  <a:cubicBezTo>
                    <a:pt x="47" y="21"/>
                    <a:pt x="45" y="19"/>
                    <a:pt x="46" y="16"/>
                  </a:cubicBezTo>
                  <a:cubicBezTo>
                    <a:pt x="46" y="13"/>
                    <a:pt x="47" y="9"/>
                    <a:pt x="51" y="5"/>
                  </a:cubicBezTo>
                  <a:cubicBezTo>
                    <a:pt x="53" y="2"/>
                    <a:pt x="55" y="1"/>
                    <a:pt x="57" y="1"/>
                  </a:cubicBezTo>
                  <a:cubicBezTo>
                    <a:pt x="58" y="0"/>
                    <a:pt x="61" y="1"/>
                    <a:pt x="63" y="3"/>
                  </a:cubicBezTo>
                  <a:cubicBezTo>
                    <a:pt x="65" y="5"/>
                    <a:pt x="65" y="5"/>
                    <a:pt x="65" y="5"/>
                  </a:cubicBezTo>
                  <a:cubicBezTo>
                    <a:pt x="62" y="7"/>
                    <a:pt x="60" y="9"/>
                    <a:pt x="58" y="11"/>
                  </a:cubicBezTo>
                  <a:cubicBezTo>
                    <a:pt x="55" y="15"/>
                    <a:pt x="53" y="20"/>
                    <a:pt x="52" y="25"/>
                  </a:cubicBezTo>
                  <a:close/>
                  <a:moveTo>
                    <a:pt x="6" y="78"/>
                  </a:moveTo>
                  <a:cubicBezTo>
                    <a:pt x="4" y="77"/>
                    <a:pt x="4" y="77"/>
                    <a:pt x="4" y="77"/>
                  </a:cubicBezTo>
                  <a:cubicBezTo>
                    <a:pt x="1" y="75"/>
                    <a:pt x="0" y="73"/>
                    <a:pt x="0" y="71"/>
                  </a:cubicBezTo>
                  <a:cubicBezTo>
                    <a:pt x="0" y="69"/>
                    <a:pt x="1" y="67"/>
                    <a:pt x="3" y="64"/>
                  </a:cubicBezTo>
                  <a:cubicBezTo>
                    <a:pt x="9" y="57"/>
                    <a:pt x="15" y="55"/>
                    <a:pt x="21" y="60"/>
                  </a:cubicBezTo>
                  <a:cubicBezTo>
                    <a:pt x="23" y="61"/>
                    <a:pt x="23" y="61"/>
                    <a:pt x="23" y="61"/>
                  </a:cubicBezTo>
                  <a:cubicBezTo>
                    <a:pt x="18" y="63"/>
                    <a:pt x="14" y="66"/>
                    <a:pt x="10" y="71"/>
                  </a:cubicBezTo>
                  <a:cubicBezTo>
                    <a:pt x="8" y="73"/>
                    <a:pt x="7" y="75"/>
                    <a:pt x="6" y="78"/>
                  </a:cubicBezTo>
                  <a:close/>
                  <a:moveTo>
                    <a:pt x="23" y="85"/>
                  </a:moveTo>
                  <a:cubicBezTo>
                    <a:pt x="18" y="84"/>
                    <a:pt x="12" y="82"/>
                    <a:pt x="7" y="79"/>
                  </a:cubicBezTo>
                  <a:cubicBezTo>
                    <a:pt x="9" y="77"/>
                    <a:pt x="10" y="74"/>
                    <a:pt x="12" y="72"/>
                  </a:cubicBezTo>
                  <a:cubicBezTo>
                    <a:pt x="15" y="68"/>
                    <a:pt x="19" y="65"/>
                    <a:pt x="25" y="63"/>
                  </a:cubicBezTo>
                  <a:cubicBezTo>
                    <a:pt x="26" y="63"/>
                    <a:pt x="26" y="63"/>
                    <a:pt x="26" y="63"/>
                  </a:cubicBezTo>
                  <a:cubicBezTo>
                    <a:pt x="30" y="66"/>
                    <a:pt x="36" y="62"/>
                    <a:pt x="46" y="50"/>
                  </a:cubicBezTo>
                  <a:cubicBezTo>
                    <a:pt x="56" y="38"/>
                    <a:pt x="59" y="31"/>
                    <a:pt x="55" y="28"/>
                  </a:cubicBezTo>
                  <a:cubicBezTo>
                    <a:pt x="54" y="27"/>
                    <a:pt x="54" y="27"/>
                    <a:pt x="54" y="27"/>
                  </a:cubicBezTo>
                  <a:cubicBezTo>
                    <a:pt x="55" y="21"/>
                    <a:pt x="57" y="16"/>
                    <a:pt x="60" y="12"/>
                  </a:cubicBezTo>
                  <a:cubicBezTo>
                    <a:pt x="62" y="10"/>
                    <a:pt x="64" y="8"/>
                    <a:pt x="67" y="6"/>
                  </a:cubicBezTo>
                  <a:cubicBezTo>
                    <a:pt x="71" y="10"/>
                    <a:pt x="73" y="15"/>
                    <a:pt x="75" y="20"/>
                  </a:cubicBezTo>
                  <a:cubicBezTo>
                    <a:pt x="73" y="27"/>
                    <a:pt x="70" y="33"/>
                    <a:pt x="67" y="39"/>
                  </a:cubicBezTo>
                  <a:cubicBezTo>
                    <a:pt x="64" y="45"/>
                    <a:pt x="59" y="51"/>
                    <a:pt x="55" y="57"/>
                  </a:cubicBezTo>
                  <a:cubicBezTo>
                    <a:pt x="50" y="63"/>
                    <a:pt x="45" y="68"/>
                    <a:pt x="39" y="73"/>
                  </a:cubicBezTo>
                  <a:cubicBezTo>
                    <a:pt x="34" y="78"/>
                    <a:pt x="29" y="82"/>
                    <a:pt x="23"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 name="组合 4">
            <a:extLst>
              <a:ext uri="{FF2B5EF4-FFF2-40B4-BE49-F238E27FC236}">
                <a16:creationId xmlns:a16="http://schemas.microsoft.com/office/drawing/2014/main" id="{4F5C52D3-CF50-462B-BC56-B79DA727D374}"/>
              </a:ext>
            </a:extLst>
          </p:cNvPr>
          <p:cNvGrpSpPr/>
          <p:nvPr/>
        </p:nvGrpSpPr>
        <p:grpSpPr>
          <a:xfrm>
            <a:off x="4939965" y="2756180"/>
            <a:ext cx="1157224" cy="1170384"/>
            <a:chOff x="6946825" y="3874547"/>
            <a:chExt cx="1627346" cy="1645762"/>
          </a:xfrm>
        </p:grpSpPr>
        <p:sp>
          <p:nvSpPr>
            <p:cNvPr id="38" name="MH_SubTitle_3">
              <a:extLst>
                <a:ext uri="{FF2B5EF4-FFF2-40B4-BE49-F238E27FC236}">
                  <a16:creationId xmlns:a16="http://schemas.microsoft.com/office/drawing/2014/main" id="{85A23BA6-3562-4EAF-95F9-1FFB539BB3BC}"/>
                </a:ext>
              </a:extLst>
            </p:cNvPr>
            <p:cNvSpPr>
              <a:spLocks/>
            </p:cNvSpPr>
            <p:nvPr>
              <p:custDataLst>
                <p:tags r:id="rId10"/>
              </p:custDataLst>
            </p:nvPr>
          </p:nvSpPr>
          <p:spPr bwMode="auto">
            <a:xfrm>
              <a:off x="6946825" y="3874547"/>
              <a:ext cx="1627346" cy="1645762"/>
            </a:xfrm>
            <a:custGeom>
              <a:avLst/>
              <a:gdLst>
                <a:gd name="T0" fmla="*/ 192 w 588"/>
                <a:gd name="T1" fmla="*/ 2 h 595"/>
                <a:gd name="T2" fmla="*/ 327 w 588"/>
                <a:gd name="T3" fmla="*/ 85 h 595"/>
                <a:gd name="T4" fmla="*/ 505 w 588"/>
                <a:gd name="T5" fmla="*/ 70 h 595"/>
                <a:gd name="T6" fmla="*/ 529 w 588"/>
                <a:gd name="T7" fmla="*/ 67 h 595"/>
                <a:gd name="T8" fmla="*/ 544 w 588"/>
                <a:gd name="T9" fmla="*/ 82 h 595"/>
                <a:gd name="T10" fmla="*/ 547 w 588"/>
                <a:gd name="T11" fmla="*/ 86 h 595"/>
                <a:gd name="T12" fmla="*/ 549 w 588"/>
                <a:gd name="T13" fmla="*/ 90 h 595"/>
                <a:gd name="T14" fmla="*/ 551 w 588"/>
                <a:gd name="T15" fmla="*/ 95 h 595"/>
                <a:gd name="T16" fmla="*/ 552 w 588"/>
                <a:gd name="T17" fmla="*/ 101 h 595"/>
                <a:gd name="T18" fmla="*/ 553 w 588"/>
                <a:gd name="T19" fmla="*/ 106 h 595"/>
                <a:gd name="T20" fmla="*/ 552 w 588"/>
                <a:gd name="T21" fmla="*/ 111 h 595"/>
                <a:gd name="T22" fmla="*/ 551 w 588"/>
                <a:gd name="T23" fmla="*/ 118 h 595"/>
                <a:gd name="T24" fmla="*/ 516 w 588"/>
                <a:gd name="T25" fmla="*/ 292 h 595"/>
                <a:gd name="T26" fmla="*/ 581 w 588"/>
                <a:gd name="T27" fmla="*/ 445 h 595"/>
                <a:gd name="T28" fmla="*/ 416 w 588"/>
                <a:gd name="T29" fmla="*/ 466 h 595"/>
                <a:gd name="T30" fmla="*/ 283 w 588"/>
                <a:gd name="T31" fmla="*/ 583 h 595"/>
                <a:gd name="T32" fmla="*/ 279 w 588"/>
                <a:gd name="T33" fmla="*/ 587 h 595"/>
                <a:gd name="T34" fmla="*/ 275 w 588"/>
                <a:gd name="T35" fmla="*/ 589 h 595"/>
                <a:gd name="T36" fmla="*/ 271 w 588"/>
                <a:gd name="T37" fmla="*/ 592 h 595"/>
                <a:gd name="T38" fmla="*/ 265 w 588"/>
                <a:gd name="T39" fmla="*/ 594 h 595"/>
                <a:gd name="T40" fmla="*/ 260 w 588"/>
                <a:gd name="T41" fmla="*/ 595 h 595"/>
                <a:gd name="T42" fmla="*/ 255 w 588"/>
                <a:gd name="T43" fmla="*/ 595 h 595"/>
                <a:gd name="T44" fmla="*/ 250 w 588"/>
                <a:gd name="T45" fmla="*/ 595 h 595"/>
                <a:gd name="T46" fmla="*/ 244 w 588"/>
                <a:gd name="T47" fmla="*/ 594 h 595"/>
                <a:gd name="T48" fmla="*/ 239 w 588"/>
                <a:gd name="T49" fmla="*/ 592 h 595"/>
                <a:gd name="T50" fmla="*/ 235 w 588"/>
                <a:gd name="T51" fmla="*/ 589 h 595"/>
                <a:gd name="T52" fmla="*/ 231 w 588"/>
                <a:gd name="T53" fmla="*/ 586 h 595"/>
                <a:gd name="T54" fmla="*/ 227 w 588"/>
                <a:gd name="T55" fmla="*/ 583 h 595"/>
                <a:gd name="T56" fmla="*/ 220 w 588"/>
                <a:gd name="T57" fmla="*/ 574 h 595"/>
                <a:gd name="T58" fmla="*/ 218 w 588"/>
                <a:gd name="T59" fmla="*/ 567 h 595"/>
                <a:gd name="T60" fmla="*/ 142 w 588"/>
                <a:gd name="T61" fmla="*/ 406 h 595"/>
                <a:gd name="T62" fmla="*/ 2 w 588"/>
                <a:gd name="T63" fmla="*/ 330 h 595"/>
                <a:gd name="T64" fmla="*/ 6 w 588"/>
                <a:gd name="T65" fmla="*/ 302 h 595"/>
                <a:gd name="T66" fmla="*/ 72 w 588"/>
                <a:gd name="T67" fmla="*/ 249 h 595"/>
                <a:gd name="T68" fmla="*/ 141 w 588"/>
                <a:gd name="T69" fmla="*/ 191 h 595"/>
                <a:gd name="T70" fmla="*/ 156 w 588"/>
                <a:gd name="T71" fmla="*/ 102 h 595"/>
                <a:gd name="T72" fmla="*/ 169 w 588"/>
                <a:gd name="T73" fmla="*/ 1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8" h="595">
                  <a:moveTo>
                    <a:pt x="169" y="19"/>
                  </a:moveTo>
                  <a:cubicBezTo>
                    <a:pt x="174" y="10"/>
                    <a:pt x="182" y="4"/>
                    <a:pt x="192" y="2"/>
                  </a:cubicBezTo>
                  <a:cubicBezTo>
                    <a:pt x="199" y="0"/>
                    <a:pt x="211" y="0"/>
                    <a:pt x="223" y="9"/>
                  </a:cubicBezTo>
                  <a:cubicBezTo>
                    <a:pt x="259" y="34"/>
                    <a:pt x="293" y="59"/>
                    <a:pt x="327" y="85"/>
                  </a:cubicBezTo>
                  <a:cubicBezTo>
                    <a:pt x="338" y="93"/>
                    <a:pt x="362" y="98"/>
                    <a:pt x="377" y="95"/>
                  </a:cubicBezTo>
                  <a:cubicBezTo>
                    <a:pt x="417" y="86"/>
                    <a:pt x="459" y="77"/>
                    <a:pt x="505" y="70"/>
                  </a:cubicBezTo>
                  <a:cubicBezTo>
                    <a:pt x="512" y="69"/>
                    <a:pt x="518" y="69"/>
                    <a:pt x="524" y="70"/>
                  </a:cubicBezTo>
                  <a:cubicBezTo>
                    <a:pt x="529" y="67"/>
                    <a:pt x="529" y="67"/>
                    <a:pt x="529" y="67"/>
                  </a:cubicBezTo>
                  <a:cubicBezTo>
                    <a:pt x="542" y="80"/>
                    <a:pt x="542" y="80"/>
                    <a:pt x="542" y="80"/>
                  </a:cubicBezTo>
                  <a:cubicBezTo>
                    <a:pt x="543" y="81"/>
                    <a:pt x="543" y="81"/>
                    <a:pt x="544" y="82"/>
                  </a:cubicBezTo>
                  <a:cubicBezTo>
                    <a:pt x="544" y="82"/>
                    <a:pt x="545" y="83"/>
                    <a:pt x="546" y="84"/>
                  </a:cubicBezTo>
                  <a:cubicBezTo>
                    <a:pt x="546" y="85"/>
                    <a:pt x="546" y="85"/>
                    <a:pt x="547" y="86"/>
                  </a:cubicBezTo>
                  <a:cubicBezTo>
                    <a:pt x="547" y="87"/>
                    <a:pt x="548" y="88"/>
                    <a:pt x="548" y="89"/>
                  </a:cubicBezTo>
                  <a:cubicBezTo>
                    <a:pt x="549" y="89"/>
                    <a:pt x="549" y="90"/>
                    <a:pt x="549" y="90"/>
                  </a:cubicBezTo>
                  <a:cubicBezTo>
                    <a:pt x="550" y="91"/>
                    <a:pt x="550" y="92"/>
                    <a:pt x="551" y="93"/>
                  </a:cubicBezTo>
                  <a:cubicBezTo>
                    <a:pt x="551" y="94"/>
                    <a:pt x="551" y="95"/>
                    <a:pt x="551" y="95"/>
                  </a:cubicBezTo>
                  <a:cubicBezTo>
                    <a:pt x="552" y="96"/>
                    <a:pt x="552" y="97"/>
                    <a:pt x="552" y="98"/>
                  </a:cubicBezTo>
                  <a:cubicBezTo>
                    <a:pt x="552" y="99"/>
                    <a:pt x="552" y="100"/>
                    <a:pt x="552" y="101"/>
                  </a:cubicBezTo>
                  <a:cubicBezTo>
                    <a:pt x="553" y="102"/>
                    <a:pt x="553" y="103"/>
                    <a:pt x="553" y="103"/>
                  </a:cubicBezTo>
                  <a:cubicBezTo>
                    <a:pt x="553" y="104"/>
                    <a:pt x="553" y="105"/>
                    <a:pt x="553" y="106"/>
                  </a:cubicBezTo>
                  <a:cubicBezTo>
                    <a:pt x="553" y="107"/>
                    <a:pt x="553" y="108"/>
                    <a:pt x="553" y="109"/>
                  </a:cubicBezTo>
                  <a:cubicBezTo>
                    <a:pt x="553" y="109"/>
                    <a:pt x="553" y="110"/>
                    <a:pt x="552" y="111"/>
                  </a:cubicBezTo>
                  <a:cubicBezTo>
                    <a:pt x="552" y="112"/>
                    <a:pt x="552" y="113"/>
                    <a:pt x="552" y="114"/>
                  </a:cubicBezTo>
                  <a:cubicBezTo>
                    <a:pt x="552" y="115"/>
                    <a:pt x="552" y="117"/>
                    <a:pt x="551" y="118"/>
                  </a:cubicBezTo>
                  <a:cubicBezTo>
                    <a:pt x="541" y="153"/>
                    <a:pt x="528" y="195"/>
                    <a:pt x="511" y="241"/>
                  </a:cubicBezTo>
                  <a:cubicBezTo>
                    <a:pt x="506" y="255"/>
                    <a:pt x="509" y="280"/>
                    <a:pt x="516" y="292"/>
                  </a:cubicBezTo>
                  <a:cubicBezTo>
                    <a:pt x="542" y="333"/>
                    <a:pt x="564" y="373"/>
                    <a:pt x="581" y="406"/>
                  </a:cubicBezTo>
                  <a:cubicBezTo>
                    <a:pt x="588" y="420"/>
                    <a:pt x="588" y="434"/>
                    <a:pt x="581" y="445"/>
                  </a:cubicBezTo>
                  <a:cubicBezTo>
                    <a:pt x="575" y="456"/>
                    <a:pt x="562" y="463"/>
                    <a:pt x="548" y="464"/>
                  </a:cubicBezTo>
                  <a:cubicBezTo>
                    <a:pt x="510" y="467"/>
                    <a:pt x="464" y="467"/>
                    <a:pt x="416" y="466"/>
                  </a:cubicBezTo>
                  <a:cubicBezTo>
                    <a:pt x="402" y="465"/>
                    <a:pt x="379" y="475"/>
                    <a:pt x="370" y="486"/>
                  </a:cubicBezTo>
                  <a:cubicBezTo>
                    <a:pt x="337" y="524"/>
                    <a:pt x="308" y="557"/>
                    <a:pt x="283" y="583"/>
                  </a:cubicBezTo>
                  <a:cubicBezTo>
                    <a:pt x="282" y="584"/>
                    <a:pt x="281" y="585"/>
                    <a:pt x="280" y="586"/>
                  </a:cubicBezTo>
                  <a:cubicBezTo>
                    <a:pt x="279" y="586"/>
                    <a:pt x="279" y="586"/>
                    <a:pt x="279" y="587"/>
                  </a:cubicBezTo>
                  <a:cubicBezTo>
                    <a:pt x="278" y="587"/>
                    <a:pt x="277" y="588"/>
                    <a:pt x="276" y="589"/>
                  </a:cubicBezTo>
                  <a:cubicBezTo>
                    <a:pt x="276" y="589"/>
                    <a:pt x="275" y="589"/>
                    <a:pt x="275" y="589"/>
                  </a:cubicBezTo>
                  <a:cubicBezTo>
                    <a:pt x="274" y="590"/>
                    <a:pt x="273" y="591"/>
                    <a:pt x="272" y="591"/>
                  </a:cubicBezTo>
                  <a:cubicBezTo>
                    <a:pt x="271" y="591"/>
                    <a:pt x="271" y="591"/>
                    <a:pt x="271" y="592"/>
                  </a:cubicBezTo>
                  <a:cubicBezTo>
                    <a:pt x="269" y="592"/>
                    <a:pt x="268" y="593"/>
                    <a:pt x="266" y="594"/>
                  </a:cubicBezTo>
                  <a:cubicBezTo>
                    <a:pt x="266" y="594"/>
                    <a:pt x="265" y="594"/>
                    <a:pt x="265" y="594"/>
                  </a:cubicBezTo>
                  <a:cubicBezTo>
                    <a:pt x="264" y="594"/>
                    <a:pt x="263" y="594"/>
                    <a:pt x="262" y="595"/>
                  </a:cubicBezTo>
                  <a:cubicBezTo>
                    <a:pt x="261" y="595"/>
                    <a:pt x="260" y="595"/>
                    <a:pt x="260" y="595"/>
                  </a:cubicBezTo>
                  <a:cubicBezTo>
                    <a:pt x="259" y="595"/>
                    <a:pt x="258" y="595"/>
                    <a:pt x="257" y="595"/>
                  </a:cubicBezTo>
                  <a:cubicBezTo>
                    <a:pt x="256" y="595"/>
                    <a:pt x="255" y="595"/>
                    <a:pt x="255" y="595"/>
                  </a:cubicBezTo>
                  <a:cubicBezTo>
                    <a:pt x="254" y="595"/>
                    <a:pt x="253" y="595"/>
                    <a:pt x="251" y="595"/>
                  </a:cubicBezTo>
                  <a:cubicBezTo>
                    <a:pt x="251" y="595"/>
                    <a:pt x="251" y="595"/>
                    <a:pt x="250" y="595"/>
                  </a:cubicBezTo>
                  <a:cubicBezTo>
                    <a:pt x="248" y="595"/>
                    <a:pt x="247" y="595"/>
                    <a:pt x="245" y="594"/>
                  </a:cubicBezTo>
                  <a:cubicBezTo>
                    <a:pt x="245" y="594"/>
                    <a:pt x="244" y="594"/>
                    <a:pt x="244" y="594"/>
                  </a:cubicBezTo>
                  <a:cubicBezTo>
                    <a:pt x="243" y="593"/>
                    <a:pt x="242" y="593"/>
                    <a:pt x="241" y="592"/>
                  </a:cubicBezTo>
                  <a:cubicBezTo>
                    <a:pt x="240" y="592"/>
                    <a:pt x="240" y="592"/>
                    <a:pt x="239" y="592"/>
                  </a:cubicBezTo>
                  <a:cubicBezTo>
                    <a:pt x="238" y="591"/>
                    <a:pt x="237" y="591"/>
                    <a:pt x="237" y="590"/>
                  </a:cubicBezTo>
                  <a:cubicBezTo>
                    <a:pt x="236" y="590"/>
                    <a:pt x="236" y="590"/>
                    <a:pt x="235" y="589"/>
                  </a:cubicBezTo>
                  <a:cubicBezTo>
                    <a:pt x="234" y="589"/>
                    <a:pt x="233" y="588"/>
                    <a:pt x="232" y="587"/>
                  </a:cubicBezTo>
                  <a:cubicBezTo>
                    <a:pt x="231" y="587"/>
                    <a:pt x="231" y="586"/>
                    <a:pt x="231" y="586"/>
                  </a:cubicBezTo>
                  <a:cubicBezTo>
                    <a:pt x="230" y="585"/>
                    <a:pt x="229" y="585"/>
                    <a:pt x="228" y="584"/>
                  </a:cubicBezTo>
                  <a:cubicBezTo>
                    <a:pt x="228" y="583"/>
                    <a:pt x="228" y="583"/>
                    <a:pt x="227" y="583"/>
                  </a:cubicBezTo>
                  <a:cubicBezTo>
                    <a:pt x="227" y="582"/>
                    <a:pt x="227" y="582"/>
                    <a:pt x="226" y="581"/>
                  </a:cubicBezTo>
                  <a:cubicBezTo>
                    <a:pt x="220" y="574"/>
                    <a:pt x="220" y="574"/>
                    <a:pt x="220" y="574"/>
                  </a:cubicBezTo>
                  <a:cubicBezTo>
                    <a:pt x="221" y="573"/>
                    <a:pt x="221" y="573"/>
                    <a:pt x="221" y="573"/>
                  </a:cubicBezTo>
                  <a:cubicBezTo>
                    <a:pt x="220" y="571"/>
                    <a:pt x="219" y="569"/>
                    <a:pt x="218" y="567"/>
                  </a:cubicBezTo>
                  <a:cubicBezTo>
                    <a:pt x="202" y="524"/>
                    <a:pt x="188" y="483"/>
                    <a:pt x="175" y="443"/>
                  </a:cubicBezTo>
                  <a:cubicBezTo>
                    <a:pt x="171" y="429"/>
                    <a:pt x="155" y="411"/>
                    <a:pt x="142" y="406"/>
                  </a:cubicBezTo>
                  <a:cubicBezTo>
                    <a:pt x="103" y="389"/>
                    <a:pt x="63" y="372"/>
                    <a:pt x="25" y="354"/>
                  </a:cubicBezTo>
                  <a:cubicBezTo>
                    <a:pt x="10" y="347"/>
                    <a:pt x="5" y="337"/>
                    <a:pt x="2" y="330"/>
                  </a:cubicBezTo>
                  <a:cubicBezTo>
                    <a:pt x="0" y="321"/>
                    <a:pt x="1" y="311"/>
                    <a:pt x="6" y="302"/>
                  </a:cubicBezTo>
                  <a:cubicBezTo>
                    <a:pt x="6" y="302"/>
                    <a:pt x="6" y="302"/>
                    <a:pt x="6" y="302"/>
                  </a:cubicBezTo>
                  <a:cubicBezTo>
                    <a:pt x="9" y="296"/>
                    <a:pt x="14" y="290"/>
                    <a:pt x="21" y="286"/>
                  </a:cubicBezTo>
                  <a:cubicBezTo>
                    <a:pt x="38" y="274"/>
                    <a:pt x="54" y="262"/>
                    <a:pt x="72" y="249"/>
                  </a:cubicBezTo>
                  <a:cubicBezTo>
                    <a:pt x="89" y="236"/>
                    <a:pt x="106" y="224"/>
                    <a:pt x="124" y="210"/>
                  </a:cubicBezTo>
                  <a:cubicBezTo>
                    <a:pt x="130" y="207"/>
                    <a:pt x="136" y="199"/>
                    <a:pt x="141" y="191"/>
                  </a:cubicBezTo>
                  <a:cubicBezTo>
                    <a:pt x="145" y="183"/>
                    <a:pt x="149" y="174"/>
                    <a:pt x="149" y="167"/>
                  </a:cubicBezTo>
                  <a:cubicBezTo>
                    <a:pt x="152" y="145"/>
                    <a:pt x="154" y="123"/>
                    <a:pt x="156" y="102"/>
                  </a:cubicBezTo>
                  <a:cubicBezTo>
                    <a:pt x="159" y="81"/>
                    <a:pt x="161" y="60"/>
                    <a:pt x="163" y="40"/>
                  </a:cubicBezTo>
                  <a:cubicBezTo>
                    <a:pt x="164" y="32"/>
                    <a:pt x="166" y="25"/>
                    <a:pt x="169" y="19"/>
                  </a:cubicBezTo>
                  <a:close/>
                </a:path>
              </a:pathLst>
            </a:custGeom>
            <a:solidFill>
              <a:schemeClr val="accent3"/>
            </a:solidFill>
            <a:ln w="57150">
              <a:solidFill>
                <a:srgbClr val="FFFFFF"/>
              </a:solidFill>
            </a:ln>
            <a:effectLst>
              <a:outerShdw blurRad="215900" dist="76200" dir="2700000" sx="101000" sy="101000" algn="tl" rotWithShape="0">
                <a:prstClr val="black">
                  <a:alpha val="27000"/>
                </a:prstClr>
              </a:outerShdw>
            </a:effectLst>
            <a:extLst/>
          </p:spPr>
          <p:txBody>
            <a:bodyPr lIns="113900" tIns="303733" anchor="ctr" anchorCtr="1">
              <a:normAutofit/>
            </a:bodyPr>
            <a:lstStyle/>
            <a:p>
              <a:pPr>
                <a:defRPr/>
              </a:pPr>
              <a:r>
                <a:rPr lang="en-US" altLang="zh-CN" dirty="0" err="1">
                  <a:solidFill>
                    <a:srgbClr val="FFFFFF"/>
                  </a:solidFill>
                </a:rPr>
                <a:t>Lorem</a:t>
              </a:r>
              <a:endParaRPr lang="zh-CN" altLang="en-US" dirty="0">
                <a:solidFill>
                  <a:srgbClr val="FFFFFF"/>
                </a:solidFill>
              </a:endParaRPr>
            </a:p>
          </p:txBody>
        </p:sp>
        <p:sp>
          <p:nvSpPr>
            <p:cNvPr id="2058" name="MH_Other_2">
              <a:extLst>
                <a:ext uri="{FF2B5EF4-FFF2-40B4-BE49-F238E27FC236}">
                  <a16:creationId xmlns:a16="http://schemas.microsoft.com/office/drawing/2014/main" id="{D877CB21-58B3-42F5-BDB5-D4065F3A7741}"/>
                </a:ext>
              </a:extLst>
            </p:cNvPr>
            <p:cNvSpPr>
              <a:spLocks/>
            </p:cNvSpPr>
            <p:nvPr>
              <p:custDataLst>
                <p:tags r:id="rId11"/>
              </p:custDataLst>
            </p:nvPr>
          </p:nvSpPr>
          <p:spPr bwMode="auto">
            <a:xfrm>
              <a:off x="7710272" y="4289754"/>
              <a:ext cx="279596" cy="246110"/>
            </a:xfrm>
            <a:custGeom>
              <a:avLst/>
              <a:gdLst>
                <a:gd name="T0" fmla="*/ 2147483646 w 101"/>
                <a:gd name="T1" fmla="*/ 2147483646 h 89"/>
                <a:gd name="T2" fmla="*/ 2147483646 w 101"/>
                <a:gd name="T3" fmla="*/ 2147483646 h 89"/>
                <a:gd name="T4" fmla="*/ 2147483646 w 101"/>
                <a:gd name="T5" fmla="*/ 2147483646 h 89"/>
                <a:gd name="T6" fmla="*/ 0 w 101"/>
                <a:gd name="T7" fmla="*/ 2147483646 h 89"/>
                <a:gd name="T8" fmla="*/ 2147483646 w 101"/>
                <a:gd name="T9" fmla="*/ 2147483646 h 89"/>
                <a:gd name="T10" fmla="*/ 2147483646 w 101"/>
                <a:gd name="T11" fmla="*/ 0 h 89"/>
                <a:gd name="T12" fmla="*/ 2147483646 w 101"/>
                <a:gd name="T13" fmla="*/ 0 h 89"/>
                <a:gd name="T14" fmla="*/ 2147483646 w 101"/>
                <a:gd name="T15" fmla="*/ 2147483646 h 89"/>
                <a:gd name="T16" fmla="*/ 2147483646 w 101"/>
                <a:gd name="T17" fmla="*/ 2147483646 h 89"/>
                <a:gd name="T18" fmla="*/ 2147483646 w 101"/>
                <a:gd name="T19" fmla="*/ 2147483646 h 89"/>
                <a:gd name="T20" fmla="*/ 2147483646 w 101"/>
                <a:gd name="T21" fmla="*/ 2147483646 h 89"/>
                <a:gd name="T22" fmla="*/ 2147483646 w 101"/>
                <a:gd name="T23" fmla="*/ 2147483646 h 89"/>
                <a:gd name="T24" fmla="*/ 2147483646 w 101"/>
                <a:gd name="T25" fmla="*/ 2147483646 h 89"/>
                <a:gd name="T26" fmla="*/ 2147483646 w 101"/>
                <a:gd name="T27" fmla="*/ 2147483646 h 89"/>
                <a:gd name="T28" fmla="*/ 2147483646 w 101"/>
                <a:gd name="T29" fmla="*/ 2147483646 h 89"/>
                <a:gd name="T30" fmla="*/ 2147483646 w 101"/>
                <a:gd name="T31" fmla="*/ 2147483646 h 89"/>
                <a:gd name="T32" fmla="*/ 2147483646 w 101"/>
                <a:gd name="T33" fmla="*/ 2147483646 h 89"/>
                <a:gd name="T34" fmla="*/ 2147483646 w 101"/>
                <a:gd name="T35" fmla="*/ 2147483646 h 89"/>
                <a:gd name="T36" fmla="*/ 2147483646 w 101"/>
                <a:gd name="T37" fmla="*/ 2147483646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1" h="89">
                  <a:moveTo>
                    <a:pt x="48" y="89"/>
                  </a:moveTo>
                  <a:cubicBezTo>
                    <a:pt x="44" y="88"/>
                    <a:pt x="41" y="86"/>
                    <a:pt x="38" y="84"/>
                  </a:cubicBezTo>
                  <a:cubicBezTo>
                    <a:pt x="29" y="78"/>
                    <a:pt x="19" y="70"/>
                    <a:pt x="12" y="60"/>
                  </a:cubicBezTo>
                  <a:cubicBezTo>
                    <a:pt x="4" y="50"/>
                    <a:pt x="0" y="39"/>
                    <a:pt x="0" y="26"/>
                  </a:cubicBezTo>
                  <a:cubicBezTo>
                    <a:pt x="0" y="17"/>
                    <a:pt x="3" y="9"/>
                    <a:pt x="9" y="4"/>
                  </a:cubicBezTo>
                  <a:cubicBezTo>
                    <a:pt x="12" y="2"/>
                    <a:pt x="15" y="1"/>
                    <a:pt x="19" y="0"/>
                  </a:cubicBezTo>
                  <a:cubicBezTo>
                    <a:pt x="21" y="0"/>
                    <a:pt x="23" y="0"/>
                    <a:pt x="24" y="0"/>
                  </a:cubicBezTo>
                  <a:cubicBezTo>
                    <a:pt x="27" y="0"/>
                    <a:pt x="29" y="0"/>
                    <a:pt x="32" y="1"/>
                  </a:cubicBezTo>
                  <a:cubicBezTo>
                    <a:pt x="38" y="3"/>
                    <a:pt x="43" y="7"/>
                    <a:pt x="49" y="12"/>
                  </a:cubicBezTo>
                  <a:cubicBezTo>
                    <a:pt x="50" y="12"/>
                    <a:pt x="50" y="12"/>
                    <a:pt x="50" y="12"/>
                  </a:cubicBezTo>
                  <a:cubicBezTo>
                    <a:pt x="51" y="12"/>
                    <a:pt x="51" y="12"/>
                    <a:pt x="51" y="12"/>
                  </a:cubicBezTo>
                  <a:cubicBezTo>
                    <a:pt x="57" y="7"/>
                    <a:pt x="63" y="3"/>
                    <a:pt x="69" y="2"/>
                  </a:cubicBezTo>
                  <a:cubicBezTo>
                    <a:pt x="72" y="1"/>
                    <a:pt x="74" y="1"/>
                    <a:pt x="77" y="1"/>
                  </a:cubicBezTo>
                  <a:cubicBezTo>
                    <a:pt x="79" y="1"/>
                    <a:pt x="80" y="1"/>
                    <a:pt x="82" y="1"/>
                  </a:cubicBezTo>
                  <a:cubicBezTo>
                    <a:pt x="86" y="2"/>
                    <a:pt x="89" y="4"/>
                    <a:pt x="92" y="6"/>
                  </a:cubicBezTo>
                  <a:cubicBezTo>
                    <a:pt x="98" y="11"/>
                    <a:pt x="101" y="19"/>
                    <a:pt x="100" y="28"/>
                  </a:cubicBezTo>
                  <a:cubicBezTo>
                    <a:pt x="99" y="41"/>
                    <a:pt x="94" y="52"/>
                    <a:pt x="86" y="62"/>
                  </a:cubicBezTo>
                  <a:cubicBezTo>
                    <a:pt x="78" y="71"/>
                    <a:pt x="68" y="79"/>
                    <a:pt x="58" y="84"/>
                  </a:cubicBezTo>
                  <a:cubicBezTo>
                    <a:pt x="55" y="86"/>
                    <a:pt x="52" y="88"/>
                    <a:pt x="48"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 name="组合 6">
            <a:extLst>
              <a:ext uri="{FF2B5EF4-FFF2-40B4-BE49-F238E27FC236}">
                <a16:creationId xmlns:a16="http://schemas.microsoft.com/office/drawing/2014/main" id="{1A1FCD04-5769-4BFA-B532-C2F25FA5E709}"/>
              </a:ext>
            </a:extLst>
          </p:cNvPr>
          <p:cNvGrpSpPr/>
          <p:nvPr/>
        </p:nvGrpSpPr>
        <p:grpSpPr>
          <a:xfrm>
            <a:off x="2920776" y="2770466"/>
            <a:ext cx="1157224" cy="1170384"/>
            <a:chOff x="4107341" y="3894637"/>
            <a:chExt cx="1627346" cy="1645762"/>
          </a:xfrm>
        </p:grpSpPr>
        <p:sp>
          <p:nvSpPr>
            <p:cNvPr id="34" name="MH_SubTitle_5">
              <a:extLst>
                <a:ext uri="{FF2B5EF4-FFF2-40B4-BE49-F238E27FC236}">
                  <a16:creationId xmlns:a16="http://schemas.microsoft.com/office/drawing/2014/main" id="{78BFAA8A-307C-4F4F-B7D6-40879A9BD997}"/>
                </a:ext>
              </a:extLst>
            </p:cNvPr>
            <p:cNvSpPr>
              <a:spLocks/>
            </p:cNvSpPr>
            <p:nvPr>
              <p:custDataLst>
                <p:tags r:id="rId8"/>
              </p:custDataLst>
            </p:nvPr>
          </p:nvSpPr>
          <p:spPr bwMode="auto">
            <a:xfrm>
              <a:off x="4107341" y="3894637"/>
              <a:ext cx="1627346" cy="1645762"/>
            </a:xfrm>
            <a:custGeom>
              <a:avLst/>
              <a:gdLst>
                <a:gd name="T0" fmla="*/ 586 w 588"/>
                <a:gd name="T1" fmla="*/ 330 h 595"/>
                <a:gd name="T2" fmla="*/ 446 w 588"/>
                <a:gd name="T3" fmla="*/ 406 h 595"/>
                <a:gd name="T4" fmla="*/ 370 w 588"/>
                <a:gd name="T5" fmla="*/ 567 h 595"/>
                <a:gd name="T6" fmla="*/ 361 w 588"/>
                <a:gd name="T7" fmla="*/ 589 h 595"/>
                <a:gd name="T8" fmla="*/ 340 w 588"/>
                <a:gd name="T9" fmla="*/ 595 h 595"/>
                <a:gd name="T10" fmla="*/ 335 w 588"/>
                <a:gd name="T11" fmla="*/ 595 h 595"/>
                <a:gd name="T12" fmla="*/ 330 w 588"/>
                <a:gd name="T13" fmla="*/ 595 h 595"/>
                <a:gd name="T14" fmla="*/ 325 w 588"/>
                <a:gd name="T15" fmla="*/ 594 h 595"/>
                <a:gd name="T16" fmla="*/ 320 w 588"/>
                <a:gd name="T17" fmla="*/ 593 h 595"/>
                <a:gd name="T18" fmla="*/ 315 w 588"/>
                <a:gd name="T19" fmla="*/ 590 h 595"/>
                <a:gd name="T20" fmla="*/ 311 w 588"/>
                <a:gd name="T21" fmla="*/ 588 h 595"/>
                <a:gd name="T22" fmla="*/ 305 w 588"/>
                <a:gd name="T23" fmla="*/ 583 h 595"/>
                <a:gd name="T24" fmla="*/ 172 w 588"/>
                <a:gd name="T25" fmla="*/ 466 h 595"/>
                <a:gd name="T26" fmla="*/ 7 w 588"/>
                <a:gd name="T27" fmla="*/ 445 h 595"/>
                <a:gd name="T28" fmla="*/ 72 w 588"/>
                <a:gd name="T29" fmla="*/ 292 h 595"/>
                <a:gd name="T30" fmla="*/ 37 w 588"/>
                <a:gd name="T31" fmla="*/ 119 h 595"/>
                <a:gd name="T32" fmla="*/ 36 w 588"/>
                <a:gd name="T33" fmla="*/ 113 h 595"/>
                <a:gd name="T34" fmla="*/ 35 w 588"/>
                <a:gd name="T35" fmla="*/ 108 h 595"/>
                <a:gd name="T36" fmla="*/ 35 w 588"/>
                <a:gd name="T37" fmla="*/ 103 h 595"/>
                <a:gd name="T38" fmla="*/ 36 w 588"/>
                <a:gd name="T39" fmla="*/ 97 h 595"/>
                <a:gd name="T40" fmla="*/ 38 w 588"/>
                <a:gd name="T41" fmla="*/ 92 h 595"/>
                <a:gd name="T42" fmla="*/ 40 w 588"/>
                <a:gd name="T43" fmla="*/ 88 h 595"/>
                <a:gd name="T44" fmla="*/ 43 w 588"/>
                <a:gd name="T45" fmla="*/ 84 h 595"/>
                <a:gd name="T46" fmla="*/ 47 w 588"/>
                <a:gd name="T47" fmla="*/ 79 h 595"/>
                <a:gd name="T48" fmla="*/ 51 w 588"/>
                <a:gd name="T49" fmla="*/ 76 h 595"/>
                <a:gd name="T50" fmla="*/ 55 w 588"/>
                <a:gd name="T51" fmla="*/ 74 h 595"/>
                <a:gd name="T52" fmla="*/ 60 w 588"/>
                <a:gd name="T53" fmla="*/ 72 h 595"/>
                <a:gd name="T54" fmla="*/ 65 w 588"/>
                <a:gd name="T55" fmla="*/ 70 h 595"/>
                <a:gd name="T56" fmla="*/ 76 w 588"/>
                <a:gd name="T57" fmla="*/ 68 h 595"/>
                <a:gd name="T58" fmla="*/ 83 w 588"/>
                <a:gd name="T59" fmla="*/ 70 h 595"/>
                <a:gd name="T60" fmla="*/ 261 w 588"/>
                <a:gd name="T61" fmla="*/ 85 h 595"/>
                <a:gd name="T62" fmla="*/ 396 w 588"/>
                <a:gd name="T63" fmla="*/ 2 h 595"/>
                <a:gd name="T64" fmla="*/ 419 w 588"/>
                <a:gd name="T65" fmla="*/ 19 h 595"/>
                <a:gd name="T66" fmla="*/ 432 w 588"/>
                <a:gd name="T67" fmla="*/ 102 h 595"/>
                <a:gd name="T68" fmla="*/ 447 w 588"/>
                <a:gd name="T69" fmla="*/ 191 h 595"/>
                <a:gd name="T70" fmla="*/ 516 w 588"/>
                <a:gd name="T71" fmla="*/ 249 h 595"/>
                <a:gd name="T72" fmla="*/ 582 w 588"/>
                <a:gd name="T73" fmla="*/ 30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8" h="595">
                  <a:moveTo>
                    <a:pt x="582" y="302"/>
                  </a:moveTo>
                  <a:cubicBezTo>
                    <a:pt x="587" y="311"/>
                    <a:pt x="588" y="321"/>
                    <a:pt x="586" y="330"/>
                  </a:cubicBezTo>
                  <a:cubicBezTo>
                    <a:pt x="583" y="337"/>
                    <a:pt x="578" y="347"/>
                    <a:pt x="563" y="354"/>
                  </a:cubicBezTo>
                  <a:cubicBezTo>
                    <a:pt x="524" y="372"/>
                    <a:pt x="485" y="389"/>
                    <a:pt x="446" y="406"/>
                  </a:cubicBezTo>
                  <a:cubicBezTo>
                    <a:pt x="433" y="411"/>
                    <a:pt x="417" y="429"/>
                    <a:pt x="413" y="443"/>
                  </a:cubicBezTo>
                  <a:cubicBezTo>
                    <a:pt x="400" y="483"/>
                    <a:pt x="386" y="524"/>
                    <a:pt x="370" y="567"/>
                  </a:cubicBezTo>
                  <a:cubicBezTo>
                    <a:pt x="368" y="573"/>
                    <a:pt x="364" y="579"/>
                    <a:pt x="360" y="583"/>
                  </a:cubicBezTo>
                  <a:cubicBezTo>
                    <a:pt x="361" y="589"/>
                    <a:pt x="361" y="589"/>
                    <a:pt x="361" y="589"/>
                  </a:cubicBezTo>
                  <a:cubicBezTo>
                    <a:pt x="342" y="594"/>
                    <a:pt x="342" y="594"/>
                    <a:pt x="342" y="594"/>
                  </a:cubicBezTo>
                  <a:cubicBezTo>
                    <a:pt x="342" y="594"/>
                    <a:pt x="341" y="595"/>
                    <a:pt x="340" y="595"/>
                  </a:cubicBezTo>
                  <a:cubicBezTo>
                    <a:pt x="340" y="595"/>
                    <a:pt x="339" y="595"/>
                    <a:pt x="337" y="595"/>
                  </a:cubicBezTo>
                  <a:cubicBezTo>
                    <a:pt x="337" y="595"/>
                    <a:pt x="336" y="595"/>
                    <a:pt x="335" y="595"/>
                  </a:cubicBezTo>
                  <a:cubicBezTo>
                    <a:pt x="334" y="595"/>
                    <a:pt x="333" y="595"/>
                    <a:pt x="332" y="595"/>
                  </a:cubicBezTo>
                  <a:cubicBezTo>
                    <a:pt x="331" y="595"/>
                    <a:pt x="331" y="595"/>
                    <a:pt x="330" y="595"/>
                  </a:cubicBezTo>
                  <a:cubicBezTo>
                    <a:pt x="329" y="595"/>
                    <a:pt x="328" y="595"/>
                    <a:pt x="327" y="595"/>
                  </a:cubicBezTo>
                  <a:cubicBezTo>
                    <a:pt x="326" y="595"/>
                    <a:pt x="325" y="595"/>
                    <a:pt x="325" y="594"/>
                  </a:cubicBezTo>
                  <a:cubicBezTo>
                    <a:pt x="324" y="594"/>
                    <a:pt x="323" y="594"/>
                    <a:pt x="322" y="594"/>
                  </a:cubicBezTo>
                  <a:cubicBezTo>
                    <a:pt x="321" y="593"/>
                    <a:pt x="320" y="593"/>
                    <a:pt x="320" y="593"/>
                  </a:cubicBezTo>
                  <a:cubicBezTo>
                    <a:pt x="319" y="592"/>
                    <a:pt x="318" y="592"/>
                    <a:pt x="317" y="592"/>
                  </a:cubicBezTo>
                  <a:cubicBezTo>
                    <a:pt x="316" y="591"/>
                    <a:pt x="316" y="591"/>
                    <a:pt x="315" y="590"/>
                  </a:cubicBezTo>
                  <a:cubicBezTo>
                    <a:pt x="314" y="590"/>
                    <a:pt x="313" y="590"/>
                    <a:pt x="313" y="589"/>
                  </a:cubicBezTo>
                  <a:cubicBezTo>
                    <a:pt x="312" y="589"/>
                    <a:pt x="311" y="588"/>
                    <a:pt x="311" y="588"/>
                  </a:cubicBezTo>
                  <a:cubicBezTo>
                    <a:pt x="310" y="587"/>
                    <a:pt x="309" y="587"/>
                    <a:pt x="309" y="586"/>
                  </a:cubicBezTo>
                  <a:cubicBezTo>
                    <a:pt x="307" y="585"/>
                    <a:pt x="306" y="584"/>
                    <a:pt x="305" y="583"/>
                  </a:cubicBezTo>
                  <a:cubicBezTo>
                    <a:pt x="280" y="557"/>
                    <a:pt x="251" y="524"/>
                    <a:pt x="218" y="486"/>
                  </a:cubicBezTo>
                  <a:cubicBezTo>
                    <a:pt x="209" y="475"/>
                    <a:pt x="186" y="465"/>
                    <a:pt x="172" y="466"/>
                  </a:cubicBezTo>
                  <a:cubicBezTo>
                    <a:pt x="124" y="467"/>
                    <a:pt x="78" y="467"/>
                    <a:pt x="41" y="465"/>
                  </a:cubicBezTo>
                  <a:cubicBezTo>
                    <a:pt x="26" y="463"/>
                    <a:pt x="13" y="456"/>
                    <a:pt x="7" y="445"/>
                  </a:cubicBezTo>
                  <a:cubicBezTo>
                    <a:pt x="0" y="434"/>
                    <a:pt x="0" y="420"/>
                    <a:pt x="7" y="407"/>
                  </a:cubicBezTo>
                  <a:cubicBezTo>
                    <a:pt x="24" y="373"/>
                    <a:pt x="46" y="333"/>
                    <a:pt x="72" y="292"/>
                  </a:cubicBezTo>
                  <a:cubicBezTo>
                    <a:pt x="79" y="280"/>
                    <a:pt x="82" y="255"/>
                    <a:pt x="77" y="241"/>
                  </a:cubicBezTo>
                  <a:cubicBezTo>
                    <a:pt x="60" y="195"/>
                    <a:pt x="47" y="153"/>
                    <a:pt x="37" y="119"/>
                  </a:cubicBezTo>
                  <a:cubicBezTo>
                    <a:pt x="37" y="117"/>
                    <a:pt x="36" y="115"/>
                    <a:pt x="36" y="114"/>
                  </a:cubicBezTo>
                  <a:cubicBezTo>
                    <a:pt x="36" y="113"/>
                    <a:pt x="36" y="113"/>
                    <a:pt x="36" y="113"/>
                  </a:cubicBezTo>
                  <a:cubicBezTo>
                    <a:pt x="36" y="111"/>
                    <a:pt x="35" y="110"/>
                    <a:pt x="35" y="109"/>
                  </a:cubicBezTo>
                  <a:cubicBezTo>
                    <a:pt x="35" y="109"/>
                    <a:pt x="35" y="108"/>
                    <a:pt x="35" y="108"/>
                  </a:cubicBezTo>
                  <a:cubicBezTo>
                    <a:pt x="35" y="107"/>
                    <a:pt x="35" y="105"/>
                    <a:pt x="35" y="104"/>
                  </a:cubicBezTo>
                  <a:cubicBezTo>
                    <a:pt x="35" y="104"/>
                    <a:pt x="35" y="104"/>
                    <a:pt x="35" y="103"/>
                  </a:cubicBezTo>
                  <a:cubicBezTo>
                    <a:pt x="35" y="101"/>
                    <a:pt x="36" y="100"/>
                    <a:pt x="36" y="98"/>
                  </a:cubicBezTo>
                  <a:cubicBezTo>
                    <a:pt x="36" y="98"/>
                    <a:pt x="36" y="97"/>
                    <a:pt x="36" y="97"/>
                  </a:cubicBezTo>
                  <a:cubicBezTo>
                    <a:pt x="37" y="96"/>
                    <a:pt x="37" y="95"/>
                    <a:pt x="37" y="94"/>
                  </a:cubicBezTo>
                  <a:cubicBezTo>
                    <a:pt x="37" y="93"/>
                    <a:pt x="38" y="93"/>
                    <a:pt x="38" y="92"/>
                  </a:cubicBezTo>
                  <a:cubicBezTo>
                    <a:pt x="38" y="91"/>
                    <a:pt x="39" y="90"/>
                    <a:pt x="39" y="89"/>
                  </a:cubicBezTo>
                  <a:cubicBezTo>
                    <a:pt x="39" y="89"/>
                    <a:pt x="40" y="88"/>
                    <a:pt x="40" y="88"/>
                  </a:cubicBezTo>
                  <a:cubicBezTo>
                    <a:pt x="41" y="87"/>
                    <a:pt x="41" y="86"/>
                    <a:pt x="42" y="85"/>
                  </a:cubicBezTo>
                  <a:cubicBezTo>
                    <a:pt x="42" y="84"/>
                    <a:pt x="42" y="84"/>
                    <a:pt x="43" y="84"/>
                  </a:cubicBezTo>
                  <a:cubicBezTo>
                    <a:pt x="44" y="82"/>
                    <a:pt x="45" y="81"/>
                    <a:pt x="46" y="80"/>
                  </a:cubicBezTo>
                  <a:cubicBezTo>
                    <a:pt x="46" y="80"/>
                    <a:pt x="47" y="79"/>
                    <a:pt x="47" y="79"/>
                  </a:cubicBezTo>
                  <a:cubicBezTo>
                    <a:pt x="48" y="78"/>
                    <a:pt x="49" y="78"/>
                    <a:pt x="50" y="77"/>
                  </a:cubicBezTo>
                  <a:cubicBezTo>
                    <a:pt x="50" y="77"/>
                    <a:pt x="50" y="76"/>
                    <a:pt x="51" y="76"/>
                  </a:cubicBezTo>
                  <a:cubicBezTo>
                    <a:pt x="52" y="75"/>
                    <a:pt x="53" y="75"/>
                    <a:pt x="54" y="74"/>
                  </a:cubicBezTo>
                  <a:cubicBezTo>
                    <a:pt x="54" y="74"/>
                    <a:pt x="55" y="74"/>
                    <a:pt x="55" y="74"/>
                  </a:cubicBezTo>
                  <a:cubicBezTo>
                    <a:pt x="56" y="73"/>
                    <a:pt x="58" y="72"/>
                    <a:pt x="59" y="72"/>
                  </a:cubicBezTo>
                  <a:cubicBezTo>
                    <a:pt x="59" y="72"/>
                    <a:pt x="60" y="72"/>
                    <a:pt x="60" y="72"/>
                  </a:cubicBezTo>
                  <a:cubicBezTo>
                    <a:pt x="61" y="71"/>
                    <a:pt x="62" y="71"/>
                    <a:pt x="63" y="71"/>
                  </a:cubicBezTo>
                  <a:cubicBezTo>
                    <a:pt x="64" y="70"/>
                    <a:pt x="64" y="70"/>
                    <a:pt x="65" y="70"/>
                  </a:cubicBezTo>
                  <a:cubicBezTo>
                    <a:pt x="65" y="70"/>
                    <a:pt x="66" y="70"/>
                    <a:pt x="67" y="70"/>
                  </a:cubicBezTo>
                  <a:cubicBezTo>
                    <a:pt x="76" y="68"/>
                    <a:pt x="76" y="68"/>
                    <a:pt x="76" y="68"/>
                  </a:cubicBezTo>
                  <a:cubicBezTo>
                    <a:pt x="77" y="69"/>
                    <a:pt x="77" y="69"/>
                    <a:pt x="77" y="69"/>
                  </a:cubicBezTo>
                  <a:cubicBezTo>
                    <a:pt x="79" y="69"/>
                    <a:pt x="81" y="70"/>
                    <a:pt x="83" y="70"/>
                  </a:cubicBezTo>
                  <a:cubicBezTo>
                    <a:pt x="129" y="77"/>
                    <a:pt x="171" y="86"/>
                    <a:pt x="211" y="95"/>
                  </a:cubicBezTo>
                  <a:cubicBezTo>
                    <a:pt x="226" y="98"/>
                    <a:pt x="250" y="93"/>
                    <a:pt x="261" y="85"/>
                  </a:cubicBezTo>
                  <a:cubicBezTo>
                    <a:pt x="295" y="59"/>
                    <a:pt x="330" y="34"/>
                    <a:pt x="365" y="9"/>
                  </a:cubicBezTo>
                  <a:cubicBezTo>
                    <a:pt x="377" y="0"/>
                    <a:pt x="389" y="0"/>
                    <a:pt x="396" y="2"/>
                  </a:cubicBezTo>
                  <a:cubicBezTo>
                    <a:pt x="406" y="4"/>
                    <a:pt x="414" y="10"/>
                    <a:pt x="419" y="19"/>
                  </a:cubicBezTo>
                  <a:cubicBezTo>
                    <a:pt x="419" y="19"/>
                    <a:pt x="419" y="19"/>
                    <a:pt x="419" y="19"/>
                  </a:cubicBezTo>
                  <a:cubicBezTo>
                    <a:pt x="422" y="25"/>
                    <a:pt x="424" y="32"/>
                    <a:pt x="425" y="40"/>
                  </a:cubicBezTo>
                  <a:cubicBezTo>
                    <a:pt x="427" y="60"/>
                    <a:pt x="429" y="81"/>
                    <a:pt x="432" y="102"/>
                  </a:cubicBezTo>
                  <a:cubicBezTo>
                    <a:pt x="434" y="123"/>
                    <a:pt x="436" y="145"/>
                    <a:pt x="439" y="167"/>
                  </a:cubicBezTo>
                  <a:cubicBezTo>
                    <a:pt x="439" y="174"/>
                    <a:pt x="443" y="183"/>
                    <a:pt x="447" y="191"/>
                  </a:cubicBezTo>
                  <a:cubicBezTo>
                    <a:pt x="452" y="199"/>
                    <a:pt x="458" y="207"/>
                    <a:pt x="464" y="210"/>
                  </a:cubicBezTo>
                  <a:cubicBezTo>
                    <a:pt x="482" y="224"/>
                    <a:pt x="499" y="236"/>
                    <a:pt x="516" y="249"/>
                  </a:cubicBezTo>
                  <a:cubicBezTo>
                    <a:pt x="534" y="262"/>
                    <a:pt x="550" y="274"/>
                    <a:pt x="567" y="286"/>
                  </a:cubicBezTo>
                  <a:cubicBezTo>
                    <a:pt x="574" y="290"/>
                    <a:pt x="579" y="296"/>
                    <a:pt x="582" y="302"/>
                  </a:cubicBezTo>
                  <a:close/>
                </a:path>
              </a:pathLst>
            </a:custGeom>
            <a:solidFill>
              <a:schemeClr val="accent2"/>
            </a:solidFill>
            <a:ln w="57150">
              <a:solidFill>
                <a:srgbClr val="FFFFFF"/>
              </a:solidFill>
            </a:ln>
            <a:effectLst>
              <a:outerShdw blurRad="215900" dist="76200" dir="2700000" sx="101000" sy="101000" algn="tl" rotWithShape="0">
                <a:prstClr val="black">
                  <a:alpha val="27000"/>
                </a:prstClr>
              </a:outerShdw>
            </a:effectLst>
            <a:extLst/>
          </p:spPr>
          <p:txBody>
            <a:bodyPr lIns="0" tIns="303733" anchor="ctr" anchorCtr="1">
              <a:normAutofit/>
            </a:bodyPr>
            <a:lstStyle/>
            <a:p>
              <a:pPr>
                <a:defRPr/>
              </a:pPr>
              <a:r>
                <a:rPr lang="en-US" altLang="zh-CN" dirty="0" err="1">
                  <a:solidFill>
                    <a:srgbClr val="FFFFFF"/>
                  </a:solidFill>
                </a:rPr>
                <a:t>Lorem</a:t>
              </a:r>
              <a:endParaRPr lang="zh-CN" altLang="en-US" dirty="0">
                <a:solidFill>
                  <a:srgbClr val="FFFFFF"/>
                </a:solidFill>
              </a:endParaRPr>
            </a:p>
          </p:txBody>
        </p:sp>
        <p:sp>
          <p:nvSpPr>
            <p:cNvPr id="2059" name="MH_Other_3">
              <a:extLst>
                <a:ext uri="{FF2B5EF4-FFF2-40B4-BE49-F238E27FC236}">
                  <a16:creationId xmlns:a16="http://schemas.microsoft.com/office/drawing/2014/main" id="{49D9C7CB-8806-4959-88AC-8AA21B11ABB1}"/>
                </a:ext>
              </a:extLst>
            </p:cNvPr>
            <p:cNvSpPr>
              <a:spLocks noEditPoints="1"/>
            </p:cNvSpPr>
            <p:nvPr>
              <p:custDataLst>
                <p:tags r:id="rId9"/>
              </p:custDataLst>
            </p:nvPr>
          </p:nvSpPr>
          <p:spPr bwMode="auto">
            <a:xfrm>
              <a:off x="4688297" y="4353375"/>
              <a:ext cx="237740" cy="249459"/>
            </a:xfrm>
            <a:custGeom>
              <a:avLst/>
              <a:gdLst>
                <a:gd name="T0" fmla="*/ 2147483646 w 86"/>
                <a:gd name="T1" fmla="*/ 0 h 90"/>
                <a:gd name="T2" fmla="*/ 2147483646 w 86"/>
                <a:gd name="T3" fmla="*/ 2147483646 h 90"/>
                <a:gd name="T4" fmla="*/ 2147483646 w 86"/>
                <a:gd name="T5" fmla="*/ 2147483646 h 90"/>
                <a:gd name="T6" fmla="*/ 2147483646 w 86"/>
                <a:gd name="T7" fmla="*/ 2147483646 h 90"/>
                <a:gd name="T8" fmla="*/ 0 w 86"/>
                <a:gd name="T9" fmla="*/ 2147483646 h 90"/>
                <a:gd name="T10" fmla="*/ 2147483646 w 86"/>
                <a:gd name="T11" fmla="*/ 2147483646 h 90"/>
                <a:gd name="T12" fmla="*/ 2147483646 w 86"/>
                <a:gd name="T13" fmla="*/ 2147483646 h 90"/>
                <a:gd name="T14" fmla="*/ 2147483646 w 86"/>
                <a:gd name="T15" fmla="*/ 2147483646 h 90"/>
                <a:gd name="T16" fmla="*/ 2147483646 w 86"/>
                <a:gd name="T17" fmla="*/ 2147483646 h 90"/>
                <a:gd name="T18" fmla="*/ 2147483646 w 86"/>
                <a:gd name="T19" fmla="*/ 2147483646 h 90"/>
                <a:gd name="T20" fmla="*/ 2147483646 w 86"/>
                <a:gd name="T21" fmla="*/ 0 h 90"/>
                <a:gd name="T22" fmla="*/ 2147483646 w 86"/>
                <a:gd name="T23" fmla="*/ 2147483646 h 90"/>
                <a:gd name="T24" fmla="*/ 2147483646 w 86"/>
                <a:gd name="T25" fmla="*/ 2147483646 h 90"/>
                <a:gd name="T26" fmla="*/ 2147483646 w 86"/>
                <a:gd name="T27" fmla="*/ 2147483646 h 90"/>
                <a:gd name="T28" fmla="*/ 2147483646 w 86"/>
                <a:gd name="T29" fmla="*/ 2147483646 h 90"/>
                <a:gd name="T30" fmla="*/ 2147483646 w 86"/>
                <a:gd name="T31" fmla="*/ 2147483646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6" h="90">
                  <a:moveTo>
                    <a:pt x="50" y="0"/>
                  </a:moveTo>
                  <a:cubicBezTo>
                    <a:pt x="30" y="0"/>
                    <a:pt x="14" y="16"/>
                    <a:pt x="14" y="36"/>
                  </a:cubicBezTo>
                  <a:cubicBezTo>
                    <a:pt x="14" y="45"/>
                    <a:pt x="18" y="54"/>
                    <a:pt x="23" y="60"/>
                  </a:cubicBezTo>
                  <a:cubicBezTo>
                    <a:pt x="2" y="82"/>
                    <a:pt x="2" y="82"/>
                    <a:pt x="2" y="82"/>
                  </a:cubicBezTo>
                  <a:cubicBezTo>
                    <a:pt x="1" y="83"/>
                    <a:pt x="0" y="84"/>
                    <a:pt x="0" y="85"/>
                  </a:cubicBezTo>
                  <a:cubicBezTo>
                    <a:pt x="0" y="86"/>
                    <a:pt x="1" y="88"/>
                    <a:pt x="2" y="88"/>
                  </a:cubicBezTo>
                  <a:cubicBezTo>
                    <a:pt x="3" y="90"/>
                    <a:pt x="6" y="90"/>
                    <a:pt x="8" y="88"/>
                  </a:cubicBezTo>
                  <a:cubicBezTo>
                    <a:pt x="30" y="66"/>
                    <a:pt x="30" y="66"/>
                    <a:pt x="30" y="66"/>
                  </a:cubicBezTo>
                  <a:cubicBezTo>
                    <a:pt x="36" y="70"/>
                    <a:pt x="43" y="72"/>
                    <a:pt x="50" y="72"/>
                  </a:cubicBezTo>
                  <a:cubicBezTo>
                    <a:pt x="70" y="72"/>
                    <a:pt x="86" y="56"/>
                    <a:pt x="86" y="36"/>
                  </a:cubicBezTo>
                  <a:cubicBezTo>
                    <a:pt x="86" y="16"/>
                    <a:pt x="70" y="0"/>
                    <a:pt x="50" y="0"/>
                  </a:cubicBezTo>
                  <a:close/>
                  <a:moveTo>
                    <a:pt x="50" y="6"/>
                  </a:moveTo>
                  <a:cubicBezTo>
                    <a:pt x="67" y="6"/>
                    <a:pt x="80" y="20"/>
                    <a:pt x="80" y="36"/>
                  </a:cubicBezTo>
                  <a:cubicBezTo>
                    <a:pt x="80" y="53"/>
                    <a:pt x="67" y="66"/>
                    <a:pt x="50" y="66"/>
                  </a:cubicBezTo>
                  <a:cubicBezTo>
                    <a:pt x="34" y="66"/>
                    <a:pt x="20" y="53"/>
                    <a:pt x="20" y="36"/>
                  </a:cubicBezTo>
                  <a:cubicBezTo>
                    <a:pt x="20" y="20"/>
                    <a:pt x="34" y="6"/>
                    <a:pt x="5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 name="组合 7">
            <a:extLst>
              <a:ext uri="{FF2B5EF4-FFF2-40B4-BE49-F238E27FC236}">
                <a16:creationId xmlns:a16="http://schemas.microsoft.com/office/drawing/2014/main" id="{FC544FD1-35B5-4EFB-B1E1-18560DD864C1}"/>
              </a:ext>
            </a:extLst>
          </p:cNvPr>
          <p:cNvGrpSpPr/>
          <p:nvPr/>
        </p:nvGrpSpPr>
        <p:grpSpPr>
          <a:xfrm>
            <a:off x="2920776" y="1535787"/>
            <a:ext cx="1157224" cy="1172766"/>
            <a:chOff x="4107341" y="2158466"/>
            <a:chExt cx="1627346" cy="1649112"/>
          </a:xfrm>
        </p:grpSpPr>
        <p:sp>
          <p:nvSpPr>
            <p:cNvPr id="33" name="MH_SubTitle_6">
              <a:extLst>
                <a:ext uri="{FF2B5EF4-FFF2-40B4-BE49-F238E27FC236}">
                  <a16:creationId xmlns:a16="http://schemas.microsoft.com/office/drawing/2014/main" id="{167647A9-C8D4-4D58-81C1-8087954068D8}"/>
                </a:ext>
              </a:extLst>
            </p:cNvPr>
            <p:cNvSpPr>
              <a:spLocks/>
            </p:cNvSpPr>
            <p:nvPr>
              <p:custDataLst>
                <p:tags r:id="rId6"/>
              </p:custDataLst>
            </p:nvPr>
          </p:nvSpPr>
          <p:spPr bwMode="auto">
            <a:xfrm>
              <a:off x="4107341" y="2158466"/>
              <a:ext cx="1627346" cy="1649112"/>
            </a:xfrm>
            <a:custGeom>
              <a:avLst/>
              <a:gdLst>
                <a:gd name="T0" fmla="*/ 8 w 552"/>
                <a:gd name="T1" fmla="*/ 164 h 563"/>
                <a:gd name="T2" fmla="*/ 24 w 552"/>
                <a:gd name="T3" fmla="*/ 136 h 563"/>
                <a:gd name="T4" fmla="*/ 153 w 552"/>
                <a:gd name="T5" fmla="*/ 135 h 563"/>
                <a:gd name="T6" fmla="*/ 216 w 552"/>
                <a:gd name="T7" fmla="*/ 107 h 563"/>
                <a:gd name="T8" fmla="*/ 302 w 552"/>
                <a:gd name="T9" fmla="*/ 12 h 563"/>
                <a:gd name="T10" fmla="*/ 333 w 552"/>
                <a:gd name="T11" fmla="*/ 20 h 563"/>
                <a:gd name="T12" fmla="*/ 375 w 552"/>
                <a:gd name="T13" fmla="*/ 142 h 563"/>
                <a:gd name="T14" fmla="*/ 420 w 552"/>
                <a:gd name="T15" fmla="*/ 193 h 563"/>
                <a:gd name="T16" fmla="*/ 537 w 552"/>
                <a:gd name="T17" fmla="*/ 245 h 563"/>
                <a:gd name="T18" fmla="*/ 537 w 552"/>
                <a:gd name="T19" fmla="*/ 277 h 563"/>
                <a:gd name="T20" fmla="*/ 433 w 552"/>
                <a:gd name="T21" fmla="*/ 352 h 563"/>
                <a:gd name="T22" fmla="*/ 400 w 552"/>
                <a:gd name="T23" fmla="*/ 410 h 563"/>
                <a:gd name="T24" fmla="*/ 386 w 552"/>
                <a:gd name="T25" fmla="*/ 538 h 563"/>
                <a:gd name="T26" fmla="*/ 358 w 552"/>
                <a:gd name="T27" fmla="*/ 553 h 563"/>
                <a:gd name="T28" fmla="*/ 255 w 552"/>
                <a:gd name="T29" fmla="*/ 478 h 563"/>
                <a:gd name="T30" fmla="*/ 189 w 552"/>
                <a:gd name="T31" fmla="*/ 464 h 563"/>
                <a:gd name="T32" fmla="*/ 62 w 552"/>
                <a:gd name="T33" fmla="*/ 489 h 563"/>
                <a:gd name="T34" fmla="*/ 39 w 552"/>
                <a:gd name="T35" fmla="*/ 467 h 563"/>
                <a:gd name="T36" fmla="*/ 79 w 552"/>
                <a:gd name="T37" fmla="*/ 345 h 563"/>
                <a:gd name="T38" fmla="*/ 71 w 552"/>
                <a:gd name="T39" fmla="*/ 276 h 563"/>
                <a:gd name="T40" fmla="*/ 8 w 552"/>
                <a:gd name="T41" fmla="*/ 164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2" h="563">
                  <a:moveTo>
                    <a:pt x="8" y="164"/>
                  </a:moveTo>
                  <a:cubicBezTo>
                    <a:pt x="0" y="149"/>
                    <a:pt x="7" y="137"/>
                    <a:pt x="24" y="136"/>
                  </a:cubicBezTo>
                  <a:cubicBezTo>
                    <a:pt x="61" y="134"/>
                    <a:pt x="106" y="133"/>
                    <a:pt x="153" y="135"/>
                  </a:cubicBezTo>
                  <a:cubicBezTo>
                    <a:pt x="174" y="135"/>
                    <a:pt x="203" y="123"/>
                    <a:pt x="216" y="107"/>
                  </a:cubicBezTo>
                  <a:cubicBezTo>
                    <a:pt x="247" y="71"/>
                    <a:pt x="276" y="38"/>
                    <a:pt x="302" y="12"/>
                  </a:cubicBezTo>
                  <a:cubicBezTo>
                    <a:pt x="313" y="0"/>
                    <a:pt x="326" y="4"/>
                    <a:pt x="333" y="20"/>
                  </a:cubicBezTo>
                  <a:cubicBezTo>
                    <a:pt x="346" y="57"/>
                    <a:pt x="361" y="98"/>
                    <a:pt x="375" y="142"/>
                  </a:cubicBezTo>
                  <a:cubicBezTo>
                    <a:pt x="381" y="162"/>
                    <a:pt x="401" y="185"/>
                    <a:pt x="420" y="193"/>
                  </a:cubicBezTo>
                  <a:cubicBezTo>
                    <a:pt x="462" y="211"/>
                    <a:pt x="501" y="229"/>
                    <a:pt x="537" y="245"/>
                  </a:cubicBezTo>
                  <a:cubicBezTo>
                    <a:pt x="552" y="252"/>
                    <a:pt x="552" y="266"/>
                    <a:pt x="537" y="277"/>
                  </a:cubicBezTo>
                  <a:cubicBezTo>
                    <a:pt x="504" y="301"/>
                    <a:pt x="470" y="326"/>
                    <a:pt x="433" y="352"/>
                  </a:cubicBezTo>
                  <a:cubicBezTo>
                    <a:pt x="417" y="364"/>
                    <a:pt x="402" y="391"/>
                    <a:pt x="400" y="410"/>
                  </a:cubicBezTo>
                  <a:cubicBezTo>
                    <a:pt x="395" y="455"/>
                    <a:pt x="390" y="497"/>
                    <a:pt x="386" y="538"/>
                  </a:cubicBezTo>
                  <a:cubicBezTo>
                    <a:pt x="385" y="556"/>
                    <a:pt x="373" y="563"/>
                    <a:pt x="358" y="553"/>
                  </a:cubicBezTo>
                  <a:cubicBezTo>
                    <a:pt x="327" y="531"/>
                    <a:pt x="292" y="506"/>
                    <a:pt x="255" y="478"/>
                  </a:cubicBezTo>
                  <a:cubicBezTo>
                    <a:pt x="239" y="466"/>
                    <a:pt x="209" y="460"/>
                    <a:pt x="189" y="464"/>
                  </a:cubicBezTo>
                  <a:cubicBezTo>
                    <a:pt x="143" y="475"/>
                    <a:pt x="100" y="483"/>
                    <a:pt x="62" y="489"/>
                  </a:cubicBezTo>
                  <a:cubicBezTo>
                    <a:pt x="45" y="492"/>
                    <a:pt x="35" y="482"/>
                    <a:pt x="39" y="467"/>
                  </a:cubicBezTo>
                  <a:cubicBezTo>
                    <a:pt x="49" y="431"/>
                    <a:pt x="63" y="389"/>
                    <a:pt x="79" y="345"/>
                  </a:cubicBezTo>
                  <a:cubicBezTo>
                    <a:pt x="86" y="326"/>
                    <a:pt x="82" y="294"/>
                    <a:pt x="71" y="276"/>
                  </a:cubicBezTo>
                  <a:cubicBezTo>
                    <a:pt x="46" y="236"/>
                    <a:pt x="24" y="197"/>
                    <a:pt x="8" y="164"/>
                  </a:cubicBezTo>
                  <a:close/>
                </a:path>
              </a:pathLst>
            </a:custGeom>
            <a:solidFill>
              <a:schemeClr val="accent3"/>
            </a:solidFill>
            <a:ln w="57150">
              <a:solidFill>
                <a:srgbClr val="FFFFFF"/>
              </a:solidFill>
            </a:ln>
            <a:effectLst>
              <a:outerShdw blurRad="215900" dist="76200" dir="2700000" sx="101000" sy="101000" algn="tl" rotWithShape="0">
                <a:prstClr val="black">
                  <a:alpha val="27000"/>
                </a:prstClr>
              </a:outerShdw>
            </a:effectLst>
          </p:spPr>
          <p:txBody>
            <a:bodyPr lIns="0" tIns="303733" anchor="ctr" anchorCtr="1">
              <a:normAutofit/>
            </a:bodyPr>
            <a:lstStyle/>
            <a:p>
              <a:pPr>
                <a:defRPr/>
              </a:pPr>
              <a:r>
                <a:rPr lang="en-US" altLang="zh-CN" dirty="0" err="1">
                  <a:solidFill>
                    <a:srgbClr val="FFFFFF"/>
                  </a:solidFill>
                </a:rPr>
                <a:t>Lorem</a:t>
              </a:r>
              <a:endParaRPr lang="zh-CN" altLang="en-US" dirty="0">
                <a:solidFill>
                  <a:srgbClr val="FFFFFF"/>
                </a:solidFill>
              </a:endParaRPr>
            </a:p>
          </p:txBody>
        </p:sp>
        <p:sp>
          <p:nvSpPr>
            <p:cNvPr id="2060" name="MH_Other_4">
              <a:extLst>
                <a:ext uri="{FF2B5EF4-FFF2-40B4-BE49-F238E27FC236}">
                  <a16:creationId xmlns:a16="http://schemas.microsoft.com/office/drawing/2014/main" id="{8D532063-8666-414E-B504-DA3CF43002AA}"/>
                </a:ext>
              </a:extLst>
            </p:cNvPr>
            <p:cNvSpPr>
              <a:spLocks noEditPoints="1"/>
            </p:cNvSpPr>
            <p:nvPr>
              <p:custDataLst>
                <p:tags r:id="rId7"/>
              </p:custDataLst>
            </p:nvPr>
          </p:nvSpPr>
          <p:spPr bwMode="auto">
            <a:xfrm>
              <a:off x="4728478" y="2699241"/>
              <a:ext cx="287967" cy="195884"/>
            </a:xfrm>
            <a:custGeom>
              <a:avLst/>
              <a:gdLst>
                <a:gd name="T0" fmla="*/ 0 w 104"/>
                <a:gd name="T1" fmla="*/ 2147483646 h 71"/>
                <a:gd name="T2" fmla="*/ 0 w 104"/>
                <a:gd name="T3" fmla="*/ 2147483646 h 71"/>
                <a:gd name="T4" fmla="*/ 2147483646 w 104"/>
                <a:gd name="T5" fmla="*/ 2147483646 h 71"/>
                <a:gd name="T6" fmla="*/ 2147483646 w 104"/>
                <a:gd name="T7" fmla="*/ 2147483646 h 71"/>
                <a:gd name="T8" fmla="*/ 2147483646 w 104"/>
                <a:gd name="T9" fmla="*/ 2147483646 h 71"/>
                <a:gd name="T10" fmla="*/ 2147483646 w 104"/>
                <a:gd name="T11" fmla="*/ 2147483646 h 71"/>
                <a:gd name="T12" fmla="*/ 2147483646 w 104"/>
                <a:gd name="T13" fmla="*/ 0 h 71"/>
                <a:gd name="T14" fmla="*/ 2147483646 w 104"/>
                <a:gd name="T15" fmla="*/ 0 h 71"/>
                <a:gd name="T16" fmla="*/ 0 w 104"/>
                <a:gd name="T17" fmla="*/ 2147483646 h 71"/>
                <a:gd name="T18" fmla="*/ 2147483646 w 104"/>
                <a:gd name="T19" fmla="*/ 2147483646 h 71"/>
                <a:gd name="T20" fmla="*/ 2147483646 w 104"/>
                <a:gd name="T21" fmla="*/ 2147483646 h 71"/>
                <a:gd name="T22" fmla="*/ 2147483646 w 104"/>
                <a:gd name="T23" fmla="*/ 2147483646 h 71"/>
                <a:gd name="T24" fmla="*/ 2147483646 w 104"/>
                <a:gd name="T25" fmla="*/ 2147483646 h 71"/>
                <a:gd name="T26" fmla="*/ 2147483646 w 104"/>
                <a:gd name="T27" fmla="*/ 2147483646 h 71"/>
                <a:gd name="T28" fmla="*/ 2147483646 w 104"/>
                <a:gd name="T29" fmla="*/ 2147483646 h 71"/>
                <a:gd name="T30" fmla="*/ 2147483646 w 104"/>
                <a:gd name="T31" fmla="*/ 2147483646 h 71"/>
                <a:gd name="T32" fmla="*/ 2147483646 w 104"/>
                <a:gd name="T33" fmla="*/ 2147483646 h 71"/>
                <a:gd name="T34" fmla="*/ 2147483646 w 104"/>
                <a:gd name="T35" fmla="*/ 2147483646 h 71"/>
                <a:gd name="T36" fmla="*/ 2147483646 w 104"/>
                <a:gd name="T37" fmla="*/ 2147483646 h 71"/>
                <a:gd name="T38" fmla="*/ 2147483646 w 104"/>
                <a:gd name="T39" fmla="*/ 2147483646 h 71"/>
                <a:gd name="T40" fmla="*/ 2147483646 w 104"/>
                <a:gd name="T41" fmla="*/ 2147483646 h 71"/>
                <a:gd name="T42" fmla="*/ 2147483646 w 104"/>
                <a:gd name="T43" fmla="*/ 2147483646 h 71"/>
                <a:gd name="T44" fmla="*/ 2147483646 w 104"/>
                <a:gd name="T45" fmla="*/ 2147483646 h 71"/>
                <a:gd name="T46" fmla="*/ 2147483646 w 104"/>
                <a:gd name="T47" fmla="*/ 2147483646 h 71"/>
                <a:gd name="T48" fmla="*/ 2147483646 w 104"/>
                <a:gd name="T49" fmla="*/ 2147483646 h 71"/>
                <a:gd name="T50" fmla="*/ 2147483646 w 104"/>
                <a:gd name="T51" fmla="*/ 2147483646 h 71"/>
                <a:gd name="T52" fmla="*/ 2147483646 w 104"/>
                <a:gd name="T53" fmla="*/ 2147483646 h 71"/>
                <a:gd name="T54" fmla="*/ 2147483646 w 104"/>
                <a:gd name="T55" fmla="*/ 2147483646 h 71"/>
                <a:gd name="T56" fmla="*/ 2147483646 w 104"/>
                <a:gd name="T57" fmla="*/ 2147483646 h 71"/>
                <a:gd name="T58" fmla="*/ 2147483646 w 104"/>
                <a:gd name="T59" fmla="*/ 2147483646 h 71"/>
                <a:gd name="T60" fmla="*/ 2147483646 w 104"/>
                <a:gd name="T61" fmla="*/ 2147483646 h 71"/>
                <a:gd name="T62" fmla="*/ 2147483646 w 104"/>
                <a:gd name="T63" fmla="*/ 2147483646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4" h="71">
                  <a:moveTo>
                    <a:pt x="0" y="10"/>
                  </a:moveTo>
                  <a:cubicBezTo>
                    <a:pt x="0" y="61"/>
                    <a:pt x="0" y="61"/>
                    <a:pt x="0" y="61"/>
                  </a:cubicBezTo>
                  <a:cubicBezTo>
                    <a:pt x="0" y="67"/>
                    <a:pt x="5" y="71"/>
                    <a:pt x="10" y="71"/>
                  </a:cubicBezTo>
                  <a:cubicBezTo>
                    <a:pt x="94" y="71"/>
                    <a:pt x="94" y="71"/>
                    <a:pt x="94" y="71"/>
                  </a:cubicBezTo>
                  <a:cubicBezTo>
                    <a:pt x="100" y="71"/>
                    <a:pt x="104" y="67"/>
                    <a:pt x="104" y="61"/>
                  </a:cubicBezTo>
                  <a:cubicBezTo>
                    <a:pt x="104" y="10"/>
                    <a:pt x="104" y="10"/>
                    <a:pt x="104" y="10"/>
                  </a:cubicBezTo>
                  <a:cubicBezTo>
                    <a:pt x="104" y="4"/>
                    <a:pt x="100" y="0"/>
                    <a:pt x="94" y="0"/>
                  </a:cubicBezTo>
                  <a:cubicBezTo>
                    <a:pt x="10" y="0"/>
                    <a:pt x="10" y="0"/>
                    <a:pt x="10" y="0"/>
                  </a:cubicBezTo>
                  <a:cubicBezTo>
                    <a:pt x="5" y="0"/>
                    <a:pt x="0" y="4"/>
                    <a:pt x="0" y="10"/>
                  </a:cubicBezTo>
                  <a:close/>
                  <a:moveTo>
                    <a:pt x="7" y="61"/>
                  </a:moveTo>
                  <a:cubicBezTo>
                    <a:pt x="7" y="10"/>
                    <a:pt x="7" y="10"/>
                    <a:pt x="7" y="10"/>
                  </a:cubicBezTo>
                  <a:cubicBezTo>
                    <a:pt x="39" y="37"/>
                    <a:pt x="39" y="37"/>
                    <a:pt x="39" y="37"/>
                  </a:cubicBezTo>
                  <a:cubicBezTo>
                    <a:pt x="7" y="62"/>
                    <a:pt x="7" y="62"/>
                    <a:pt x="7" y="62"/>
                  </a:cubicBezTo>
                  <a:cubicBezTo>
                    <a:pt x="7" y="62"/>
                    <a:pt x="7" y="61"/>
                    <a:pt x="7" y="61"/>
                  </a:cubicBezTo>
                  <a:close/>
                  <a:moveTo>
                    <a:pt x="98" y="62"/>
                  </a:moveTo>
                  <a:cubicBezTo>
                    <a:pt x="65" y="37"/>
                    <a:pt x="65" y="37"/>
                    <a:pt x="65" y="37"/>
                  </a:cubicBezTo>
                  <a:cubicBezTo>
                    <a:pt x="98" y="10"/>
                    <a:pt x="98" y="10"/>
                    <a:pt x="98" y="10"/>
                  </a:cubicBezTo>
                  <a:cubicBezTo>
                    <a:pt x="98" y="61"/>
                    <a:pt x="98" y="61"/>
                    <a:pt x="98" y="61"/>
                  </a:cubicBezTo>
                  <a:cubicBezTo>
                    <a:pt x="98" y="62"/>
                    <a:pt x="98" y="62"/>
                    <a:pt x="98" y="62"/>
                  </a:cubicBezTo>
                  <a:close/>
                  <a:moveTo>
                    <a:pt x="12" y="6"/>
                  </a:moveTo>
                  <a:cubicBezTo>
                    <a:pt x="93" y="6"/>
                    <a:pt x="93" y="6"/>
                    <a:pt x="93" y="6"/>
                  </a:cubicBezTo>
                  <a:cubicBezTo>
                    <a:pt x="55" y="37"/>
                    <a:pt x="55" y="37"/>
                    <a:pt x="55" y="37"/>
                  </a:cubicBezTo>
                  <a:cubicBezTo>
                    <a:pt x="54" y="38"/>
                    <a:pt x="51" y="38"/>
                    <a:pt x="49" y="37"/>
                  </a:cubicBezTo>
                  <a:lnTo>
                    <a:pt x="12" y="6"/>
                  </a:lnTo>
                  <a:close/>
                  <a:moveTo>
                    <a:pt x="91" y="65"/>
                  </a:moveTo>
                  <a:cubicBezTo>
                    <a:pt x="13" y="65"/>
                    <a:pt x="13" y="65"/>
                    <a:pt x="13" y="65"/>
                  </a:cubicBezTo>
                  <a:cubicBezTo>
                    <a:pt x="44" y="41"/>
                    <a:pt x="44" y="41"/>
                    <a:pt x="44" y="41"/>
                  </a:cubicBezTo>
                  <a:cubicBezTo>
                    <a:pt x="45" y="42"/>
                    <a:pt x="45" y="42"/>
                    <a:pt x="45" y="42"/>
                  </a:cubicBezTo>
                  <a:cubicBezTo>
                    <a:pt x="47" y="44"/>
                    <a:pt x="50" y="44"/>
                    <a:pt x="52" y="44"/>
                  </a:cubicBezTo>
                  <a:cubicBezTo>
                    <a:pt x="55" y="44"/>
                    <a:pt x="57" y="44"/>
                    <a:pt x="59" y="42"/>
                  </a:cubicBezTo>
                  <a:cubicBezTo>
                    <a:pt x="60" y="41"/>
                    <a:pt x="60" y="41"/>
                    <a:pt x="60" y="41"/>
                  </a:cubicBezTo>
                  <a:lnTo>
                    <a:pt x="91"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7" name="组合 3">
            <a:extLst>
              <a:ext uri="{FF2B5EF4-FFF2-40B4-BE49-F238E27FC236}">
                <a16:creationId xmlns:a16="http://schemas.microsoft.com/office/drawing/2014/main" id="{A8189D43-3806-45D0-B187-769C20EA0CED}"/>
              </a:ext>
            </a:extLst>
          </p:cNvPr>
          <p:cNvGrpSpPr/>
          <p:nvPr/>
        </p:nvGrpSpPr>
        <p:grpSpPr>
          <a:xfrm>
            <a:off x="4930441" y="1517928"/>
            <a:ext cx="1158415" cy="1170384"/>
            <a:chOff x="6933431" y="2133353"/>
            <a:chExt cx="1629021" cy="1645762"/>
          </a:xfrm>
        </p:grpSpPr>
        <p:sp>
          <p:nvSpPr>
            <p:cNvPr id="40" name="MH_SubTitle_2">
              <a:extLst>
                <a:ext uri="{FF2B5EF4-FFF2-40B4-BE49-F238E27FC236}">
                  <a16:creationId xmlns:a16="http://schemas.microsoft.com/office/drawing/2014/main" id="{A90521CF-4F5F-488A-9042-CDAB8F7AC09C}"/>
                </a:ext>
              </a:extLst>
            </p:cNvPr>
            <p:cNvSpPr>
              <a:spLocks/>
            </p:cNvSpPr>
            <p:nvPr>
              <p:custDataLst>
                <p:tags r:id="rId4"/>
              </p:custDataLst>
            </p:nvPr>
          </p:nvSpPr>
          <p:spPr bwMode="auto">
            <a:xfrm>
              <a:off x="6933431" y="2133353"/>
              <a:ext cx="1629021" cy="1645762"/>
            </a:xfrm>
            <a:custGeom>
              <a:avLst/>
              <a:gdLst>
                <a:gd name="T0" fmla="*/ 3 w 589"/>
                <a:gd name="T1" fmla="*/ 266 h 595"/>
                <a:gd name="T2" fmla="*/ 143 w 589"/>
                <a:gd name="T3" fmla="*/ 190 h 595"/>
                <a:gd name="T4" fmla="*/ 219 w 589"/>
                <a:gd name="T5" fmla="*/ 29 h 595"/>
                <a:gd name="T6" fmla="*/ 228 w 589"/>
                <a:gd name="T7" fmla="*/ 7 h 595"/>
                <a:gd name="T8" fmla="*/ 249 w 589"/>
                <a:gd name="T9" fmla="*/ 1 h 595"/>
                <a:gd name="T10" fmla="*/ 254 w 589"/>
                <a:gd name="T11" fmla="*/ 0 h 595"/>
                <a:gd name="T12" fmla="*/ 259 w 589"/>
                <a:gd name="T13" fmla="*/ 0 h 595"/>
                <a:gd name="T14" fmla="*/ 264 w 589"/>
                <a:gd name="T15" fmla="*/ 1 h 595"/>
                <a:gd name="T16" fmla="*/ 269 w 589"/>
                <a:gd name="T17" fmla="*/ 3 h 595"/>
                <a:gd name="T18" fmla="*/ 274 w 589"/>
                <a:gd name="T19" fmla="*/ 5 h 595"/>
                <a:gd name="T20" fmla="*/ 278 w 589"/>
                <a:gd name="T21" fmla="*/ 8 h 595"/>
                <a:gd name="T22" fmla="*/ 284 w 589"/>
                <a:gd name="T23" fmla="*/ 13 h 595"/>
                <a:gd name="T24" fmla="*/ 417 w 589"/>
                <a:gd name="T25" fmla="*/ 130 h 595"/>
                <a:gd name="T26" fmla="*/ 582 w 589"/>
                <a:gd name="T27" fmla="*/ 150 h 595"/>
                <a:gd name="T28" fmla="*/ 517 w 589"/>
                <a:gd name="T29" fmla="*/ 303 h 595"/>
                <a:gd name="T30" fmla="*/ 552 w 589"/>
                <a:gd name="T31" fmla="*/ 477 h 595"/>
                <a:gd name="T32" fmla="*/ 553 w 589"/>
                <a:gd name="T33" fmla="*/ 483 h 595"/>
                <a:gd name="T34" fmla="*/ 554 w 589"/>
                <a:gd name="T35" fmla="*/ 488 h 595"/>
                <a:gd name="T36" fmla="*/ 554 w 589"/>
                <a:gd name="T37" fmla="*/ 493 h 595"/>
                <a:gd name="T38" fmla="*/ 553 w 589"/>
                <a:gd name="T39" fmla="*/ 499 h 595"/>
                <a:gd name="T40" fmla="*/ 551 w 589"/>
                <a:gd name="T41" fmla="*/ 503 h 595"/>
                <a:gd name="T42" fmla="*/ 549 w 589"/>
                <a:gd name="T43" fmla="*/ 508 h 595"/>
                <a:gd name="T44" fmla="*/ 546 w 589"/>
                <a:gd name="T45" fmla="*/ 512 h 595"/>
                <a:gd name="T46" fmla="*/ 542 w 589"/>
                <a:gd name="T47" fmla="*/ 517 h 595"/>
                <a:gd name="T48" fmla="*/ 538 w 589"/>
                <a:gd name="T49" fmla="*/ 520 h 595"/>
                <a:gd name="T50" fmla="*/ 534 w 589"/>
                <a:gd name="T51" fmla="*/ 522 h 595"/>
                <a:gd name="T52" fmla="*/ 529 w 589"/>
                <a:gd name="T53" fmla="*/ 524 h 595"/>
                <a:gd name="T54" fmla="*/ 524 w 589"/>
                <a:gd name="T55" fmla="*/ 525 h 595"/>
                <a:gd name="T56" fmla="*/ 513 w 589"/>
                <a:gd name="T57" fmla="*/ 527 h 595"/>
                <a:gd name="T58" fmla="*/ 506 w 589"/>
                <a:gd name="T59" fmla="*/ 526 h 595"/>
                <a:gd name="T60" fmla="*/ 328 w 589"/>
                <a:gd name="T61" fmla="*/ 511 h 595"/>
                <a:gd name="T62" fmla="*/ 193 w 589"/>
                <a:gd name="T63" fmla="*/ 594 h 595"/>
                <a:gd name="T64" fmla="*/ 170 w 589"/>
                <a:gd name="T65" fmla="*/ 577 h 595"/>
                <a:gd name="T66" fmla="*/ 157 w 589"/>
                <a:gd name="T67" fmla="*/ 493 h 595"/>
                <a:gd name="T68" fmla="*/ 142 w 589"/>
                <a:gd name="T69" fmla="*/ 405 h 595"/>
                <a:gd name="T70" fmla="*/ 72 w 589"/>
                <a:gd name="T71" fmla="*/ 347 h 595"/>
                <a:gd name="T72" fmla="*/ 7 w 589"/>
                <a:gd name="T73" fmla="*/ 29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9" h="595">
                  <a:moveTo>
                    <a:pt x="7" y="294"/>
                  </a:moveTo>
                  <a:cubicBezTo>
                    <a:pt x="2" y="285"/>
                    <a:pt x="0" y="275"/>
                    <a:pt x="3" y="266"/>
                  </a:cubicBezTo>
                  <a:cubicBezTo>
                    <a:pt x="6" y="259"/>
                    <a:pt x="11" y="249"/>
                    <a:pt x="26" y="242"/>
                  </a:cubicBezTo>
                  <a:cubicBezTo>
                    <a:pt x="64" y="224"/>
                    <a:pt x="104" y="206"/>
                    <a:pt x="143" y="190"/>
                  </a:cubicBezTo>
                  <a:cubicBezTo>
                    <a:pt x="156" y="185"/>
                    <a:pt x="172" y="166"/>
                    <a:pt x="176" y="152"/>
                  </a:cubicBezTo>
                  <a:cubicBezTo>
                    <a:pt x="189" y="112"/>
                    <a:pt x="202" y="72"/>
                    <a:pt x="219" y="29"/>
                  </a:cubicBezTo>
                  <a:cubicBezTo>
                    <a:pt x="221" y="22"/>
                    <a:pt x="225" y="17"/>
                    <a:pt x="229" y="12"/>
                  </a:cubicBezTo>
                  <a:cubicBezTo>
                    <a:pt x="228" y="7"/>
                    <a:pt x="228" y="7"/>
                    <a:pt x="228" y="7"/>
                  </a:cubicBezTo>
                  <a:cubicBezTo>
                    <a:pt x="247" y="1"/>
                    <a:pt x="247" y="1"/>
                    <a:pt x="247" y="1"/>
                  </a:cubicBezTo>
                  <a:cubicBezTo>
                    <a:pt x="247" y="1"/>
                    <a:pt x="248" y="1"/>
                    <a:pt x="249" y="1"/>
                  </a:cubicBezTo>
                  <a:cubicBezTo>
                    <a:pt x="249" y="1"/>
                    <a:pt x="250" y="1"/>
                    <a:pt x="252" y="0"/>
                  </a:cubicBezTo>
                  <a:cubicBezTo>
                    <a:pt x="252" y="0"/>
                    <a:pt x="253" y="0"/>
                    <a:pt x="254" y="0"/>
                  </a:cubicBezTo>
                  <a:cubicBezTo>
                    <a:pt x="255" y="0"/>
                    <a:pt x="256" y="0"/>
                    <a:pt x="257" y="0"/>
                  </a:cubicBezTo>
                  <a:cubicBezTo>
                    <a:pt x="258" y="0"/>
                    <a:pt x="258" y="0"/>
                    <a:pt x="259" y="0"/>
                  </a:cubicBezTo>
                  <a:cubicBezTo>
                    <a:pt x="260" y="1"/>
                    <a:pt x="261" y="1"/>
                    <a:pt x="262" y="1"/>
                  </a:cubicBezTo>
                  <a:cubicBezTo>
                    <a:pt x="263" y="1"/>
                    <a:pt x="263" y="1"/>
                    <a:pt x="264" y="1"/>
                  </a:cubicBezTo>
                  <a:cubicBezTo>
                    <a:pt x="265" y="2"/>
                    <a:pt x="266" y="2"/>
                    <a:pt x="267" y="2"/>
                  </a:cubicBezTo>
                  <a:cubicBezTo>
                    <a:pt x="268" y="2"/>
                    <a:pt x="268" y="3"/>
                    <a:pt x="269" y="3"/>
                  </a:cubicBezTo>
                  <a:cubicBezTo>
                    <a:pt x="270" y="3"/>
                    <a:pt x="271" y="4"/>
                    <a:pt x="272" y="4"/>
                  </a:cubicBezTo>
                  <a:cubicBezTo>
                    <a:pt x="273" y="4"/>
                    <a:pt x="273" y="5"/>
                    <a:pt x="274" y="5"/>
                  </a:cubicBezTo>
                  <a:cubicBezTo>
                    <a:pt x="275" y="6"/>
                    <a:pt x="276" y="6"/>
                    <a:pt x="276" y="7"/>
                  </a:cubicBezTo>
                  <a:cubicBezTo>
                    <a:pt x="277" y="7"/>
                    <a:pt x="278" y="8"/>
                    <a:pt x="278" y="8"/>
                  </a:cubicBezTo>
                  <a:cubicBezTo>
                    <a:pt x="279" y="9"/>
                    <a:pt x="280" y="9"/>
                    <a:pt x="280" y="10"/>
                  </a:cubicBezTo>
                  <a:cubicBezTo>
                    <a:pt x="282" y="11"/>
                    <a:pt x="283" y="12"/>
                    <a:pt x="284" y="13"/>
                  </a:cubicBezTo>
                  <a:cubicBezTo>
                    <a:pt x="309" y="39"/>
                    <a:pt x="338" y="71"/>
                    <a:pt x="370" y="109"/>
                  </a:cubicBezTo>
                  <a:cubicBezTo>
                    <a:pt x="380" y="120"/>
                    <a:pt x="402" y="130"/>
                    <a:pt x="417" y="130"/>
                  </a:cubicBezTo>
                  <a:cubicBezTo>
                    <a:pt x="465" y="129"/>
                    <a:pt x="511" y="129"/>
                    <a:pt x="548" y="131"/>
                  </a:cubicBezTo>
                  <a:cubicBezTo>
                    <a:pt x="563" y="132"/>
                    <a:pt x="576" y="139"/>
                    <a:pt x="582" y="150"/>
                  </a:cubicBezTo>
                  <a:cubicBezTo>
                    <a:pt x="589" y="162"/>
                    <a:pt x="589" y="176"/>
                    <a:pt x="582" y="189"/>
                  </a:cubicBezTo>
                  <a:cubicBezTo>
                    <a:pt x="565" y="223"/>
                    <a:pt x="543" y="262"/>
                    <a:pt x="517" y="303"/>
                  </a:cubicBezTo>
                  <a:cubicBezTo>
                    <a:pt x="510" y="316"/>
                    <a:pt x="507" y="341"/>
                    <a:pt x="512" y="354"/>
                  </a:cubicBezTo>
                  <a:cubicBezTo>
                    <a:pt x="529" y="401"/>
                    <a:pt x="542" y="442"/>
                    <a:pt x="552" y="477"/>
                  </a:cubicBezTo>
                  <a:cubicBezTo>
                    <a:pt x="552" y="479"/>
                    <a:pt x="553" y="480"/>
                    <a:pt x="553" y="482"/>
                  </a:cubicBezTo>
                  <a:cubicBezTo>
                    <a:pt x="553" y="482"/>
                    <a:pt x="553" y="483"/>
                    <a:pt x="553" y="483"/>
                  </a:cubicBezTo>
                  <a:cubicBezTo>
                    <a:pt x="553" y="484"/>
                    <a:pt x="554" y="485"/>
                    <a:pt x="554" y="486"/>
                  </a:cubicBezTo>
                  <a:cubicBezTo>
                    <a:pt x="554" y="487"/>
                    <a:pt x="554" y="487"/>
                    <a:pt x="554" y="488"/>
                  </a:cubicBezTo>
                  <a:cubicBezTo>
                    <a:pt x="554" y="489"/>
                    <a:pt x="554" y="490"/>
                    <a:pt x="554" y="491"/>
                  </a:cubicBezTo>
                  <a:cubicBezTo>
                    <a:pt x="554" y="492"/>
                    <a:pt x="554" y="492"/>
                    <a:pt x="554" y="493"/>
                  </a:cubicBezTo>
                  <a:cubicBezTo>
                    <a:pt x="553" y="494"/>
                    <a:pt x="553" y="496"/>
                    <a:pt x="553" y="497"/>
                  </a:cubicBezTo>
                  <a:cubicBezTo>
                    <a:pt x="553" y="498"/>
                    <a:pt x="553" y="498"/>
                    <a:pt x="553" y="499"/>
                  </a:cubicBezTo>
                  <a:cubicBezTo>
                    <a:pt x="552" y="500"/>
                    <a:pt x="552" y="501"/>
                    <a:pt x="552" y="502"/>
                  </a:cubicBezTo>
                  <a:cubicBezTo>
                    <a:pt x="551" y="502"/>
                    <a:pt x="551" y="503"/>
                    <a:pt x="551" y="503"/>
                  </a:cubicBezTo>
                  <a:cubicBezTo>
                    <a:pt x="551" y="505"/>
                    <a:pt x="550" y="505"/>
                    <a:pt x="550" y="506"/>
                  </a:cubicBezTo>
                  <a:cubicBezTo>
                    <a:pt x="549" y="507"/>
                    <a:pt x="549" y="507"/>
                    <a:pt x="549" y="508"/>
                  </a:cubicBezTo>
                  <a:cubicBezTo>
                    <a:pt x="548" y="509"/>
                    <a:pt x="548" y="510"/>
                    <a:pt x="547" y="511"/>
                  </a:cubicBezTo>
                  <a:cubicBezTo>
                    <a:pt x="547" y="511"/>
                    <a:pt x="547" y="512"/>
                    <a:pt x="546" y="512"/>
                  </a:cubicBezTo>
                  <a:cubicBezTo>
                    <a:pt x="545" y="513"/>
                    <a:pt x="544" y="514"/>
                    <a:pt x="543" y="516"/>
                  </a:cubicBezTo>
                  <a:cubicBezTo>
                    <a:pt x="543" y="516"/>
                    <a:pt x="542" y="516"/>
                    <a:pt x="542" y="517"/>
                  </a:cubicBezTo>
                  <a:cubicBezTo>
                    <a:pt x="541" y="517"/>
                    <a:pt x="540" y="518"/>
                    <a:pt x="539" y="519"/>
                  </a:cubicBezTo>
                  <a:cubicBezTo>
                    <a:pt x="539" y="519"/>
                    <a:pt x="539" y="519"/>
                    <a:pt x="538" y="520"/>
                  </a:cubicBezTo>
                  <a:cubicBezTo>
                    <a:pt x="537" y="520"/>
                    <a:pt x="536" y="521"/>
                    <a:pt x="535" y="521"/>
                  </a:cubicBezTo>
                  <a:cubicBezTo>
                    <a:pt x="535" y="522"/>
                    <a:pt x="534" y="522"/>
                    <a:pt x="534" y="522"/>
                  </a:cubicBezTo>
                  <a:cubicBezTo>
                    <a:pt x="533" y="523"/>
                    <a:pt x="531" y="523"/>
                    <a:pt x="530" y="524"/>
                  </a:cubicBezTo>
                  <a:cubicBezTo>
                    <a:pt x="530" y="524"/>
                    <a:pt x="529" y="524"/>
                    <a:pt x="529" y="524"/>
                  </a:cubicBezTo>
                  <a:cubicBezTo>
                    <a:pt x="528" y="524"/>
                    <a:pt x="527" y="525"/>
                    <a:pt x="526" y="525"/>
                  </a:cubicBezTo>
                  <a:cubicBezTo>
                    <a:pt x="525" y="525"/>
                    <a:pt x="525" y="525"/>
                    <a:pt x="524" y="525"/>
                  </a:cubicBezTo>
                  <a:cubicBezTo>
                    <a:pt x="524" y="526"/>
                    <a:pt x="523" y="526"/>
                    <a:pt x="522" y="526"/>
                  </a:cubicBezTo>
                  <a:cubicBezTo>
                    <a:pt x="513" y="527"/>
                    <a:pt x="513" y="527"/>
                    <a:pt x="513" y="527"/>
                  </a:cubicBezTo>
                  <a:cubicBezTo>
                    <a:pt x="512" y="526"/>
                    <a:pt x="512" y="526"/>
                    <a:pt x="512" y="526"/>
                  </a:cubicBezTo>
                  <a:cubicBezTo>
                    <a:pt x="510" y="526"/>
                    <a:pt x="508" y="526"/>
                    <a:pt x="506" y="526"/>
                  </a:cubicBezTo>
                  <a:cubicBezTo>
                    <a:pt x="460" y="518"/>
                    <a:pt x="418" y="510"/>
                    <a:pt x="378" y="501"/>
                  </a:cubicBezTo>
                  <a:cubicBezTo>
                    <a:pt x="363" y="497"/>
                    <a:pt x="339" y="502"/>
                    <a:pt x="328" y="511"/>
                  </a:cubicBezTo>
                  <a:cubicBezTo>
                    <a:pt x="294" y="536"/>
                    <a:pt x="259" y="562"/>
                    <a:pt x="224" y="586"/>
                  </a:cubicBezTo>
                  <a:cubicBezTo>
                    <a:pt x="212" y="595"/>
                    <a:pt x="200" y="595"/>
                    <a:pt x="193" y="594"/>
                  </a:cubicBezTo>
                  <a:cubicBezTo>
                    <a:pt x="183" y="592"/>
                    <a:pt x="175" y="586"/>
                    <a:pt x="170" y="577"/>
                  </a:cubicBezTo>
                  <a:cubicBezTo>
                    <a:pt x="170" y="577"/>
                    <a:pt x="170" y="577"/>
                    <a:pt x="170" y="577"/>
                  </a:cubicBezTo>
                  <a:cubicBezTo>
                    <a:pt x="167" y="571"/>
                    <a:pt x="165" y="564"/>
                    <a:pt x="164" y="556"/>
                  </a:cubicBezTo>
                  <a:cubicBezTo>
                    <a:pt x="162" y="535"/>
                    <a:pt x="160" y="515"/>
                    <a:pt x="157" y="493"/>
                  </a:cubicBezTo>
                  <a:cubicBezTo>
                    <a:pt x="155" y="473"/>
                    <a:pt x="153" y="451"/>
                    <a:pt x="150" y="428"/>
                  </a:cubicBezTo>
                  <a:cubicBezTo>
                    <a:pt x="150" y="422"/>
                    <a:pt x="146" y="413"/>
                    <a:pt x="142" y="405"/>
                  </a:cubicBezTo>
                  <a:cubicBezTo>
                    <a:pt x="137" y="396"/>
                    <a:pt x="131" y="389"/>
                    <a:pt x="125" y="385"/>
                  </a:cubicBezTo>
                  <a:cubicBezTo>
                    <a:pt x="107" y="372"/>
                    <a:pt x="89" y="359"/>
                    <a:pt x="72" y="347"/>
                  </a:cubicBezTo>
                  <a:cubicBezTo>
                    <a:pt x="55" y="334"/>
                    <a:pt x="38" y="322"/>
                    <a:pt x="22" y="310"/>
                  </a:cubicBezTo>
                  <a:cubicBezTo>
                    <a:pt x="15" y="305"/>
                    <a:pt x="10" y="300"/>
                    <a:pt x="7" y="294"/>
                  </a:cubicBezTo>
                  <a:close/>
                </a:path>
              </a:pathLst>
            </a:custGeom>
            <a:solidFill>
              <a:schemeClr val="accent2"/>
            </a:solidFill>
            <a:ln w="57150">
              <a:solidFill>
                <a:srgbClr val="FFFFFF"/>
              </a:solidFill>
            </a:ln>
            <a:effectLst>
              <a:outerShdw blurRad="215900" dist="76200" dir="2700000" sx="101000" sy="101000" algn="tl" rotWithShape="0">
                <a:prstClr val="black">
                  <a:alpha val="27000"/>
                </a:prstClr>
              </a:outerShdw>
            </a:effectLst>
            <a:extLst/>
          </p:spPr>
          <p:txBody>
            <a:bodyPr lIns="189833" tIns="303733" anchor="ctr" anchorCtr="1">
              <a:normAutofit/>
            </a:bodyPr>
            <a:lstStyle/>
            <a:p>
              <a:pPr>
                <a:defRPr/>
              </a:pPr>
              <a:r>
                <a:rPr lang="en-US" altLang="zh-CN" dirty="0" err="1">
                  <a:solidFill>
                    <a:srgbClr val="FFFFFF"/>
                  </a:solidFill>
                </a:rPr>
                <a:t>Lorem</a:t>
              </a:r>
              <a:endParaRPr lang="zh-CN" altLang="en-US" dirty="0">
                <a:solidFill>
                  <a:srgbClr val="FFFFFF"/>
                </a:solidFill>
              </a:endParaRPr>
            </a:p>
          </p:txBody>
        </p:sp>
        <p:sp>
          <p:nvSpPr>
            <p:cNvPr id="2061" name="MH_Other_5">
              <a:extLst>
                <a:ext uri="{FF2B5EF4-FFF2-40B4-BE49-F238E27FC236}">
                  <a16:creationId xmlns:a16="http://schemas.microsoft.com/office/drawing/2014/main" id="{AA5E8DD6-D0D5-4C44-BB2F-0553BC223B75}"/>
                </a:ext>
              </a:extLst>
            </p:cNvPr>
            <p:cNvSpPr>
              <a:spLocks/>
            </p:cNvSpPr>
            <p:nvPr>
              <p:custDataLst>
                <p:tags r:id="rId5"/>
              </p:custDataLst>
            </p:nvPr>
          </p:nvSpPr>
          <p:spPr bwMode="auto">
            <a:xfrm>
              <a:off x="7733711" y="2560280"/>
              <a:ext cx="231043" cy="217649"/>
            </a:xfrm>
            <a:custGeom>
              <a:avLst/>
              <a:gdLst>
                <a:gd name="T0" fmla="*/ 71870 w 227595"/>
                <a:gd name="T1" fmla="*/ 21922 h 214064"/>
                <a:gd name="T2" fmla="*/ 120362 w 227595"/>
                <a:gd name="T3" fmla="*/ 71258 h 214064"/>
                <a:gd name="T4" fmla="*/ 120362 w 227595"/>
                <a:gd name="T5" fmla="*/ 137556 h 214064"/>
                <a:gd name="T6" fmla="*/ 89299 w 227595"/>
                <a:gd name="T7" fmla="*/ 137556 h 214064"/>
                <a:gd name="T8" fmla="*/ 89299 w 227595"/>
                <a:gd name="T9" fmla="*/ 88989 h 214064"/>
                <a:gd name="T10" fmla="*/ 55961 w 227595"/>
                <a:gd name="T11" fmla="*/ 88989 h 214064"/>
                <a:gd name="T12" fmla="*/ 55961 w 227595"/>
                <a:gd name="T13" fmla="*/ 137556 h 214064"/>
                <a:gd name="T14" fmla="*/ 23380 w 227595"/>
                <a:gd name="T15" fmla="*/ 137556 h 214064"/>
                <a:gd name="T16" fmla="*/ 23380 w 227595"/>
                <a:gd name="T17" fmla="*/ 71258 h 214064"/>
                <a:gd name="T18" fmla="*/ 72521 w 227595"/>
                <a:gd name="T19" fmla="*/ 0 h 214064"/>
                <a:gd name="T20" fmla="*/ 77067 w 227595"/>
                <a:gd name="T21" fmla="*/ 1308 h 214064"/>
                <a:gd name="T22" fmla="*/ 141145 w 227595"/>
                <a:gd name="T23" fmla="*/ 65795 h 214064"/>
                <a:gd name="T24" fmla="*/ 141145 w 227595"/>
                <a:gd name="T25" fmla="*/ 76252 h 214064"/>
                <a:gd name="T26" fmla="*/ 137680 w 227595"/>
                <a:gd name="T27" fmla="*/ 79738 h 214064"/>
                <a:gd name="T28" fmla="*/ 132485 w 227595"/>
                <a:gd name="T29" fmla="*/ 76252 h 214064"/>
                <a:gd name="T30" fmla="*/ 71870 w 227595"/>
                <a:gd name="T31" fmla="*/ 16993 h 214064"/>
                <a:gd name="T32" fmla="*/ 12990 w 227595"/>
                <a:gd name="T33" fmla="*/ 76252 h 214064"/>
                <a:gd name="T34" fmla="*/ 2598 w 227595"/>
                <a:gd name="T35" fmla="*/ 76252 h 214064"/>
                <a:gd name="T36" fmla="*/ 2598 w 227595"/>
                <a:gd name="T37" fmla="*/ 65795 h 214064"/>
                <a:gd name="T38" fmla="*/ 66675 w 227595"/>
                <a:gd name="T39" fmla="*/ 1308 h 214064"/>
                <a:gd name="T40" fmla="*/ 72521 w 227595"/>
                <a:gd name="T41" fmla="*/ 0 h 2140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7595" h="214064">
                  <a:moveTo>
                    <a:pt x="113798" y="34113"/>
                  </a:moveTo>
                  <a:lnTo>
                    <a:pt x="190577" y="110892"/>
                  </a:lnTo>
                  <a:lnTo>
                    <a:pt x="190577" y="214064"/>
                  </a:lnTo>
                  <a:lnTo>
                    <a:pt x="141391" y="214064"/>
                  </a:lnTo>
                  <a:lnTo>
                    <a:pt x="141391" y="138485"/>
                  </a:lnTo>
                  <a:lnTo>
                    <a:pt x="88605" y="138485"/>
                  </a:lnTo>
                  <a:lnTo>
                    <a:pt x="88605" y="214064"/>
                  </a:lnTo>
                  <a:lnTo>
                    <a:pt x="37019" y="214064"/>
                  </a:lnTo>
                  <a:lnTo>
                    <a:pt x="37019" y="110892"/>
                  </a:lnTo>
                  <a:lnTo>
                    <a:pt x="113798" y="34113"/>
                  </a:lnTo>
                  <a:close/>
                  <a:moveTo>
                    <a:pt x="114826" y="0"/>
                  </a:moveTo>
                  <a:cubicBezTo>
                    <a:pt x="117911" y="0"/>
                    <a:pt x="120653" y="678"/>
                    <a:pt x="122024" y="2034"/>
                  </a:cubicBezTo>
                  <a:cubicBezTo>
                    <a:pt x="223482" y="102390"/>
                    <a:pt x="223482" y="102390"/>
                    <a:pt x="223482" y="102390"/>
                  </a:cubicBezTo>
                  <a:cubicBezTo>
                    <a:pt x="228966" y="107814"/>
                    <a:pt x="228966" y="115951"/>
                    <a:pt x="223482" y="118664"/>
                  </a:cubicBezTo>
                  <a:cubicBezTo>
                    <a:pt x="223482" y="121376"/>
                    <a:pt x="220740" y="124088"/>
                    <a:pt x="217998" y="124088"/>
                  </a:cubicBezTo>
                  <a:cubicBezTo>
                    <a:pt x="212514" y="124088"/>
                    <a:pt x="209771" y="121376"/>
                    <a:pt x="209771" y="118664"/>
                  </a:cubicBezTo>
                  <a:cubicBezTo>
                    <a:pt x="113798" y="26445"/>
                    <a:pt x="113798" y="26445"/>
                    <a:pt x="113798" y="26445"/>
                  </a:cubicBezTo>
                  <a:cubicBezTo>
                    <a:pt x="20566" y="118664"/>
                    <a:pt x="20566" y="118664"/>
                    <a:pt x="20566" y="118664"/>
                  </a:cubicBezTo>
                  <a:cubicBezTo>
                    <a:pt x="15082" y="124088"/>
                    <a:pt x="9598" y="124088"/>
                    <a:pt x="4113" y="118664"/>
                  </a:cubicBezTo>
                  <a:cubicBezTo>
                    <a:pt x="-1371" y="115951"/>
                    <a:pt x="-1371" y="107814"/>
                    <a:pt x="4113" y="102390"/>
                  </a:cubicBezTo>
                  <a:cubicBezTo>
                    <a:pt x="105571" y="2034"/>
                    <a:pt x="105571" y="2034"/>
                    <a:pt x="105571" y="2034"/>
                  </a:cubicBezTo>
                  <a:cubicBezTo>
                    <a:pt x="108314" y="678"/>
                    <a:pt x="111741" y="0"/>
                    <a:pt x="11482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8" name="组合 2">
            <a:extLst>
              <a:ext uri="{FF2B5EF4-FFF2-40B4-BE49-F238E27FC236}">
                <a16:creationId xmlns:a16="http://schemas.microsoft.com/office/drawing/2014/main" id="{574CDC37-7CDF-417A-B6E7-97E75494A162}"/>
              </a:ext>
            </a:extLst>
          </p:cNvPr>
          <p:cNvGrpSpPr/>
          <p:nvPr/>
        </p:nvGrpSpPr>
        <p:grpSpPr>
          <a:xfrm>
            <a:off x="3902988" y="911900"/>
            <a:ext cx="1181035" cy="1121569"/>
            <a:chOff x="5488576" y="1281173"/>
            <a:chExt cx="1660831" cy="1577120"/>
          </a:xfrm>
        </p:grpSpPr>
        <p:sp>
          <p:nvSpPr>
            <p:cNvPr id="30" name="MH_SubTitle_1">
              <a:extLst>
                <a:ext uri="{FF2B5EF4-FFF2-40B4-BE49-F238E27FC236}">
                  <a16:creationId xmlns:a16="http://schemas.microsoft.com/office/drawing/2014/main" id="{01DFA086-4A62-42F7-8E90-901C5D376C82}"/>
                </a:ext>
              </a:extLst>
            </p:cNvPr>
            <p:cNvSpPr>
              <a:spLocks/>
            </p:cNvSpPr>
            <p:nvPr>
              <p:custDataLst>
                <p:tags r:id="rId2"/>
              </p:custDataLst>
            </p:nvPr>
          </p:nvSpPr>
          <p:spPr bwMode="auto">
            <a:xfrm>
              <a:off x="5488576" y="1281173"/>
              <a:ext cx="1660831" cy="1577120"/>
            </a:xfrm>
            <a:custGeom>
              <a:avLst/>
              <a:gdLst>
                <a:gd name="T0" fmla="*/ 112 w 600"/>
                <a:gd name="T1" fmla="*/ 559 h 570"/>
                <a:gd name="T2" fmla="*/ 117 w 600"/>
                <a:gd name="T3" fmla="*/ 400 h 570"/>
                <a:gd name="T4" fmla="*/ 15 w 600"/>
                <a:gd name="T5" fmla="*/ 254 h 570"/>
                <a:gd name="T6" fmla="*/ 0 w 600"/>
                <a:gd name="T7" fmla="*/ 235 h 570"/>
                <a:gd name="T8" fmla="*/ 6 w 600"/>
                <a:gd name="T9" fmla="*/ 214 h 570"/>
                <a:gd name="T10" fmla="*/ 8 w 600"/>
                <a:gd name="T11" fmla="*/ 209 h 570"/>
                <a:gd name="T12" fmla="*/ 10 w 600"/>
                <a:gd name="T13" fmla="*/ 205 h 570"/>
                <a:gd name="T14" fmla="*/ 14 w 600"/>
                <a:gd name="T15" fmla="*/ 201 h 570"/>
                <a:gd name="T16" fmla="*/ 18 w 600"/>
                <a:gd name="T17" fmla="*/ 197 h 570"/>
                <a:gd name="T18" fmla="*/ 22 w 600"/>
                <a:gd name="T19" fmla="*/ 194 h 570"/>
                <a:gd name="T20" fmla="*/ 27 w 600"/>
                <a:gd name="T21" fmla="*/ 192 h 570"/>
                <a:gd name="T22" fmla="*/ 34 w 600"/>
                <a:gd name="T23" fmla="*/ 189 h 570"/>
                <a:gd name="T24" fmla="*/ 202 w 600"/>
                <a:gd name="T25" fmla="*/ 132 h 570"/>
                <a:gd name="T26" fmla="*/ 302 w 600"/>
                <a:gd name="T27" fmla="*/ 0 h 570"/>
                <a:gd name="T28" fmla="*/ 402 w 600"/>
                <a:gd name="T29" fmla="*/ 132 h 570"/>
                <a:gd name="T30" fmla="*/ 570 w 600"/>
                <a:gd name="T31" fmla="*/ 189 h 570"/>
                <a:gd name="T32" fmla="*/ 576 w 600"/>
                <a:gd name="T33" fmla="*/ 191 h 570"/>
                <a:gd name="T34" fmla="*/ 580 w 600"/>
                <a:gd name="T35" fmla="*/ 193 h 570"/>
                <a:gd name="T36" fmla="*/ 584 w 600"/>
                <a:gd name="T37" fmla="*/ 196 h 570"/>
                <a:gd name="T38" fmla="*/ 589 w 600"/>
                <a:gd name="T39" fmla="*/ 200 h 570"/>
                <a:gd name="T40" fmla="*/ 592 w 600"/>
                <a:gd name="T41" fmla="*/ 203 h 570"/>
                <a:gd name="T42" fmla="*/ 595 w 600"/>
                <a:gd name="T43" fmla="*/ 207 h 570"/>
                <a:gd name="T44" fmla="*/ 597 w 600"/>
                <a:gd name="T45" fmla="*/ 212 h 570"/>
                <a:gd name="T46" fmla="*/ 599 w 600"/>
                <a:gd name="T47" fmla="*/ 218 h 570"/>
                <a:gd name="T48" fmla="*/ 600 w 600"/>
                <a:gd name="T49" fmla="*/ 223 h 570"/>
                <a:gd name="T50" fmla="*/ 600 w 600"/>
                <a:gd name="T51" fmla="*/ 227 h 570"/>
                <a:gd name="T52" fmla="*/ 599 w 600"/>
                <a:gd name="T53" fmla="*/ 233 h 570"/>
                <a:gd name="T54" fmla="*/ 598 w 600"/>
                <a:gd name="T55" fmla="*/ 238 h 570"/>
                <a:gd name="T56" fmla="*/ 594 w 600"/>
                <a:gd name="T57" fmla="*/ 248 h 570"/>
                <a:gd name="T58" fmla="*/ 589 w 600"/>
                <a:gd name="T59" fmla="*/ 254 h 570"/>
                <a:gd name="T60" fmla="*/ 487 w 600"/>
                <a:gd name="T61" fmla="*/ 400 h 570"/>
                <a:gd name="T62" fmla="*/ 491 w 600"/>
                <a:gd name="T63" fmla="*/ 559 h 570"/>
                <a:gd name="T64" fmla="*/ 465 w 600"/>
                <a:gd name="T65" fmla="*/ 570 h 570"/>
                <a:gd name="T66" fmla="*/ 387 w 600"/>
                <a:gd name="T67" fmla="*/ 539 h 570"/>
                <a:gd name="T68" fmla="*/ 302 w 600"/>
                <a:gd name="T69" fmla="*/ 509 h 570"/>
                <a:gd name="T70" fmla="*/ 217 w 600"/>
                <a:gd name="T71" fmla="*/ 539 h 570"/>
                <a:gd name="T72" fmla="*/ 139 w 600"/>
                <a:gd name="T73" fmla="*/ 57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0" h="570">
                  <a:moveTo>
                    <a:pt x="139" y="570"/>
                  </a:moveTo>
                  <a:cubicBezTo>
                    <a:pt x="128" y="570"/>
                    <a:pt x="119" y="566"/>
                    <a:pt x="112" y="559"/>
                  </a:cubicBezTo>
                  <a:cubicBezTo>
                    <a:pt x="107" y="553"/>
                    <a:pt x="102" y="543"/>
                    <a:pt x="103" y="528"/>
                  </a:cubicBezTo>
                  <a:cubicBezTo>
                    <a:pt x="107" y="485"/>
                    <a:pt x="111" y="442"/>
                    <a:pt x="117" y="400"/>
                  </a:cubicBezTo>
                  <a:cubicBezTo>
                    <a:pt x="118" y="386"/>
                    <a:pt x="111" y="363"/>
                    <a:pt x="101" y="352"/>
                  </a:cubicBezTo>
                  <a:cubicBezTo>
                    <a:pt x="72" y="322"/>
                    <a:pt x="44" y="289"/>
                    <a:pt x="15" y="254"/>
                  </a:cubicBezTo>
                  <a:cubicBezTo>
                    <a:pt x="11" y="248"/>
                    <a:pt x="8" y="242"/>
                    <a:pt x="6" y="237"/>
                  </a:cubicBezTo>
                  <a:cubicBezTo>
                    <a:pt x="0" y="235"/>
                    <a:pt x="0" y="235"/>
                    <a:pt x="0" y="235"/>
                  </a:cubicBezTo>
                  <a:cubicBezTo>
                    <a:pt x="5" y="216"/>
                    <a:pt x="5" y="216"/>
                    <a:pt x="5" y="216"/>
                  </a:cubicBezTo>
                  <a:cubicBezTo>
                    <a:pt x="5" y="215"/>
                    <a:pt x="6" y="215"/>
                    <a:pt x="6" y="214"/>
                  </a:cubicBezTo>
                  <a:cubicBezTo>
                    <a:pt x="6" y="213"/>
                    <a:pt x="6" y="212"/>
                    <a:pt x="7" y="211"/>
                  </a:cubicBezTo>
                  <a:cubicBezTo>
                    <a:pt x="7" y="211"/>
                    <a:pt x="7" y="210"/>
                    <a:pt x="8" y="209"/>
                  </a:cubicBezTo>
                  <a:cubicBezTo>
                    <a:pt x="8" y="208"/>
                    <a:pt x="9" y="207"/>
                    <a:pt x="9" y="207"/>
                  </a:cubicBezTo>
                  <a:cubicBezTo>
                    <a:pt x="10" y="206"/>
                    <a:pt x="10" y="205"/>
                    <a:pt x="10" y="205"/>
                  </a:cubicBezTo>
                  <a:cubicBezTo>
                    <a:pt x="11" y="204"/>
                    <a:pt x="12" y="203"/>
                    <a:pt x="12" y="202"/>
                  </a:cubicBezTo>
                  <a:cubicBezTo>
                    <a:pt x="13" y="202"/>
                    <a:pt x="13" y="201"/>
                    <a:pt x="14" y="201"/>
                  </a:cubicBezTo>
                  <a:cubicBezTo>
                    <a:pt x="15" y="200"/>
                    <a:pt x="15" y="199"/>
                    <a:pt x="16" y="199"/>
                  </a:cubicBezTo>
                  <a:cubicBezTo>
                    <a:pt x="17" y="198"/>
                    <a:pt x="17" y="198"/>
                    <a:pt x="18" y="197"/>
                  </a:cubicBezTo>
                  <a:cubicBezTo>
                    <a:pt x="19" y="197"/>
                    <a:pt x="19" y="196"/>
                    <a:pt x="20" y="195"/>
                  </a:cubicBezTo>
                  <a:cubicBezTo>
                    <a:pt x="21" y="195"/>
                    <a:pt x="21" y="195"/>
                    <a:pt x="22" y="194"/>
                  </a:cubicBezTo>
                  <a:cubicBezTo>
                    <a:pt x="23" y="194"/>
                    <a:pt x="24" y="193"/>
                    <a:pt x="25" y="193"/>
                  </a:cubicBezTo>
                  <a:cubicBezTo>
                    <a:pt x="25" y="193"/>
                    <a:pt x="26" y="192"/>
                    <a:pt x="27" y="192"/>
                  </a:cubicBezTo>
                  <a:cubicBezTo>
                    <a:pt x="28" y="191"/>
                    <a:pt x="28" y="191"/>
                    <a:pt x="29" y="191"/>
                  </a:cubicBezTo>
                  <a:cubicBezTo>
                    <a:pt x="31" y="190"/>
                    <a:pt x="32" y="190"/>
                    <a:pt x="34" y="189"/>
                  </a:cubicBezTo>
                  <a:cubicBezTo>
                    <a:pt x="69" y="180"/>
                    <a:pt x="112" y="171"/>
                    <a:pt x="161" y="163"/>
                  </a:cubicBezTo>
                  <a:cubicBezTo>
                    <a:pt x="175" y="160"/>
                    <a:pt x="195" y="145"/>
                    <a:pt x="202" y="132"/>
                  </a:cubicBezTo>
                  <a:cubicBezTo>
                    <a:pt x="225" y="90"/>
                    <a:pt x="248" y="51"/>
                    <a:pt x="268" y="19"/>
                  </a:cubicBezTo>
                  <a:cubicBezTo>
                    <a:pt x="277" y="7"/>
                    <a:pt x="289" y="0"/>
                    <a:pt x="302" y="0"/>
                  </a:cubicBezTo>
                  <a:cubicBezTo>
                    <a:pt x="315" y="0"/>
                    <a:pt x="327" y="7"/>
                    <a:pt x="335" y="19"/>
                  </a:cubicBezTo>
                  <a:cubicBezTo>
                    <a:pt x="356" y="51"/>
                    <a:pt x="379" y="90"/>
                    <a:pt x="402" y="132"/>
                  </a:cubicBezTo>
                  <a:cubicBezTo>
                    <a:pt x="409" y="145"/>
                    <a:pt x="429" y="160"/>
                    <a:pt x="443" y="163"/>
                  </a:cubicBezTo>
                  <a:cubicBezTo>
                    <a:pt x="492" y="171"/>
                    <a:pt x="535" y="180"/>
                    <a:pt x="570" y="189"/>
                  </a:cubicBezTo>
                  <a:cubicBezTo>
                    <a:pt x="571" y="190"/>
                    <a:pt x="573" y="190"/>
                    <a:pt x="574" y="191"/>
                  </a:cubicBezTo>
                  <a:cubicBezTo>
                    <a:pt x="575" y="191"/>
                    <a:pt x="575" y="191"/>
                    <a:pt x="576" y="191"/>
                  </a:cubicBezTo>
                  <a:cubicBezTo>
                    <a:pt x="577" y="192"/>
                    <a:pt x="578" y="192"/>
                    <a:pt x="579" y="193"/>
                  </a:cubicBezTo>
                  <a:cubicBezTo>
                    <a:pt x="579" y="193"/>
                    <a:pt x="580" y="193"/>
                    <a:pt x="580" y="193"/>
                  </a:cubicBezTo>
                  <a:cubicBezTo>
                    <a:pt x="581" y="194"/>
                    <a:pt x="582" y="194"/>
                    <a:pt x="583" y="195"/>
                  </a:cubicBezTo>
                  <a:cubicBezTo>
                    <a:pt x="583" y="195"/>
                    <a:pt x="584" y="195"/>
                    <a:pt x="584" y="196"/>
                  </a:cubicBezTo>
                  <a:cubicBezTo>
                    <a:pt x="585" y="197"/>
                    <a:pt x="587" y="198"/>
                    <a:pt x="588" y="199"/>
                  </a:cubicBezTo>
                  <a:cubicBezTo>
                    <a:pt x="588" y="199"/>
                    <a:pt x="588" y="199"/>
                    <a:pt x="589" y="200"/>
                  </a:cubicBezTo>
                  <a:cubicBezTo>
                    <a:pt x="590" y="200"/>
                    <a:pt x="590" y="201"/>
                    <a:pt x="591" y="202"/>
                  </a:cubicBezTo>
                  <a:cubicBezTo>
                    <a:pt x="592" y="202"/>
                    <a:pt x="592" y="203"/>
                    <a:pt x="592" y="203"/>
                  </a:cubicBezTo>
                  <a:cubicBezTo>
                    <a:pt x="593" y="204"/>
                    <a:pt x="594" y="205"/>
                    <a:pt x="594" y="206"/>
                  </a:cubicBezTo>
                  <a:cubicBezTo>
                    <a:pt x="594" y="206"/>
                    <a:pt x="595" y="207"/>
                    <a:pt x="595" y="207"/>
                  </a:cubicBezTo>
                  <a:cubicBezTo>
                    <a:pt x="596" y="208"/>
                    <a:pt x="596" y="209"/>
                    <a:pt x="597" y="210"/>
                  </a:cubicBezTo>
                  <a:cubicBezTo>
                    <a:pt x="597" y="211"/>
                    <a:pt x="597" y="211"/>
                    <a:pt x="597" y="212"/>
                  </a:cubicBezTo>
                  <a:cubicBezTo>
                    <a:pt x="598" y="213"/>
                    <a:pt x="598" y="215"/>
                    <a:pt x="599" y="216"/>
                  </a:cubicBezTo>
                  <a:cubicBezTo>
                    <a:pt x="599" y="217"/>
                    <a:pt x="599" y="217"/>
                    <a:pt x="599" y="218"/>
                  </a:cubicBezTo>
                  <a:cubicBezTo>
                    <a:pt x="599" y="219"/>
                    <a:pt x="599" y="220"/>
                    <a:pt x="600" y="221"/>
                  </a:cubicBezTo>
                  <a:cubicBezTo>
                    <a:pt x="600" y="222"/>
                    <a:pt x="600" y="222"/>
                    <a:pt x="600" y="223"/>
                  </a:cubicBezTo>
                  <a:cubicBezTo>
                    <a:pt x="600" y="224"/>
                    <a:pt x="600" y="225"/>
                    <a:pt x="600" y="226"/>
                  </a:cubicBezTo>
                  <a:cubicBezTo>
                    <a:pt x="600" y="226"/>
                    <a:pt x="600" y="227"/>
                    <a:pt x="600" y="227"/>
                  </a:cubicBezTo>
                  <a:cubicBezTo>
                    <a:pt x="600" y="229"/>
                    <a:pt x="599" y="230"/>
                    <a:pt x="599" y="232"/>
                  </a:cubicBezTo>
                  <a:cubicBezTo>
                    <a:pt x="599" y="232"/>
                    <a:pt x="599" y="232"/>
                    <a:pt x="599" y="233"/>
                  </a:cubicBezTo>
                  <a:cubicBezTo>
                    <a:pt x="599" y="234"/>
                    <a:pt x="599" y="235"/>
                    <a:pt x="598" y="236"/>
                  </a:cubicBezTo>
                  <a:cubicBezTo>
                    <a:pt x="598" y="237"/>
                    <a:pt x="598" y="237"/>
                    <a:pt x="598" y="238"/>
                  </a:cubicBezTo>
                  <a:cubicBezTo>
                    <a:pt x="598" y="238"/>
                    <a:pt x="597" y="239"/>
                    <a:pt x="597" y="239"/>
                  </a:cubicBezTo>
                  <a:cubicBezTo>
                    <a:pt x="594" y="248"/>
                    <a:pt x="594" y="248"/>
                    <a:pt x="594" y="248"/>
                  </a:cubicBezTo>
                  <a:cubicBezTo>
                    <a:pt x="593" y="248"/>
                    <a:pt x="593" y="248"/>
                    <a:pt x="593" y="248"/>
                  </a:cubicBezTo>
                  <a:cubicBezTo>
                    <a:pt x="591" y="250"/>
                    <a:pt x="590" y="252"/>
                    <a:pt x="589" y="254"/>
                  </a:cubicBezTo>
                  <a:cubicBezTo>
                    <a:pt x="560" y="289"/>
                    <a:pt x="532" y="322"/>
                    <a:pt x="503" y="352"/>
                  </a:cubicBezTo>
                  <a:cubicBezTo>
                    <a:pt x="493" y="363"/>
                    <a:pt x="485" y="386"/>
                    <a:pt x="487" y="400"/>
                  </a:cubicBezTo>
                  <a:cubicBezTo>
                    <a:pt x="492" y="442"/>
                    <a:pt x="497" y="485"/>
                    <a:pt x="501" y="528"/>
                  </a:cubicBezTo>
                  <a:cubicBezTo>
                    <a:pt x="502" y="543"/>
                    <a:pt x="496" y="553"/>
                    <a:pt x="491" y="559"/>
                  </a:cubicBezTo>
                  <a:cubicBezTo>
                    <a:pt x="485" y="566"/>
                    <a:pt x="475" y="570"/>
                    <a:pt x="465" y="570"/>
                  </a:cubicBezTo>
                  <a:cubicBezTo>
                    <a:pt x="465" y="570"/>
                    <a:pt x="465" y="570"/>
                    <a:pt x="465" y="570"/>
                  </a:cubicBezTo>
                  <a:cubicBezTo>
                    <a:pt x="458" y="570"/>
                    <a:pt x="451" y="568"/>
                    <a:pt x="444" y="565"/>
                  </a:cubicBezTo>
                  <a:cubicBezTo>
                    <a:pt x="425" y="556"/>
                    <a:pt x="406" y="548"/>
                    <a:pt x="387" y="539"/>
                  </a:cubicBezTo>
                  <a:cubicBezTo>
                    <a:pt x="367" y="531"/>
                    <a:pt x="347" y="522"/>
                    <a:pt x="327" y="513"/>
                  </a:cubicBezTo>
                  <a:cubicBezTo>
                    <a:pt x="321" y="510"/>
                    <a:pt x="312" y="509"/>
                    <a:pt x="302" y="509"/>
                  </a:cubicBezTo>
                  <a:cubicBezTo>
                    <a:pt x="292" y="509"/>
                    <a:pt x="283" y="510"/>
                    <a:pt x="277" y="513"/>
                  </a:cubicBezTo>
                  <a:cubicBezTo>
                    <a:pt x="256" y="522"/>
                    <a:pt x="236" y="531"/>
                    <a:pt x="217" y="539"/>
                  </a:cubicBezTo>
                  <a:cubicBezTo>
                    <a:pt x="197" y="548"/>
                    <a:pt x="179" y="556"/>
                    <a:pt x="160" y="565"/>
                  </a:cubicBezTo>
                  <a:cubicBezTo>
                    <a:pt x="153" y="568"/>
                    <a:pt x="146" y="570"/>
                    <a:pt x="139" y="570"/>
                  </a:cubicBezTo>
                  <a:close/>
                </a:path>
              </a:pathLst>
            </a:custGeom>
            <a:solidFill>
              <a:schemeClr val="accent1"/>
            </a:solidFill>
            <a:ln w="57150">
              <a:solidFill>
                <a:srgbClr val="FFFFFF"/>
              </a:solidFill>
            </a:ln>
            <a:effectLst>
              <a:outerShdw blurRad="215900" dist="76200" dir="2700000" sx="101000" sy="101000" algn="tl" rotWithShape="0">
                <a:prstClr val="black">
                  <a:alpha val="27000"/>
                </a:prstClr>
              </a:outerShdw>
            </a:effectLst>
            <a:extLst/>
          </p:spPr>
          <p:txBody>
            <a:bodyPr tIns="569500" anchor="ctr" anchorCtr="1">
              <a:normAutofit/>
            </a:bodyPr>
            <a:lstStyle/>
            <a:p>
              <a:pPr>
                <a:defRPr/>
              </a:pPr>
              <a:r>
                <a:rPr lang="en-US" altLang="zh-CN" dirty="0" err="1">
                  <a:solidFill>
                    <a:srgbClr val="FFFFFF"/>
                  </a:solidFill>
                </a:rPr>
                <a:t>Lorem</a:t>
              </a:r>
              <a:endParaRPr lang="zh-CN" altLang="en-US" dirty="0">
                <a:solidFill>
                  <a:srgbClr val="FFFFFF"/>
                </a:solidFill>
              </a:endParaRPr>
            </a:p>
          </p:txBody>
        </p:sp>
        <p:sp>
          <p:nvSpPr>
            <p:cNvPr id="2062" name="MH_Other_6">
              <a:extLst>
                <a:ext uri="{FF2B5EF4-FFF2-40B4-BE49-F238E27FC236}">
                  <a16:creationId xmlns:a16="http://schemas.microsoft.com/office/drawing/2014/main" id="{EC14066D-7C63-4A5A-9A0B-37B7607E0B77}"/>
                </a:ext>
              </a:extLst>
            </p:cNvPr>
            <p:cNvSpPr>
              <a:spLocks/>
            </p:cNvSpPr>
            <p:nvPr>
              <p:custDataLst>
                <p:tags r:id="rId3"/>
              </p:custDataLst>
            </p:nvPr>
          </p:nvSpPr>
          <p:spPr bwMode="auto">
            <a:xfrm>
              <a:off x="6287181" y="1704752"/>
              <a:ext cx="162400" cy="298012"/>
            </a:xfrm>
            <a:custGeom>
              <a:avLst/>
              <a:gdLst>
                <a:gd name="T0" fmla="*/ 29511 w 160975"/>
                <a:gd name="T1" fmla="*/ 44325 h 295119"/>
                <a:gd name="T2" fmla="*/ 34357 w 160975"/>
                <a:gd name="T3" fmla="*/ 44325 h 295119"/>
                <a:gd name="T4" fmla="*/ 34357 w 160975"/>
                <a:gd name="T5" fmla="*/ 49196 h 295119"/>
                <a:gd name="T6" fmla="*/ 37589 w 160975"/>
                <a:gd name="T7" fmla="*/ 63812 h 295119"/>
                <a:gd name="T8" fmla="*/ 40821 w 160975"/>
                <a:gd name="T9" fmla="*/ 52446 h 295119"/>
                <a:gd name="T10" fmla="*/ 40821 w 160975"/>
                <a:gd name="T11" fmla="*/ 50821 h 295119"/>
                <a:gd name="T12" fmla="*/ 37589 w 160975"/>
                <a:gd name="T13" fmla="*/ 44325 h 295119"/>
                <a:gd name="T14" fmla="*/ 39204 w 160975"/>
                <a:gd name="T15" fmla="*/ 44325 h 295119"/>
                <a:gd name="T16" fmla="*/ 48897 w 160975"/>
                <a:gd name="T17" fmla="*/ 44325 h 295119"/>
                <a:gd name="T18" fmla="*/ 47282 w 160975"/>
                <a:gd name="T19" fmla="*/ 50821 h 295119"/>
                <a:gd name="T20" fmla="*/ 47282 w 160975"/>
                <a:gd name="T21" fmla="*/ 52446 h 295119"/>
                <a:gd name="T22" fmla="*/ 48897 w 160975"/>
                <a:gd name="T23" fmla="*/ 63812 h 295119"/>
                <a:gd name="T24" fmla="*/ 53745 w 160975"/>
                <a:gd name="T25" fmla="*/ 49196 h 295119"/>
                <a:gd name="T26" fmla="*/ 53745 w 160975"/>
                <a:gd name="T27" fmla="*/ 44325 h 295119"/>
                <a:gd name="T28" fmla="*/ 58591 w 160975"/>
                <a:gd name="T29" fmla="*/ 44325 h 295119"/>
                <a:gd name="T30" fmla="*/ 66669 w 160975"/>
                <a:gd name="T31" fmla="*/ 45948 h 295119"/>
                <a:gd name="T32" fmla="*/ 69900 w 160975"/>
                <a:gd name="T33" fmla="*/ 49196 h 295119"/>
                <a:gd name="T34" fmla="*/ 71517 w 160975"/>
                <a:gd name="T35" fmla="*/ 55693 h 295119"/>
                <a:gd name="T36" fmla="*/ 76363 w 160975"/>
                <a:gd name="T37" fmla="*/ 68684 h 295119"/>
                <a:gd name="T38" fmla="*/ 84443 w 160975"/>
                <a:gd name="T39" fmla="*/ 60563 h 295119"/>
                <a:gd name="T40" fmla="*/ 92519 w 160975"/>
                <a:gd name="T41" fmla="*/ 58940 h 295119"/>
                <a:gd name="T42" fmla="*/ 92519 w 160975"/>
                <a:gd name="T43" fmla="*/ 68684 h 295119"/>
                <a:gd name="T44" fmla="*/ 81210 w 160975"/>
                <a:gd name="T45" fmla="*/ 81676 h 295119"/>
                <a:gd name="T46" fmla="*/ 76363 w 160975"/>
                <a:gd name="T47" fmla="*/ 86548 h 295119"/>
                <a:gd name="T48" fmla="*/ 68285 w 160975"/>
                <a:gd name="T49" fmla="*/ 86548 h 295119"/>
                <a:gd name="T50" fmla="*/ 66669 w 160975"/>
                <a:gd name="T51" fmla="*/ 83301 h 295119"/>
                <a:gd name="T52" fmla="*/ 63439 w 160975"/>
                <a:gd name="T53" fmla="*/ 75180 h 295119"/>
                <a:gd name="T54" fmla="*/ 63439 w 160975"/>
                <a:gd name="T55" fmla="*/ 91421 h 295119"/>
                <a:gd name="T56" fmla="*/ 63439 w 160975"/>
                <a:gd name="T57" fmla="*/ 166124 h 295119"/>
                <a:gd name="T58" fmla="*/ 53745 w 160975"/>
                <a:gd name="T59" fmla="*/ 175868 h 295119"/>
                <a:gd name="T60" fmla="*/ 45668 w 160975"/>
                <a:gd name="T61" fmla="*/ 166124 h 295119"/>
                <a:gd name="T62" fmla="*/ 45668 w 160975"/>
                <a:gd name="T63" fmla="*/ 106036 h 295119"/>
                <a:gd name="T64" fmla="*/ 40821 w 160975"/>
                <a:gd name="T65" fmla="*/ 106036 h 295119"/>
                <a:gd name="T66" fmla="*/ 40821 w 160975"/>
                <a:gd name="T67" fmla="*/ 166124 h 295119"/>
                <a:gd name="T68" fmla="*/ 32742 w 160975"/>
                <a:gd name="T69" fmla="*/ 175868 h 295119"/>
                <a:gd name="T70" fmla="*/ 24665 w 160975"/>
                <a:gd name="T71" fmla="*/ 166124 h 295119"/>
                <a:gd name="T72" fmla="*/ 24665 w 160975"/>
                <a:gd name="T73" fmla="*/ 91421 h 295119"/>
                <a:gd name="T74" fmla="*/ 24665 w 160975"/>
                <a:gd name="T75" fmla="*/ 76805 h 295119"/>
                <a:gd name="T76" fmla="*/ 14971 w 160975"/>
                <a:gd name="T77" fmla="*/ 101164 h 295119"/>
                <a:gd name="T78" fmla="*/ 5277 w 160975"/>
                <a:gd name="T79" fmla="*/ 106036 h 295119"/>
                <a:gd name="T80" fmla="*/ 432 w 160975"/>
                <a:gd name="T81" fmla="*/ 97915 h 295119"/>
                <a:gd name="T82" fmla="*/ 16585 w 160975"/>
                <a:gd name="T83" fmla="*/ 55693 h 295119"/>
                <a:gd name="T84" fmla="*/ 18202 w 160975"/>
                <a:gd name="T85" fmla="*/ 49196 h 295119"/>
                <a:gd name="T86" fmla="*/ 21433 w 160975"/>
                <a:gd name="T87" fmla="*/ 45948 h 295119"/>
                <a:gd name="T88" fmla="*/ 29511 w 160975"/>
                <a:gd name="T89" fmla="*/ 44325 h 295119"/>
                <a:gd name="T90" fmla="*/ 48923 w 160975"/>
                <a:gd name="T91" fmla="*/ 0 h 295119"/>
                <a:gd name="T92" fmla="*/ 45707 w 160975"/>
                <a:gd name="T93" fmla="*/ 1638 h 295119"/>
                <a:gd name="T94" fmla="*/ 60180 w 160975"/>
                <a:gd name="T95" fmla="*/ 14744 h 295119"/>
                <a:gd name="T96" fmla="*/ 61787 w 160975"/>
                <a:gd name="T97" fmla="*/ 19661 h 295119"/>
                <a:gd name="T98" fmla="*/ 60180 w 160975"/>
                <a:gd name="T99" fmla="*/ 22938 h 295119"/>
                <a:gd name="T100" fmla="*/ 44097 w 160975"/>
                <a:gd name="T101" fmla="*/ 39320 h 295119"/>
                <a:gd name="T102" fmla="*/ 28020 w 160975"/>
                <a:gd name="T103" fmla="*/ 22938 h 295119"/>
                <a:gd name="T104" fmla="*/ 26409 w 160975"/>
                <a:gd name="T105" fmla="*/ 19661 h 295119"/>
                <a:gd name="T106" fmla="*/ 28020 w 160975"/>
                <a:gd name="T107" fmla="*/ 14744 h 295119"/>
                <a:gd name="T108" fmla="*/ 39275 w 160975"/>
                <a:gd name="T109" fmla="*/ 3275 h 295119"/>
                <a:gd name="T110" fmla="*/ 36059 w 160975"/>
                <a:gd name="T111" fmla="*/ 3275 h 295119"/>
                <a:gd name="T112" fmla="*/ 42491 w 160975"/>
                <a:gd name="T113" fmla="*/ 1638 h 295119"/>
                <a:gd name="T114" fmla="*/ 44097 w 160975"/>
                <a:gd name="T115" fmla="*/ 1638 h 295119"/>
                <a:gd name="T116" fmla="*/ 48923 w 160975"/>
                <a:gd name="T117" fmla="*/ 0 h 2951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0975" h="295119">
                  <a:moveTo>
                    <a:pt x="50036" y="74379"/>
                  </a:moveTo>
                  <a:cubicBezTo>
                    <a:pt x="50036" y="74379"/>
                    <a:pt x="50036" y="74379"/>
                    <a:pt x="58254" y="74379"/>
                  </a:cubicBezTo>
                  <a:cubicBezTo>
                    <a:pt x="58254" y="77104"/>
                    <a:pt x="58254" y="79829"/>
                    <a:pt x="58254" y="82555"/>
                  </a:cubicBezTo>
                  <a:cubicBezTo>
                    <a:pt x="58254" y="93455"/>
                    <a:pt x="60993" y="101631"/>
                    <a:pt x="63732" y="107081"/>
                  </a:cubicBezTo>
                  <a:cubicBezTo>
                    <a:pt x="63732" y="107081"/>
                    <a:pt x="63732" y="107081"/>
                    <a:pt x="69211" y="88005"/>
                  </a:cubicBezTo>
                  <a:cubicBezTo>
                    <a:pt x="69211" y="88005"/>
                    <a:pt x="69211" y="85280"/>
                    <a:pt x="69211" y="85280"/>
                  </a:cubicBezTo>
                  <a:cubicBezTo>
                    <a:pt x="69211" y="85280"/>
                    <a:pt x="69211" y="85280"/>
                    <a:pt x="63732" y="74379"/>
                  </a:cubicBezTo>
                  <a:cubicBezTo>
                    <a:pt x="63732" y="74379"/>
                    <a:pt x="63732" y="74379"/>
                    <a:pt x="66471" y="74379"/>
                  </a:cubicBezTo>
                  <a:cubicBezTo>
                    <a:pt x="66471" y="74379"/>
                    <a:pt x="66471" y="74379"/>
                    <a:pt x="82907" y="74379"/>
                  </a:cubicBezTo>
                  <a:cubicBezTo>
                    <a:pt x="82907" y="74379"/>
                    <a:pt x="82907" y="74379"/>
                    <a:pt x="80168" y="85280"/>
                  </a:cubicBezTo>
                  <a:cubicBezTo>
                    <a:pt x="80168" y="85280"/>
                    <a:pt x="80168" y="88005"/>
                    <a:pt x="80168" y="88005"/>
                  </a:cubicBezTo>
                  <a:cubicBezTo>
                    <a:pt x="80168" y="88005"/>
                    <a:pt x="80168" y="88005"/>
                    <a:pt x="82907" y="107081"/>
                  </a:cubicBezTo>
                  <a:cubicBezTo>
                    <a:pt x="88385" y="101631"/>
                    <a:pt x="91125" y="93455"/>
                    <a:pt x="91125" y="82555"/>
                  </a:cubicBezTo>
                  <a:cubicBezTo>
                    <a:pt x="91125" y="79829"/>
                    <a:pt x="91125" y="77104"/>
                    <a:pt x="91125" y="74379"/>
                  </a:cubicBezTo>
                  <a:cubicBezTo>
                    <a:pt x="91125" y="74379"/>
                    <a:pt x="91125" y="74379"/>
                    <a:pt x="99342" y="74379"/>
                  </a:cubicBezTo>
                  <a:cubicBezTo>
                    <a:pt x="102082" y="74379"/>
                    <a:pt x="107560" y="74379"/>
                    <a:pt x="113039" y="77104"/>
                  </a:cubicBezTo>
                  <a:cubicBezTo>
                    <a:pt x="115778" y="79829"/>
                    <a:pt x="115778" y="79829"/>
                    <a:pt x="118517" y="82555"/>
                  </a:cubicBezTo>
                  <a:cubicBezTo>
                    <a:pt x="118517" y="82555"/>
                    <a:pt x="118517" y="82555"/>
                    <a:pt x="121256" y="93455"/>
                  </a:cubicBezTo>
                  <a:cubicBezTo>
                    <a:pt x="121256" y="93455"/>
                    <a:pt x="121256" y="93455"/>
                    <a:pt x="129474" y="115257"/>
                  </a:cubicBezTo>
                  <a:cubicBezTo>
                    <a:pt x="129474" y="115257"/>
                    <a:pt x="129474" y="115257"/>
                    <a:pt x="143170" y="101631"/>
                  </a:cubicBezTo>
                  <a:cubicBezTo>
                    <a:pt x="145910" y="96181"/>
                    <a:pt x="154127" y="96181"/>
                    <a:pt x="156867" y="98906"/>
                  </a:cubicBezTo>
                  <a:cubicBezTo>
                    <a:pt x="162345" y="104356"/>
                    <a:pt x="162345" y="109807"/>
                    <a:pt x="156867" y="115257"/>
                  </a:cubicBezTo>
                  <a:cubicBezTo>
                    <a:pt x="156867" y="115257"/>
                    <a:pt x="156867" y="115257"/>
                    <a:pt x="137692" y="137058"/>
                  </a:cubicBezTo>
                  <a:cubicBezTo>
                    <a:pt x="137692" y="137058"/>
                    <a:pt x="137692" y="137058"/>
                    <a:pt x="129474" y="145234"/>
                  </a:cubicBezTo>
                  <a:cubicBezTo>
                    <a:pt x="126735" y="150684"/>
                    <a:pt x="118517" y="150684"/>
                    <a:pt x="115778" y="145234"/>
                  </a:cubicBezTo>
                  <a:cubicBezTo>
                    <a:pt x="113039" y="145234"/>
                    <a:pt x="113039" y="142509"/>
                    <a:pt x="113039" y="139784"/>
                  </a:cubicBezTo>
                  <a:cubicBezTo>
                    <a:pt x="113039" y="139784"/>
                    <a:pt x="113039" y="139784"/>
                    <a:pt x="107560" y="126158"/>
                  </a:cubicBezTo>
                  <a:cubicBezTo>
                    <a:pt x="107560" y="126158"/>
                    <a:pt x="107560" y="126158"/>
                    <a:pt x="107560" y="153409"/>
                  </a:cubicBezTo>
                  <a:cubicBezTo>
                    <a:pt x="107560" y="153409"/>
                    <a:pt x="107560" y="153409"/>
                    <a:pt x="107560" y="278768"/>
                  </a:cubicBezTo>
                  <a:cubicBezTo>
                    <a:pt x="107560" y="286944"/>
                    <a:pt x="99342" y="295119"/>
                    <a:pt x="91125" y="295119"/>
                  </a:cubicBezTo>
                  <a:cubicBezTo>
                    <a:pt x="82907" y="295119"/>
                    <a:pt x="77428" y="286944"/>
                    <a:pt x="77428" y="278768"/>
                  </a:cubicBezTo>
                  <a:cubicBezTo>
                    <a:pt x="77428" y="278768"/>
                    <a:pt x="77428" y="278768"/>
                    <a:pt x="77428" y="177936"/>
                  </a:cubicBezTo>
                  <a:cubicBezTo>
                    <a:pt x="77428" y="177936"/>
                    <a:pt x="77428" y="177936"/>
                    <a:pt x="69211" y="177936"/>
                  </a:cubicBezTo>
                  <a:cubicBezTo>
                    <a:pt x="69211" y="177936"/>
                    <a:pt x="69211" y="177936"/>
                    <a:pt x="69211" y="278768"/>
                  </a:cubicBezTo>
                  <a:cubicBezTo>
                    <a:pt x="69211" y="286944"/>
                    <a:pt x="63732" y="295119"/>
                    <a:pt x="55514" y="295119"/>
                  </a:cubicBezTo>
                  <a:cubicBezTo>
                    <a:pt x="47297" y="295119"/>
                    <a:pt x="41818" y="286944"/>
                    <a:pt x="41818" y="278768"/>
                  </a:cubicBezTo>
                  <a:cubicBezTo>
                    <a:pt x="41818" y="278768"/>
                    <a:pt x="41818" y="278768"/>
                    <a:pt x="41818" y="153409"/>
                  </a:cubicBezTo>
                  <a:cubicBezTo>
                    <a:pt x="41818" y="153409"/>
                    <a:pt x="41818" y="153409"/>
                    <a:pt x="41818" y="128883"/>
                  </a:cubicBezTo>
                  <a:cubicBezTo>
                    <a:pt x="41818" y="128883"/>
                    <a:pt x="41818" y="128883"/>
                    <a:pt x="25383" y="169761"/>
                  </a:cubicBezTo>
                  <a:cubicBezTo>
                    <a:pt x="22643" y="175211"/>
                    <a:pt x="14426" y="177936"/>
                    <a:pt x="8947" y="177936"/>
                  </a:cubicBezTo>
                  <a:cubicBezTo>
                    <a:pt x="3469" y="175211"/>
                    <a:pt x="-2010" y="169761"/>
                    <a:pt x="729" y="164310"/>
                  </a:cubicBezTo>
                  <a:cubicBezTo>
                    <a:pt x="729" y="164310"/>
                    <a:pt x="729" y="164310"/>
                    <a:pt x="28122" y="93455"/>
                  </a:cubicBezTo>
                  <a:cubicBezTo>
                    <a:pt x="28122" y="93455"/>
                    <a:pt x="28122" y="93455"/>
                    <a:pt x="30861" y="82555"/>
                  </a:cubicBezTo>
                  <a:cubicBezTo>
                    <a:pt x="33600" y="79829"/>
                    <a:pt x="33600" y="79829"/>
                    <a:pt x="36340" y="77104"/>
                  </a:cubicBezTo>
                  <a:cubicBezTo>
                    <a:pt x="39079" y="74379"/>
                    <a:pt x="44557" y="74379"/>
                    <a:pt x="50036" y="74379"/>
                  </a:cubicBezTo>
                  <a:close/>
                  <a:moveTo>
                    <a:pt x="82949" y="0"/>
                  </a:moveTo>
                  <a:cubicBezTo>
                    <a:pt x="80222" y="0"/>
                    <a:pt x="80222" y="0"/>
                    <a:pt x="77496" y="2749"/>
                  </a:cubicBezTo>
                  <a:cubicBezTo>
                    <a:pt x="88402" y="2749"/>
                    <a:pt x="99308" y="13746"/>
                    <a:pt x="102035" y="24743"/>
                  </a:cubicBezTo>
                  <a:cubicBezTo>
                    <a:pt x="104761" y="24743"/>
                    <a:pt x="104761" y="27492"/>
                    <a:pt x="104761" y="32991"/>
                  </a:cubicBezTo>
                  <a:cubicBezTo>
                    <a:pt x="104761" y="35740"/>
                    <a:pt x="102035" y="38489"/>
                    <a:pt x="102035" y="38489"/>
                  </a:cubicBezTo>
                  <a:cubicBezTo>
                    <a:pt x="99308" y="54985"/>
                    <a:pt x="88402" y="65982"/>
                    <a:pt x="74769" y="65982"/>
                  </a:cubicBezTo>
                  <a:cubicBezTo>
                    <a:pt x="63863" y="65982"/>
                    <a:pt x="50230" y="54985"/>
                    <a:pt x="47504" y="38489"/>
                  </a:cubicBezTo>
                  <a:cubicBezTo>
                    <a:pt x="47504" y="38489"/>
                    <a:pt x="44777" y="35740"/>
                    <a:pt x="44777" y="32991"/>
                  </a:cubicBezTo>
                  <a:cubicBezTo>
                    <a:pt x="44777" y="27492"/>
                    <a:pt x="44777" y="24743"/>
                    <a:pt x="47504" y="24743"/>
                  </a:cubicBezTo>
                  <a:cubicBezTo>
                    <a:pt x="50230" y="16495"/>
                    <a:pt x="58410" y="8248"/>
                    <a:pt x="66590" y="5498"/>
                  </a:cubicBezTo>
                  <a:cubicBezTo>
                    <a:pt x="63863" y="2749"/>
                    <a:pt x="61137" y="5498"/>
                    <a:pt x="61137" y="5498"/>
                  </a:cubicBezTo>
                  <a:cubicBezTo>
                    <a:pt x="66590" y="2749"/>
                    <a:pt x="69316" y="2749"/>
                    <a:pt x="72043" y="2749"/>
                  </a:cubicBezTo>
                  <a:lnTo>
                    <a:pt x="74769" y="2749"/>
                  </a:lnTo>
                  <a:cubicBezTo>
                    <a:pt x="74769" y="2749"/>
                    <a:pt x="77496" y="0"/>
                    <a:pt x="8294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 name="矩形 1">
            <a:extLst>
              <a:ext uri="{FF2B5EF4-FFF2-40B4-BE49-F238E27FC236}">
                <a16:creationId xmlns:a16="http://schemas.microsoft.com/office/drawing/2014/main" id="{165374CE-0F4B-4002-906C-024A1DDF28A8}"/>
              </a:ext>
            </a:extLst>
          </p:cNvPr>
          <p:cNvSpPr/>
          <p:nvPr/>
        </p:nvSpPr>
        <p:spPr>
          <a:xfrm>
            <a:off x="6066235" y="1945906"/>
            <a:ext cx="2653964" cy="433373"/>
          </a:xfrm>
          <a:prstGeom prst="rect">
            <a:avLst/>
          </a:prstGeom>
        </p:spPr>
        <p:txBody>
          <a:bodyPr wrap="square" lIns="65023" tIns="32511" rIns="65023" bIns="32511">
            <a:spAutoFit/>
          </a:bodyPr>
          <a:lstStyle/>
          <a:p>
            <a:pPr>
              <a:lnSpc>
                <a:spcPct val="120000"/>
              </a:lnSpc>
              <a:defRPr/>
            </a:pPr>
            <a:r>
              <a:rPr lang="zh-CN" altLang="en-US" sz="1000" kern="0" dirty="0">
                <a:solidFill>
                  <a:schemeClr val="tx1">
                    <a:lumMod val="50000"/>
                    <a:lumOff val="50000"/>
                  </a:schemeClr>
                </a:solidFill>
                <a:cs typeface="宋体" panose="02010600030101010101" pitchFamily="2" charset="-122"/>
              </a:rPr>
              <a:t>此部分内容作为文字排版占位显示 </a:t>
            </a:r>
            <a:br>
              <a:rPr lang="zh-CN" altLang="en-US" sz="1000" kern="0" dirty="0">
                <a:solidFill>
                  <a:schemeClr val="tx1">
                    <a:lumMod val="50000"/>
                    <a:lumOff val="50000"/>
                  </a:schemeClr>
                </a:solidFill>
                <a:cs typeface="宋体" panose="02010600030101010101" pitchFamily="2" charset="-122"/>
              </a:rPr>
            </a:br>
            <a:r>
              <a:rPr lang="zh-CN" altLang="en-US" sz="1000" kern="0" dirty="0">
                <a:solidFill>
                  <a:schemeClr val="tx1">
                    <a:lumMod val="50000"/>
                    <a:lumOff val="50000"/>
                  </a:schemeClr>
                </a:solidFill>
                <a:cs typeface="宋体" panose="02010600030101010101" pitchFamily="2" charset="-122"/>
              </a:rPr>
              <a:t>（建议使用主题字体）</a:t>
            </a:r>
          </a:p>
        </p:txBody>
      </p:sp>
      <p:sp>
        <p:nvSpPr>
          <p:cNvPr id="31" name="矩形 30">
            <a:extLst>
              <a:ext uri="{FF2B5EF4-FFF2-40B4-BE49-F238E27FC236}">
                <a16:creationId xmlns:a16="http://schemas.microsoft.com/office/drawing/2014/main" id="{3591BF63-6A16-40A3-A595-F350C64E9965}"/>
              </a:ext>
            </a:extLst>
          </p:cNvPr>
          <p:cNvSpPr/>
          <p:nvPr/>
        </p:nvSpPr>
        <p:spPr>
          <a:xfrm>
            <a:off x="6111476" y="3185398"/>
            <a:ext cx="2653964" cy="433373"/>
          </a:xfrm>
          <a:prstGeom prst="rect">
            <a:avLst/>
          </a:prstGeom>
        </p:spPr>
        <p:txBody>
          <a:bodyPr wrap="square" lIns="65023" tIns="32511" rIns="65023" bIns="32511">
            <a:spAutoFit/>
          </a:bodyPr>
          <a:lstStyle/>
          <a:p>
            <a:pPr>
              <a:lnSpc>
                <a:spcPct val="120000"/>
              </a:lnSpc>
              <a:defRPr/>
            </a:pPr>
            <a:r>
              <a:rPr lang="zh-CN" altLang="en-US" sz="1000" kern="0" dirty="0">
                <a:solidFill>
                  <a:schemeClr val="tx1">
                    <a:lumMod val="50000"/>
                    <a:lumOff val="50000"/>
                  </a:schemeClr>
                </a:solidFill>
                <a:cs typeface="宋体" panose="02010600030101010101" pitchFamily="2" charset="-122"/>
              </a:rPr>
              <a:t>此部分内容作为文字排版占位显示 </a:t>
            </a:r>
            <a:br>
              <a:rPr lang="zh-CN" altLang="en-US" sz="1000" kern="0" dirty="0">
                <a:solidFill>
                  <a:schemeClr val="tx1">
                    <a:lumMod val="50000"/>
                    <a:lumOff val="50000"/>
                  </a:schemeClr>
                </a:solidFill>
                <a:cs typeface="宋体" panose="02010600030101010101" pitchFamily="2" charset="-122"/>
              </a:rPr>
            </a:br>
            <a:r>
              <a:rPr lang="zh-CN" altLang="en-US" sz="1000" kern="0" dirty="0">
                <a:solidFill>
                  <a:schemeClr val="tx1">
                    <a:lumMod val="50000"/>
                    <a:lumOff val="50000"/>
                  </a:schemeClr>
                </a:solidFill>
                <a:cs typeface="宋体" panose="02010600030101010101" pitchFamily="2" charset="-122"/>
              </a:rPr>
              <a:t>（建议使用主题字体）</a:t>
            </a:r>
          </a:p>
        </p:txBody>
      </p:sp>
      <p:sp>
        <p:nvSpPr>
          <p:cNvPr id="32" name="矩形 31">
            <a:extLst>
              <a:ext uri="{FF2B5EF4-FFF2-40B4-BE49-F238E27FC236}">
                <a16:creationId xmlns:a16="http://schemas.microsoft.com/office/drawing/2014/main" id="{525B4BCF-2485-4669-8695-078E11EC79A4}"/>
              </a:ext>
            </a:extLst>
          </p:cNvPr>
          <p:cNvSpPr/>
          <p:nvPr/>
        </p:nvSpPr>
        <p:spPr>
          <a:xfrm>
            <a:off x="1660298" y="4343933"/>
            <a:ext cx="2653964" cy="433373"/>
          </a:xfrm>
          <a:prstGeom prst="rect">
            <a:avLst/>
          </a:prstGeom>
        </p:spPr>
        <p:txBody>
          <a:bodyPr wrap="square" lIns="65023" tIns="32511" rIns="65023" bIns="32511">
            <a:spAutoFit/>
          </a:bodyPr>
          <a:lstStyle/>
          <a:p>
            <a:pPr algn="r">
              <a:lnSpc>
                <a:spcPct val="120000"/>
              </a:lnSpc>
              <a:defRPr/>
            </a:pPr>
            <a:r>
              <a:rPr lang="zh-CN" altLang="en-US" sz="1000" kern="0" dirty="0">
                <a:solidFill>
                  <a:schemeClr val="tx1">
                    <a:lumMod val="50000"/>
                    <a:lumOff val="50000"/>
                  </a:schemeClr>
                </a:solidFill>
                <a:cs typeface="宋体" panose="02010600030101010101" pitchFamily="2" charset="-122"/>
              </a:rPr>
              <a:t>此部分内容作为文字排版占位显示 </a:t>
            </a:r>
            <a:br>
              <a:rPr lang="zh-CN" altLang="en-US" sz="1000" kern="0" dirty="0">
                <a:solidFill>
                  <a:schemeClr val="tx1">
                    <a:lumMod val="50000"/>
                    <a:lumOff val="50000"/>
                  </a:schemeClr>
                </a:solidFill>
                <a:cs typeface="宋体" panose="02010600030101010101" pitchFamily="2" charset="-122"/>
              </a:rPr>
            </a:br>
            <a:r>
              <a:rPr lang="zh-CN" altLang="en-US" sz="1000" kern="0" dirty="0">
                <a:solidFill>
                  <a:schemeClr val="tx1">
                    <a:lumMod val="50000"/>
                    <a:lumOff val="50000"/>
                  </a:schemeClr>
                </a:solidFill>
                <a:cs typeface="宋体" panose="02010600030101010101" pitchFamily="2" charset="-122"/>
              </a:rPr>
              <a:t>（建议使用主题字体）</a:t>
            </a:r>
          </a:p>
        </p:txBody>
      </p:sp>
      <p:sp>
        <p:nvSpPr>
          <p:cNvPr id="35" name="矩形 34">
            <a:extLst>
              <a:ext uri="{FF2B5EF4-FFF2-40B4-BE49-F238E27FC236}">
                <a16:creationId xmlns:a16="http://schemas.microsoft.com/office/drawing/2014/main" id="{44A0D72D-EDCF-46BD-AD82-2CEBEAA7C8D5}"/>
              </a:ext>
            </a:extLst>
          </p:cNvPr>
          <p:cNvSpPr/>
          <p:nvPr/>
        </p:nvSpPr>
        <p:spPr>
          <a:xfrm>
            <a:off x="241707" y="3185398"/>
            <a:ext cx="2653964" cy="433373"/>
          </a:xfrm>
          <a:prstGeom prst="rect">
            <a:avLst/>
          </a:prstGeom>
        </p:spPr>
        <p:txBody>
          <a:bodyPr wrap="square" lIns="65023" tIns="32511" rIns="65023" bIns="32511">
            <a:spAutoFit/>
          </a:bodyPr>
          <a:lstStyle/>
          <a:p>
            <a:pPr algn="r">
              <a:lnSpc>
                <a:spcPct val="120000"/>
              </a:lnSpc>
              <a:defRPr/>
            </a:pPr>
            <a:r>
              <a:rPr lang="zh-CN" altLang="en-US" sz="1000" kern="0" dirty="0">
                <a:solidFill>
                  <a:schemeClr val="tx1">
                    <a:lumMod val="50000"/>
                    <a:lumOff val="50000"/>
                  </a:schemeClr>
                </a:solidFill>
                <a:cs typeface="宋体" panose="02010600030101010101" pitchFamily="2" charset="-122"/>
              </a:rPr>
              <a:t>此部分内容作为文字排版占位显示 </a:t>
            </a:r>
            <a:br>
              <a:rPr lang="zh-CN" altLang="en-US" sz="1000" kern="0" dirty="0">
                <a:solidFill>
                  <a:schemeClr val="tx1">
                    <a:lumMod val="50000"/>
                    <a:lumOff val="50000"/>
                  </a:schemeClr>
                </a:solidFill>
                <a:cs typeface="宋体" panose="02010600030101010101" pitchFamily="2" charset="-122"/>
              </a:rPr>
            </a:br>
            <a:r>
              <a:rPr lang="zh-CN" altLang="en-US" sz="1000" kern="0" dirty="0">
                <a:solidFill>
                  <a:schemeClr val="tx1">
                    <a:lumMod val="50000"/>
                    <a:lumOff val="50000"/>
                  </a:schemeClr>
                </a:solidFill>
                <a:cs typeface="宋体" panose="02010600030101010101" pitchFamily="2" charset="-122"/>
              </a:rPr>
              <a:t>（建议使用主题字体）</a:t>
            </a:r>
          </a:p>
        </p:txBody>
      </p:sp>
      <p:sp>
        <p:nvSpPr>
          <p:cNvPr id="37" name="矩形 36">
            <a:extLst>
              <a:ext uri="{FF2B5EF4-FFF2-40B4-BE49-F238E27FC236}">
                <a16:creationId xmlns:a16="http://schemas.microsoft.com/office/drawing/2014/main" id="{28DF12B7-7A1C-41AE-AC5C-8C5CEB00AFF4}"/>
              </a:ext>
            </a:extLst>
          </p:cNvPr>
          <p:cNvSpPr/>
          <p:nvPr/>
        </p:nvSpPr>
        <p:spPr>
          <a:xfrm>
            <a:off x="217404" y="2026865"/>
            <a:ext cx="2653964" cy="433373"/>
          </a:xfrm>
          <a:prstGeom prst="rect">
            <a:avLst/>
          </a:prstGeom>
        </p:spPr>
        <p:txBody>
          <a:bodyPr wrap="square" lIns="65023" tIns="32511" rIns="65023" bIns="32511">
            <a:spAutoFit/>
          </a:bodyPr>
          <a:lstStyle/>
          <a:p>
            <a:pPr algn="r">
              <a:lnSpc>
                <a:spcPct val="120000"/>
              </a:lnSpc>
              <a:defRPr/>
            </a:pPr>
            <a:r>
              <a:rPr lang="zh-CN" altLang="en-US" sz="1000" kern="0" dirty="0">
                <a:solidFill>
                  <a:schemeClr val="tx1">
                    <a:lumMod val="50000"/>
                    <a:lumOff val="50000"/>
                  </a:schemeClr>
                </a:solidFill>
                <a:cs typeface="宋体" panose="02010600030101010101" pitchFamily="2" charset="-122"/>
              </a:rPr>
              <a:t>此部分内容作为文字排版占位显示 </a:t>
            </a:r>
            <a:br>
              <a:rPr lang="zh-CN" altLang="en-US" sz="1000" kern="0" dirty="0">
                <a:solidFill>
                  <a:schemeClr val="tx1">
                    <a:lumMod val="50000"/>
                    <a:lumOff val="50000"/>
                  </a:schemeClr>
                </a:solidFill>
                <a:cs typeface="宋体" panose="02010600030101010101" pitchFamily="2" charset="-122"/>
              </a:rPr>
            </a:br>
            <a:r>
              <a:rPr lang="zh-CN" altLang="en-US" sz="1000" kern="0" dirty="0">
                <a:solidFill>
                  <a:schemeClr val="tx1">
                    <a:lumMod val="50000"/>
                    <a:lumOff val="50000"/>
                  </a:schemeClr>
                </a:solidFill>
                <a:cs typeface="宋体" panose="02010600030101010101" pitchFamily="2" charset="-122"/>
              </a:rPr>
              <a:t>（建议使用主题字体）</a:t>
            </a:r>
          </a:p>
        </p:txBody>
      </p:sp>
      <p:sp>
        <p:nvSpPr>
          <p:cNvPr id="39" name="矩形 38">
            <a:extLst>
              <a:ext uri="{FF2B5EF4-FFF2-40B4-BE49-F238E27FC236}">
                <a16:creationId xmlns:a16="http://schemas.microsoft.com/office/drawing/2014/main" id="{4D5B56E3-9366-475E-9283-FB0B1D3BDBBD}"/>
              </a:ext>
            </a:extLst>
          </p:cNvPr>
          <p:cNvSpPr/>
          <p:nvPr/>
        </p:nvSpPr>
        <p:spPr>
          <a:xfrm>
            <a:off x="4930440" y="867856"/>
            <a:ext cx="2653964" cy="433373"/>
          </a:xfrm>
          <a:prstGeom prst="rect">
            <a:avLst/>
          </a:prstGeom>
        </p:spPr>
        <p:txBody>
          <a:bodyPr wrap="square" lIns="65023" tIns="32511" rIns="65023" bIns="32511">
            <a:spAutoFit/>
          </a:bodyPr>
          <a:lstStyle/>
          <a:p>
            <a:pPr>
              <a:lnSpc>
                <a:spcPct val="120000"/>
              </a:lnSpc>
              <a:defRPr/>
            </a:pPr>
            <a:r>
              <a:rPr lang="zh-CN" altLang="en-US" sz="1000" kern="0" dirty="0">
                <a:solidFill>
                  <a:schemeClr val="tx1">
                    <a:lumMod val="50000"/>
                    <a:lumOff val="50000"/>
                  </a:schemeClr>
                </a:solidFill>
                <a:cs typeface="宋体" panose="02010600030101010101" pitchFamily="2" charset="-122"/>
              </a:rPr>
              <a:t>此部分内容作为文字排版占位显示 </a:t>
            </a:r>
            <a:br>
              <a:rPr lang="zh-CN" altLang="en-US" sz="1000" kern="0" dirty="0">
                <a:solidFill>
                  <a:schemeClr val="tx1">
                    <a:lumMod val="50000"/>
                    <a:lumOff val="50000"/>
                  </a:schemeClr>
                </a:solidFill>
                <a:cs typeface="宋体" panose="02010600030101010101" pitchFamily="2" charset="-122"/>
              </a:rPr>
            </a:br>
            <a:r>
              <a:rPr lang="zh-CN" altLang="en-US" sz="1000" kern="0" dirty="0">
                <a:solidFill>
                  <a:schemeClr val="tx1">
                    <a:lumMod val="50000"/>
                    <a:lumOff val="50000"/>
                  </a:schemeClr>
                </a:solidFill>
                <a:cs typeface="宋体" panose="02010600030101010101" pitchFamily="2" charset="-122"/>
              </a:rPr>
              <a:t>（建议使用主题字体）</a:t>
            </a:r>
          </a:p>
        </p:txBody>
      </p:sp>
    </p:spTree>
    <p:custDataLst>
      <p:tags r:id="rId1"/>
    </p:custDataLst>
    <p:extLst>
      <p:ext uri="{BB962C8B-B14F-4D97-AF65-F5344CB8AC3E}">
        <p14:creationId xmlns:p14="http://schemas.microsoft.com/office/powerpoint/2010/main" val="2793752156"/>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anim calcmode="lin" valueType="num">
                                      <p:cBhvr>
                                        <p:cTn id="31" dur="500" fill="hold"/>
                                        <p:tgtEl>
                                          <p:spTgt spid="4"/>
                                        </p:tgtEl>
                                        <p:attrNameLst>
                                          <p:attrName>ppt_x</p:attrName>
                                        </p:attrNameLst>
                                      </p:cBhvr>
                                      <p:tavLst>
                                        <p:tav tm="0">
                                          <p:val>
                                            <p:fltVal val="0.5"/>
                                          </p:val>
                                        </p:tav>
                                        <p:tav tm="100000">
                                          <p:val>
                                            <p:strVal val="#ppt_x"/>
                                          </p:val>
                                        </p:tav>
                                      </p:tavLst>
                                    </p:anim>
                                    <p:anim calcmode="lin" valueType="num">
                                      <p:cBhvr>
                                        <p:cTn id="32" dur="500" fill="hold"/>
                                        <p:tgtEl>
                                          <p:spTgt spid="4"/>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anim calcmode="lin" valueType="num">
                                      <p:cBhvr>
                                        <p:cTn id="38" dur="500" fill="hold"/>
                                        <p:tgtEl>
                                          <p:spTgt spid="3"/>
                                        </p:tgtEl>
                                        <p:attrNameLst>
                                          <p:attrName>ppt_x</p:attrName>
                                        </p:attrNameLst>
                                      </p:cBhvr>
                                      <p:tavLst>
                                        <p:tav tm="0">
                                          <p:val>
                                            <p:fltVal val="0.5"/>
                                          </p:val>
                                        </p:tav>
                                        <p:tav tm="100000">
                                          <p:val>
                                            <p:strVal val="#ppt_x"/>
                                          </p:val>
                                        </p:tav>
                                      </p:tavLst>
                                    </p:anim>
                                    <p:anim calcmode="lin" valueType="num">
                                      <p:cBhvr>
                                        <p:cTn id="39" dur="500" fill="hold"/>
                                        <p:tgtEl>
                                          <p:spTgt spid="3"/>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anim calcmode="lin" valueType="num">
                                      <p:cBhvr>
                                        <p:cTn id="45" dur="500" fill="hold"/>
                                        <p:tgtEl>
                                          <p:spTgt spid="5"/>
                                        </p:tgtEl>
                                        <p:attrNameLst>
                                          <p:attrName>ppt_x</p:attrName>
                                        </p:attrNameLst>
                                      </p:cBhvr>
                                      <p:tavLst>
                                        <p:tav tm="0">
                                          <p:val>
                                            <p:fltVal val="0.5"/>
                                          </p:val>
                                        </p:tav>
                                        <p:tav tm="100000">
                                          <p:val>
                                            <p:strVal val="#ppt_x"/>
                                          </p:val>
                                        </p:tav>
                                      </p:tavLst>
                                    </p:anim>
                                    <p:anim calcmode="lin" valueType="num">
                                      <p:cBhvr>
                                        <p:cTn id="46" dur="500" fill="hold"/>
                                        <p:tgtEl>
                                          <p:spTgt spid="5"/>
                                        </p:tgtEl>
                                        <p:attrNameLst>
                                          <p:attrName>ppt_y</p:attrName>
                                        </p:attrNameLst>
                                      </p:cBhvr>
                                      <p:tavLst>
                                        <p:tav tm="0">
                                          <p:val>
                                            <p:fltVal val="0.5"/>
                                          </p:val>
                                        </p:tav>
                                        <p:tav tm="100000">
                                          <p:val>
                                            <p:strVal val="#ppt_y"/>
                                          </p:val>
                                        </p:tav>
                                      </p:tavLst>
                                    </p:anim>
                                  </p:childTnLst>
                                </p:cTn>
                              </p:par>
                              <p:par>
                                <p:cTn id="47" presetID="49" presetClass="entr" presetSubtype="0" decel="10000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 calcmode="lin" valueType="num">
                                      <p:cBhvr>
                                        <p:cTn id="51" dur="500" fill="hold"/>
                                        <p:tgtEl>
                                          <p:spTgt spid="6"/>
                                        </p:tgtEl>
                                        <p:attrNameLst>
                                          <p:attrName>style.rotation</p:attrName>
                                        </p:attrNameLst>
                                      </p:cBhvr>
                                      <p:tavLst>
                                        <p:tav tm="0">
                                          <p:val>
                                            <p:fltVal val="360"/>
                                          </p:val>
                                        </p:tav>
                                        <p:tav tm="100000">
                                          <p:val>
                                            <p:fltVal val="0"/>
                                          </p:val>
                                        </p:tav>
                                      </p:tavLst>
                                    </p:anim>
                                    <p:animEffect transition="in" filter="fade">
                                      <p:cBhvr>
                                        <p:cTn id="52" dur="500"/>
                                        <p:tgtEl>
                                          <p:spTgt spid="6"/>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 calcmode="lin" valueType="num">
                                      <p:cBhvr>
                                        <p:cTn id="57" dur="500" fill="hold"/>
                                        <p:tgtEl>
                                          <p:spTgt spid="8"/>
                                        </p:tgtEl>
                                        <p:attrNameLst>
                                          <p:attrName>style.rotation</p:attrName>
                                        </p:attrNameLst>
                                      </p:cBhvr>
                                      <p:tavLst>
                                        <p:tav tm="0">
                                          <p:val>
                                            <p:fltVal val="360"/>
                                          </p:val>
                                        </p:tav>
                                        <p:tav tm="100000">
                                          <p:val>
                                            <p:fltVal val="0"/>
                                          </p:val>
                                        </p:tav>
                                      </p:tavLst>
                                    </p:anim>
                                    <p:animEffect transition="in" filter="fade">
                                      <p:cBhvr>
                                        <p:cTn id="58" dur="500"/>
                                        <p:tgtEl>
                                          <p:spTgt spid="8"/>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style.rotation</p:attrName>
                                        </p:attrNameLst>
                                      </p:cBhvr>
                                      <p:tavLst>
                                        <p:tav tm="0">
                                          <p:val>
                                            <p:fltVal val="360"/>
                                          </p:val>
                                        </p:tav>
                                        <p:tav tm="100000">
                                          <p:val>
                                            <p:fltVal val="0"/>
                                          </p:val>
                                        </p:tav>
                                      </p:tavLst>
                                    </p:anim>
                                    <p:animEffect transition="in" filter="fade">
                                      <p:cBhvr>
                                        <p:cTn id="64" dur="500"/>
                                        <p:tgtEl>
                                          <p:spTgt spid="7"/>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 calcmode="lin" valueType="num">
                                      <p:cBhvr>
                                        <p:cTn id="69" dur="500" fill="hold"/>
                                        <p:tgtEl>
                                          <p:spTgt spid="4"/>
                                        </p:tgtEl>
                                        <p:attrNameLst>
                                          <p:attrName>style.rotation</p:attrName>
                                        </p:attrNameLst>
                                      </p:cBhvr>
                                      <p:tavLst>
                                        <p:tav tm="0">
                                          <p:val>
                                            <p:fltVal val="360"/>
                                          </p:val>
                                        </p:tav>
                                        <p:tav tm="100000">
                                          <p:val>
                                            <p:fltVal val="0"/>
                                          </p:val>
                                        </p:tav>
                                      </p:tavLst>
                                    </p:anim>
                                    <p:animEffect transition="in" filter="fade">
                                      <p:cBhvr>
                                        <p:cTn id="70" dur="500"/>
                                        <p:tgtEl>
                                          <p:spTgt spid="4"/>
                                        </p:tgtEl>
                                      </p:cBhvr>
                                    </p:animEffect>
                                  </p:childTnLst>
                                </p:cTn>
                              </p:par>
                              <p:par>
                                <p:cTn id="71" presetID="49" presetClass="entr" presetSubtype="0" decel="100000" fill="hold" nodeType="with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500" fill="hold"/>
                                        <p:tgtEl>
                                          <p:spTgt spid="3"/>
                                        </p:tgtEl>
                                        <p:attrNameLst>
                                          <p:attrName>ppt_w</p:attrName>
                                        </p:attrNameLst>
                                      </p:cBhvr>
                                      <p:tavLst>
                                        <p:tav tm="0">
                                          <p:val>
                                            <p:fltVal val="0"/>
                                          </p:val>
                                        </p:tav>
                                        <p:tav tm="100000">
                                          <p:val>
                                            <p:strVal val="#ppt_w"/>
                                          </p:val>
                                        </p:tav>
                                      </p:tavLst>
                                    </p:anim>
                                    <p:anim calcmode="lin" valueType="num">
                                      <p:cBhvr>
                                        <p:cTn id="74" dur="500" fill="hold"/>
                                        <p:tgtEl>
                                          <p:spTgt spid="3"/>
                                        </p:tgtEl>
                                        <p:attrNameLst>
                                          <p:attrName>ppt_h</p:attrName>
                                        </p:attrNameLst>
                                      </p:cBhvr>
                                      <p:tavLst>
                                        <p:tav tm="0">
                                          <p:val>
                                            <p:fltVal val="0"/>
                                          </p:val>
                                        </p:tav>
                                        <p:tav tm="100000">
                                          <p:val>
                                            <p:strVal val="#ppt_h"/>
                                          </p:val>
                                        </p:tav>
                                      </p:tavLst>
                                    </p:anim>
                                    <p:anim calcmode="lin" valueType="num">
                                      <p:cBhvr>
                                        <p:cTn id="75" dur="500" fill="hold"/>
                                        <p:tgtEl>
                                          <p:spTgt spid="3"/>
                                        </p:tgtEl>
                                        <p:attrNameLst>
                                          <p:attrName>style.rotation</p:attrName>
                                        </p:attrNameLst>
                                      </p:cBhvr>
                                      <p:tavLst>
                                        <p:tav tm="0">
                                          <p:val>
                                            <p:fltVal val="360"/>
                                          </p:val>
                                        </p:tav>
                                        <p:tav tm="100000">
                                          <p:val>
                                            <p:fltVal val="0"/>
                                          </p:val>
                                        </p:tav>
                                      </p:tavLst>
                                    </p:anim>
                                    <p:animEffect transition="in" filter="fade">
                                      <p:cBhvr>
                                        <p:cTn id="76" dur="500"/>
                                        <p:tgtEl>
                                          <p:spTgt spid="3"/>
                                        </p:tgtEl>
                                      </p:cBhvr>
                                    </p:animEffect>
                                  </p:childTnLst>
                                </p:cTn>
                              </p:par>
                              <p:par>
                                <p:cTn id="77" presetID="49" presetClass="entr" presetSubtype="0" decel="10000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p:cTn id="79" dur="500" fill="hold"/>
                                        <p:tgtEl>
                                          <p:spTgt spid="5"/>
                                        </p:tgtEl>
                                        <p:attrNameLst>
                                          <p:attrName>ppt_w</p:attrName>
                                        </p:attrNameLst>
                                      </p:cBhvr>
                                      <p:tavLst>
                                        <p:tav tm="0">
                                          <p:val>
                                            <p:fltVal val="0"/>
                                          </p:val>
                                        </p:tav>
                                        <p:tav tm="100000">
                                          <p:val>
                                            <p:strVal val="#ppt_w"/>
                                          </p:val>
                                        </p:tav>
                                      </p:tavLst>
                                    </p:anim>
                                    <p:anim calcmode="lin" valueType="num">
                                      <p:cBhvr>
                                        <p:cTn id="80" dur="500" fill="hold"/>
                                        <p:tgtEl>
                                          <p:spTgt spid="5"/>
                                        </p:tgtEl>
                                        <p:attrNameLst>
                                          <p:attrName>ppt_h</p:attrName>
                                        </p:attrNameLst>
                                      </p:cBhvr>
                                      <p:tavLst>
                                        <p:tav tm="0">
                                          <p:val>
                                            <p:fltVal val="0"/>
                                          </p:val>
                                        </p:tav>
                                        <p:tav tm="100000">
                                          <p:val>
                                            <p:strVal val="#ppt_h"/>
                                          </p:val>
                                        </p:tav>
                                      </p:tavLst>
                                    </p:anim>
                                    <p:anim calcmode="lin" valueType="num">
                                      <p:cBhvr>
                                        <p:cTn id="81" dur="500" fill="hold"/>
                                        <p:tgtEl>
                                          <p:spTgt spid="5"/>
                                        </p:tgtEl>
                                        <p:attrNameLst>
                                          <p:attrName>style.rotation</p:attrName>
                                        </p:attrNameLst>
                                      </p:cBhvr>
                                      <p:tavLst>
                                        <p:tav tm="0">
                                          <p:val>
                                            <p:fltVal val="360"/>
                                          </p:val>
                                        </p:tav>
                                        <p:tav tm="100000">
                                          <p:val>
                                            <p:fltVal val="0"/>
                                          </p:val>
                                        </p:tav>
                                      </p:tavLst>
                                    </p:anim>
                                    <p:animEffect transition="in" filter="fade">
                                      <p:cBhvr>
                                        <p:cTn id="82" dur="500"/>
                                        <p:tgtEl>
                                          <p:spTgt spid="5"/>
                                        </p:tgtEl>
                                      </p:cBhvr>
                                    </p:animEffect>
                                  </p:childTnLst>
                                </p:cTn>
                              </p:par>
                            </p:childTnLst>
                          </p:cTn>
                        </p:par>
                        <p:par>
                          <p:cTn id="83" fill="hold">
                            <p:stCondLst>
                              <p:cond delay="500"/>
                            </p:stCondLst>
                            <p:childTnLst>
                              <p:par>
                                <p:cTn id="84" presetID="12" presetClass="entr" presetSubtype="8" fill="hold" grpId="0" nodeType="after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500"/>
                                        <p:tgtEl>
                                          <p:spTgt spid="39"/>
                                        </p:tgtEl>
                                        <p:attrNameLst>
                                          <p:attrName>ppt_x</p:attrName>
                                        </p:attrNameLst>
                                      </p:cBhvr>
                                      <p:tavLst>
                                        <p:tav tm="0">
                                          <p:val>
                                            <p:strVal val="#ppt_x-#ppt_w*1.125000"/>
                                          </p:val>
                                        </p:tav>
                                        <p:tav tm="100000">
                                          <p:val>
                                            <p:strVal val="#ppt_x"/>
                                          </p:val>
                                        </p:tav>
                                      </p:tavLst>
                                    </p:anim>
                                    <p:animEffect transition="in" filter="wipe(right)">
                                      <p:cBhvr>
                                        <p:cTn id="87" dur="500"/>
                                        <p:tgtEl>
                                          <p:spTgt spid="39"/>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2"/>
                                        </p:tgtEl>
                                        <p:attrNameLst>
                                          <p:attrName>style.visibility</p:attrName>
                                        </p:attrNameLst>
                                      </p:cBhvr>
                                      <p:to>
                                        <p:strVal val="visible"/>
                                      </p:to>
                                    </p:set>
                                    <p:anim calcmode="lin" valueType="num">
                                      <p:cBhvr additive="base">
                                        <p:cTn id="90" dur="500"/>
                                        <p:tgtEl>
                                          <p:spTgt spid="2"/>
                                        </p:tgtEl>
                                        <p:attrNameLst>
                                          <p:attrName>ppt_x</p:attrName>
                                        </p:attrNameLst>
                                      </p:cBhvr>
                                      <p:tavLst>
                                        <p:tav tm="0">
                                          <p:val>
                                            <p:strVal val="#ppt_x-#ppt_w*1.125000"/>
                                          </p:val>
                                        </p:tav>
                                        <p:tav tm="100000">
                                          <p:val>
                                            <p:strVal val="#ppt_x"/>
                                          </p:val>
                                        </p:tav>
                                      </p:tavLst>
                                    </p:anim>
                                    <p:animEffect transition="in" filter="wipe(right)">
                                      <p:cBhvr>
                                        <p:cTn id="91" dur="500"/>
                                        <p:tgtEl>
                                          <p:spTgt spid="2"/>
                                        </p:tgtEl>
                                      </p:cBhvr>
                                    </p:animEffect>
                                  </p:childTnLst>
                                </p:cTn>
                              </p:par>
                              <p:par>
                                <p:cTn id="92" presetID="12" presetClass="entr" presetSubtype="8"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500"/>
                                        <p:tgtEl>
                                          <p:spTgt spid="31"/>
                                        </p:tgtEl>
                                        <p:attrNameLst>
                                          <p:attrName>ppt_x</p:attrName>
                                        </p:attrNameLst>
                                      </p:cBhvr>
                                      <p:tavLst>
                                        <p:tav tm="0">
                                          <p:val>
                                            <p:strVal val="#ppt_x-#ppt_w*1.125000"/>
                                          </p:val>
                                        </p:tav>
                                        <p:tav tm="100000">
                                          <p:val>
                                            <p:strVal val="#ppt_x"/>
                                          </p:val>
                                        </p:tav>
                                      </p:tavLst>
                                    </p:anim>
                                    <p:animEffect transition="in" filter="wipe(right)">
                                      <p:cBhvr>
                                        <p:cTn id="95" dur="500"/>
                                        <p:tgtEl>
                                          <p:spTgt spid="31"/>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additive="base">
                                        <p:cTn id="98" dur="500"/>
                                        <p:tgtEl>
                                          <p:spTgt spid="37"/>
                                        </p:tgtEl>
                                        <p:attrNameLst>
                                          <p:attrName>ppt_x</p:attrName>
                                        </p:attrNameLst>
                                      </p:cBhvr>
                                      <p:tavLst>
                                        <p:tav tm="0">
                                          <p:val>
                                            <p:strVal val="#ppt_x+#ppt_w*1.125000"/>
                                          </p:val>
                                        </p:tav>
                                        <p:tav tm="100000">
                                          <p:val>
                                            <p:strVal val="#ppt_x"/>
                                          </p:val>
                                        </p:tav>
                                      </p:tavLst>
                                    </p:anim>
                                    <p:animEffect transition="in" filter="wipe(left)">
                                      <p:cBhvr>
                                        <p:cTn id="99" dur="500"/>
                                        <p:tgtEl>
                                          <p:spTgt spid="37"/>
                                        </p:tgtEl>
                                      </p:cBhvr>
                                    </p:animEffect>
                                  </p:childTnLst>
                                </p:cTn>
                              </p:par>
                              <p:par>
                                <p:cTn id="100" presetID="12" presetClass="entr" presetSubtype="2"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 calcmode="lin" valueType="num">
                                      <p:cBhvr additive="base">
                                        <p:cTn id="102" dur="500"/>
                                        <p:tgtEl>
                                          <p:spTgt spid="35"/>
                                        </p:tgtEl>
                                        <p:attrNameLst>
                                          <p:attrName>ppt_x</p:attrName>
                                        </p:attrNameLst>
                                      </p:cBhvr>
                                      <p:tavLst>
                                        <p:tav tm="0">
                                          <p:val>
                                            <p:strVal val="#ppt_x+#ppt_w*1.125000"/>
                                          </p:val>
                                        </p:tav>
                                        <p:tav tm="100000">
                                          <p:val>
                                            <p:strVal val="#ppt_x"/>
                                          </p:val>
                                        </p:tav>
                                      </p:tavLst>
                                    </p:anim>
                                    <p:animEffect transition="in" filter="wipe(left)">
                                      <p:cBhvr>
                                        <p:cTn id="103" dur="500"/>
                                        <p:tgtEl>
                                          <p:spTgt spid="35"/>
                                        </p:tgtEl>
                                      </p:cBhvr>
                                    </p:animEffect>
                                  </p:childTnLst>
                                </p:cTn>
                              </p:par>
                              <p:par>
                                <p:cTn id="104" presetID="12" presetClass="entr" presetSubtype="2" fill="hold" grpId="0" nodeType="with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additive="base">
                                        <p:cTn id="106" dur="500"/>
                                        <p:tgtEl>
                                          <p:spTgt spid="32"/>
                                        </p:tgtEl>
                                        <p:attrNameLst>
                                          <p:attrName>ppt_x</p:attrName>
                                        </p:attrNameLst>
                                      </p:cBhvr>
                                      <p:tavLst>
                                        <p:tav tm="0">
                                          <p:val>
                                            <p:strVal val="#ppt_x+#ppt_w*1.125000"/>
                                          </p:val>
                                        </p:tav>
                                        <p:tav tm="100000">
                                          <p:val>
                                            <p:strVal val="#ppt_x"/>
                                          </p:val>
                                        </p:tav>
                                      </p:tavLst>
                                    </p:anim>
                                    <p:animEffect transition="in" filter="wipe(left)">
                                      <p:cBhvr>
                                        <p:cTn id="10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32" grpId="0"/>
      <p:bldP spid="35" grpId="0"/>
      <p:bldP spid="37"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16876" y="1482990"/>
            <a:ext cx="4463120" cy="3419986"/>
            <a:chOff x="2024980" y="1365017"/>
            <a:chExt cx="5044660" cy="3864417"/>
          </a:xfrm>
        </p:grpSpPr>
        <p:grpSp>
          <p:nvGrpSpPr>
            <p:cNvPr id="3" name="组合 2"/>
            <p:cNvGrpSpPr/>
            <p:nvPr/>
          </p:nvGrpSpPr>
          <p:grpSpPr>
            <a:xfrm>
              <a:off x="2024980" y="1365017"/>
              <a:ext cx="5044660" cy="3864417"/>
              <a:chOff x="2569953" y="1183197"/>
              <a:chExt cx="5246513" cy="4019041"/>
            </a:xfrm>
          </p:grpSpPr>
          <p:sp>
            <p:nvSpPr>
              <p:cNvPr id="10" name="椭圆 9"/>
              <p:cNvSpPr/>
              <p:nvPr/>
            </p:nvSpPr>
            <p:spPr>
              <a:xfrm>
                <a:off x="3386122" y="3449657"/>
                <a:ext cx="3916924" cy="1195027"/>
              </a:xfrm>
              <a:prstGeom prst="ellipse">
                <a:avLst/>
              </a:prstGeom>
              <a:gradFill flip="none" rotWithShape="1">
                <a:gsLst>
                  <a:gs pos="0">
                    <a:schemeClr val="tx1">
                      <a:alpha val="43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1" name="Freeform 32"/>
              <p:cNvSpPr>
                <a:spLocks/>
              </p:cNvSpPr>
              <p:nvPr/>
            </p:nvSpPr>
            <p:spPr bwMode="auto">
              <a:xfrm>
                <a:off x="2832101" y="1920875"/>
                <a:ext cx="1878013" cy="2163763"/>
              </a:xfrm>
              <a:custGeom>
                <a:avLst/>
                <a:gdLst>
                  <a:gd name="T0" fmla="*/ 1183 w 1183"/>
                  <a:gd name="T1" fmla="*/ 0 h 1363"/>
                  <a:gd name="T2" fmla="*/ 0 w 1183"/>
                  <a:gd name="T3" fmla="*/ 681 h 1363"/>
                  <a:gd name="T4" fmla="*/ 1183 w 1183"/>
                  <a:gd name="T5" fmla="*/ 1363 h 1363"/>
                  <a:gd name="T6" fmla="*/ 1183 w 1183"/>
                  <a:gd name="T7" fmla="*/ 0 h 1363"/>
                </a:gdLst>
                <a:ahLst/>
                <a:cxnLst>
                  <a:cxn ang="0">
                    <a:pos x="T0" y="T1"/>
                  </a:cxn>
                  <a:cxn ang="0">
                    <a:pos x="T2" y="T3"/>
                  </a:cxn>
                  <a:cxn ang="0">
                    <a:pos x="T4" y="T5"/>
                  </a:cxn>
                  <a:cxn ang="0">
                    <a:pos x="T6" y="T7"/>
                  </a:cxn>
                </a:cxnLst>
                <a:rect l="0" t="0" r="r" b="b"/>
                <a:pathLst>
                  <a:path w="1183" h="1363">
                    <a:moveTo>
                      <a:pt x="1183" y="0"/>
                    </a:moveTo>
                    <a:lnTo>
                      <a:pt x="0" y="681"/>
                    </a:lnTo>
                    <a:lnTo>
                      <a:pt x="1183" y="1363"/>
                    </a:lnTo>
                    <a:lnTo>
                      <a:pt x="11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p>
                <a:endParaRPr lang="zh-CN" altLang="en-US" sz="1799"/>
              </a:p>
            </p:txBody>
          </p:sp>
          <p:sp>
            <p:nvSpPr>
              <p:cNvPr id="12" name="Freeform 34"/>
              <p:cNvSpPr>
                <a:spLocks/>
              </p:cNvSpPr>
              <p:nvPr/>
            </p:nvSpPr>
            <p:spPr bwMode="auto">
              <a:xfrm>
                <a:off x="4745038" y="1920875"/>
                <a:ext cx="1874838" cy="2163763"/>
              </a:xfrm>
              <a:custGeom>
                <a:avLst/>
                <a:gdLst>
                  <a:gd name="T0" fmla="*/ 0 w 1181"/>
                  <a:gd name="T1" fmla="*/ 0 h 1363"/>
                  <a:gd name="T2" fmla="*/ 0 w 1181"/>
                  <a:gd name="T3" fmla="*/ 1363 h 1363"/>
                  <a:gd name="T4" fmla="*/ 1181 w 1181"/>
                  <a:gd name="T5" fmla="*/ 681 h 1363"/>
                  <a:gd name="T6" fmla="*/ 0 w 1181"/>
                  <a:gd name="T7" fmla="*/ 0 h 1363"/>
                </a:gdLst>
                <a:ahLst/>
                <a:cxnLst>
                  <a:cxn ang="0">
                    <a:pos x="T0" y="T1"/>
                  </a:cxn>
                  <a:cxn ang="0">
                    <a:pos x="T2" y="T3"/>
                  </a:cxn>
                  <a:cxn ang="0">
                    <a:pos x="T4" y="T5"/>
                  </a:cxn>
                  <a:cxn ang="0">
                    <a:pos x="T6" y="T7"/>
                  </a:cxn>
                </a:cxnLst>
                <a:rect l="0" t="0" r="r" b="b"/>
                <a:pathLst>
                  <a:path w="1181" h="1363">
                    <a:moveTo>
                      <a:pt x="0" y="0"/>
                    </a:moveTo>
                    <a:lnTo>
                      <a:pt x="0" y="1363"/>
                    </a:lnTo>
                    <a:lnTo>
                      <a:pt x="1181" y="68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p>
                <a:endParaRPr lang="zh-CN" altLang="en-US" sz="1799"/>
              </a:p>
            </p:txBody>
          </p:sp>
          <p:sp>
            <p:nvSpPr>
              <p:cNvPr id="13" name="Freeform 36"/>
              <p:cNvSpPr>
                <a:spLocks/>
              </p:cNvSpPr>
              <p:nvPr/>
            </p:nvSpPr>
            <p:spPr bwMode="auto">
              <a:xfrm>
                <a:off x="2817813" y="3027363"/>
                <a:ext cx="1885950" cy="2174875"/>
              </a:xfrm>
              <a:custGeom>
                <a:avLst/>
                <a:gdLst>
                  <a:gd name="T0" fmla="*/ 0 w 1188"/>
                  <a:gd name="T1" fmla="*/ 0 h 1370"/>
                  <a:gd name="T2" fmla="*/ 0 w 1188"/>
                  <a:gd name="T3" fmla="*/ 1370 h 1370"/>
                  <a:gd name="T4" fmla="*/ 1188 w 1188"/>
                  <a:gd name="T5" fmla="*/ 688 h 1370"/>
                  <a:gd name="T6" fmla="*/ 0 w 1188"/>
                  <a:gd name="T7" fmla="*/ 0 h 1370"/>
                </a:gdLst>
                <a:ahLst/>
                <a:cxnLst>
                  <a:cxn ang="0">
                    <a:pos x="T0" y="T1"/>
                  </a:cxn>
                  <a:cxn ang="0">
                    <a:pos x="T2" y="T3"/>
                  </a:cxn>
                  <a:cxn ang="0">
                    <a:pos x="T4" y="T5"/>
                  </a:cxn>
                  <a:cxn ang="0">
                    <a:pos x="T6" y="T7"/>
                  </a:cxn>
                </a:cxnLst>
                <a:rect l="0" t="0" r="r" b="b"/>
                <a:pathLst>
                  <a:path w="1188" h="1370">
                    <a:moveTo>
                      <a:pt x="0" y="0"/>
                    </a:moveTo>
                    <a:lnTo>
                      <a:pt x="0" y="1370"/>
                    </a:lnTo>
                    <a:lnTo>
                      <a:pt x="1188" y="68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p>
                <a:endParaRPr lang="zh-CN" altLang="en-US" sz="1799"/>
              </a:p>
            </p:txBody>
          </p:sp>
          <p:grpSp>
            <p:nvGrpSpPr>
              <p:cNvPr id="14" name="组合 13"/>
              <p:cNvGrpSpPr/>
              <p:nvPr/>
            </p:nvGrpSpPr>
            <p:grpSpPr>
              <a:xfrm>
                <a:off x="3629478" y="1183197"/>
                <a:ext cx="3296902" cy="3329694"/>
                <a:chOff x="899592" y="-308570"/>
                <a:chExt cx="7661275" cy="7737476"/>
              </a:xfrm>
            </p:grpSpPr>
            <p:sp>
              <p:nvSpPr>
                <p:cNvPr id="21" name="Freeform 14"/>
                <p:cNvSpPr>
                  <a:spLocks/>
                </p:cNvSpPr>
                <p:nvPr/>
              </p:nvSpPr>
              <p:spPr bwMode="auto">
                <a:xfrm>
                  <a:off x="899592" y="4155237"/>
                  <a:ext cx="1877235" cy="2162875"/>
                </a:xfrm>
                <a:custGeom>
                  <a:avLst/>
                  <a:gdLst>
                    <a:gd name="T0" fmla="*/ 0 w 1183"/>
                    <a:gd name="T1" fmla="*/ 0 h 1363"/>
                    <a:gd name="T2" fmla="*/ 0 w 1183"/>
                    <a:gd name="T3" fmla="*/ 1363 h 1363"/>
                    <a:gd name="T4" fmla="*/ 1183 w 1183"/>
                    <a:gd name="T5" fmla="*/ 681 h 1363"/>
                    <a:gd name="T6" fmla="*/ 0 w 1183"/>
                    <a:gd name="T7" fmla="*/ 0 h 1363"/>
                  </a:gdLst>
                  <a:ahLst/>
                  <a:cxnLst>
                    <a:cxn ang="0">
                      <a:pos x="T0" y="T1"/>
                    </a:cxn>
                    <a:cxn ang="0">
                      <a:pos x="T2" y="T3"/>
                    </a:cxn>
                    <a:cxn ang="0">
                      <a:pos x="T4" y="T5"/>
                    </a:cxn>
                    <a:cxn ang="0">
                      <a:pos x="T6" y="T7"/>
                    </a:cxn>
                  </a:cxnLst>
                  <a:rect l="0" t="0" r="r" b="b"/>
                  <a:pathLst>
                    <a:path w="1183" h="1363">
                      <a:moveTo>
                        <a:pt x="0" y="0"/>
                      </a:moveTo>
                      <a:lnTo>
                        <a:pt x="0" y="1363"/>
                      </a:lnTo>
                      <a:lnTo>
                        <a:pt x="1183" y="681"/>
                      </a:lnTo>
                      <a:lnTo>
                        <a:pt x="0" y="0"/>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799">
                    <a:solidFill>
                      <a:prstClr val="white"/>
                    </a:solidFill>
                  </a:endParaRPr>
                </a:p>
              </p:txBody>
            </p:sp>
            <p:sp>
              <p:nvSpPr>
                <p:cNvPr id="22" name="Freeform 15"/>
                <p:cNvSpPr>
                  <a:spLocks/>
                </p:cNvSpPr>
                <p:nvPr/>
              </p:nvSpPr>
              <p:spPr bwMode="auto">
                <a:xfrm>
                  <a:off x="902766" y="3030161"/>
                  <a:ext cx="1885169" cy="2175570"/>
                </a:xfrm>
                <a:custGeom>
                  <a:avLst/>
                  <a:gdLst>
                    <a:gd name="T0" fmla="*/ 0 w 1188"/>
                    <a:gd name="T1" fmla="*/ 686 h 1371"/>
                    <a:gd name="T2" fmla="*/ 1188 w 1188"/>
                    <a:gd name="T3" fmla="*/ 1371 h 1371"/>
                    <a:gd name="T4" fmla="*/ 1188 w 1188"/>
                    <a:gd name="T5" fmla="*/ 0 h 1371"/>
                    <a:gd name="T6" fmla="*/ 0 w 1188"/>
                    <a:gd name="T7" fmla="*/ 686 h 1371"/>
                  </a:gdLst>
                  <a:ahLst/>
                  <a:cxnLst>
                    <a:cxn ang="0">
                      <a:pos x="T0" y="T1"/>
                    </a:cxn>
                    <a:cxn ang="0">
                      <a:pos x="T2" y="T3"/>
                    </a:cxn>
                    <a:cxn ang="0">
                      <a:pos x="T4" y="T5"/>
                    </a:cxn>
                    <a:cxn ang="0">
                      <a:pos x="T6" y="T7"/>
                    </a:cxn>
                  </a:cxnLst>
                  <a:rect l="0" t="0" r="r" b="b"/>
                  <a:pathLst>
                    <a:path w="1188" h="1371">
                      <a:moveTo>
                        <a:pt x="0" y="686"/>
                      </a:moveTo>
                      <a:lnTo>
                        <a:pt x="1188" y="1371"/>
                      </a:lnTo>
                      <a:lnTo>
                        <a:pt x="1188" y="0"/>
                      </a:lnTo>
                      <a:lnTo>
                        <a:pt x="0" y="686"/>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799">
                    <a:solidFill>
                      <a:prstClr val="white"/>
                    </a:solidFill>
                  </a:endParaRPr>
                </a:p>
              </p:txBody>
            </p:sp>
            <p:sp>
              <p:nvSpPr>
                <p:cNvPr id="23" name="Freeform 16"/>
                <p:cNvSpPr>
                  <a:spLocks/>
                </p:cNvSpPr>
                <p:nvPr/>
              </p:nvSpPr>
              <p:spPr bwMode="auto">
                <a:xfrm>
                  <a:off x="913874" y="5264444"/>
                  <a:ext cx="1874061" cy="2164462"/>
                </a:xfrm>
                <a:custGeom>
                  <a:avLst/>
                  <a:gdLst>
                    <a:gd name="T0" fmla="*/ 0 w 1181"/>
                    <a:gd name="T1" fmla="*/ 681 h 1364"/>
                    <a:gd name="T2" fmla="*/ 1181 w 1181"/>
                    <a:gd name="T3" fmla="*/ 1364 h 1364"/>
                    <a:gd name="T4" fmla="*/ 1181 w 1181"/>
                    <a:gd name="T5" fmla="*/ 0 h 1364"/>
                    <a:gd name="T6" fmla="*/ 0 w 1181"/>
                    <a:gd name="T7" fmla="*/ 681 h 1364"/>
                  </a:gdLst>
                  <a:ahLst/>
                  <a:cxnLst>
                    <a:cxn ang="0">
                      <a:pos x="T0" y="T1"/>
                    </a:cxn>
                    <a:cxn ang="0">
                      <a:pos x="T2" y="T3"/>
                    </a:cxn>
                    <a:cxn ang="0">
                      <a:pos x="T4" y="T5"/>
                    </a:cxn>
                    <a:cxn ang="0">
                      <a:pos x="T6" y="T7"/>
                    </a:cxn>
                  </a:cxnLst>
                  <a:rect l="0" t="0" r="r" b="b"/>
                  <a:pathLst>
                    <a:path w="1181" h="1364">
                      <a:moveTo>
                        <a:pt x="0" y="681"/>
                      </a:moveTo>
                      <a:lnTo>
                        <a:pt x="1181" y="1364"/>
                      </a:lnTo>
                      <a:lnTo>
                        <a:pt x="1181" y="0"/>
                      </a:lnTo>
                      <a:lnTo>
                        <a:pt x="0" y="681"/>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799">
                    <a:solidFill>
                      <a:prstClr val="white"/>
                    </a:solidFill>
                  </a:endParaRPr>
                </a:p>
              </p:txBody>
            </p:sp>
            <p:sp>
              <p:nvSpPr>
                <p:cNvPr id="24" name="Freeform 17"/>
                <p:cNvSpPr>
                  <a:spLocks/>
                </p:cNvSpPr>
                <p:nvPr/>
              </p:nvSpPr>
              <p:spPr bwMode="auto">
                <a:xfrm>
                  <a:off x="2821258" y="5264444"/>
                  <a:ext cx="1878821" cy="2164462"/>
                </a:xfrm>
                <a:custGeom>
                  <a:avLst/>
                  <a:gdLst>
                    <a:gd name="T0" fmla="*/ 0 w 1184"/>
                    <a:gd name="T1" fmla="*/ 0 h 1364"/>
                    <a:gd name="T2" fmla="*/ 0 w 1184"/>
                    <a:gd name="T3" fmla="*/ 1364 h 1364"/>
                    <a:gd name="T4" fmla="*/ 1184 w 1184"/>
                    <a:gd name="T5" fmla="*/ 681 h 1364"/>
                    <a:gd name="T6" fmla="*/ 0 w 1184"/>
                    <a:gd name="T7" fmla="*/ 0 h 1364"/>
                  </a:gdLst>
                  <a:ahLst/>
                  <a:cxnLst>
                    <a:cxn ang="0">
                      <a:pos x="T0" y="T1"/>
                    </a:cxn>
                    <a:cxn ang="0">
                      <a:pos x="T2" y="T3"/>
                    </a:cxn>
                    <a:cxn ang="0">
                      <a:pos x="T4" y="T5"/>
                    </a:cxn>
                    <a:cxn ang="0">
                      <a:pos x="T6" y="T7"/>
                    </a:cxn>
                  </a:cxnLst>
                  <a:rect l="0" t="0" r="r" b="b"/>
                  <a:pathLst>
                    <a:path w="1184" h="1364">
                      <a:moveTo>
                        <a:pt x="0" y="0"/>
                      </a:moveTo>
                      <a:lnTo>
                        <a:pt x="0" y="1364"/>
                      </a:lnTo>
                      <a:lnTo>
                        <a:pt x="1184" y="681"/>
                      </a:lnTo>
                      <a:lnTo>
                        <a:pt x="0" y="0"/>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799">
                    <a:solidFill>
                      <a:prstClr val="white"/>
                    </a:solidFill>
                  </a:endParaRPr>
                </a:p>
              </p:txBody>
            </p:sp>
            <p:sp>
              <p:nvSpPr>
                <p:cNvPr id="25" name="Freeform 18"/>
                <p:cNvSpPr>
                  <a:spLocks/>
                </p:cNvSpPr>
                <p:nvPr/>
              </p:nvSpPr>
              <p:spPr bwMode="auto">
                <a:xfrm>
                  <a:off x="6670938" y="3030161"/>
                  <a:ext cx="1886756" cy="2175570"/>
                </a:xfrm>
                <a:custGeom>
                  <a:avLst/>
                  <a:gdLst>
                    <a:gd name="T0" fmla="*/ 0 w 1189"/>
                    <a:gd name="T1" fmla="*/ 0 h 1371"/>
                    <a:gd name="T2" fmla="*/ 0 w 1189"/>
                    <a:gd name="T3" fmla="*/ 1371 h 1371"/>
                    <a:gd name="T4" fmla="*/ 1189 w 1189"/>
                    <a:gd name="T5" fmla="*/ 688 h 1371"/>
                    <a:gd name="T6" fmla="*/ 0 w 1189"/>
                    <a:gd name="T7" fmla="*/ 0 h 1371"/>
                  </a:gdLst>
                  <a:ahLst/>
                  <a:cxnLst>
                    <a:cxn ang="0">
                      <a:pos x="T0" y="T1"/>
                    </a:cxn>
                    <a:cxn ang="0">
                      <a:pos x="T2" y="T3"/>
                    </a:cxn>
                    <a:cxn ang="0">
                      <a:pos x="T4" y="T5"/>
                    </a:cxn>
                    <a:cxn ang="0">
                      <a:pos x="T6" y="T7"/>
                    </a:cxn>
                  </a:cxnLst>
                  <a:rect l="0" t="0" r="r" b="b"/>
                  <a:pathLst>
                    <a:path w="1189" h="1371">
                      <a:moveTo>
                        <a:pt x="0" y="0"/>
                      </a:moveTo>
                      <a:lnTo>
                        <a:pt x="0" y="1371"/>
                      </a:lnTo>
                      <a:lnTo>
                        <a:pt x="1189" y="688"/>
                      </a:lnTo>
                      <a:lnTo>
                        <a:pt x="0" y="0"/>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799">
                    <a:solidFill>
                      <a:prstClr val="white"/>
                    </a:solidFill>
                  </a:endParaRPr>
                </a:p>
              </p:txBody>
            </p:sp>
            <p:sp>
              <p:nvSpPr>
                <p:cNvPr id="26" name="Freeform 19"/>
                <p:cNvSpPr>
                  <a:spLocks/>
                </p:cNvSpPr>
                <p:nvPr/>
              </p:nvSpPr>
              <p:spPr bwMode="auto">
                <a:xfrm>
                  <a:off x="6683632" y="4155237"/>
                  <a:ext cx="1877235" cy="2162875"/>
                </a:xfrm>
                <a:custGeom>
                  <a:avLst/>
                  <a:gdLst>
                    <a:gd name="T0" fmla="*/ 0 w 1183"/>
                    <a:gd name="T1" fmla="*/ 681 h 1363"/>
                    <a:gd name="T2" fmla="*/ 1183 w 1183"/>
                    <a:gd name="T3" fmla="*/ 1363 h 1363"/>
                    <a:gd name="T4" fmla="*/ 1183 w 1183"/>
                    <a:gd name="T5" fmla="*/ 0 h 1363"/>
                    <a:gd name="T6" fmla="*/ 0 w 1183"/>
                    <a:gd name="T7" fmla="*/ 681 h 1363"/>
                  </a:gdLst>
                  <a:ahLst/>
                  <a:cxnLst>
                    <a:cxn ang="0">
                      <a:pos x="T0" y="T1"/>
                    </a:cxn>
                    <a:cxn ang="0">
                      <a:pos x="T2" y="T3"/>
                    </a:cxn>
                    <a:cxn ang="0">
                      <a:pos x="T4" y="T5"/>
                    </a:cxn>
                    <a:cxn ang="0">
                      <a:pos x="T6" y="T7"/>
                    </a:cxn>
                  </a:cxnLst>
                  <a:rect l="0" t="0" r="r" b="b"/>
                  <a:pathLst>
                    <a:path w="1183" h="1363">
                      <a:moveTo>
                        <a:pt x="0" y="681"/>
                      </a:moveTo>
                      <a:lnTo>
                        <a:pt x="1183" y="1363"/>
                      </a:lnTo>
                      <a:lnTo>
                        <a:pt x="1183" y="0"/>
                      </a:lnTo>
                      <a:lnTo>
                        <a:pt x="0" y="681"/>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799">
                    <a:solidFill>
                      <a:prstClr val="white"/>
                    </a:solidFill>
                  </a:endParaRPr>
                </a:p>
              </p:txBody>
            </p:sp>
            <p:sp>
              <p:nvSpPr>
                <p:cNvPr id="27" name="Freeform 20"/>
                <p:cNvSpPr>
                  <a:spLocks/>
                </p:cNvSpPr>
                <p:nvPr/>
              </p:nvSpPr>
              <p:spPr bwMode="auto">
                <a:xfrm>
                  <a:off x="6670938" y="5264444"/>
                  <a:ext cx="1875648" cy="2164462"/>
                </a:xfrm>
                <a:custGeom>
                  <a:avLst/>
                  <a:gdLst>
                    <a:gd name="T0" fmla="*/ 0 w 1182"/>
                    <a:gd name="T1" fmla="*/ 0 h 1364"/>
                    <a:gd name="T2" fmla="*/ 0 w 1182"/>
                    <a:gd name="T3" fmla="*/ 1364 h 1364"/>
                    <a:gd name="T4" fmla="*/ 1182 w 1182"/>
                    <a:gd name="T5" fmla="*/ 681 h 1364"/>
                    <a:gd name="T6" fmla="*/ 0 w 1182"/>
                    <a:gd name="T7" fmla="*/ 0 h 1364"/>
                  </a:gdLst>
                  <a:ahLst/>
                  <a:cxnLst>
                    <a:cxn ang="0">
                      <a:pos x="T0" y="T1"/>
                    </a:cxn>
                    <a:cxn ang="0">
                      <a:pos x="T2" y="T3"/>
                    </a:cxn>
                    <a:cxn ang="0">
                      <a:pos x="T4" y="T5"/>
                    </a:cxn>
                    <a:cxn ang="0">
                      <a:pos x="T6" y="T7"/>
                    </a:cxn>
                  </a:cxnLst>
                  <a:rect l="0" t="0" r="r" b="b"/>
                  <a:pathLst>
                    <a:path w="1182" h="1364">
                      <a:moveTo>
                        <a:pt x="0" y="0"/>
                      </a:moveTo>
                      <a:lnTo>
                        <a:pt x="0" y="1364"/>
                      </a:lnTo>
                      <a:lnTo>
                        <a:pt x="1182" y="681"/>
                      </a:lnTo>
                      <a:lnTo>
                        <a:pt x="0" y="0"/>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799">
                    <a:solidFill>
                      <a:prstClr val="white"/>
                    </a:solidFill>
                  </a:endParaRPr>
                </a:p>
              </p:txBody>
            </p:sp>
            <p:sp>
              <p:nvSpPr>
                <p:cNvPr id="28" name="Freeform 21"/>
                <p:cNvSpPr>
                  <a:spLocks/>
                </p:cNvSpPr>
                <p:nvPr/>
              </p:nvSpPr>
              <p:spPr bwMode="auto">
                <a:xfrm>
                  <a:off x="4760380" y="5264444"/>
                  <a:ext cx="1877235" cy="2164462"/>
                </a:xfrm>
                <a:custGeom>
                  <a:avLst/>
                  <a:gdLst>
                    <a:gd name="T0" fmla="*/ 0 w 1183"/>
                    <a:gd name="T1" fmla="*/ 681 h 1364"/>
                    <a:gd name="T2" fmla="*/ 1183 w 1183"/>
                    <a:gd name="T3" fmla="*/ 1364 h 1364"/>
                    <a:gd name="T4" fmla="*/ 1183 w 1183"/>
                    <a:gd name="T5" fmla="*/ 0 h 1364"/>
                    <a:gd name="T6" fmla="*/ 0 w 1183"/>
                    <a:gd name="T7" fmla="*/ 681 h 1364"/>
                  </a:gdLst>
                  <a:ahLst/>
                  <a:cxnLst>
                    <a:cxn ang="0">
                      <a:pos x="T0" y="T1"/>
                    </a:cxn>
                    <a:cxn ang="0">
                      <a:pos x="T2" y="T3"/>
                    </a:cxn>
                    <a:cxn ang="0">
                      <a:pos x="T4" y="T5"/>
                    </a:cxn>
                    <a:cxn ang="0">
                      <a:pos x="T6" y="T7"/>
                    </a:cxn>
                  </a:cxnLst>
                  <a:rect l="0" t="0" r="r" b="b"/>
                  <a:pathLst>
                    <a:path w="1183" h="1364">
                      <a:moveTo>
                        <a:pt x="0" y="681"/>
                      </a:moveTo>
                      <a:lnTo>
                        <a:pt x="1183" y="1364"/>
                      </a:lnTo>
                      <a:lnTo>
                        <a:pt x="1183" y="0"/>
                      </a:lnTo>
                      <a:lnTo>
                        <a:pt x="0" y="681"/>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799">
                    <a:solidFill>
                      <a:prstClr val="white"/>
                    </a:solidFill>
                  </a:endParaRPr>
                </a:p>
              </p:txBody>
            </p:sp>
            <p:sp>
              <p:nvSpPr>
                <p:cNvPr id="29" name="Freeform 22"/>
                <p:cNvSpPr>
                  <a:spLocks/>
                </p:cNvSpPr>
                <p:nvPr/>
              </p:nvSpPr>
              <p:spPr bwMode="auto">
                <a:xfrm>
                  <a:off x="2821258" y="814919"/>
                  <a:ext cx="1878821" cy="2159702"/>
                </a:xfrm>
                <a:custGeom>
                  <a:avLst/>
                  <a:gdLst>
                    <a:gd name="T0" fmla="*/ 0 w 1184"/>
                    <a:gd name="T1" fmla="*/ 0 h 1361"/>
                    <a:gd name="T2" fmla="*/ 0 w 1184"/>
                    <a:gd name="T3" fmla="*/ 1361 h 1361"/>
                    <a:gd name="T4" fmla="*/ 1184 w 1184"/>
                    <a:gd name="T5" fmla="*/ 681 h 1361"/>
                    <a:gd name="T6" fmla="*/ 0 w 1184"/>
                    <a:gd name="T7" fmla="*/ 0 h 1361"/>
                  </a:gdLst>
                  <a:ahLst/>
                  <a:cxnLst>
                    <a:cxn ang="0">
                      <a:pos x="T0" y="T1"/>
                    </a:cxn>
                    <a:cxn ang="0">
                      <a:pos x="T2" y="T3"/>
                    </a:cxn>
                    <a:cxn ang="0">
                      <a:pos x="T4" y="T5"/>
                    </a:cxn>
                    <a:cxn ang="0">
                      <a:pos x="T6" y="T7"/>
                    </a:cxn>
                  </a:cxnLst>
                  <a:rect l="0" t="0" r="r" b="b"/>
                  <a:pathLst>
                    <a:path w="1184" h="1361">
                      <a:moveTo>
                        <a:pt x="0" y="0"/>
                      </a:moveTo>
                      <a:lnTo>
                        <a:pt x="0" y="1361"/>
                      </a:lnTo>
                      <a:lnTo>
                        <a:pt x="1184" y="681"/>
                      </a:lnTo>
                      <a:lnTo>
                        <a:pt x="0" y="0"/>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799">
                    <a:solidFill>
                      <a:prstClr val="white"/>
                    </a:solidFill>
                  </a:endParaRPr>
                </a:p>
              </p:txBody>
            </p:sp>
            <p:sp>
              <p:nvSpPr>
                <p:cNvPr id="30" name="Freeform 23"/>
                <p:cNvSpPr>
                  <a:spLocks/>
                </p:cNvSpPr>
                <p:nvPr/>
              </p:nvSpPr>
              <p:spPr bwMode="auto">
                <a:xfrm>
                  <a:off x="4744511" y="-308570"/>
                  <a:ext cx="1889929" cy="2173983"/>
                </a:xfrm>
                <a:custGeom>
                  <a:avLst/>
                  <a:gdLst>
                    <a:gd name="T0" fmla="*/ 0 w 1191"/>
                    <a:gd name="T1" fmla="*/ 0 h 1370"/>
                    <a:gd name="T2" fmla="*/ 0 w 1191"/>
                    <a:gd name="T3" fmla="*/ 1370 h 1370"/>
                    <a:gd name="T4" fmla="*/ 1191 w 1191"/>
                    <a:gd name="T5" fmla="*/ 685 h 1370"/>
                    <a:gd name="T6" fmla="*/ 0 w 1191"/>
                    <a:gd name="T7" fmla="*/ 0 h 1370"/>
                  </a:gdLst>
                  <a:ahLst/>
                  <a:cxnLst>
                    <a:cxn ang="0">
                      <a:pos x="T0" y="T1"/>
                    </a:cxn>
                    <a:cxn ang="0">
                      <a:pos x="T2" y="T3"/>
                    </a:cxn>
                    <a:cxn ang="0">
                      <a:pos x="T4" y="T5"/>
                    </a:cxn>
                    <a:cxn ang="0">
                      <a:pos x="T6" y="T7"/>
                    </a:cxn>
                  </a:cxnLst>
                  <a:rect l="0" t="0" r="r" b="b"/>
                  <a:pathLst>
                    <a:path w="1191" h="1370">
                      <a:moveTo>
                        <a:pt x="0" y="0"/>
                      </a:moveTo>
                      <a:lnTo>
                        <a:pt x="0" y="1370"/>
                      </a:lnTo>
                      <a:lnTo>
                        <a:pt x="1191" y="685"/>
                      </a:lnTo>
                      <a:lnTo>
                        <a:pt x="0" y="0"/>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799">
                    <a:solidFill>
                      <a:prstClr val="white"/>
                    </a:solidFill>
                  </a:endParaRPr>
                </a:p>
              </p:txBody>
            </p:sp>
            <p:sp>
              <p:nvSpPr>
                <p:cNvPr id="31" name="Freeform 24"/>
                <p:cNvSpPr>
                  <a:spLocks/>
                </p:cNvSpPr>
                <p:nvPr/>
              </p:nvSpPr>
              <p:spPr bwMode="auto">
                <a:xfrm>
                  <a:off x="2829192" y="-308570"/>
                  <a:ext cx="1885169" cy="2173983"/>
                </a:xfrm>
                <a:custGeom>
                  <a:avLst/>
                  <a:gdLst>
                    <a:gd name="T0" fmla="*/ 0 w 1188"/>
                    <a:gd name="T1" fmla="*/ 685 h 1370"/>
                    <a:gd name="T2" fmla="*/ 1188 w 1188"/>
                    <a:gd name="T3" fmla="*/ 1370 h 1370"/>
                    <a:gd name="T4" fmla="*/ 1188 w 1188"/>
                    <a:gd name="T5" fmla="*/ 0 h 1370"/>
                    <a:gd name="T6" fmla="*/ 0 w 1188"/>
                    <a:gd name="T7" fmla="*/ 685 h 1370"/>
                  </a:gdLst>
                  <a:ahLst/>
                  <a:cxnLst>
                    <a:cxn ang="0">
                      <a:pos x="T0" y="T1"/>
                    </a:cxn>
                    <a:cxn ang="0">
                      <a:pos x="T2" y="T3"/>
                    </a:cxn>
                    <a:cxn ang="0">
                      <a:pos x="T4" y="T5"/>
                    </a:cxn>
                    <a:cxn ang="0">
                      <a:pos x="T6" y="T7"/>
                    </a:cxn>
                  </a:cxnLst>
                  <a:rect l="0" t="0" r="r" b="b"/>
                  <a:pathLst>
                    <a:path w="1188" h="1370">
                      <a:moveTo>
                        <a:pt x="0" y="685"/>
                      </a:moveTo>
                      <a:lnTo>
                        <a:pt x="1188" y="1370"/>
                      </a:lnTo>
                      <a:lnTo>
                        <a:pt x="1188" y="0"/>
                      </a:lnTo>
                      <a:lnTo>
                        <a:pt x="0" y="685"/>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799">
                    <a:solidFill>
                      <a:prstClr val="white"/>
                    </a:solidFill>
                  </a:endParaRPr>
                </a:p>
              </p:txBody>
            </p:sp>
            <p:sp>
              <p:nvSpPr>
                <p:cNvPr id="32" name="Freeform 25"/>
                <p:cNvSpPr>
                  <a:spLocks/>
                </p:cNvSpPr>
                <p:nvPr/>
              </p:nvSpPr>
              <p:spPr bwMode="auto">
                <a:xfrm>
                  <a:off x="4760380" y="814919"/>
                  <a:ext cx="1877235" cy="2159702"/>
                </a:xfrm>
                <a:custGeom>
                  <a:avLst/>
                  <a:gdLst>
                    <a:gd name="T0" fmla="*/ 0 w 1183"/>
                    <a:gd name="T1" fmla="*/ 681 h 1361"/>
                    <a:gd name="T2" fmla="*/ 1183 w 1183"/>
                    <a:gd name="T3" fmla="*/ 1361 h 1361"/>
                    <a:gd name="T4" fmla="*/ 1183 w 1183"/>
                    <a:gd name="T5" fmla="*/ 0 h 1361"/>
                    <a:gd name="T6" fmla="*/ 0 w 1183"/>
                    <a:gd name="T7" fmla="*/ 681 h 1361"/>
                  </a:gdLst>
                  <a:ahLst/>
                  <a:cxnLst>
                    <a:cxn ang="0">
                      <a:pos x="T0" y="T1"/>
                    </a:cxn>
                    <a:cxn ang="0">
                      <a:pos x="T2" y="T3"/>
                    </a:cxn>
                    <a:cxn ang="0">
                      <a:pos x="T4" y="T5"/>
                    </a:cxn>
                    <a:cxn ang="0">
                      <a:pos x="T6" y="T7"/>
                    </a:cxn>
                  </a:cxnLst>
                  <a:rect l="0" t="0" r="r" b="b"/>
                  <a:pathLst>
                    <a:path w="1183" h="1361">
                      <a:moveTo>
                        <a:pt x="0" y="681"/>
                      </a:moveTo>
                      <a:lnTo>
                        <a:pt x="1183" y="1361"/>
                      </a:lnTo>
                      <a:lnTo>
                        <a:pt x="1183" y="0"/>
                      </a:lnTo>
                      <a:lnTo>
                        <a:pt x="0" y="681"/>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799">
                    <a:solidFill>
                      <a:prstClr val="white"/>
                    </a:solidFill>
                  </a:endParaRPr>
                </a:p>
              </p:txBody>
            </p:sp>
            <p:sp>
              <p:nvSpPr>
                <p:cNvPr id="33" name="Freeform 31"/>
                <p:cNvSpPr>
                  <a:spLocks/>
                </p:cNvSpPr>
                <p:nvPr/>
              </p:nvSpPr>
              <p:spPr bwMode="auto">
                <a:xfrm>
                  <a:off x="2832101" y="1920875"/>
                  <a:ext cx="1878013" cy="2163763"/>
                </a:xfrm>
                <a:custGeom>
                  <a:avLst/>
                  <a:gdLst>
                    <a:gd name="T0" fmla="*/ 1183 w 1183"/>
                    <a:gd name="T1" fmla="*/ 0 h 1363"/>
                    <a:gd name="T2" fmla="*/ 0 w 1183"/>
                    <a:gd name="T3" fmla="*/ 681 h 1363"/>
                    <a:gd name="T4" fmla="*/ 1183 w 1183"/>
                    <a:gd name="T5" fmla="*/ 1363 h 1363"/>
                    <a:gd name="T6" fmla="*/ 1183 w 1183"/>
                    <a:gd name="T7" fmla="*/ 0 h 1363"/>
                  </a:gdLst>
                  <a:ahLst/>
                  <a:cxnLst>
                    <a:cxn ang="0">
                      <a:pos x="T0" y="T1"/>
                    </a:cxn>
                    <a:cxn ang="0">
                      <a:pos x="T2" y="T3"/>
                    </a:cxn>
                    <a:cxn ang="0">
                      <a:pos x="T4" y="T5"/>
                    </a:cxn>
                    <a:cxn ang="0">
                      <a:pos x="T6" y="T7"/>
                    </a:cxn>
                  </a:cxnLst>
                  <a:rect l="0" t="0" r="r" b="b"/>
                  <a:pathLst>
                    <a:path w="1183" h="1363">
                      <a:moveTo>
                        <a:pt x="1183" y="0"/>
                      </a:moveTo>
                      <a:lnTo>
                        <a:pt x="0" y="681"/>
                      </a:lnTo>
                      <a:lnTo>
                        <a:pt x="1183" y="1363"/>
                      </a:lnTo>
                      <a:lnTo>
                        <a:pt x="1183" y="0"/>
                      </a:lnTo>
                      <a:close/>
                    </a:path>
                  </a:pathLst>
                </a:custGeom>
                <a:solidFill>
                  <a:schemeClr val="accent1"/>
                </a:solidFill>
                <a:ln>
                  <a:noFill/>
                </a:ln>
                <a:scene3d>
                  <a:camera prst="orthographicFront"/>
                  <a:lightRig rig="threePt" dir="t"/>
                </a:scene3d>
                <a:sp3d>
                  <a:bevelT w="38100" h="254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p>
              </p:txBody>
            </p:sp>
            <p:sp>
              <p:nvSpPr>
                <p:cNvPr id="34" name="Freeform 33"/>
                <p:cNvSpPr>
                  <a:spLocks/>
                </p:cNvSpPr>
                <p:nvPr/>
              </p:nvSpPr>
              <p:spPr bwMode="auto">
                <a:xfrm>
                  <a:off x="4745038" y="1920875"/>
                  <a:ext cx="1874838" cy="2163763"/>
                </a:xfrm>
                <a:custGeom>
                  <a:avLst/>
                  <a:gdLst>
                    <a:gd name="T0" fmla="*/ 0 w 1181"/>
                    <a:gd name="T1" fmla="*/ 0 h 1363"/>
                    <a:gd name="T2" fmla="*/ 0 w 1181"/>
                    <a:gd name="T3" fmla="*/ 1363 h 1363"/>
                    <a:gd name="T4" fmla="*/ 1181 w 1181"/>
                    <a:gd name="T5" fmla="*/ 681 h 1363"/>
                    <a:gd name="T6" fmla="*/ 0 w 1181"/>
                    <a:gd name="T7" fmla="*/ 0 h 1363"/>
                  </a:gdLst>
                  <a:ahLst/>
                  <a:cxnLst>
                    <a:cxn ang="0">
                      <a:pos x="T0" y="T1"/>
                    </a:cxn>
                    <a:cxn ang="0">
                      <a:pos x="T2" y="T3"/>
                    </a:cxn>
                    <a:cxn ang="0">
                      <a:pos x="T4" y="T5"/>
                    </a:cxn>
                    <a:cxn ang="0">
                      <a:pos x="T6" y="T7"/>
                    </a:cxn>
                  </a:cxnLst>
                  <a:rect l="0" t="0" r="r" b="b"/>
                  <a:pathLst>
                    <a:path w="1181" h="1363">
                      <a:moveTo>
                        <a:pt x="0" y="0"/>
                      </a:moveTo>
                      <a:lnTo>
                        <a:pt x="0" y="1363"/>
                      </a:lnTo>
                      <a:lnTo>
                        <a:pt x="1181" y="681"/>
                      </a:lnTo>
                      <a:lnTo>
                        <a:pt x="0" y="0"/>
                      </a:lnTo>
                      <a:close/>
                    </a:path>
                  </a:pathLst>
                </a:custGeom>
                <a:solidFill>
                  <a:schemeClr val="accent1"/>
                </a:solidFill>
                <a:ln>
                  <a:noFill/>
                </a:ln>
                <a:scene3d>
                  <a:camera prst="orthographicFront"/>
                  <a:lightRig rig="threePt" dir="t"/>
                </a:scene3d>
                <a:sp3d>
                  <a:bevelT w="38100" h="254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5" name="Freeform 35"/>
                <p:cNvSpPr>
                  <a:spLocks/>
                </p:cNvSpPr>
                <p:nvPr/>
              </p:nvSpPr>
              <p:spPr bwMode="auto">
                <a:xfrm>
                  <a:off x="2817813" y="3027363"/>
                  <a:ext cx="1885950" cy="2174875"/>
                </a:xfrm>
                <a:custGeom>
                  <a:avLst/>
                  <a:gdLst>
                    <a:gd name="T0" fmla="*/ 0 w 1188"/>
                    <a:gd name="T1" fmla="*/ 0 h 1370"/>
                    <a:gd name="T2" fmla="*/ 0 w 1188"/>
                    <a:gd name="T3" fmla="*/ 1370 h 1370"/>
                    <a:gd name="T4" fmla="*/ 1188 w 1188"/>
                    <a:gd name="T5" fmla="*/ 688 h 1370"/>
                    <a:gd name="T6" fmla="*/ 0 w 1188"/>
                    <a:gd name="T7" fmla="*/ 0 h 1370"/>
                  </a:gdLst>
                  <a:ahLst/>
                  <a:cxnLst>
                    <a:cxn ang="0">
                      <a:pos x="T0" y="T1"/>
                    </a:cxn>
                    <a:cxn ang="0">
                      <a:pos x="T2" y="T3"/>
                    </a:cxn>
                    <a:cxn ang="0">
                      <a:pos x="T4" y="T5"/>
                    </a:cxn>
                    <a:cxn ang="0">
                      <a:pos x="T6" y="T7"/>
                    </a:cxn>
                  </a:cxnLst>
                  <a:rect l="0" t="0" r="r" b="b"/>
                  <a:pathLst>
                    <a:path w="1188" h="1370">
                      <a:moveTo>
                        <a:pt x="0" y="0"/>
                      </a:moveTo>
                      <a:lnTo>
                        <a:pt x="0" y="1370"/>
                      </a:lnTo>
                      <a:lnTo>
                        <a:pt x="1188" y="688"/>
                      </a:lnTo>
                      <a:lnTo>
                        <a:pt x="0" y="0"/>
                      </a:lnTo>
                      <a:close/>
                    </a:path>
                  </a:pathLst>
                </a:custGeom>
                <a:solidFill>
                  <a:schemeClr val="accent2"/>
                </a:solidFill>
                <a:ln>
                  <a:noFill/>
                </a:ln>
                <a:effectLst/>
                <a:scene3d>
                  <a:camera prst="orthographicFront"/>
                  <a:lightRig rig="threePt" dir="t"/>
                </a:scene3d>
                <a:sp3d>
                  <a:bevelT w="38100" h="254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solidFill>
                  </a:endParaRPr>
                </a:p>
              </p:txBody>
            </p:sp>
            <p:sp>
              <p:nvSpPr>
                <p:cNvPr id="36" name="Freeform 37"/>
                <p:cNvSpPr>
                  <a:spLocks/>
                </p:cNvSpPr>
                <p:nvPr/>
              </p:nvSpPr>
              <p:spPr bwMode="auto">
                <a:xfrm>
                  <a:off x="4740276" y="4149725"/>
                  <a:ext cx="1874838" cy="2163763"/>
                </a:xfrm>
                <a:custGeom>
                  <a:avLst/>
                  <a:gdLst>
                    <a:gd name="T0" fmla="*/ 0 w 1181"/>
                    <a:gd name="T1" fmla="*/ 0 h 1363"/>
                    <a:gd name="T2" fmla="*/ 0 w 1181"/>
                    <a:gd name="T3" fmla="*/ 1363 h 1363"/>
                    <a:gd name="T4" fmla="*/ 1181 w 1181"/>
                    <a:gd name="T5" fmla="*/ 682 h 1363"/>
                    <a:gd name="T6" fmla="*/ 0 w 1181"/>
                    <a:gd name="T7" fmla="*/ 0 h 1363"/>
                  </a:gdLst>
                  <a:ahLst/>
                  <a:cxnLst>
                    <a:cxn ang="0">
                      <a:pos x="T0" y="T1"/>
                    </a:cxn>
                    <a:cxn ang="0">
                      <a:pos x="T2" y="T3"/>
                    </a:cxn>
                    <a:cxn ang="0">
                      <a:pos x="T4" y="T5"/>
                    </a:cxn>
                    <a:cxn ang="0">
                      <a:pos x="T6" y="T7"/>
                    </a:cxn>
                  </a:cxnLst>
                  <a:rect l="0" t="0" r="r" b="b"/>
                  <a:pathLst>
                    <a:path w="1181" h="1363">
                      <a:moveTo>
                        <a:pt x="0" y="0"/>
                      </a:moveTo>
                      <a:lnTo>
                        <a:pt x="0" y="1363"/>
                      </a:lnTo>
                      <a:lnTo>
                        <a:pt x="1181" y="682"/>
                      </a:lnTo>
                      <a:lnTo>
                        <a:pt x="0" y="0"/>
                      </a:lnTo>
                      <a:close/>
                    </a:path>
                  </a:pathLst>
                </a:custGeom>
                <a:solidFill>
                  <a:schemeClr val="accent3"/>
                </a:solidFill>
                <a:ln>
                  <a:noFill/>
                </a:ln>
                <a:effectLst/>
                <a:scene3d>
                  <a:camera prst="orthographicFront"/>
                  <a:lightRig rig="threePt" dir="t"/>
                </a:scene3d>
                <a:sp3d>
                  <a:bevelT w="38100" h="254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solidFill>
                  </a:endParaRPr>
                </a:p>
              </p:txBody>
            </p:sp>
            <p:sp>
              <p:nvSpPr>
                <p:cNvPr id="37" name="Freeform 39"/>
                <p:cNvSpPr>
                  <a:spLocks/>
                </p:cNvSpPr>
                <p:nvPr/>
              </p:nvSpPr>
              <p:spPr bwMode="auto">
                <a:xfrm>
                  <a:off x="2828926" y="4149725"/>
                  <a:ext cx="1878013" cy="2163763"/>
                </a:xfrm>
                <a:custGeom>
                  <a:avLst/>
                  <a:gdLst>
                    <a:gd name="T0" fmla="*/ 1183 w 1183"/>
                    <a:gd name="T1" fmla="*/ 0 h 1363"/>
                    <a:gd name="T2" fmla="*/ 0 w 1183"/>
                    <a:gd name="T3" fmla="*/ 682 h 1363"/>
                    <a:gd name="T4" fmla="*/ 1183 w 1183"/>
                    <a:gd name="T5" fmla="*/ 1363 h 1363"/>
                    <a:gd name="T6" fmla="*/ 1183 w 1183"/>
                    <a:gd name="T7" fmla="*/ 0 h 1363"/>
                  </a:gdLst>
                  <a:ahLst/>
                  <a:cxnLst>
                    <a:cxn ang="0">
                      <a:pos x="T0" y="T1"/>
                    </a:cxn>
                    <a:cxn ang="0">
                      <a:pos x="T2" y="T3"/>
                    </a:cxn>
                    <a:cxn ang="0">
                      <a:pos x="T4" y="T5"/>
                    </a:cxn>
                    <a:cxn ang="0">
                      <a:pos x="T6" y="T7"/>
                    </a:cxn>
                  </a:cxnLst>
                  <a:rect l="0" t="0" r="r" b="b"/>
                  <a:pathLst>
                    <a:path w="1183" h="1363">
                      <a:moveTo>
                        <a:pt x="1183" y="0"/>
                      </a:moveTo>
                      <a:lnTo>
                        <a:pt x="0" y="682"/>
                      </a:lnTo>
                      <a:lnTo>
                        <a:pt x="1183" y="1363"/>
                      </a:lnTo>
                      <a:lnTo>
                        <a:pt x="1183" y="0"/>
                      </a:lnTo>
                      <a:close/>
                    </a:path>
                  </a:pathLst>
                </a:custGeom>
                <a:solidFill>
                  <a:schemeClr val="accent2"/>
                </a:solidFill>
                <a:ln>
                  <a:noFill/>
                </a:ln>
                <a:effectLst/>
                <a:scene3d>
                  <a:camera prst="orthographicFront"/>
                  <a:lightRig rig="threePt" dir="t"/>
                </a:scene3d>
                <a:sp3d>
                  <a:bevelT w="38100" h="254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solidFill>
                  </a:endParaRPr>
                </a:p>
              </p:txBody>
            </p:sp>
            <p:sp>
              <p:nvSpPr>
                <p:cNvPr id="38" name="Freeform 41"/>
                <p:cNvSpPr>
                  <a:spLocks/>
                </p:cNvSpPr>
                <p:nvPr/>
              </p:nvSpPr>
              <p:spPr bwMode="auto">
                <a:xfrm>
                  <a:off x="4745038" y="3032125"/>
                  <a:ext cx="1885950" cy="2174875"/>
                </a:xfrm>
                <a:custGeom>
                  <a:avLst/>
                  <a:gdLst>
                    <a:gd name="T0" fmla="*/ 1188 w 1188"/>
                    <a:gd name="T1" fmla="*/ 0 h 1370"/>
                    <a:gd name="T2" fmla="*/ 0 w 1188"/>
                    <a:gd name="T3" fmla="*/ 685 h 1370"/>
                    <a:gd name="T4" fmla="*/ 1188 w 1188"/>
                    <a:gd name="T5" fmla="*/ 1370 h 1370"/>
                    <a:gd name="T6" fmla="*/ 1188 w 1188"/>
                    <a:gd name="T7" fmla="*/ 0 h 1370"/>
                  </a:gdLst>
                  <a:ahLst/>
                  <a:cxnLst>
                    <a:cxn ang="0">
                      <a:pos x="T0" y="T1"/>
                    </a:cxn>
                    <a:cxn ang="0">
                      <a:pos x="T2" y="T3"/>
                    </a:cxn>
                    <a:cxn ang="0">
                      <a:pos x="T4" y="T5"/>
                    </a:cxn>
                    <a:cxn ang="0">
                      <a:pos x="T6" y="T7"/>
                    </a:cxn>
                  </a:cxnLst>
                  <a:rect l="0" t="0" r="r" b="b"/>
                  <a:pathLst>
                    <a:path w="1188" h="1370">
                      <a:moveTo>
                        <a:pt x="1188" y="0"/>
                      </a:moveTo>
                      <a:lnTo>
                        <a:pt x="0" y="685"/>
                      </a:lnTo>
                      <a:lnTo>
                        <a:pt x="1188" y="1370"/>
                      </a:lnTo>
                      <a:lnTo>
                        <a:pt x="1188" y="0"/>
                      </a:lnTo>
                      <a:close/>
                    </a:path>
                  </a:pathLst>
                </a:custGeom>
                <a:solidFill>
                  <a:schemeClr val="accent3"/>
                </a:solidFill>
                <a:ln>
                  <a:noFill/>
                </a:ln>
                <a:effectLst/>
                <a:scene3d>
                  <a:camera prst="orthographicFront"/>
                  <a:lightRig rig="threePt" dir="t"/>
                </a:scene3d>
                <a:sp3d>
                  <a:bevelT w="38100" h="254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solidFill>
                  </a:endParaRPr>
                </a:p>
              </p:txBody>
            </p:sp>
          </p:grpSp>
          <p:sp>
            <p:nvSpPr>
              <p:cNvPr id="15" name="矩形 71"/>
              <p:cNvSpPr/>
              <p:nvPr/>
            </p:nvSpPr>
            <p:spPr>
              <a:xfrm>
                <a:off x="2569953" y="4027553"/>
                <a:ext cx="1892027" cy="896871"/>
              </a:xfrm>
              <a:custGeom>
                <a:avLst/>
                <a:gdLst>
                  <a:gd name="connsiteX0" fmla="*/ 0 w 1368152"/>
                  <a:gd name="connsiteY0" fmla="*/ 0 h 1173096"/>
                  <a:gd name="connsiteX1" fmla="*/ 1368152 w 1368152"/>
                  <a:gd name="connsiteY1" fmla="*/ 0 h 1173096"/>
                  <a:gd name="connsiteX2" fmla="*/ 1368152 w 1368152"/>
                  <a:gd name="connsiteY2" fmla="*/ 1173096 h 1173096"/>
                  <a:gd name="connsiteX3" fmla="*/ 0 w 1368152"/>
                  <a:gd name="connsiteY3" fmla="*/ 1173096 h 1173096"/>
                  <a:gd name="connsiteX4" fmla="*/ 0 w 1368152"/>
                  <a:gd name="connsiteY4" fmla="*/ 0 h 1173096"/>
                  <a:gd name="connsiteX0" fmla="*/ 0 w 3539852"/>
                  <a:gd name="connsiteY0" fmla="*/ 0 h 1173096"/>
                  <a:gd name="connsiteX1" fmla="*/ 3539852 w 3539852"/>
                  <a:gd name="connsiteY1" fmla="*/ 485775 h 1173096"/>
                  <a:gd name="connsiteX2" fmla="*/ 1368152 w 3539852"/>
                  <a:gd name="connsiteY2" fmla="*/ 1173096 h 1173096"/>
                  <a:gd name="connsiteX3" fmla="*/ 0 w 3539852"/>
                  <a:gd name="connsiteY3" fmla="*/ 1173096 h 1173096"/>
                  <a:gd name="connsiteX4" fmla="*/ 0 w 3539852"/>
                  <a:gd name="connsiteY4" fmla="*/ 0 h 1173096"/>
                  <a:gd name="connsiteX0" fmla="*/ 2695575 w 3539852"/>
                  <a:gd name="connsiteY0" fmla="*/ 0 h 1115946"/>
                  <a:gd name="connsiteX1" fmla="*/ 3539852 w 3539852"/>
                  <a:gd name="connsiteY1" fmla="*/ 428625 h 1115946"/>
                  <a:gd name="connsiteX2" fmla="*/ 1368152 w 3539852"/>
                  <a:gd name="connsiteY2" fmla="*/ 1115946 h 1115946"/>
                  <a:gd name="connsiteX3" fmla="*/ 0 w 3539852"/>
                  <a:gd name="connsiteY3" fmla="*/ 1115946 h 1115946"/>
                  <a:gd name="connsiteX4" fmla="*/ 2695575 w 3539852"/>
                  <a:gd name="connsiteY4" fmla="*/ 0 h 1115946"/>
                  <a:gd name="connsiteX0" fmla="*/ 2695575 w 3539852"/>
                  <a:gd name="connsiteY0" fmla="*/ 0 h 1115946"/>
                  <a:gd name="connsiteX1" fmla="*/ 3539852 w 3539852"/>
                  <a:gd name="connsiteY1" fmla="*/ 428625 h 1115946"/>
                  <a:gd name="connsiteX2" fmla="*/ 2501627 w 3539852"/>
                  <a:gd name="connsiteY2" fmla="*/ 896871 h 1115946"/>
                  <a:gd name="connsiteX3" fmla="*/ 0 w 3539852"/>
                  <a:gd name="connsiteY3" fmla="*/ 1115946 h 1115946"/>
                  <a:gd name="connsiteX4" fmla="*/ 2695575 w 3539852"/>
                  <a:gd name="connsiteY4" fmla="*/ 0 h 1115946"/>
                  <a:gd name="connsiteX0" fmla="*/ 1143000 w 1987277"/>
                  <a:gd name="connsiteY0" fmla="*/ 0 h 896871"/>
                  <a:gd name="connsiteX1" fmla="*/ 1987277 w 1987277"/>
                  <a:gd name="connsiteY1" fmla="*/ 428625 h 896871"/>
                  <a:gd name="connsiteX2" fmla="*/ 949052 w 1987277"/>
                  <a:gd name="connsiteY2" fmla="*/ 896871 h 896871"/>
                  <a:gd name="connsiteX3" fmla="*/ 0 w 1987277"/>
                  <a:gd name="connsiteY3" fmla="*/ 496821 h 896871"/>
                  <a:gd name="connsiteX4" fmla="*/ 1143000 w 1987277"/>
                  <a:gd name="connsiteY4" fmla="*/ 0 h 896871"/>
                  <a:gd name="connsiteX0" fmla="*/ 1076325 w 1920602"/>
                  <a:gd name="connsiteY0" fmla="*/ 0 h 896871"/>
                  <a:gd name="connsiteX1" fmla="*/ 1920602 w 1920602"/>
                  <a:gd name="connsiteY1" fmla="*/ 428625 h 896871"/>
                  <a:gd name="connsiteX2" fmla="*/ 882377 w 1920602"/>
                  <a:gd name="connsiteY2" fmla="*/ 896871 h 896871"/>
                  <a:gd name="connsiteX3" fmla="*/ 0 w 1920602"/>
                  <a:gd name="connsiteY3" fmla="*/ 439671 h 896871"/>
                  <a:gd name="connsiteX4" fmla="*/ 1076325 w 1920602"/>
                  <a:gd name="connsiteY4" fmla="*/ 0 h 896871"/>
                  <a:gd name="connsiteX0" fmla="*/ 1076325 w 1920602"/>
                  <a:gd name="connsiteY0" fmla="*/ 0 h 896871"/>
                  <a:gd name="connsiteX1" fmla="*/ 1920602 w 1920602"/>
                  <a:gd name="connsiteY1" fmla="*/ 466725 h 896871"/>
                  <a:gd name="connsiteX2" fmla="*/ 882377 w 1920602"/>
                  <a:gd name="connsiteY2" fmla="*/ 896871 h 896871"/>
                  <a:gd name="connsiteX3" fmla="*/ 0 w 1920602"/>
                  <a:gd name="connsiteY3" fmla="*/ 439671 h 896871"/>
                  <a:gd name="connsiteX4" fmla="*/ 1076325 w 1920602"/>
                  <a:gd name="connsiteY4" fmla="*/ 0 h 896871"/>
                  <a:gd name="connsiteX0" fmla="*/ 1076325 w 1911077"/>
                  <a:gd name="connsiteY0" fmla="*/ 0 h 896871"/>
                  <a:gd name="connsiteX1" fmla="*/ 1911077 w 1911077"/>
                  <a:gd name="connsiteY1" fmla="*/ 438150 h 896871"/>
                  <a:gd name="connsiteX2" fmla="*/ 882377 w 1911077"/>
                  <a:gd name="connsiteY2" fmla="*/ 896871 h 896871"/>
                  <a:gd name="connsiteX3" fmla="*/ 0 w 1911077"/>
                  <a:gd name="connsiteY3" fmla="*/ 439671 h 896871"/>
                  <a:gd name="connsiteX4" fmla="*/ 1076325 w 1911077"/>
                  <a:gd name="connsiteY4" fmla="*/ 0 h 896871"/>
                  <a:gd name="connsiteX0" fmla="*/ 1076325 w 1892027"/>
                  <a:gd name="connsiteY0" fmla="*/ 0 h 896871"/>
                  <a:gd name="connsiteX1" fmla="*/ 1892027 w 1892027"/>
                  <a:gd name="connsiteY1" fmla="*/ 466725 h 896871"/>
                  <a:gd name="connsiteX2" fmla="*/ 882377 w 1892027"/>
                  <a:gd name="connsiteY2" fmla="*/ 896871 h 896871"/>
                  <a:gd name="connsiteX3" fmla="*/ 0 w 1892027"/>
                  <a:gd name="connsiteY3" fmla="*/ 439671 h 896871"/>
                  <a:gd name="connsiteX4" fmla="*/ 1076325 w 1892027"/>
                  <a:gd name="connsiteY4" fmla="*/ 0 h 896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027" h="896871">
                    <a:moveTo>
                      <a:pt x="1076325" y="0"/>
                    </a:moveTo>
                    <a:lnTo>
                      <a:pt x="1892027" y="466725"/>
                    </a:lnTo>
                    <a:lnTo>
                      <a:pt x="882377" y="896871"/>
                    </a:lnTo>
                    <a:lnTo>
                      <a:pt x="0" y="439671"/>
                    </a:lnTo>
                    <a:lnTo>
                      <a:pt x="1076325" y="0"/>
                    </a:lnTo>
                    <a:close/>
                  </a:path>
                </a:pathLst>
              </a:custGeom>
              <a:gradFill>
                <a:gsLst>
                  <a:gs pos="0">
                    <a:schemeClr val="tx1">
                      <a:lumMod val="68000"/>
                      <a:lumOff val="32000"/>
                      <a:alpha val="14000"/>
                    </a:schemeClr>
                  </a:gs>
                  <a:gs pos="0">
                    <a:srgbClr val="353535">
                      <a:alpha val="40000"/>
                    </a:srgbClr>
                  </a:gs>
                  <a:gs pos="75000">
                    <a:schemeClr val="bg1">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6" name="矩形 71"/>
              <p:cNvSpPr/>
              <p:nvPr/>
            </p:nvSpPr>
            <p:spPr>
              <a:xfrm>
                <a:off x="6095889" y="4037012"/>
                <a:ext cx="1720577" cy="896871"/>
              </a:xfrm>
              <a:custGeom>
                <a:avLst/>
                <a:gdLst>
                  <a:gd name="connsiteX0" fmla="*/ 0 w 1368152"/>
                  <a:gd name="connsiteY0" fmla="*/ 0 h 1173096"/>
                  <a:gd name="connsiteX1" fmla="*/ 1368152 w 1368152"/>
                  <a:gd name="connsiteY1" fmla="*/ 0 h 1173096"/>
                  <a:gd name="connsiteX2" fmla="*/ 1368152 w 1368152"/>
                  <a:gd name="connsiteY2" fmla="*/ 1173096 h 1173096"/>
                  <a:gd name="connsiteX3" fmla="*/ 0 w 1368152"/>
                  <a:gd name="connsiteY3" fmla="*/ 1173096 h 1173096"/>
                  <a:gd name="connsiteX4" fmla="*/ 0 w 1368152"/>
                  <a:gd name="connsiteY4" fmla="*/ 0 h 1173096"/>
                  <a:gd name="connsiteX0" fmla="*/ 0 w 3539852"/>
                  <a:gd name="connsiteY0" fmla="*/ 0 h 1173096"/>
                  <a:gd name="connsiteX1" fmla="*/ 3539852 w 3539852"/>
                  <a:gd name="connsiteY1" fmla="*/ 485775 h 1173096"/>
                  <a:gd name="connsiteX2" fmla="*/ 1368152 w 3539852"/>
                  <a:gd name="connsiteY2" fmla="*/ 1173096 h 1173096"/>
                  <a:gd name="connsiteX3" fmla="*/ 0 w 3539852"/>
                  <a:gd name="connsiteY3" fmla="*/ 1173096 h 1173096"/>
                  <a:gd name="connsiteX4" fmla="*/ 0 w 3539852"/>
                  <a:gd name="connsiteY4" fmla="*/ 0 h 1173096"/>
                  <a:gd name="connsiteX0" fmla="*/ 2695575 w 3539852"/>
                  <a:gd name="connsiteY0" fmla="*/ 0 h 1115946"/>
                  <a:gd name="connsiteX1" fmla="*/ 3539852 w 3539852"/>
                  <a:gd name="connsiteY1" fmla="*/ 428625 h 1115946"/>
                  <a:gd name="connsiteX2" fmla="*/ 1368152 w 3539852"/>
                  <a:gd name="connsiteY2" fmla="*/ 1115946 h 1115946"/>
                  <a:gd name="connsiteX3" fmla="*/ 0 w 3539852"/>
                  <a:gd name="connsiteY3" fmla="*/ 1115946 h 1115946"/>
                  <a:gd name="connsiteX4" fmla="*/ 2695575 w 3539852"/>
                  <a:gd name="connsiteY4" fmla="*/ 0 h 1115946"/>
                  <a:gd name="connsiteX0" fmla="*/ 2695575 w 3539852"/>
                  <a:gd name="connsiteY0" fmla="*/ 0 h 1115946"/>
                  <a:gd name="connsiteX1" fmla="*/ 3539852 w 3539852"/>
                  <a:gd name="connsiteY1" fmla="*/ 428625 h 1115946"/>
                  <a:gd name="connsiteX2" fmla="*/ 2501627 w 3539852"/>
                  <a:gd name="connsiteY2" fmla="*/ 896871 h 1115946"/>
                  <a:gd name="connsiteX3" fmla="*/ 0 w 3539852"/>
                  <a:gd name="connsiteY3" fmla="*/ 1115946 h 1115946"/>
                  <a:gd name="connsiteX4" fmla="*/ 2695575 w 3539852"/>
                  <a:gd name="connsiteY4" fmla="*/ 0 h 1115946"/>
                  <a:gd name="connsiteX0" fmla="*/ 1143000 w 1987277"/>
                  <a:gd name="connsiteY0" fmla="*/ 0 h 896871"/>
                  <a:gd name="connsiteX1" fmla="*/ 1987277 w 1987277"/>
                  <a:gd name="connsiteY1" fmla="*/ 428625 h 896871"/>
                  <a:gd name="connsiteX2" fmla="*/ 949052 w 1987277"/>
                  <a:gd name="connsiteY2" fmla="*/ 896871 h 896871"/>
                  <a:gd name="connsiteX3" fmla="*/ 0 w 1987277"/>
                  <a:gd name="connsiteY3" fmla="*/ 496821 h 896871"/>
                  <a:gd name="connsiteX4" fmla="*/ 1143000 w 1987277"/>
                  <a:gd name="connsiteY4" fmla="*/ 0 h 896871"/>
                  <a:gd name="connsiteX0" fmla="*/ 1076325 w 1920602"/>
                  <a:gd name="connsiteY0" fmla="*/ 0 h 896871"/>
                  <a:gd name="connsiteX1" fmla="*/ 1920602 w 1920602"/>
                  <a:gd name="connsiteY1" fmla="*/ 428625 h 896871"/>
                  <a:gd name="connsiteX2" fmla="*/ 882377 w 1920602"/>
                  <a:gd name="connsiteY2" fmla="*/ 896871 h 896871"/>
                  <a:gd name="connsiteX3" fmla="*/ 0 w 1920602"/>
                  <a:gd name="connsiteY3" fmla="*/ 439671 h 896871"/>
                  <a:gd name="connsiteX4" fmla="*/ 1076325 w 1920602"/>
                  <a:gd name="connsiteY4" fmla="*/ 0 h 896871"/>
                  <a:gd name="connsiteX0" fmla="*/ 1076325 w 1920602"/>
                  <a:gd name="connsiteY0" fmla="*/ 0 h 896871"/>
                  <a:gd name="connsiteX1" fmla="*/ 1920602 w 1920602"/>
                  <a:gd name="connsiteY1" fmla="*/ 466725 h 896871"/>
                  <a:gd name="connsiteX2" fmla="*/ 882377 w 1920602"/>
                  <a:gd name="connsiteY2" fmla="*/ 896871 h 896871"/>
                  <a:gd name="connsiteX3" fmla="*/ 0 w 1920602"/>
                  <a:gd name="connsiteY3" fmla="*/ 439671 h 896871"/>
                  <a:gd name="connsiteX4" fmla="*/ 1076325 w 1920602"/>
                  <a:gd name="connsiteY4" fmla="*/ 0 h 896871"/>
                  <a:gd name="connsiteX0" fmla="*/ 1076325 w 1911077"/>
                  <a:gd name="connsiteY0" fmla="*/ 0 h 896871"/>
                  <a:gd name="connsiteX1" fmla="*/ 1911077 w 1911077"/>
                  <a:gd name="connsiteY1" fmla="*/ 438150 h 896871"/>
                  <a:gd name="connsiteX2" fmla="*/ 882377 w 1911077"/>
                  <a:gd name="connsiteY2" fmla="*/ 896871 h 896871"/>
                  <a:gd name="connsiteX3" fmla="*/ 0 w 1911077"/>
                  <a:gd name="connsiteY3" fmla="*/ 439671 h 896871"/>
                  <a:gd name="connsiteX4" fmla="*/ 1076325 w 1911077"/>
                  <a:gd name="connsiteY4" fmla="*/ 0 h 896871"/>
                  <a:gd name="connsiteX0" fmla="*/ 1076325 w 1892027"/>
                  <a:gd name="connsiteY0" fmla="*/ 0 h 896871"/>
                  <a:gd name="connsiteX1" fmla="*/ 1892027 w 1892027"/>
                  <a:gd name="connsiteY1" fmla="*/ 466725 h 896871"/>
                  <a:gd name="connsiteX2" fmla="*/ 882377 w 1892027"/>
                  <a:gd name="connsiteY2" fmla="*/ 896871 h 896871"/>
                  <a:gd name="connsiteX3" fmla="*/ 0 w 1892027"/>
                  <a:gd name="connsiteY3" fmla="*/ 439671 h 896871"/>
                  <a:gd name="connsiteX4" fmla="*/ 1076325 w 1892027"/>
                  <a:gd name="connsiteY4" fmla="*/ 0 h 896871"/>
                  <a:gd name="connsiteX0" fmla="*/ 857250 w 1892027"/>
                  <a:gd name="connsiteY0" fmla="*/ 0 h 944496"/>
                  <a:gd name="connsiteX1" fmla="*/ 1892027 w 1892027"/>
                  <a:gd name="connsiteY1" fmla="*/ 514350 h 944496"/>
                  <a:gd name="connsiteX2" fmla="*/ 882377 w 1892027"/>
                  <a:gd name="connsiteY2" fmla="*/ 944496 h 944496"/>
                  <a:gd name="connsiteX3" fmla="*/ 0 w 1892027"/>
                  <a:gd name="connsiteY3" fmla="*/ 487296 h 944496"/>
                  <a:gd name="connsiteX4" fmla="*/ 857250 w 1892027"/>
                  <a:gd name="connsiteY4" fmla="*/ 0 h 944496"/>
                  <a:gd name="connsiteX0" fmla="*/ 857250 w 1692002"/>
                  <a:gd name="connsiteY0" fmla="*/ 0 h 944496"/>
                  <a:gd name="connsiteX1" fmla="*/ 1692002 w 1692002"/>
                  <a:gd name="connsiteY1" fmla="*/ 428625 h 944496"/>
                  <a:gd name="connsiteX2" fmla="*/ 882377 w 1692002"/>
                  <a:gd name="connsiteY2" fmla="*/ 944496 h 944496"/>
                  <a:gd name="connsiteX3" fmla="*/ 0 w 1692002"/>
                  <a:gd name="connsiteY3" fmla="*/ 487296 h 944496"/>
                  <a:gd name="connsiteX4" fmla="*/ 857250 w 1692002"/>
                  <a:gd name="connsiteY4" fmla="*/ 0 h 944496"/>
                  <a:gd name="connsiteX0" fmla="*/ 857250 w 1720577"/>
                  <a:gd name="connsiteY0" fmla="*/ 0 h 944496"/>
                  <a:gd name="connsiteX1" fmla="*/ 1720577 w 1720577"/>
                  <a:gd name="connsiteY1" fmla="*/ 428625 h 944496"/>
                  <a:gd name="connsiteX2" fmla="*/ 882377 w 1720577"/>
                  <a:gd name="connsiteY2" fmla="*/ 944496 h 944496"/>
                  <a:gd name="connsiteX3" fmla="*/ 0 w 1720577"/>
                  <a:gd name="connsiteY3" fmla="*/ 487296 h 944496"/>
                  <a:gd name="connsiteX4" fmla="*/ 857250 w 1720577"/>
                  <a:gd name="connsiteY4" fmla="*/ 0 h 944496"/>
                  <a:gd name="connsiteX0" fmla="*/ 857250 w 1720577"/>
                  <a:gd name="connsiteY0" fmla="*/ 0 h 896871"/>
                  <a:gd name="connsiteX1" fmla="*/ 1720577 w 1720577"/>
                  <a:gd name="connsiteY1" fmla="*/ 428625 h 896871"/>
                  <a:gd name="connsiteX2" fmla="*/ 882377 w 1720577"/>
                  <a:gd name="connsiteY2" fmla="*/ 896871 h 896871"/>
                  <a:gd name="connsiteX3" fmla="*/ 0 w 1720577"/>
                  <a:gd name="connsiteY3" fmla="*/ 487296 h 896871"/>
                  <a:gd name="connsiteX4" fmla="*/ 857250 w 1720577"/>
                  <a:gd name="connsiteY4" fmla="*/ 0 h 896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77" h="896871">
                    <a:moveTo>
                      <a:pt x="857250" y="0"/>
                    </a:moveTo>
                    <a:lnTo>
                      <a:pt x="1720577" y="428625"/>
                    </a:lnTo>
                    <a:lnTo>
                      <a:pt x="882377" y="896871"/>
                    </a:lnTo>
                    <a:lnTo>
                      <a:pt x="0" y="487296"/>
                    </a:lnTo>
                    <a:lnTo>
                      <a:pt x="857250" y="0"/>
                    </a:lnTo>
                    <a:close/>
                  </a:path>
                </a:pathLst>
              </a:custGeom>
              <a:gradFill>
                <a:gsLst>
                  <a:gs pos="0">
                    <a:schemeClr val="tx1">
                      <a:lumMod val="68000"/>
                      <a:lumOff val="32000"/>
                      <a:alpha val="14000"/>
                    </a:schemeClr>
                  </a:gs>
                  <a:gs pos="0">
                    <a:srgbClr val="353535">
                      <a:alpha val="40000"/>
                    </a:srgbClr>
                  </a:gs>
                  <a:gs pos="74000">
                    <a:schemeClr val="bg1">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7" name="TextBox 16"/>
              <p:cNvSpPr txBox="1"/>
              <p:nvPr/>
            </p:nvSpPr>
            <p:spPr>
              <a:xfrm>
                <a:off x="4769305" y="1389355"/>
                <a:ext cx="571341" cy="470194"/>
              </a:xfrm>
              <a:prstGeom prst="rect">
                <a:avLst/>
              </a:prstGeom>
              <a:noFill/>
            </p:spPr>
            <p:txBody>
              <a:bodyPr wrap="none" rtlCol="0">
                <a:spAutoFit/>
              </a:bodyPr>
              <a:lstStyle/>
              <a:p>
                <a:r>
                  <a:rPr lang="en-US" altLang="zh-CN" sz="2000" dirty="0">
                    <a:solidFill>
                      <a:schemeClr val="tx1">
                        <a:lumMod val="75000"/>
                        <a:lumOff val="25000"/>
                      </a:schemeClr>
                    </a:solidFill>
                    <a:latin typeface="微软雅黑" pitchFamily="34" charset="-122"/>
                    <a:ea typeface="微软雅黑" pitchFamily="34" charset="-122"/>
                  </a:rPr>
                  <a:t>01</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18" name="TextBox 17"/>
              <p:cNvSpPr txBox="1"/>
              <p:nvPr/>
            </p:nvSpPr>
            <p:spPr>
              <a:xfrm>
                <a:off x="3899988" y="2840140"/>
                <a:ext cx="571341" cy="470194"/>
              </a:xfrm>
              <a:prstGeom prst="rect">
                <a:avLst/>
              </a:prstGeom>
              <a:noFill/>
            </p:spPr>
            <p:txBody>
              <a:bodyPr wrap="none" rtlCol="0">
                <a:spAutoFit/>
              </a:bodyPr>
              <a:lstStyle/>
              <a:p>
                <a:r>
                  <a:rPr lang="en-US" altLang="zh-CN" sz="2000" dirty="0">
                    <a:solidFill>
                      <a:schemeClr val="tx1">
                        <a:lumMod val="75000"/>
                        <a:lumOff val="25000"/>
                      </a:schemeClr>
                    </a:solidFill>
                    <a:latin typeface="微软雅黑" pitchFamily="34" charset="-122"/>
                    <a:ea typeface="微软雅黑" pitchFamily="34" charset="-122"/>
                  </a:rPr>
                  <a:t>02</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19" name="TextBox 18"/>
              <p:cNvSpPr txBox="1"/>
              <p:nvPr/>
            </p:nvSpPr>
            <p:spPr>
              <a:xfrm>
                <a:off x="6113081" y="2825111"/>
                <a:ext cx="571341" cy="470194"/>
              </a:xfrm>
              <a:prstGeom prst="rect">
                <a:avLst/>
              </a:prstGeom>
              <a:noFill/>
            </p:spPr>
            <p:txBody>
              <a:bodyPr wrap="none" rtlCol="0">
                <a:spAutoFit/>
              </a:bodyPr>
              <a:lstStyle/>
              <a:p>
                <a:r>
                  <a:rPr lang="en-US" altLang="zh-CN" sz="2000" dirty="0">
                    <a:solidFill>
                      <a:schemeClr val="tx1">
                        <a:lumMod val="75000"/>
                        <a:lumOff val="25000"/>
                      </a:schemeClr>
                    </a:solidFill>
                    <a:latin typeface="微软雅黑" pitchFamily="34" charset="-122"/>
                    <a:ea typeface="微软雅黑" pitchFamily="34" charset="-122"/>
                  </a:rPr>
                  <a:t>03</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20" name="六边形 19"/>
              <p:cNvSpPr/>
              <p:nvPr/>
            </p:nvSpPr>
            <p:spPr>
              <a:xfrm rot="5400000">
                <a:off x="4816224" y="2694584"/>
                <a:ext cx="909752" cy="784270"/>
              </a:xfrm>
              <a:prstGeom prst="hexagon">
                <a:avLst>
                  <a:gd name="adj" fmla="val 26056"/>
                  <a:gd name="vf" fmla="val 115470"/>
                </a:avLst>
              </a:prstGeom>
              <a:solidFill>
                <a:schemeClr val="bg1">
                  <a:alpha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4" name="Freeform 47"/>
            <p:cNvSpPr>
              <a:spLocks noEditPoints="1"/>
            </p:cNvSpPr>
            <p:nvPr/>
          </p:nvSpPr>
          <p:spPr bwMode="auto">
            <a:xfrm>
              <a:off x="4173410" y="2564720"/>
              <a:ext cx="302496" cy="219571"/>
            </a:xfrm>
            <a:custGeom>
              <a:avLst/>
              <a:gdLst>
                <a:gd name="T0" fmla="*/ 8 w 85"/>
                <a:gd name="T1" fmla="*/ 43 h 60"/>
                <a:gd name="T2" fmla="*/ 11 w 85"/>
                <a:gd name="T3" fmla="*/ 40 h 60"/>
                <a:gd name="T4" fmla="*/ 8 w 85"/>
                <a:gd name="T5" fmla="*/ 35 h 60"/>
                <a:gd name="T6" fmla="*/ 8 w 85"/>
                <a:gd name="T7" fmla="*/ 32 h 60"/>
                <a:gd name="T8" fmla="*/ 8 w 85"/>
                <a:gd name="T9" fmla="*/ 32 h 60"/>
                <a:gd name="T10" fmla="*/ 21 w 85"/>
                <a:gd name="T11" fmla="*/ 24 h 60"/>
                <a:gd name="T12" fmla="*/ 24 w 85"/>
                <a:gd name="T13" fmla="*/ 32 h 60"/>
                <a:gd name="T14" fmla="*/ 24 w 85"/>
                <a:gd name="T15" fmla="*/ 33 h 60"/>
                <a:gd name="T16" fmla="*/ 23 w 85"/>
                <a:gd name="T17" fmla="*/ 37 h 60"/>
                <a:gd name="T18" fmla="*/ 22 w 85"/>
                <a:gd name="T19" fmla="*/ 43 h 60"/>
                <a:gd name="T20" fmla="*/ 27 w 85"/>
                <a:gd name="T21" fmla="*/ 43 h 60"/>
                <a:gd name="T22" fmla="*/ 0 w 85"/>
                <a:gd name="T23" fmla="*/ 57 h 60"/>
                <a:gd name="T24" fmla="*/ 41 w 85"/>
                <a:gd name="T25" fmla="*/ 49 h 60"/>
                <a:gd name="T26" fmla="*/ 44 w 85"/>
                <a:gd name="T27" fmla="*/ 48 h 60"/>
                <a:gd name="T28" fmla="*/ 43 w 85"/>
                <a:gd name="T29" fmla="*/ 45 h 60"/>
                <a:gd name="T30" fmla="*/ 42 w 85"/>
                <a:gd name="T31" fmla="*/ 43 h 60"/>
                <a:gd name="T32" fmla="*/ 42 w 85"/>
                <a:gd name="T33" fmla="*/ 43 h 60"/>
                <a:gd name="T34" fmla="*/ 43 w 85"/>
                <a:gd name="T35" fmla="*/ 38 h 60"/>
                <a:gd name="T36" fmla="*/ 51 w 85"/>
                <a:gd name="T37" fmla="*/ 43 h 60"/>
                <a:gd name="T38" fmla="*/ 51 w 85"/>
                <a:gd name="T39" fmla="*/ 43 h 60"/>
                <a:gd name="T40" fmla="*/ 51 w 85"/>
                <a:gd name="T41" fmla="*/ 44 h 60"/>
                <a:gd name="T42" fmla="*/ 49 w 85"/>
                <a:gd name="T43" fmla="*/ 47 h 60"/>
                <a:gd name="T44" fmla="*/ 51 w 85"/>
                <a:gd name="T45" fmla="*/ 48 h 60"/>
                <a:gd name="T46" fmla="*/ 54 w 85"/>
                <a:gd name="T47" fmla="*/ 50 h 60"/>
                <a:gd name="T48" fmla="*/ 57 w 85"/>
                <a:gd name="T49" fmla="*/ 48 h 60"/>
                <a:gd name="T50" fmla="*/ 54 w 85"/>
                <a:gd name="T51" fmla="*/ 46 h 60"/>
                <a:gd name="T52" fmla="*/ 64 w 85"/>
                <a:gd name="T53" fmla="*/ 37 h 60"/>
                <a:gd name="T54" fmla="*/ 64 w 85"/>
                <a:gd name="T55" fmla="*/ 46 h 60"/>
                <a:gd name="T56" fmla="*/ 62 w 85"/>
                <a:gd name="T57" fmla="*/ 50 h 60"/>
                <a:gd name="T58" fmla="*/ 66 w 85"/>
                <a:gd name="T59" fmla="*/ 48 h 60"/>
                <a:gd name="T60" fmla="*/ 70 w 85"/>
                <a:gd name="T61" fmla="*/ 47 h 60"/>
                <a:gd name="T62" fmla="*/ 69 w 85"/>
                <a:gd name="T63" fmla="*/ 43 h 60"/>
                <a:gd name="T64" fmla="*/ 68 w 85"/>
                <a:gd name="T65" fmla="*/ 40 h 60"/>
                <a:gd name="T66" fmla="*/ 68 w 85"/>
                <a:gd name="T67" fmla="*/ 40 h 60"/>
                <a:gd name="T68" fmla="*/ 70 w 85"/>
                <a:gd name="T69" fmla="*/ 35 h 60"/>
                <a:gd name="T70" fmla="*/ 79 w 85"/>
                <a:gd name="T71" fmla="*/ 40 h 60"/>
                <a:gd name="T72" fmla="*/ 79 w 85"/>
                <a:gd name="T73" fmla="*/ 40 h 60"/>
                <a:gd name="T74" fmla="*/ 79 w 85"/>
                <a:gd name="T75" fmla="*/ 42 h 60"/>
                <a:gd name="T76" fmla="*/ 77 w 85"/>
                <a:gd name="T77" fmla="*/ 45 h 60"/>
                <a:gd name="T78" fmla="*/ 79 w 85"/>
                <a:gd name="T79" fmla="*/ 48 h 60"/>
                <a:gd name="T80" fmla="*/ 85 w 85"/>
                <a:gd name="T81" fmla="*/ 57 h 60"/>
                <a:gd name="T82" fmla="*/ 52 w 85"/>
                <a:gd name="T83" fmla="*/ 57 h 60"/>
                <a:gd name="T84" fmla="*/ 41 w 85"/>
                <a:gd name="T85" fmla="*/ 49 h 60"/>
                <a:gd name="T86" fmla="*/ 19 w 85"/>
                <a:gd name="T87" fmla="*/ 15 h 60"/>
                <a:gd name="T88" fmla="*/ 29 w 85"/>
                <a:gd name="T89" fmla="*/ 31 h 60"/>
                <a:gd name="T90" fmla="*/ 26 w 85"/>
                <a:gd name="T91" fmla="*/ 37 h 60"/>
                <a:gd name="T92" fmla="*/ 36 w 85"/>
                <a:gd name="T93" fmla="*/ 31 h 60"/>
                <a:gd name="T94" fmla="*/ 40 w 85"/>
                <a:gd name="T95" fmla="*/ 29 h 60"/>
                <a:gd name="T96" fmla="*/ 40 w 85"/>
                <a:gd name="T97" fmla="*/ 0 h 60"/>
                <a:gd name="T98" fmla="*/ 15 w 85"/>
                <a:gd name="T99" fmla="*/ 45 h 60"/>
                <a:gd name="T100" fmla="*/ 13 w 85"/>
                <a:gd name="T101" fmla="*/ 55 h 60"/>
                <a:gd name="T102" fmla="*/ 16 w 85"/>
                <a:gd name="T103" fmla="*/ 57 h 60"/>
                <a:gd name="T104" fmla="*/ 17 w 85"/>
                <a:gd name="T105" fmla="*/ 57 h 60"/>
                <a:gd name="T106" fmla="*/ 20 w 85"/>
                <a:gd name="T107" fmla="*/ 55 h 60"/>
                <a:gd name="T108" fmla="*/ 18 w 85"/>
                <a:gd name="T109" fmla="*/ 45 h 60"/>
                <a:gd name="T110" fmla="*/ 16 w 85"/>
                <a:gd name="T111" fmla="*/ 4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 h="60">
                  <a:moveTo>
                    <a:pt x="5" y="43"/>
                  </a:moveTo>
                  <a:cubicBezTo>
                    <a:pt x="6" y="43"/>
                    <a:pt x="7" y="43"/>
                    <a:pt x="8" y="43"/>
                  </a:cubicBezTo>
                  <a:cubicBezTo>
                    <a:pt x="9" y="43"/>
                    <a:pt x="10" y="43"/>
                    <a:pt x="10" y="43"/>
                  </a:cubicBezTo>
                  <a:cubicBezTo>
                    <a:pt x="11" y="42"/>
                    <a:pt x="11" y="41"/>
                    <a:pt x="11" y="40"/>
                  </a:cubicBezTo>
                  <a:cubicBezTo>
                    <a:pt x="10" y="39"/>
                    <a:pt x="10" y="38"/>
                    <a:pt x="9" y="37"/>
                  </a:cubicBezTo>
                  <a:cubicBezTo>
                    <a:pt x="9" y="36"/>
                    <a:pt x="8" y="36"/>
                    <a:pt x="8" y="35"/>
                  </a:cubicBezTo>
                  <a:cubicBezTo>
                    <a:pt x="8" y="35"/>
                    <a:pt x="8" y="34"/>
                    <a:pt x="8" y="33"/>
                  </a:cubicBezTo>
                  <a:cubicBezTo>
                    <a:pt x="8" y="32"/>
                    <a:pt x="8" y="32"/>
                    <a:pt x="8" y="32"/>
                  </a:cubicBezTo>
                  <a:cubicBezTo>
                    <a:pt x="8" y="32"/>
                    <a:pt x="8" y="32"/>
                    <a:pt x="8" y="32"/>
                  </a:cubicBezTo>
                  <a:cubicBezTo>
                    <a:pt x="8" y="32"/>
                    <a:pt x="8" y="32"/>
                    <a:pt x="8" y="32"/>
                  </a:cubicBezTo>
                  <a:cubicBezTo>
                    <a:pt x="8" y="28"/>
                    <a:pt x="8" y="26"/>
                    <a:pt x="10" y="24"/>
                  </a:cubicBezTo>
                  <a:cubicBezTo>
                    <a:pt x="13" y="22"/>
                    <a:pt x="18" y="22"/>
                    <a:pt x="21" y="24"/>
                  </a:cubicBezTo>
                  <a:cubicBezTo>
                    <a:pt x="23" y="26"/>
                    <a:pt x="24" y="28"/>
                    <a:pt x="23" y="32"/>
                  </a:cubicBezTo>
                  <a:cubicBezTo>
                    <a:pt x="24" y="32"/>
                    <a:pt x="24" y="32"/>
                    <a:pt x="24" y="32"/>
                  </a:cubicBezTo>
                  <a:cubicBezTo>
                    <a:pt x="24" y="32"/>
                    <a:pt x="24" y="32"/>
                    <a:pt x="24" y="32"/>
                  </a:cubicBezTo>
                  <a:cubicBezTo>
                    <a:pt x="24" y="33"/>
                    <a:pt x="24" y="33"/>
                    <a:pt x="24" y="33"/>
                  </a:cubicBezTo>
                  <a:cubicBezTo>
                    <a:pt x="24" y="34"/>
                    <a:pt x="24" y="35"/>
                    <a:pt x="24" y="35"/>
                  </a:cubicBezTo>
                  <a:cubicBezTo>
                    <a:pt x="23" y="36"/>
                    <a:pt x="23" y="36"/>
                    <a:pt x="23" y="37"/>
                  </a:cubicBezTo>
                  <a:cubicBezTo>
                    <a:pt x="22" y="38"/>
                    <a:pt x="22" y="39"/>
                    <a:pt x="21" y="40"/>
                  </a:cubicBezTo>
                  <a:cubicBezTo>
                    <a:pt x="21" y="41"/>
                    <a:pt x="21" y="42"/>
                    <a:pt x="22" y="43"/>
                  </a:cubicBezTo>
                  <a:cubicBezTo>
                    <a:pt x="23" y="43"/>
                    <a:pt x="23" y="43"/>
                    <a:pt x="24" y="43"/>
                  </a:cubicBezTo>
                  <a:cubicBezTo>
                    <a:pt x="25" y="43"/>
                    <a:pt x="26" y="43"/>
                    <a:pt x="27" y="43"/>
                  </a:cubicBezTo>
                  <a:cubicBezTo>
                    <a:pt x="30" y="46"/>
                    <a:pt x="32" y="52"/>
                    <a:pt x="32" y="57"/>
                  </a:cubicBezTo>
                  <a:cubicBezTo>
                    <a:pt x="27" y="60"/>
                    <a:pt x="4" y="60"/>
                    <a:pt x="0" y="57"/>
                  </a:cubicBezTo>
                  <a:cubicBezTo>
                    <a:pt x="0" y="53"/>
                    <a:pt x="1" y="47"/>
                    <a:pt x="5" y="43"/>
                  </a:cubicBezTo>
                  <a:close/>
                  <a:moveTo>
                    <a:pt x="41" y="49"/>
                  </a:moveTo>
                  <a:cubicBezTo>
                    <a:pt x="41" y="49"/>
                    <a:pt x="42" y="49"/>
                    <a:pt x="42" y="49"/>
                  </a:cubicBezTo>
                  <a:cubicBezTo>
                    <a:pt x="43" y="49"/>
                    <a:pt x="43" y="48"/>
                    <a:pt x="44" y="48"/>
                  </a:cubicBezTo>
                  <a:cubicBezTo>
                    <a:pt x="44" y="48"/>
                    <a:pt x="44" y="47"/>
                    <a:pt x="44" y="47"/>
                  </a:cubicBezTo>
                  <a:cubicBezTo>
                    <a:pt x="44" y="46"/>
                    <a:pt x="43" y="46"/>
                    <a:pt x="43" y="45"/>
                  </a:cubicBezTo>
                  <a:cubicBezTo>
                    <a:pt x="43" y="45"/>
                    <a:pt x="43" y="45"/>
                    <a:pt x="43" y="44"/>
                  </a:cubicBezTo>
                  <a:cubicBezTo>
                    <a:pt x="42" y="44"/>
                    <a:pt x="42" y="43"/>
                    <a:pt x="42" y="43"/>
                  </a:cubicBezTo>
                  <a:cubicBezTo>
                    <a:pt x="42" y="43"/>
                    <a:pt x="42" y="43"/>
                    <a:pt x="42" y="43"/>
                  </a:cubicBezTo>
                  <a:cubicBezTo>
                    <a:pt x="42" y="43"/>
                    <a:pt x="42" y="43"/>
                    <a:pt x="42" y="43"/>
                  </a:cubicBezTo>
                  <a:cubicBezTo>
                    <a:pt x="42" y="43"/>
                    <a:pt x="43" y="43"/>
                    <a:pt x="43" y="43"/>
                  </a:cubicBezTo>
                  <a:cubicBezTo>
                    <a:pt x="42" y="40"/>
                    <a:pt x="42" y="39"/>
                    <a:pt x="43" y="38"/>
                  </a:cubicBezTo>
                  <a:cubicBezTo>
                    <a:pt x="45" y="37"/>
                    <a:pt x="48" y="37"/>
                    <a:pt x="49" y="38"/>
                  </a:cubicBezTo>
                  <a:cubicBezTo>
                    <a:pt x="51" y="39"/>
                    <a:pt x="51" y="40"/>
                    <a:pt x="51" y="43"/>
                  </a:cubicBezTo>
                  <a:cubicBezTo>
                    <a:pt x="51" y="43"/>
                    <a:pt x="51" y="43"/>
                    <a:pt x="51" y="43"/>
                  </a:cubicBezTo>
                  <a:cubicBezTo>
                    <a:pt x="51" y="43"/>
                    <a:pt x="51" y="43"/>
                    <a:pt x="51" y="43"/>
                  </a:cubicBezTo>
                  <a:cubicBezTo>
                    <a:pt x="51" y="43"/>
                    <a:pt x="51" y="43"/>
                    <a:pt x="51" y="43"/>
                  </a:cubicBezTo>
                  <a:cubicBezTo>
                    <a:pt x="51" y="43"/>
                    <a:pt x="51" y="44"/>
                    <a:pt x="51" y="44"/>
                  </a:cubicBezTo>
                  <a:cubicBezTo>
                    <a:pt x="51" y="45"/>
                    <a:pt x="50" y="45"/>
                    <a:pt x="50" y="45"/>
                  </a:cubicBezTo>
                  <a:cubicBezTo>
                    <a:pt x="50" y="46"/>
                    <a:pt x="50" y="46"/>
                    <a:pt x="49" y="47"/>
                  </a:cubicBezTo>
                  <a:cubicBezTo>
                    <a:pt x="49" y="47"/>
                    <a:pt x="50" y="48"/>
                    <a:pt x="50" y="48"/>
                  </a:cubicBezTo>
                  <a:cubicBezTo>
                    <a:pt x="50" y="48"/>
                    <a:pt x="51" y="48"/>
                    <a:pt x="51" y="48"/>
                  </a:cubicBezTo>
                  <a:cubicBezTo>
                    <a:pt x="52" y="48"/>
                    <a:pt x="52" y="48"/>
                    <a:pt x="53" y="48"/>
                  </a:cubicBezTo>
                  <a:cubicBezTo>
                    <a:pt x="53" y="49"/>
                    <a:pt x="54" y="50"/>
                    <a:pt x="54" y="50"/>
                  </a:cubicBezTo>
                  <a:cubicBezTo>
                    <a:pt x="55" y="50"/>
                    <a:pt x="57" y="50"/>
                    <a:pt x="57" y="50"/>
                  </a:cubicBezTo>
                  <a:cubicBezTo>
                    <a:pt x="57" y="49"/>
                    <a:pt x="57" y="49"/>
                    <a:pt x="57" y="48"/>
                  </a:cubicBezTo>
                  <a:cubicBezTo>
                    <a:pt x="57" y="48"/>
                    <a:pt x="56" y="47"/>
                    <a:pt x="56" y="46"/>
                  </a:cubicBezTo>
                  <a:cubicBezTo>
                    <a:pt x="55" y="46"/>
                    <a:pt x="54" y="46"/>
                    <a:pt x="54" y="46"/>
                  </a:cubicBezTo>
                  <a:cubicBezTo>
                    <a:pt x="53" y="43"/>
                    <a:pt x="54" y="38"/>
                    <a:pt x="55" y="37"/>
                  </a:cubicBezTo>
                  <a:cubicBezTo>
                    <a:pt x="57" y="35"/>
                    <a:pt x="62" y="35"/>
                    <a:pt x="64" y="37"/>
                  </a:cubicBezTo>
                  <a:cubicBezTo>
                    <a:pt x="65" y="38"/>
                    <a:pt x="66" y="43"/>
                    <a:pt x="66" y="46"/>
                  </a:cubicBezTo>
                  <a:cubicBezTo>
                    <a:pt x="65" y="46"/>
                    <a:pt x="64" y="46"/>
                    <a:pt x="64" y="46"/>
                  </a:cubicBezTo>
                  <a:cubicBezTo>
                    <a:pt x="63" y="47"/>
                    <a:pt x="63" y="48"/>
                    <a:pt x="62" y="48"/>
                  </a:cubicBezTo>
                  <a:cubicBezTo>
                    <a:pt x="62" y="49"/>
                    <a:pt x="62" y="49"/>
                    <a:pt x="62" y="50"/>
                  </a:cubicBezTo>
                  <a:cubicBezTo>
                    <a:pt x="63" y="50"/>
                    <a:pt x="63" y="50"/>
                    <a:pt x="64" y="50"/>
                  </a:cubicBezTo>
                  <a:cubicBezTo>
                    <a:pt x="64" y="49"/>
                    <a:pt x="65" y="48"/>
                    <a:pt x="66" y="48"/>
                  </a:cubicBezTo>
                  <a:cubicBezTo>
                    <a:pt x="67" y="48"/>
                    <a:pt x="67" y="48"/>
                    <a:pt x="68" y="48"/>
                  </a:cubicBezTo>
                  <a:cubicBezTo>
                    <a:pt x="69" y="48"/>
                    <a:pt x="69" y="48"/>
                    <a:pt x="70" y="47"/>
                  </a:cubicBezTo>
                  <a:cubicBezTo>
                    <a:pt x="70" y="47"/>
                    <a:pt x="70" y="46"/>
                    <a:pt x="70" y="45"/>
                  </a:cubicBezTo>
                  <a:cubicBezTo>
                    <a:pt x="70" y="45"/>
                    <a:pt x="69" y="44"/>
                    <a:pt x="69" y="43"/>
                  </a:cubicBezTo>
                  <a:cubicBezTo>
                    <a:pt x="69" y="43"/>
                    <a:pt x="68" y="43"/>
                    <a:pt x="68" y="42"/>
                  </a:cubicBezTo>
                  <a:cubicBezTo>
                    <a:pt x="68" y="42"/>
                    <a:pt x="68" y="41"/>
                    <a:pt x="68" y="40"/>
                  </a:cubicBezTo>
                  <a:cubicBezTo>
                    <a:pt x="68" y="40"/>
                    <a:pt x="68" y="40"/>
                    <a:pt x="68" y="40"/>
                  </a:cubicBezTo>
                  <a:cubicBezTo>
                    <a:pt x="68" y="40"/>
                    <a:pt x="68" y="40"/>
                    <a:pt x="68" y="40"/>
                  </a:cubicBezTo>
                  <a:cubicBezTo>
                    <a:pt x="68" y="40"/>
                    <a:pt x="68" y="40"/>
                    <a:pt x="68" y="40"/>
                  </a:cubicBezTo>
                  <a:cubicBezTo>
                    <a:pt x="68" y="37"/>
                    <a:pt x="68" y="36"/>
                    <a:pt x="70" y="35"/>
                  </a:cubicBezTo>
                  <a:cubicBezTo>
                    <a:pt x="72" y="33"/>
                    <a:pt x="75" y="33"/>
                    <a:pt x="77" y="34"/>
                  </a:cubicBezTo>
                  <a:cubicBezTo>
                    <a:pt x="79" y="35"/>
                    <a:pt x="79" y="37"/>
                    <a:pt x="79" y="40"/>
                  </a:cubicBezTo>
                  <a:cubicBezTo>
                    <a:pt x="79" y="40"/>
                    <a:pt x="79" y="40"/>
                    <a:pt x="79" y="40"/>
                  </a:cubicBezTo>
                  <a:cubicBezTo>
                    <a:pt x="79" y="40"/>
                    <a:pt x="79" y="40"/>
                    <a:pt x="79" y="40"/>
                  </a:cubicBezTo>
                  <a:cubicBezTo>
                    <a:pt x="79" y="40"/>
                    <a:pt x="79" y="40"/>
                    <a:pt x="79" y="40"/>
                  </a:cubicBezTo>
                  <a:cubicBezTo>
                    <a:pt x="79" y="41"/>
                    <a:pt x="79" y="42"/>
                    <a:pt x="79" y="42"/>
                  </a:cubicBezTo>
                  <a:cubicBezTo>
                    <a:pt x="79" y="42"/>
                    <a:pt x="79" y="43"/>
                    <a:pt x="78" y="43"/>
                  </a:cubicBezTo>
                  <a:cubicBezTo>
                    <a:pt x="78" y="44"/>
                    <a:pt x="78" y="45"/>
                    <a:pt x="77" y="45"/>
                  </a:cubicBezTo>
                  <a:cubicBezTo>
                    <a:pt x="77" y="46"/>
                    <a:pt x="78" y="47"/>
                    <a:pt x="78" y="47"/>
                  </a:cubicBezTo>
                  <a:cubicBezTo>
                    <a:pt x="78" y="48"/>
                    <a:pt x="79" y="48"/>
                    <a:pt x="79" y="48"/>
                  </a:cubicBezTo>
                  <a:cubicBezTo>
                    <a:pt x="80" y="48"/>
                    <a:pt x="81" y="48"/>
                    <a:pt x="82" y="48"/>
                  </a:cubicBezTo>
                  <a:cubicBezTo>
                    <a:pt x="84" y="49"/>
                    <a:pt x="85" y="54"/>
                    <a:pt x="85" y="57"/>
                  </a:cubicBezTo>
                  <a:cubicBezTo>
                    <a:pt x="82" y="60"/>
                    <a:pt x="68" y="60"/>
                    <a:pt x="64" y="58"/>
                  </a:cubicBezTo>
                  <a:cubicBezTo>
                    <a:pt x="60" y="58"/>
                    <a:pt x="55" y="58"/>
                    <a:pt x="52" y="57"/>
                  </a:cubicBezTo>
                  <a:cubicBezTo>
                    <a:pt x="48" y="58"/>
                    <a:pt x="40" y="58"/>
                    <a:pt x="38" y="56"/>
                  </a:cubicBezTo>
                  <a:cubicBezTo>
                    <a:pt x="38" y="54"/>
                    <a:pt x="39" y="50"/>
                    <a:pt x="41" y="49"/>
                  </a:cubicBezTo>
                  <a:close/>
                  <a:moveTo>
                    <a:pt x="40" y="0"/>
                  </a:moveTo>
                  <a:cubicBezTo>
                    <a:pt x="29" y="0"/>
                    <a:pt x="19" y="7"/>
                    <a:pt x="19" y="15"/>
                  </a:cubicBezTo>
                  <a:cubicBezTo>
                    <a:pt x="19" y="20"/>
                    <a:pt x="24" y="25"/>
                    <a:pt x="31" y="28"/>
                  </a:cubicBezTo>
                  <a:cubicBezTo>
                    <a:pt x="29" y="31"/>
                    <a:pt x="29" y="31"/>
                    <a:pt x="29" y="31"/>
                  </a:cubicBezTo>
                  <a:cubicBezTo>
                    <a:pt x="34" y="32"/>
                    <a:pt x="34" y="32"/>
                    <a:pt x="34" y="32"/>
                  </a:cubicBezTo>
                  <a:cubicBezTo>
                    <a:pt x="26" y="37"/>
                    <a:pt x="26" y="37"/>
                    <a:pt x="26" y="37"/>
                  </a:cubicBezTo>
                  <a:cubicBezTo>
                    <a:pt x="38" y="34"/>
                    <a:pt x="38" y="34"/>
                    <a:pt x="38" y="34"/>
                  </a:cubicBezTo>
                  <a:cubicBezTo>
                    <a:pt x="36" y="31"/>
                    <a:pt x="36" y="31"/>
                    <a:pt x="36" y="31"/>
                  </a:cubicBezTo>
                  <a:cubicBezTo>
                    <a:pt x="39" y="29"/>
                    <a:pt x="39" y="29"/>
                    <a:pt x="39" y="29"/>
                  </a:cubicBezTo>
                  <a:cubicBezTo>
                    <a:pt x="40" y="29"/>
                    <a:pt x="40" y="29"/>
                    <a:pt x="40" y="29"/>
                  </a:cubicBezTo>
                  <a:cubicBezTo>
                    <a:pt x="52" y="29"/>
                    <a:pt x="62" y="23"/>
                    <a:pt x="62" y="15"/>
                  </a:cubicBezTo>
                  <a:cubicBezTo>
                    <a:pt x="62" y="7"/>
                    <a:pt x="52" y="0"/>
                    <a:pt x="40" y="0"/>
                  </a:cubicBezTo>
                  <a:close/>
                  <a:moveTo>
                    <a:pt x="15" y="43"/>
                  </a:moveTo>
                  <a:cubicBezTo>
                    <a:pt x="15" y="45"/>
                    <a:pt x="15" y="45"/>
                    <a:pt x="15" y="45"/>
                  </a:cubicBezTo>
                  <a:cubicBezTo>
                    <a:pt x="16" y="46"/>
                    <a:pt x="16" y="46"/>
                    <a:pt x="16" y="46"/>
                  </a:cubicBezTo>
                  <a:cubicBezTo>
                    <a:pt x="13" y="55"/>
                    <a:pt x="13" y="55"/>
                    <a:pt x="13" y="55"/>
                  </a:cubicBezTo>
                  <a:cubicBezTo>
                    <a:pt x="16" y="57"/>
                    <a:pt x="16" y="57"/>
                    <a:pt x="16" y="57"/>
                  </a:cubicBezTo>
                  <a:cubicBezTo>
                    <a:pt x="16" y="57"/>
                    <a:pt x="16" y="57"/>
                    <a:pt x="16" y="57"/>
                  </a:cubicBezTo>
                  <a:cubicBezTo>
                    <a:pt x="16" y="57"/>
                    <a:pt x="16" y="57"/>
                    <a:pt x="16" y="57"/>
                  </a:cubicBezTo>
                  <a:cubicBezTo>
                    <a:pt x="17" y="57"/>
                    <a:pt x="17" y="57"/>
                    <a:pt x="17" y="57"/>
                  </a:cubicBezTo>
                  <a:cubicBezTo>
                    <a:pt x="17" y="57"/>
                    <a:pt x="17" y="57"/>
                    <a:pt x="17" y="57"/>
                  </a:cubicBezTo>
                  <a:cubicBezTo>
                    <a:pt x="20" y="55"/>
                    <a:pt x="20" y="55"/>
                    <a:pt x="20" y="55"/>
                  </a:cubicBezTo>
                  <a:cubicBezTo>
                    <a:pt x="17" y="46"/>
                    <a:pt x="17" y="46"/>
                    <a:pt x="17" y="46"/>
                  </a:cubicBezTo>
                  <a:cubicBezTo>
                    <a:pt x="18" y="45"/>
                    <a:pt x="18" y="45"/>
                    <a:pt x="18" y="45"/>
                  </a:cubicBezTo>
                  <a:cubicBezTo>
                    <a:pt x="17" y="43"/>
                    <a:pt x="17" y="43"/>
                    <a:pt x="17" y="43"/>
                  </a:cubicBezTo>
                  <a:cubicBezTo>
                    <a:pt x="16" y="43"/>
                    <a:pt x="16" y="43"/>
                    <a:pt x="16" y="43"/>
                  </a:cubicBezTo>
                  <a:lnTo>
                    <a:pt x="15" y="43"/>
                  </a:lnTo>
                  <a:close/>
                </a:path>
              </a:pathLst>
            </a:custGeom>
            <a:solidFill>
              <a:schemeClr val="bg1"/>
            </a:solidFill>
            <a:ln>
              <a:noFill/>
            </a:ln>
          </p:spPr>
          <p:txBody>
            <a:bodyPr vert="horz" wrap="square" lIns="91412" tIns="45706" rIns="91412" bIns="45706" numCol="1" anchor="t" anchorCtr="0" compatLnSpc="1">
              <a:prstTxWarp prst="textNoShape">
                <a:avLst/>
              </a:prstTxWarp>
            </a:bodyPr>
            <a:lstStyle/>
            <a:p>
              <a:endParaRPr lang="zh-CN" altLang="en-US" sz="1799"/>
            </a:p>
          </p:txBody>
        </p:sp>
        <p:sp>
          <p:nvSpPr>
            <p:cNvPr id="5" name="Freeform 52"/>
            <p:cNvSpPr>
              <a:spLocks noEditPoints="1"/>
            </p:cNvSpPr>
            <p:nvPr/>
          </p:nvSpPr>
          <p:spPr bwMode="auto">
            <a:xfrm>
              <a:off x="4806215" y="2590437"/>
              <a:ext cx="292100" cy="196851"/>
            </a:xfrm>
            <a:custGeom>
              <a:avLst/>
              <a:gdLst>
                <a:gd name="T0" fmla="*/ 21 w 78"/>
                <a:gd name="T1" fmla="*/ 31 h 52"/>
                <a:gd name="T2" fmla="*/ 21 w 78"/>
                <a:gd name="T3" fmla="*/ 31 h 52"/>
                <a:gd name="T4" fmla="*/ 12 w 78"/>
                <a:gd name="T5" fmla="*/ 32 h 52"/>
                <a:gd name="T6" fmla="*/ 29 w 78"/>
                <a:gd name="T7" fmla="*/ 32 h 52"/>
                <a:gd name="T8" fmla="*/ 68 w 78"/>
                <a:gd name="T9" fmla="*/ 15 h 52"/>
                <a:gd name="T10" fmla="*/ 69 w 78"/>
                <a:gd name="T11" fmla="*/ 16 h 52"/>
                <a:gd name="T12" fmla="*/ 68 w 78"/>
                <a:gd name="T13" fmla="*/ 21 h 52"/>
                <a:gd name="T14" fmla="*/ 65 w 78"/>
                <a:gd name="T15" fmla="*/ 28 h 52"/>
                <a:gd name="T16" fmla="*/ 56 w 78"/>
                <a:gd name="T17" fmla="*/ 32 h 52"/>
                <a:gd name="T18" fmla="*/ 47 w 78"/>
                <a:gd name="T19" fmla="*/ 27 h 52"/>
                <a:gd name="T20" fmla="*/ 44 w 78"/>
                <a:gd name="T21" fmla="*/ 21 h 52"/>
                <a:gd name="T22" fmla="*/ 43 w 78"/>
                <a:gd name="T23" fmla="*/ 16 h 52"/>
                <a:gd name="T24" fmla="*/ 44 w 78"/>
                <a:gd name="T25" fmla="*/ 16 h 52"/>
                <a:gd name="T26" fmla="*/ 66 w 78"/>
                <a:gd name="T27" fmla="*/ 4 h 52"/>
                <a:gd name="T28" fmla="*/ 57 w 78"/>
                <a:gd name="T29" fmla="*/ 45 h 52"/>
                <a:gd name="T30" fmla="*/ 71 w 78"/>
                <a:gd name="T31" fmla="*/ 34 h 52"/>
                <a:gd name="T32" fmla="*/ 39 w 78"/>
                <a:gd name="T33" fmla="*/ 52 h 52"/>
                <a:gd name="T34" fmla="*/ 38 w 78"/>
                <a:gd name="T35" fmla="*/ 52 h 52"/>
                <a:gd name="T36" fmla="*/ 38 w 78"/>
                <a:gd name="T37" fmla="*/ 52 h 52"/>
                <a:gd name="T38" fmla="*/ 37 w 78"/>
                <a:gd name="T39" fmla="*/ 52 h 52"/>
                <a:gd name="T40" fmla="*/ 37 w 78"/>
                <a:gd name="T41" fmla="*/ 52 h 52"/>
                <a:gd name="T42" fmla="*/ 36 w 78"/>
                <a:gd name="T43" fmla="*/ 52 h 52"/>
                <a:gd name="T44" fmla="*/ 1 w 78"/>
                <a:gd name="T45" fmla="*/ 52 h 52"/>
                <a:gd name="T46" fmla="*/ 11 w 78"/>
                <a:gd name="T47" fmla="*/ 32 h 52"/>
                <a:gd name="T48" fmla="*/ 8 w 78"/>
                <a:gd name="T49" fmla="*/ 26 h 52"/>
                <a:gd name="T50" fmla="*/ 8 w 78"/>
                <a:gd name="T51" fmla="*/ 13 h 52"/>
                <a:gd name="T52" fmla="*/ 28 w 78"/>
                <a:gd name="T53" fmla="*/ 4 h 52"/>
                <a:gd name="T54" fmla="*/ 34 w 78"/>
                <a:gd name="T55" fmla="*/ 20 h 52"/>
                <a:gd name="T56" fmla="*/ 34 w 78"/>
                <a:gd name="T57" fmla="*/ 33 h 52"/>
                <a:gd name="T58" fmla="*/ 38 w 78"/>
                <a:gd name="T59" fmla="*/ 38 h 52"/>
                <a:gd name="T60" fmla="*/ 48 w 78"/>
                <a:gd name="T61" fmla="*/ 34 h 52"/>
                <a:gd name="T62" fmla="*/ 63 w 78"/>
                <a:gd name="T63" fmla="*/ 13 h 52"/>
                <a:gd name="T64" fmla="*/ 50 w 78"/>
                <a:gd name="T65" fmla="*/ 13 h 52"/>
                <a:gd name="T66" fmla="*/ 48 w 78"/>
                <a:gd name="T67" fmla="*/ 17 h 52"/>
                <a:gd name="T68" fmla="*/ 47 w 78"/>
                <a:gd name="T69" fmla="*/ 17 h 52"/>
                <a:gd name="T70" fmla="*/ 47 w 78"/>
                <a:gd name="T71" fmla="*/ 20 h 52"/>
                <a:gd name="T72" fmla="*/ 49 w 78"/>
                <a:gd name="T73" fmla="*/ 21 h 52"/>
                <a:gd name="T74" fmla="*/ 51 w 78"/>
                <a:gd name="T75" fmla="*/ 26 h 52"/>
                <a:gd name="T76" fmla="*/ 64 w 78"/>
                <a:gd name="T77" fmla="*/ 22 h 52"/>
                <a:gd name="T78" fmla="*/ 64 w 78"/>
                <a:gd name="T79" fmla="*/ 21 h 52"/>
                <a:gd name="T80" fmla="*/ 66 w 78"/>
                <a:gd name="T81" fmla="*/ 17 h 52"/>
                <a:gd name="T82" fmla="*/ 65 w 78"/>
                <a:gd name="T83" fmla="*/ 17 h 52"/>
                <a:gd name="T84" fmla="*/ 64 w 78"/>
                <a:gd name="T85" fmla="*/ 16 h 52"/>
                <a:gd name="T86" fmla="*/ 28 w 78"/>
                <a:gd name="T87" fmla="*/ 16 h 52"/>
                <a:gd name="T88" fmla="*/ 21 w 78"/>
                <a:gd name="T89" fmla="*/ 29 h 52"/>
                <a:gd name="T90" fmla="*/ 13 w 78"/>
                <a:gd name="T91" fmla="*/ 17 h 52"/>
                <a:gd name="T92" fmla="*/ 28 w 78"/>
                <a:gd name="T93"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 h="52">
                  <a:moveTo>
                    <a:pt x="25" y="29"/>
                  </a:moveTo>
                  <a:cubicBezTo>
                    <a:pt x="24" y="30"/>
                    <a:pt x="22" y="31"/>
                    <a:pt x="21" y="31"/>
                  </a:cubicBezTo>
                  <a:cubicBezTo>
                    <a:pt x="21" y="31"/>
                    <a:pt x="21" y="31"/>
                    <a:pt x="21" y="31"/>
                  </a:cubicBezTo>
                  <a:cubicBezTo>
                    <a:pt x="21" y="31"/>
                    <a:pt x="21" y="31"/>
                    <a:pt x="21" y="31"/>
                  </a:cubicBezTo>
                  <a:cubicBezTo>
                    <a:pt x="19" y="31"/>
                    <a:pt x="17" y="30"/>
                    <a:pt x="16" y="29"/>
                  </a:cubicBezTo>
                  <a:cubicBezTo>
                    <a:pt x="15" y="30"/>
                    <a:pt x="13" y="31"/>
                    <a:pt x="12" y="32"/>
                  </a:cubicBezTo>
                  <a:cubicBezTo>
                    <a:pt x="14" y="39"/>
                    <a:pt x="17" y="44"/>
                    <a:pt x="20" y="49"/>
                  </a:cubicBezTo>
                  <a:cubicBezTo>
                    <a:pt x="24" y="44"/>
                    <a:pt x="27" y="38"/>
                    <a:pt x="29" y="32"/>
                  </a:cubicBezTo>
                  <a:cubicBezTo>
                    <a:pt x="27" y="31"/>
                    <a:pt x="26" y="31"/>
                    <a:pt x="25" y="29"/>
                  </a:cubicBezTo>
                  <a:close/>
                  <a:moveTo>
                    <a:pt x="68" y="15"/>
                  </a:moveTo>
                  <a:cubicBezTo>
                    <a:pt x="68" y="16"/>
                    <a:pt x="68" y="16"/>
                    <a:pt x="69" y="16"/>
                  </a:cubicBezTo>
                  <a:cubicBezTo>
                    <a:pt x="69" y="16"/>
                    <a:pt x="69" y="16"/>
                    <a:pt x="69" y="16"/>
                  </a:cubicBezTo>
                  <a:cubicBezTo>
                    <a:pt x="69" y="17"/>
                    <a:pt x="69" y="17"/>
                    <a:pt x="69" y="17"/>
                  </a:cubicBezTo>
                  <a:cubicBezTo>
                    <a:pt x="69" y="18"/>
                    <a:pt x="69" y="20"/>
                    <a:pt x="68" y="21"/>
                  </a:cubicBezTo>
                  <a:cubicBezTo>
                    <a:pt x="68" y="21"/>
                    <a:pt x="68" y="22"/>
                    <a:pt x="67" y="23"/>
                  </a:cubicBezTo>
                  <a:cubicBezTo>
                    <a:pt x="66" y="24"/>
                    <a:pt x="66" y="26"/>
                    <a:pt x="65" y="28"/>
                  </a:cubicBezTo>
                  <a:cubicBezTo>
                    <a:pt x="64" y="29"/>
                    <a:pt x="63" y="30"/>
                    <a:pt x="61" y="31"/>
                  </a:cubicBezTo>
                  <a:cubicBezTo>
                    <a:pt x="60" y="31"/>
                    <a:pt x="58" y="32"/>
                    <a:pt x="56" y="32"/>
                  </a:cubicBezTo>
                  <a:cubicBezTo>
                    <a:pt x="54" y="32"/>
                    <a:pt x="52" y="31"/>
                    <a:pt x="51" y="31"/>
                  </a:cubicBezTo>
                  <a:cubicBezTo>
                    <a:pt x="49" y="30"/>
                    <a:pt x="48" y="29"/>
                    <a:pt x="47" y="27"/>
                  </a:cubicBezTo>
                  <a:cubicBezTo>
                    <a:pt x="47" y="26"/>
                    <a:pt x="46" y="24"/>
                    <a:pt x="46" y="23"/>
                  </a:cubicBezTo>
                  <a:cubicBezTo>
                    <a:pt x="45" y="22"/>
                    <a:pt x="44" y="22"/>
                    <a:pt x="44" y="21"/>
                  </a:cubicBezTo>
                  <a:cubicBezTo>
                    <a:pt x="43" y="20"/>
                    <a:pt x="43" y="18"/>
                    <a:pt x="43" y="17"/>
                  </a:cubicBezTo>
                  <a:cubicBezTo>
                    <a:pt x="43" y="16"/>
                    <a:pt x="43" y="16"/>
                    <a:pt x="43" y="16"/>
                  </a:cubicBezTo>
                  <a:cubicBezTo>
                    <a:pt x="44" y="16"/>
                    <a:pt x="44" y="16"/>
                    <a:pt x="44" y="16"/>
                  </a:cubicBezTo>
                  <a:cubicBezTo>
                    <a:pt x="44" y="16"/>
                    <a:pt x="44" y="16"/>
                    <a:pt x="44" y="16"/>
                  </a:cubicBezTo>
                  <a:cubicBezTo>
                    <a:pt x="44" y="9"/>
                    <a:pt x="44" y="7"/>
                    <a:pt x="46" y="4"/>
                  </a:cubicBezTo>
                  <a:cubicBezTo>
                    <a:pt x="51" y="0"/>
                    <a:pt x="61" y="1"/>
                    <a:pt x="66" y="4"/>
                  </a:cubicBezTo>
                  <a:cubicBezTo>
                    <a:pt x="69" y="7"/>
                    <a:pt x="69" y="10"/>
                    <a:pt x="68" y="15"/>
                  </a:cubicBezTo>
                  <a:close/>
                  <a:moveTo>
                    <a:pt x="57" y="45"/>
                  </a:moveTo>
                  <a:cubicBezTo>
                    <a:pt x="64" y="34"/>
                    <a:pt x="64" y="34"/>
                    <a:pt x="64" y="34"/>
                  </a:cubicBezTo>
                  <a:cubicBezTo>
                    <a:pt x="71" y="34"/>
                    <a:pt x="71" y="34"/>
                    <a:pt x="71" y="34"/>
                  </a:cubicBezTo>
                  <a:cubicBezTo>
                    <a:pt x="75" y="37"/>
                    <a:pt x="78" y="46"/>
                    <a:pt x="77" y="52"/>
                  </a:cubicBezTo>
                  <a:cubicBezTo>
                    <a:pt x="39" y="52"/>
                    <a:pt x="39" y="52"/>
                    <a:pt x="39" y="52"/>
                  </a:cubicBezTo>
                  <a:cubicBezTo>
                    <a:pt x="39" y="52"/>
                    <a:pt x="39" y="52"/>
                    <a:pt x="39" y="52"/>
                  </a:cubicBezTo>
                  <a:cubicBezTo>
                    <a:pt x="38" y="52"/>
                    <a:pt x="38" y="52"/>
                    <a:pt x="38" y="52"/>
                  </a:cubicBezTo>
                  <a:cubicBezTo>
                    <a:pt x="38" y="52"/>
                    <a:pt x="38" y="52"/>
                    <a:pt x="38" y="52"/>
                  </a:cubicBezTo>
                  <a:cubicBezTo>
                    <a:pt x="38" y="52"/>
                    <a:pt x="38" y="52"/>
                    <a:pt x="38" y="52"/>
                  </a:cubicBezTo>
                  <a:cubicBezTo>
                    <a:pt x="37" y="52"/>
                    <a:pt x="37" y="52"/>
                    <a:pt x="37" y="52"/>
                  </a:cubicBezTo>
                  <a:cubicBezTo>
                    <a:pt x="37" y="52"/>
                    <a:pt x="37" y="52"/>
                    <a:pt x="37" y="52"/>
                  </a:cubicBezTo>
                  <a:cubicBezTo>
                    <a:pt x="37" y="52"/>
                    <a:pt x="37" y="52"/>
                    <a:pt x="37" y="52"/>
                  </a:cubicBezTo>
                  <a:cubicBezTo>
                    <a:pt x="37" y="52"/>
                    <a:pt x="37" y="52"/>
                    <a:pt x="37" y="52"/>
                  </a:cubicBezTo>
                  <a:cubicBezTo>
                    <a:pt x="36" y="52"/>
                    <a:pt x="36" y="52"/>
                    <a:pt x="36" y="52"/>
                  </a:cubicBezTo>
                  <a:cubicBezTo>
                    <a:pt x="36" y="52"/>
                    <a:pt x="36" y="52"/>
                    <a:pt x="36" y="52"/>
                  </a:cubicBezTo>
                  <a:cubicBezTo>
                    <a:pt x="35" y="52"/>
                    <a:pt x="35" y="52"/>
                    <a:pt x="35" y="52"/>
                  </a:cubicBezTo>
                  <a:cubicBezTo>
                    <a:pt x="1" y="52"/>
                    <a:pt x="1" y="52"/>
                    <a:pt x="1" y="52"/>
                  </a:cubicBezTo>
                  <a:cubicBezTo>
                    <a:pt x="1" y="48"/>
                    <a:pt x="0" y="39"/>
                    <a:pt x="5" y="34"/>
                  </a:cubicBezTo>
                  <a:cubicBezTo>
                    <a:pt x="6" y="33"/>
                    <a:pt x="9" y="32"/>
                    <a:pt x="11" y="32"/>
                  </a:cubicBezTo>
                  <a:cubicBezTo>
                    <a:pt x="9" y="32"/>
                    <a:pt x="6" y="32"/>
                    <a:pt x="4" y="30"/>
                  </a:cubicBezTo>
                  <a:cubicBezTo>
                    <a:pt x="6" y="29"/>
                    <a:pt x="7" y="28"/>
                    <a:pt x="8" y="26"/>
                  </a:cubicBezTo>
                  <a:cubicBezTo>
                    <a:pt x="6" y="27"/>
                    <a:pt x="3" y="27"/>
                    <a:pt x="1" y="27"/>
                  </a:cubicBezTo>
                  <a:cubicBezTo>
                    <a:pt x="4" y="25"/>
                    <a:pt x="6" y="24"/>
                    <a:pt x="8" y="13"/>
                  </a:cubicBezTo>
                  <a:cubicBezTo>
                    <a:pt x="8" y="9"/>
                    <a:pt x="10" y="5"/>
                    <a:pt x="11" y="4"/>
                  </a:cubicBezTo>
                  <a:cubicBezTo>
                    <a:pt x="16" y="1"/>
                    <a:pt x="24" y="0"/>
                    <a:pt x="28" y="4"/>
                  </a:cubicBezTo>
                  <a:cubicBezTo>
                    <a:pt x="31" y="5"/>
                    <a:pt x="33" y="13"/>
                    <a:pt x="34" y="20"/>
                  </a:cubicBezTo>
                  <a:cubicBezTo>
                    <a:pt x="34" y="20"/>
                    <a:pt x="34" y="20"/>
                    <a:pt x="34" y="20"/>
                  </a:cubicBezTo>
                  <a:cubicBezTo>
                    <a:pt x="34" y="28"/>
                    <a:pt x="33" y="29"/>
                    <a:pt x="37" y="33"/>
                  </a:cubicBezTo>
                  <a:cubicBezTo>
                    <a:pt x="36" y="33"/>
                    <a:pt x="35" y="33"/>
                    <a:pt x="34" y="33"/>
                  </a:cubicBezTo>
                  <a:cubicBezTo>
                    <a:pt x="35" y="33"/>
                    <a:pt x="36" y="34"/>
                    <a:pt x="37" y="35"/>
                  </a:cubicBezTo>
                  <a:cubicBezTo>
                    <a:pt x="37" y="36"/>
                    <a:pt x="38" y="37"/>
                    <a:pt x="38" y="38"/>
                  </a:cubicBezTo>
                  <a:cubicBezTo>
                    <a:pt x="39" y="37"/>
                    <a:pt x="40" y="35"/>
                    <a:pt x="41" y="34"/>
                  </a:cubicBezTo>
                  <a:cubicBezTo>
                    <a:pt x="48" y="34"/>
                    <a:pt x="48" y="34"/>
                    <a:pt x="48" y="34"/>
                  </a:cubicBezTo>
                  <a:cubicBezTo>
                    <a:pt x="57" y="45"/>
                    <a:pt x="57" y="45"/>
                    <a:pt x="57" y="45"/>
                  </a:cubicBezTo>
                  <a:close/>
                  <a:moveTo>
                    <a:pt x="63" y="13"/>
                  </a:moveTo>
                  <a:cubicBezTo>
                    <a:pt x="60" y="14"/>
                    <a:pt x="58" y="14"/>
                    <a:pt x="55" y="12"/>
                  </a:cubicBezTo>
                  <a:cubicBezTo>
                    <a:pt x="53" y="12"/>
                    <a:pt x="51" y="13"/>
                    <a:pt x="50" y="13"/>
                  </a:cubicBezTo>
                  <a:cubicBezTo>
                    <a:pt x="49" y="14"/>
                    <a:pt x="49" y="15"/>
                    <a:pt x="49" y="16"/>
                  </a:cubicBezTo>
                  <a:cubicBezTo>
                    <a:pt x="48" y="17"/>
                    <a:pt x="48" y="17"/>
                    <a:pt x="48" y="17"/>
                  </a:cubicBezTo>
                  <a:cubicBezTo>
                    <a:pt x="47" y="17"/>
                    <a:pt x="47" y="17"/>
                    <a:pt x="47" y="17"/>
                  </a:cubicBezTo>
                  <a:cubicBezTo>
                    <a:pt x="47" y="17"/>
                    <a:pt x="47" y="17"/>
                    <a:pt x="47" y="17"/>
                  </a:cubicBezTo>
                  <a:cubicBezTo>
                    <a:pt x="47" y="17"/>
                    <a:pt x="47" y="17"/>
                    <a:pt x="47" y="17"/>
                  </a:cubicBezTo>
                  <a:cubicBezTo>
                    <a:pt x="47" y="18"/>
                    <a:pt x="47" y="19"/>
                    <a:pt x="47" y="20"/>
                  </a:cubicBezTo>
                  <a:cubicBezTo>
                    <a:pt x="47" y="20"/>
                    <a:pt x="48" y="21"/>
                    <a:pt x="48" y="21"/>
                  </a:cubicBezTo>
                  <a:cubicBezTo>
                    <a:pt x="49" y="21"/>
                    <a:pt x="49" y="21"/>
                    <a:pt x="49" y="21"/>
                  </a:cubicBezTo>
                  <a:cubicBezTo>
                    <a:pt x="49" y="22"/>
                    <a:pt x="49" y="22"/>
                    <a:pt x="49" y="22"/>
                  </a:cubicBezTo>
                  <a:cubicBezTo>
                    <a:pt x="49" y="23"/>
                    <a:pt x="50" y="25"/>
                    <a:pt x="51" y="26"/>
                  </a:cubicBezTo>
                  <a:cubicBezTo>
                    <a:pt x="52" y="29"/>
                    <a:pt x="60" y="29"/>
                    <a:pt x="62" y="27"/>
                  </a:cubicBezTo>
                  <a:cubicBezTo>
                    <a:pt x="62" y="25"/>
                    <a:pt x="63" y="23"/>
                    <a:pt x="64" y="22"/>
                  </a:cubicBezTo>
                  <a:cubicBezTo>
                    <a:pt x="64" y="21"/>
                    <a:pt x="64" y="21"/>
                    <a:pt x="64" y="21"/>
                  </a:cubicBezTo>
                  <a:cubicBezTo>
                    <a:pt x="64" y="21"/>
                    <a:pt x="64" y="21"/>
                    <a:pt x="64" y="21"/>
                  </a:cubicBezTo>
                  <a:cubicBezTo>
                    <a:pt x="65" y="21"/>
                    <a:pt x="65" y="20"/>
                    <a:pt x="65" y="20"/>
                  </a:cubicBezTo>
                  <a:cubicBezTo>
                    <a:pt x="65" y="19"/>
                    <a:pt x="66" y="18"/>
                    <a:pt x="66" y="17"/>
                  </a:cubicBezTo>
                  <a:cubicBezTo>
                    <a:pt x="66" y="17"/>
                    <a:pt x="65" y="17"/>
                    <a:pt x="65" y="17"/>
                  </a:cubicBezTo>
                  <a:cubicBezTo>
                    <a:pt x="65" y="17"/>
                    <a:pt x="65" y="17"/>
                    <a:pt x="65" y="17"/>
                  </a:cubicBezTo>
                  <a:cubicBezTo>
                    <a:pt x="64" y="17"/>
                    <a:pt x="64" y="17"/>
                    <a:pt x="64" y="17"/>
                  </a:cubicBezTo>
                  <a:cubicBezTo>
                    <a:pt x="64" y="16"/>
                    <a:pt x="64" y="16"/>
                    <a:pt x="64" y="16"/>
                  </a:cubicBezTo>
                  <a:cubicBezTo>
                    <a:pt x="64" y="15"/>
                    <a:pt x="63" y="14"/>
                    <a:pt x="63" y="13"/>
                  </a:cubicBezTo>
                  <a:close/>
                  <a:moveTo>
                    <a:pt x="28" y="16"/>
                  </a:moveTo>
                  <a:cubicBezTo>
                    <a:pt x="29" y="17"/>
                    <a:pt x="29" y="19"/>
                    <a:pt x="28" y="20"/>
                  </a:cubicBezTo>
                  <a:cubicBezTo>
                    <a:pt x="27" y="24"/>
                    <a:pt x="25" y="28"/>
                    <a:pt x="21" y="29"/>
                  </a:cubicBezTo>
                  <a:cubicBezTo>
                    <a:pt x="17" y="29"/>
                    <a:pt x="14" y="26"/>
                    <a:pt x="13" y="22"/>
                  </a:cubicBezTo>
                  <a:cubicBezTo>
                    <a:pt x="13" y="20"/>
                    <a:pt x="13" y="19"/>
                    <a:pt x="13" y="17"/>
                  </a:cubicBezTo>
                  <a:cubicBezTo>
                    <a:pt x="13" y="17"/>
                    <a:pt x="13" y="16"/>
                    <a:pt x="13" y="16"/>
                  </a:cubicBezTo>
                  <a:cubicBezTo>
                    <a:pt x="13" y="16"/>
                    <a:pt x="28" y="16"/>
                    <a:pt x="28" y="16"/>
                  </a:cubicBezTo>
                  <a:close/>
                </a:path>
              </a:pathLst>
            </a:custGeom>
            <a:solidFill>
              <a:schemeClr val="bg1"/>
            </a:solidFill>
            <a:ln>
              <a:noFill/>
            </a:ln>
          </p:spPr>
          <p:txBody>
            <a:bodyPr vert="horz" wrap="square" lIns="91412" tIns="45706" rIns="91412" bIns="45706" numCol="1" anchor="t" anchorCtr="0" compatLnSpc="1">
              <a:prstTxWarp prst="textNoShape">
                <a:avLst/>
              </a:prstTxWarp>
            </a:bodyPr>
            <a:lstStyle/>
            <a:p>
              <a:endParaRPr lang="zh-CN" altLang="en-US" sz="1799"/>
            </a:p>
          </p:txBody>
        </p:sp>
        <p:sp>
          <p:nvSpPr>
            <p:cNvPr id="6" name="Freeform 57"/>
            <p:cNvSpPr>
              <a:spLocks noEditPoints="1"/>
            </p:cNvSpPr>
            <p:nvPr/>
          </p:nvSpPr>
          <p:spPr bwMode="auto">
            <a:xfrm>
              <a:off x="5062166" y="3093151"/>
              <a:ext cx="315911" cy="204301"/>
            </a:xfrm>
            <a:custGeom>
              <a:avLst/>
              <a:gdLst>
                <a:gd name="T0" fmla="*/ 6 w 80"/>
                <a:gd name="T1" fmla="*/ 21 h 50"/>
                <a:gd name="T2" fmla="*/ 9 w 80"/>
                <a:gd name="T3" fmla="*/ 19 h 50"/>
                <a:gd name="T4" fmla="*/ 6 w 80"/>
                <a:gd name="T5" fmla="*/ 15 h 50"/>
                <a:gd name="T6" fmla="*/ 6 w 80"/>
                <a:gd name="T7" fmla="*/ 13 h 50"/>
                <a:gd name="T8" fmla="*/ 6 w 80"/>
                <a:gd name="T9" fmla="*/ 13 h 50"/>
                <a:gd name="T10" fmla="*/ 16 w 80"/>
                <a:gd name="T11" fmla="*/ 7 h 50"/>
                <a:gd name="T12" fmla="*/ 18 w 80"/>
                <a:gd name="T13" fmla="*/ 13 h 50"/>
                <a:gd name="T14" fmla="*/ 18 w 80"/>
                <a:gd name="T15" fmla="*/ 14 h 50"/>
                <a:gd name="T16" fmla="*/ 17 w 80"/>
                <a:gd name="T17" fmla="*/ 16 h 50"/>
                <a:gd name="T18" fmla="*/ 17 w 80"/>
                <a:gd name="T19" fmla="*/ 21 h 50"/>
                <a:gd name="T20" fmla="*/ 21 w 80"/>
                <a:gd name="T21" fmla="*/ 21 h 50"/>
                <a:gd name="T22" fmla="*/ 23 w 80"/>
                <a:gd name="T23" fmla="*/ 19 h 50"/>
                <a:gd name="T24" fmla="*/ 28 w 80"/>
                <a:gd name="T25" fmla="*/ 16 h 50"/>
                <a:gd name="T26" fmla="*/ 24 w 80"/>
                <a:gd name="T27" fmla="*/ 14 h 50"/>
                <a:gd name="T28" fmla="*/ 35 w 80"/>
                <a:gd name="T29" fmla="*/ 4 h 50"/>
                <a:gd name="T30" fmla="*/ 35 w 80"/>
                <a:gd name="T31" fmla="*/ 14 h 50"/>
                <a:gd name="T32" fmla="*/ 34 w 80"/>
                <a:gd name="T33" fmla="*/ 18 h 50"/>
                <a:gd name="T34" fmla="*/ 39 w 80"/>
                <a:gd name="T35" fmla="*/ 20 h 50"/>
                <a:gd name="T36" fmla="*/ 43 w 80"/>
                <a:gd name="T37" fmla="*/ 14 h 50"/>
                <a:gd name="T38" fmla="*/ 45 w 80"/>
                <a:gd name="T39" fmla="*/ 12 h 50"/>
                <a:gd name="T40" fmla="*/ 43 w 80"/>
                <a:gd name="T41" fmla="*/ 9 h 50"/>
                <a:gd name="T42" fmla="*/ 43 w 80"/>
                <a:gd name="T43" fmla="*/ 7 h 50"/>
                <a:gd name="T44" fmla="*/ 43 w 80"/>
                <a:gd name="T45" fmla="*/ 7 h 50"/>
                <a:gd name="T46" fmla="*/ 52 w 80"/>
                <a:gd name="T47" fmla="*/ 2 h 50"/>
                <a:gd name="T48" fmla="*/ 54 w 80"/>
                <a:gd name="T49" fmla="*/ 7 h 50"/>
                <a:gd name="T50" fmla="*/ 54 w 80"/>
                <a:gd name="T51" fmla="*/ 7 h 50"/>
                <a:gd name="T52" fmla="*/ 53 w 80"/>
                <a:gd name="T53" fmla="*/ 10 h 50"/>
                <a:gd name="T54" fmla="*/ 53 w 80"/>
                <a:gd name="T55" fmla="*/ 14 h 50"/>
                <a:gd name="T56" fmla="*/ 56 w 80"/>
                <a:gd name="T57" fmla="*/ 14 h 50"/>
                <a:gd name="T58" fmla="*/ 39 w 80"/>
                <a:gd name="T59" fmla="*/ 33 h 50"/>
                <a:gd name="T60" fmla="*/ 0 w 80"/>
                <a:gd name="T61" fmla="*/ 36 h 50"/>
                <a:gd name="T62" fmla="*/ 2 w 80"/>
                <a:gd name="T63" fmla="*/ 40 h 50"/>
                <a:gd name="T64" fmla="*/ 23 w 80"/>
                <a:gd name="T65" fmla="*/ 40 h 50"/>
                <a:gd name="T66" fmla="*/ 41 w 80"/>
                <a:gd name="T67" fmla="*/ 50 h 50"/>
                <a:gd name="T68" fmla="*/ 70 w 80"/>
                <a:gd name="T69" fmla="*/ 24 h 50"/>
                <a:gd name="T70" fmla="*/ 80 w 80"/>
                <a:gd name="T71" fmla="*/ 7 h 50"/>
                <a:gd name="T72" fmla="*/ 62 w 80"/>
                <a:gd name="T73" fmla="*/ 17 h 50"/>
                <a:gd name="T74" fmla="*/ 26 w 80"/>
                <a:gd name="T75" fmla="*/ 29 h 50"/>
                <a:gd name="T76" fmla="*/ 20 w 80"/>
                <a:gd name="T77"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50">
                  <a:moveTo>
                    <a:pt x="4" y="21"/>
                  </a:moveTo>
                  <a:cubicBezTo>
                    <a:pt x="5" y="21"/>
                    <a:pt x="6" y="21"/>
                    <a:pt x="6" y="21"/>
                  </a:cubicBezTo>
                  <a:cubicBezTo>
                    <a:pt x="7" y="22"/>
                    <a:pt x="8" y="21"/>
                    <a:pt x="8" y="21"/>
                  </a:cubicBezTo>
                  <a:cubicBezTo>
                    <a:pt x="8" y="20"/>
                    <a:pt x="9" y="20"/>
                    <a:pt x="9" y="19"/>
                  </a:cubicBezTo>
                  <a:cubicBezTo>
                    <a:pt x="8" y="18"/>
                    <a:pt x="8" y="17"/>
                    <a:pt x="7" y="16"/>
                  </a:cubicBezTo>
                  <a:cubicBezTo>
                    <a:pt x="7" y="16"/>
                    <a:pt x="7" y="16"/>
                    <a:pt x="6" y="15"/>
                  </a:cubicBezTo>
                  <a:cubicBezTo>
                    <a:pt x="6" y="15"/>
                    <a:pt x="6" y="14"/>
                    <a:pt x="6" y="14"/>
                  </a:cubicBezTo>
                  <a:cubicBezTo>
                    <a:pt x="6" y="13"/>
                    <a:pt x="6" y="13"/>
                    <a:pt x="6" y="13"/>
                  </a:cubicBezTo>
                  <a:cubicBezTo>
                    <a:pt x="6" y="13"/>
                    <a:pt x="6" y="13"/>
                    <a:pt x="6" y="13"/>
                  </a:cubicBezTo>
                  <a:cubicBezTo>
                    <a:pt x="6" y="13"/>
                    <a:pt x="6" y="13"/>
                    <a:pt x="6" y="13"/>
                  </a:cubicBezTo>
                  <a:cubicBezTo>
                    <a:pt x="6" y="10"/>
                    <a:pt x="6" y="8"/>
                    <a:pt x="8" y="7"/>
                  </a:cubicBezTo>
                  <a:cubicBezTo>
                    <a:pt x="10" y="6"/>
                    <a:pt x="14" y="6"/>
                    <a:pt x="16" y="7"/>
                  </a:cubicBezTo>
                  <a:cubicBezTo>
                    <a:pt x="18" y="8"/>
                    <a:pt x="18" y="10"/>
                    <a:pt x="18" y="13"/>
                  </a:cubicBezTo>
                  <a:cubicBezTo>
                    <a:pt x="18" y="13"/>
                    <a:pt x="18" y="13"/>
                    <a:pt x="18" y="13"/>
                  </a:cubicBezTo>
                  <a:cubicBezTo>
                    <a:pt x="18" y="13"/>
                    <a:pt x="18" y="13"/>
                    <a:pt x="18" y="13"/>
                  </a:cubicBezTo>
                  <a:cubicBezTo>
                    <a:pt x="18" y="14"/>
                    <a:pt x="18" y="14"/>
                    <a:pt x="18" y="14"/>
                  </a:cubicBezTo>
                  <a:cubicBezTo>
                    <a:pt x="18" y="14"/>
                    <a:pt x="18" y="15"/>
                    <a:pt x="18" y="15"/>
                  </a:cubicBezTo>
                  <a:cubicBezTo>
                    <a:pt x="18" y="16"/>
                    <a:pt x="18" y="16"/>
                    <a:pt x="17" y="16"/>
                  </a:cubicBezTo>
                  <a:cubicBezTo>
                    <a:pt x="17" y="17"/>
                    <a:pt x="16" y="18"/>
                    <a:pt x="16" y="19"/>
                  </a:cubicBezTo>
                  <a:cubicBezTo>
                    <a:pt x="16" y="20"/>
                    <a:pt x="16" y="21"/>
                    <a:pt x="17" y="21"/>
                  </a:cubicBezTo>
                  <a:cubicBezTo>
                    <a:pt x="17" y="21"/>
                    <a:pt x="18" y="21"/>
                    <a:pt x="18" y="21"/>
                  </a:cubicBezTo>
                  <a:cubicBezTo>
                    <a:pt x="19" y="21"/>
                    <a:pt x="20" y="21"/>
                    <a:pt x="21" y="21"/>
                  </a:cubicBezTo>
                  <a:cubicBezTo>
                    <a:pt x="21" y="22"/>
                    <a:pt x="22" y="22"/>
                    <a:pt x="22" y="23"/>
                  </a:cubicBezTo>
                  <a:cubicBezTo>
                    <a:pt x="22" y="21"/>
                    <a:pt x="22" y="20"/>
                    <a:pt x="23" y="19"/>
                  </a:cubicBezTo>
                  <a:cubicBezTo>
                    <a:pt x="23" y="18"/>
                    <a:pt x="27" y="18"/>
                    <a:pt x="28" y="18"/>
                  </a:cubicBezTo>
                  <a:cubicBezTo>
                    <a:pt x="28" y="17"/>
                    <a:pt x="28" y="17"/>
                    <a:pt x="28" y="16"/>
                  </a:cubicBezTo>
                  <a:cubicBezTo>
                    <a:pt x="27" y="16"/>
                    <a:pt x="27" y="15"/>
                    <a:pt x="26" y="14"/>
                  </a:cubicBezTo>
                  <a:cubicBezTo>
                    <a:pt x="26" y="14"/>
                    <a:pt x="25" y="14"/>
                    <a:pt x="24" y="14"/>
                  </a:cubicBezTo>
                  <a:cubicBezTo>
                    <a:pt x="24" y="10"/>
                    <a:pt x="25" y="5"/>
                    <a:pt x="26" y="4"/>
                  </a:cubicBezTo>
                  <a:cubicBezTo>
                    <a:pt x="28" y="2"/>
                    <a:pt x="33" y="2"/>
                    <a:pt x="35" y="4"/>
                  </a:cubicBezTo>
                  <a:cubicBezTo>
                    <a:pt x="37" y="5"/>
                    <a:pt x="38" y="10"/>
                    <a:pt x="37" y="13"/>
                  </a:cubicBezTo>
                  <a:cubicBezTo>
                    <a:pt x="37" y="14"/>
                    <a:pt x="35" y="13"/>
                    <a:pt x="35" y="14"/>
                  </a:cubicBezTo>
                  <a:cubicBezTo>
                    <a:pt x="35" y="15"/>
                    <a:pt x="34" y="16"/>
                    <a:pt x="33" y="16"/>
                  </a:cubicBezTo>
                  <a:cubicBezTo>
                    <a:pt x="33" y="17"/>
                    <a:pt x="33" y="18"/>
                    <a:pt x="34" y="18"/>
                  </a:cubicBezTo>
                  <a:cubicBezTo>
                    <a:pt x="34" y="18"/>
                    <a:pt x="38" y="18"/>
                    <a:pt x="39" y="19"/>
                  </a:cubicBezTo>
                  <a:cubicBezTo>
                    <a:pt x="39" y="19"/>
                    <a:pt x="39" y="19"/>
                    <a:pt x="39" y="20"/>
                  </a:cubicBezTo>
                  <a:cubicBezTo>
                    <a:pt x="39" y="17"/>
                    <a:pt x="40" y="15"/>
                    <a:pt x="41" y="15"/>
                  </a:cubicBezTo>
                  <a:cubicBezTo>
                    <a:pt x="42" y="15"/>
                    <a:pt x="42" y="14"/>
                    <a:pt x="43" y="14"/>
                  </a:cubicBezTo>
                  <a:cubicBezTo>
                    <a:pt x="44" y="15"/>
                    <a:pt x="44" y="14"/>
                    <a:pt x="45" y="14"/>
                  </a:cubicBezTo>
                  <a:cubicBezTo>
                    <a:pt x="45" y="14"/>
                    <a:pt x="45" y="13"/>
                    <a:pt x="45" y="12"/>
                  </a:cubicBezTo>
                  <a:cubicBezTo>
                    <a:pt x="45" y="12"/>
                    <a:pt x="44" y="11"/>
                    <a:pt x="44" y="10"/>
                  </a:cubicBezTo>
                  <a:cubicBezTo>
                    <a:pt x="44" y="10"/>
                    <a:pt x="44" y="9"/>
                    <a:pt x="43" y="9"/>
                  </a:cubicBezTo>
                  <a:cubicBezTo>
                    <a:pt x="43" y="9"/>
                    <a:pt x="43" y="8"/>
                    <a:pt x="43" y="7"/>
                  </a:cubicBezTo>
                  <a:cubicBezTo>
                    <a:pt x="43" y="7"/>
                    <a:pt x="43" y="7"/>
                    <a:pt x="43" y="7"/>
                  </a:cubicBezTo>
                  <a:cubicBezTo>
                    <a:pt x="43" y="7"/>
                    <a:pt x="43" y="7"/>
                    <a:pt x="43" y="7"/>
                  </a:cubicBezTo>
                  <a:cubicBezTo>
                    <a:pt x="43" y="7"/>
                    <a:pt x="43" y="7"/>
                    <a:pt x="43" y="7"/>
                  </a:cubicBezTo>
                  <a:cubicBezTo>
                    <a:pt x="43" y="4"/>
                    <a:pt x="43" y="3"/>
                    <a:pt x="45" y="2"/>
                  </a:cubicBezTo>
                  <a:cubicBezTo>
                    <a:pt x="46" y="0"/>
                    <a:pt x="50" y="0"/>
                    <a:pt x="52" y="2"/>
                  </a:cubicBezTo>
                  <a:cubicBezTo>
                    <a:pt x="53" y="3"/>
                    <a:pt x="54" y="4"/>
                    <a:pt x="54" y="7"/>
                  </a:cubicBezTo>
                  <a:cubicBezTo>
                    <a:pt x="54" y="7"/>
                    <a:pt x="54" y="7"/>
                    <a:pt x="54" y="7"/>
                  </a:cubicBezTo>
                  <a:cubicBezTo>
                    <a:pt x="54" y="7"/>
                    <a:pt x="54" y="7"/>
                    <a:pt x="54" y="7"/>
                  </a:cubicBezTo>
                  <a:cubicBezTo>
                    <a:pt x="54" y="7"/>
                    <a:pt x="54" y="7"/>
                    <a:pt x="54" y="7"/>
                  </a:cubicBezTo>
                  <a:cubicBezTo>
                    <a:pt x="54" y="8"/>
                    <a:pt x="54" y="9"/>
                    <a:pt x="54" y="9"/>
                  </a:cubicBezTo>
                  <a:cubicBezTo>
                    <a:pt x="54" y="9"/>
                    <a:pt x="53" y="10"/>
                    <a:pt x="53" y="10"/>
                  </a:cubicBezTo>
                  <a:cubicBezTo>
                    <a:pt x="53" y="11"/>
                    <a:pt x="52" y="11"/>
                    <a:pt x="52" y="12"/>
                  </a:cubicBezTo>
                  <a:cubicBezTo>
                    <a:pt x="52" y="13"/>
                    <a:pt x="52" y="14"/>
                    <a:pt x="53" y="14"/>
                  </a:cubicBezTo>
                  <a:cubicBezTo>
                    <a:pt x="53" y="14"/>
                    <a:pt x="54" y="14"/>
                    <a:pt x="54" y="14"/>
                  </a:cubicBezTo>
                  <a:cubicBezTo>
                    <a:pt x="55" y="14"/>
                    <a:pt x="56" y="14"/>
                    <a:pt x="56" y="14"/>
                  </a:cubicBezTo>
                  <a:cubicBezTo>
                    <a:pt x="57" y="15"/>
                    <a:pt x="57" y="15"/>
                    <a:pt x="57" y="16"/>
                  </a:cubicBezTo>
                  <a:cubicBezTo>
                    <a:pt x="39" y="33"/>
                    <a:pt x="39" y="33"/>
                    <a:pt x="39" y="33"/>
                  </a:cubicBezTo>
                  <a:cubicBezTo>
                    <a:pt x="23" y="24"/>
                    <a:pt x="23" y="24"/>
                    <a:pt x="23" y="24"/>
                  </a:cubicBezTo>
                  <a:cubicBezTo>
                    <a:pt x="0" y="36"/>
                    <a:pt x="0" y="36"/>
                    <a:pt x="0" y="36"/>
                  </a:cubicBezTo>
                  <a:cubicBezTo>
                    <a:pt x="0" y="33"/>
                    <a:pt x="1" y="24"/>
                    <a:pt x="4" y="21"/>
                  </a:cubicBezTo>
                  <a:close/>
                  <a:moveTo>
                    <a:pt x="2" y="40"/>
                  </a:moveTo>
                  <a:cubicBezTo>
                    <a:pt x="7" y="49"/>
                    <a:pt x="7" y="49"/>
                    <a:pt x="7" y="49"/>
                  </a:cubicBezTo>
                  <a:cubicBezTo>
                    <a:pt x="23" y="40"/>
                    <a:pt x="23" y="40"/>
                    <a:pt x="23" y="40"/>
                  </a:cubicBezTo>
                  <a:cubicBezTo>
                    <a:pt x="37" y="48"/>
                    <a:pt x="37" y="48"/>
                    <a:pt x="37" y="48"/>
                  </a:cubicBezTo>
                  <a:cubicBezTo>
                    <a:pt x="41" y="50"/>
                    <a:pt x="41" y="50"/>
                    <a:pt x="41" y="50"/>
                  </a:cubicBezTo>
                  <a:cubicBezTo>
                    <a:pt x="44" y="48"/>
                    <a:pt x="44" y="48"/>
                    <a:pt x="44" y="48"/>
                  </a:cubicBezTo>
                  <a:cubicBezTo>
                    <a:pt x="70" y="24"/>
                    <a:pt x="70" y="24"/>
                    <a:pt x="70" y="24"/>
                  </a:cubicBezTo>
                  <a:cubicBezTo>
                    <a:pt x="74" y="28"/>
                    <a:pt x="74" y="28"/>
                    <a:pt x="74" y="28"/>
                  </a:cubicBezTo>
                  <a:cubicBezTo>
                    <a:pt x="80" y="7"/>
                    <a:pt x="80" y="7"/>
                    <a:pt x="80" y="7"/>
                  </a:cubicBezTo>
                  <a:cubicBezTo>
                    <a:pt x="58" y="13"/>
                    <a:pt x="58" y="13"/>
                    <a:pt x="58" y="13"/>
                  </a:cubicBezTo>
                  <a:cubicBezTo>
                    <a:pt x="62" y="17"/>
                    <a:pt x="62" y="17"/>
                    <a:pt x="62" y="17"/>
                  </a:cubicBezTo>
                  <a:cubicBezTo>
                    <a:pt x="39" y="37"/>
                    <a:pt x="39" y="37"/>
                    <a:pt x="39" y="37"/>
                  </a:cubicBezTo>
                  <a:cubicBezTo>
                    <a:pt x="26" y="29"/>
                    <a:pt x="26" y="29"/>
                    <a:pt x="26" y="29"/>
                  </a:cubicBezTo>
                  <a:cubicBezTo>
                    <a:pt x="23" y="28"/>
                    <a:pt x="23" y="28"/>
                    <a:pt x="23" y="28"/>
                  </a:cubicBezTo>
                  <a:cubicBezTo>
                    <a:pt x="20" y="29"/>
                    <a:pt x="20" y="29"/>
                    <a:pt x="20" y="29"/>
                  </a:cubicBezTo>
                  <a:lnTo>
                    <a:pt x="2" y="40"/>
                  </a:lnTo>
                  <a:close/>
                </a:path>
              </a:pathLst>
            </a:custGeom>
            <a:solidFill>
              <a:schemeClr val="bg1"/>
            </a:solidFill>
            <a:ln>
              <a:noFill/>
            </a:ln>
          </p:spPr>
          <p:txBody>
            <a:bodyPr vert="horz" wrap="square" lIns="91412" tIns="45706" rIns="91412" bIns="45706" numCol="1" anchor="t" anchorCtr="0" compatLnSpc="1">
              <a:prstTxWarp prst="textNoShape">
                <a:avLst/>
              </a:prstTxWarp>
            </a:bodyPr>
            <a:lstStyle/>
            <a:p>
              <a:endParaRPr lang="zh-CN" altLang="en-US" sz="1799"/>
            </a:p>
          </p:txBody>
        </p:sp>
        <p:sp>
          <p:nvSpPr>
            <p:cNvPr id="7" name="Freeform 72"/>
            <p:cNvSpPr>
              <a:spLocks noEditPoints="1"/>
            </p:cNvSpPr>
            <p:nvPr/>
          </p:nvSpPr>
          <p:spPr bwMode="auto">
            <a:xfrm>
              <a:off x="4191342" y="3579809"/>
              <a:ext cx="295274" cy="231774"/>
            </a:xfrm>
            <a:custGeom>
              <a:avLst/>
              <a:gdLst>
                <a:gd name="T0" fmla="*/ 33 w 79"/>
                <a:gd name="T1" fmla="*/ 19 h 62"/>
                <a:gd name="T2" fmla="*/ 36 w 79"/>
                <a:gd name="T3" fmla="*/ 16 h 62"/>
                <a:gd name="T4" fmla="*/ 33 w 79"/>
                <a:gd name="T5" fmla="*/ 12 h 62"/>
                <a:gd name="T6" fmla="*/ 33 w 79"/>
                <a:gd name="T7" fmla="*/ 9 h 62"/>
                <a:gd name="T8" fmla="*/ 33 w 79"/>
                <a:gd name="T9" fmla="*/ 9 h 62"/>
                <a:gd name="T10" fmla="*/ 45 w 79"/>
                <a:gd name="T11" fmla="*/ 2 h 62"/>
                <a:gd name="T12" fmla="*/ 47 w 79"/>
                <a:gd name="T13" fmla="*/ 9 h 62"/>
                <a:gd name="T14" fmla="*/ 47 w 79"/>
                <a:gd name="T15" fmla="*/ 9 h 62"/>
                <a:gd name="T16" fmla="*/ 46 w 79"/>
                <a:gd name="T17" fmla="*/ 13 h 62"/>
                <a:gd name="T18" fmla="*/ 46 w 79"/>
                <a:gd name="T19" fmla="*/ 18 h 62"/>
                <a:gd name="T20" fmla="*/ 50 w 79"/>
                <a:gd name="T21" fmla="*/ 19 h 62"/>
                <a:gd name="T22" fmla="*/ 26 w 79"/>
                <a:gd name="T23" fmla="*/ 31 h 62"/>
                <a:gd name="T24" fmla="*/ 31 w 79"/>
                <a:gd name="T25" fmla="*/ 56 h 62"/>
                <a:gd name="T26" fmla="*/ 41 w 79"/>
                <a:gd name="T27" fmla="*/ 44 h 62"/>
                <a:gd name="T28" fmla="*/ 49 w 79"/>
                <a:gd name="T29" fmla="*/ 46 h 62"/>
                <a:gd name="T30" fmla="*/ 52 w 79"/>
                <a:gd name="T31" fmla="*/ 45 h 62"/>
                <a:gd name="T32" fmla="*/ 34 w 79"/>
                <a:gd name="T33" fmla="*/ 53 h 62"/>
                <a:gd name="T34" fmla="*/ 20 w 79"/>
                <a:gd name="T35" fmla="*/ 4 h 62"/>
                <a:gd name="T36" fmla="*/ 11 w 79"/>
                <a:gd name="T37" fmla="*/ 19 h 62"/>
                <a:gd name="T38" fmla="*/ 15 w 79"/>
                <a:gd name="T39" fmla="*/ 25 h 62"/>
                <a:gd name="T40" fmla="*/ 21 w 79"/>
                <a:gd name="T41" fmla="*/ 14 h 62"/>
                <a:gd name="T42" fmla="*/ 30 w 79"/>
                <a:gd name="T43" fmla="*/ 10 h 62"/>
                <a:gd name="T44" fmla="*/ 73 w 79"/>
                <a:gd name="T45" fmla="*/ 15 h 62"/>
                <a:gd name="T46" fmla="*/ 57 w 79"/>
                <a:gd name="T47" fmla="*/ 5 h 62"/>
                <a:gd name="T48" fmla="*/ 52 w 79"/>
                <a:gd name="T49" fmla="*/ 9 h 62"/>
                <a:gd name="T50" fmla="*/ 63 w 79"/>
                <a:gd name="T51" fmla="*/ 15 h 62"/>
                <a:gd name="T52" fmla="*/ 67 w 79"/>
                <a:gd name="T53" fmla="*/ 25 h 62"/>
                <a:gd name="T54" fmla="*/ 18 w 79"/>
                <a:gd name="T55" fmla="*/ 43 h 62"/>
                <a:gd name="T56" fmla="*/ 16 w 79"/>
                <a:gd name="T57" fmla="*/ 49 h 62"/>
                <a:gd name="T58" fmla="*/ 25 w 79"/>
                <a:gd name="T59" fmla="*/ 59 h 62"/>
                <a:gd name="T60" fmla="*/ 2 w 79"/>
                <a:gd name="T61" fmla="*/ 51 h 62"/>
                <a:gd name="T62" fmla="*/ 9 w 79"/>
                <a:gd name="T63" fmla="*/ 47 h 62"/>
                <a:gd name="T64" fmla="*/ 4 w 79"/>
                <a:gd name="T65" fmla="*/ 43 h 62"/>
                <a:gd name="T66" fmla="*/ 18 w 79"/>
                <a:gd name="T67" fmla="*/ 30 h 62"/>
                <a:gd name="T68" fmla="*/ 18 w 79"/>
                <a:gd name="T69" fmla="*/ 43 h 62"/>
                <a:gd name="T70" fmla="*/ 75 w 79"/>
                <a:gd name="T71" fmla="*/ 42 h 62"/>
                <a:gd name="T72" fmla="*/ 60 w 79"/>
                <a:gd name="T73" fmla="*/ 29 h 62"/>
                <a:gd name="T74" fmla="*/ 60 w 79"/>
                <a:gd name="T75" fmla="*/ 42 h 62"/>
                <a:gd name="T76" fmla="*/ 62 w 79"/>
                <a:gd name="T77" fmla="*/ 48 h 62"/>
                <a:gd name="T78" fmla="*/ 54 w 79"/>
                <a:gd name="T79" fmla="*/ 58 h 62"/>
                <a:gd name="T80" fmla="*/ 77 w 79"/>
                <a:gd name="T81" fmla="*/ 50 h 62"/>
                <a:gd name="T82" fmla="*/ 69 w 79"/>
                <a:gd name="T83"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 h="62">
                  <a:moveTo>
                    <a:pt x="30" y="19"/>
                  </a:moveTo>
                  <a:cubicBezTo>
                    <a:pt x="31" y="19"/>
                    <a:pt x="32" y="19"/>
                    <a:pt x="33" y="19"/>
                  </a:cubicBezTo>
                  <a:cubicBezTo>
                    <a:pt x="34" y="19"/>
                    <a:pt x="35" y="19"/>
                    <a:pt x="35" y="18"/>
                  </a:cubicBezTo>
                  <a:cubicBezTo>
                    <a:pt x="36" y="18"/>
                    <a:pt x="36" y="17"/>
                    <a:pt x="36" y="16"/>
                  </a:cubicBezTo>
                  <a:cubicBezTo>
                    <a:pt x="35" y="15"/>
                    <a:pt x="35" y="14"/>
                    <a:pt x="34" y="13"/>
                  </a:cubicBezTo>
                  <a:cubicBezTo>
                    <a:pt x="34" y="13"/>
                    <a:pt x="34" y="12"/>
                    <a:pt x="33" y="12"/>
                  </a:cubicBezTo>
                  <a:cubicBezTo>
                    <a:pt x="33" y="11"/>
                    <a:pt x="33" y="10"/>
                    <a:pt x="33" y="9"/>
                  </a:cubicBezTo>
                  <a:cubicBezTo>
                    <a:pt x="33" y="9"/>
                    <a:pt x="33" y="9"/>
                    <a:pt x="33" y="9"/>
                  </a:cubicBezTo>
                  <a:cubicBezTo>
                    <a:pt x="33" y="9"/>
                    <a:pt x="33" y="9"/>
                    <a:pt x="33" y="9"/>
                  </a:cubicBezTo>
                  <a:cubicBezTo>
                    <a:pt x="33" y="9"/>
                    <a:pt x="33" y="9"/>
                    <a:pt x="33" y="9"/>
                  </a:cubicBezTo>
                  <a:cubicBezTo>
                    <a:pt x="33" y="5"/>
                    <a:pt x="33" y="3"/>
                    <a:pt x="35" y="2"/>
                  </a:cubicBezTo>
                  <a:cubicBezTo>
                    <a:pt x="37" y="0"/>
                    <a:pt x="42" y="0"/>
                    <a:pt x="45" y="2"/>
                  </a:cubicBezTo>
                  <a:cubicBezTo>
                    <a:pt x="47" y="3"/>
                    <a:pt x="47" y="5"/>
                    <a:pt x="47" y="9"/>
                  </a:cubicBezTo>
                  <a:cubicBezTo>
                    <a:pt x="47" y="9"/>
                    <a:pt x="47" y="9"/>
                    <a:pt x="47" y="9"/>
                  </a:cubicBezTo>
                  <a:cubicBezTo>
                    <a:pt x="47" y="9"/>
                    <a:pt x="47" y="9"/>
                    <a:pt x="47" y="9"/>
                  </a:cubicBezTo>
                  <a:cubicBezTo>
                    <a:pt x="47" y="9"/>
                    <a:pt x="47" y="9"/>
                    <a:pt x="47" y="9"/>
                  </a:cubicBezTo>
                  <a:cubicBezTo>
                    <a:pt x="47" y="10"/>
                    <a:pt x="47" y="11"/>
                    <a:pt x="47" y="12"/>
                  </a:cubicBezTo>
                  <a:cubicBezTo>
                    <a:pt x="47" y="12"/>
                    <a:pt x="47" y="13"/>
                    <a:pt x="46" y="13"/>
                  </a:cubicBezTo>
                  <a:cubicBezTo>
                    <a:pt x="46" y="14"/>
                    <a:pt x="45" y="15"/>
                    <a:pt x="45" y="16"/>
                  </a:cubicBezTo>
                  <a:cubicBezTo>
                    <a:pt x="45" y="17"/>
                    <a:pt x="45" y="18"/>
                    <a:pt x="46" y="18"/>
                  </a:cubicBezTo>
                  <a:cubicBezTo>
                    <a:pt x="46" y="19"/>
                    <a:pt x="47" y="19"/>
                    <a:pt x="48" y="19"/>
                  </a:cubicBezTo>
                  <a:cubicBezTo>
                    <a:pt x="48" y="19"/>
                    <a:pt x="49" y="19"/>
                    <a:pt x="50" y="19"/>
                  </a:cubicBezTo>
                  <a:cubicBezTo>
                    <a:pt x="53" y="21"/>
                    <a:pt x="55" y="27"/>
                    <a:pt x="54" y="31"/>
                  </a:cubicBezTo>
                  <a:cubicBezTo>
                    <a:pt x="50" y="34"/>
                    <a:pt x="29" y="34"/>
                    <a:pt x="26" y="31"/>
                  </a:cubicBezTo>
                  <a:cubicBezTo>
                    <a:pt x="26" y="27"/>
                    <a:pt x="27" y="22"/>
                    <a:pt x="30" y="19"/>
                  </a:cubicBezTo>
                  <a:close/>
                  <a:moveTo>
                    <a:pt x="31" y="56"/>
                  </a:moveTo>
                  <a:cubicBezTo>
                    <a:pt x="29" y="44"/>
                    <a:pt x="29" y="44"/>
                    <a:pt x="29" y="44"/>
                  </a:cubicBezTo>
                  <a:cubicBezTo>
                    <a:pt x="41" y="44"/>
                    <a:pt x="41" y="44"/>
                    <a:pt x="41" y="44"/>
                  </a:cubicBezTo>
                  <a:cubicBezTo>
                    <a:pt x="38" y="48"/>
                    <a:pt x="38" y="48"/>
                    <a:pt x="38" y="48"/>
                  </a:cubicBezTo>
                  <a:cubicBezTo>
                    <a:pt x="41" y="50"/>
                    <a:pt x="46" y="49"/>
                    <a:pt x="49" y="46"/>
                  </a:cubicBezTo>
                  <a:cubicBezTo>
                    <a:pt x="49" y="45"/>
                    <a:pt x="50" y="45"/>
                    <a:pt x="50" y="44"/>
                  </a:cubicBezTo>
                  <a:cubicBezTo>
                    <a:pt x="52" y="45"/>
                    <a:pt x="52" y="45"/>
                    <a:pt x="52" y="45"/>
                  </a:cubicBezTo>
                  <a:cubicBezTo>
                    <a:pt x="51" y="47"/>
                    <a:pt x="51" y="49"/>
                    <a:pt x="49" y="51"/>
                  </a:cubicBezTo>
                  <a:cubicBezTo>
                    <a:pt x="45" y="55"/>
                    <a:pt x="39" y="56"/>
                    <a:pt x="34" y="53"/>
                  </a:cubicBezTo>
                  <a:cubicBezTo>
                    <a:pt x="31" y="56"/>
                    <a:pt x="31" y="56"/>
                    <a:pt x="31" y="56"/>
                  </a:cubicBezTo>
                  <a:close/>
                  <a:moveTo>
                    <a:pt x="20" y="4"/>
                  </a:moveTo>
                  <a:cubicBezTo>
                    <a:pt x="20" y="7"/>
                    <a:pt x="20" y="7"/>
                    <a:pt x="20" y="7"/>
                  </a:cubicBezTo>
                  <a:cubicBezTo>
                    <a:pt x="15" y="8"/>
                    <a:pt x="10" y="14"/>
                    <a:pt x="11" y="19"/>
                  </a:cubicBezTo>
                  <a:cubicBezTo>
                    <a:pt x="11" y="22"/>
                    <a:pt x="12" y="24"/>
                    <a:pt x="13" y="26"/>
                  </a:cubicBezTo>
                  <a:cubicBezTo>
                    <a:pt x="15" y="25"/>
                    <a:pt x="15" y="25"/>
                    <a:pt x="15" y="25"/>
                  </a:cubicBezTo>
                  <a:cubicBezTo>
                    <a:pt x="14" y="24"/>
                    <a:pt x="14" y="23"/>
                    <a:pt x="14" y="22"/>
                  </a:cubicBezTo>
                  <a:cubicBezTo>
                    <a:pt x="14" y="18"/>
                    <a:pt x="17" y="15"/>
                    <a:pt x="21" y="14"/>
                  </a:cubicBezTo>
                  <a:cubicBezTo>
                    <a:pt x="21" y="18"/>
                    <a:pt x="21" y="18"/>
                    <a:pt x="21" y="18"/>
                  </a:cubicBezTo>
                  <a:cubicBezTo>
                    <a:pt x="30" y="10"/>
                    <a:pt x="30" y="10"/>
                    <a:pt x="30" y="10"/>
                  </a:cubicBezTo>
                  <a:cubicBezTo>
                    <a:pt x="20" y="4"/>
                    <a:pt x="20" y="4"/>
                    <a:pt x="20" y="4"/>
                  </a:cubicBezTo>
                  <a:close/>
                  <a:moveTo>
                    <a:pt x="73" y="15"/>
                  </a:moveTo>
                  <a:cubicBezTo>
                    <a:pt x="69" y="15"/>
                    <a:pt x="69" y="15"/>
                    <a:pt x="69" y="15"/>
                  </a:cubicBezTo>
                  <a:cubicBezTo>
                    <a:pt x="68" y="9"/>
                    <a:pt x="63" y="5"/>
                    <a:pt x="57" y="5"/>
                  </a:cubicBezTo>
                  <a:cubicBezTo>
                    <a:pt x="55" y="6"/>
                    <a:pt x="53" y="6"/>
                    <a:pt x="51" y="8"/>
                  </a:cubicBezTo>
                  <a:cubicBezTo>
                    <a:pt x="52" y="9"/>
                    <a:pt x="52" y="9"/>
                    <a:pt x="52" y="9"/>
                  </a:cubicBezTo>
                  <a:cubicBezTo>
                    <a:pt x="52" y="9"/>
                    <a:pt x="53" y="9"/>
                    <a:pt x="54" y="9"/>
                  </a:cubicBezTo>
                  <a:cubicBezTo>
                    <a:pt x="58" y="9"/>
                    <a:pt x="62" y="11"/>
                    <a:pt x="63" y="15"/>
                  </a:cubicBezTo>
                  <a:cubicBezTo>
                    <a:pt x="58" y="16"/>
                    <a:pt x="58" y="16"/>
                    <a:pt x="58" y="16"/>
                  </a:cubicBezTo>
                  <a:cubicBezTo>
                    <a:pt x="67" y="25"/>
                    <a:pt x="67" y="25"/>
                    <a:pt x="67" y="25"/>
                  </a:cubicBezTo>
                  <a:cubicBezTo>
                    <a:pt x="73" y="15"/>
                    <a:pt x="73" y="15"/>
                    <a:pt x="73" y="15"/>
                  </a:cubicBezTo>
                  <a:close/>
                  <a:moveTo>
                    <a:pt x="18" y="43"/>
                  </a:moveTo>
                  <a:cubicBezTo>
                    <a:pt x="18" y="45"/>
                    <a:pt x="17" y="46"/>
                    <a:pt x="15" y="47"/>
                  </a:cubicBezTo>
                  <a:cubicBezTo>
                    <a:pt x="16" y="48"/>
                    <a:pt x="16" y="49"/>
                    <a:pt x="16" y="49"/>
                  </a:cubicBezTo>
                  <a:cubicBezTo>
                    <a:pt x="17" y="49"/>
                    <a:pt x="23" y="50"/>
                    <a:pt x="23" y="51"/>
                  </a:cubicBezTo>
                  <a:cubicBezTo>
                    <a:pt x="25" y="53"/>
                    <a:pt x="25" y="57"/>
                    <a:pt x="25" y="59"/>
                  </a:cubicBezTo>
                  <a:cubicBezTo>
                    <a:pt x="19" y="62"/>
                    <a:pt x="6" y="62"/>
                    <a:pt x="0" y="59"/>
                  </a:cubicBezTo>
                  <a:cubicBezTo>
                    <a:pt x="0" y="57"/>
                    <a:pt x="0" y="53"/>
                    <a:pt x="2" y="51"/>
                  </a:cubicBezTo>
                  <a:cubicBezTo>
                    <a:pt x="2" y="50"/>
                    <a:pt x="8" y="49"/>
                    <a:pt x="9" y="49"/>
                  </a:cubicBezTo>
                  <a:cubicBezTo>
                    <a:pt x="9" y="48"/>
                    <a:pt x="9" y="48"/>
                    <a:pt x="9" y="47"/>
                  </a:cubicBezTo>
                  <a:cubicBezTo>
                    <a:pt x="8" y="46"/>
                    <a:pt x="7" y="45"/>
                    <a:pt x="7" y="43"/>
                  </a:cubicBezTo>
                  <a:cubicBezTo>
                    <a:pt x="6" y="43"/>
                    <a:pt x="4" y="43"/>
                    <a:pt x="4" y="43"/>
                  </a:cubicBezTo>
                  <a:cubicBezTo>
                    <a:pt x="3" y="39"/>
                    <a:pt x="4" y="32"/>
                    <a:pt x="6" y="30"/>
                  </a:cubicBezTo>
                  <a:cubicBezTo>
                    <a:pt x="9" y="28"/>
                    <a:pt x="16" y="28"/>
                    <a:pt x="18" y="30"/>
                  </a:cubicBezTo>
                  <a:cubicBezTo>
                    <a:pt x="20" y="32"/>
                    <a:pt x="22" y="39"/>
                    <a:pt x="21" y="43"/>
                  </a:cubicBezTo>
                  <a:cubicBezTo>
                    <a:pt x="21" y="43"/>
                    <a:pt x="19" y="43"/>
                    <a:pt x="18" y="43"/>
                  </a:cubicBezTo>
                  <a:close/>
                  <a:moveTo>
                    <a:pt x="72" y="42"/>
                  </a:moveTo>
                  <a:cubicBezTo>
                    <a:pt x="72" y="42"/>
                    <a:pt x="74" y="42"/>
                    <a:pt x="75" y="42"/>
                  </a:cubicBezTo>
                  <a:cubicBezTo>
                    <a:pt x="75" y="38"/>
                    <a:pt x="74" y="31"/>
                    <a:pt x="72" y="29"/>
                  </a:cubicBezTo>
                  <a:cubicBezTo>
                    <a:pt x="69" y="27"/>
                    <a:pt x="62" y="27"/>
                    <a:pt x="60" y="29"/>
                  </a:cubicBezTo>
                  <a:cubicBezTo>
                    <a:pt x="58" y="31"/>
                    <a:pt x="57" y="38"/>
                    <a:pt x="57" y="42"/>
                  </a:cubicBezTo>
                  <a:cubicBezTo>
                    <a:pt x="58" y="42"/>
                    <a:pt x="59" y="42"/>
                    <a:pt x="60" y="42"/>
                  </a:cubicBezTo>
                  <a:cubicBezTo>
                    <a:pt x="61" y="44"/>
                    <a:pt x="61" y="45"/>
                    <a:pt x="63" y="46"/>
                  </a:cubicBezTo>
                  <a:cubicBezTo>
                    <a:pt x="63" y="47"/>
                    <a:pt x="62" y="48"/>
                    <a:pt x="62" y="48"/>
                  </a:cubicBezTo>
                  <a:cubicBezTo>
                    <a:pt x="61" y="48"/>
                    <a:pt x="56" y="49"/>
                    <a:pt x="55" y="50"/>
                  </a:cubicBezTo>
                  <a:cubicBezTo>
                    <a:pt x="53" y="52"/>
                    <a:pt x="53" y="56"/>
                    <a:pt x="54" y="58"/>
                  </a:cubicBezTo>
                  <a:cubicBezTo>
                    <a:pt x="59" y="61"/>
                    <a:pt x="72" y="61"/>
                    <a:pt x="78" y="58"/>
                  </a:cubicBezTo>
                  <a:cubicBezTo>
                    <a:pt x="79" y="56"/>
                    <a:pt x="78" y="52"/>
                    <a:pt x="77" y="50"/>
                  </a:cubicBezTo>
                  <a:cubicBezTo>
                    <a:pt x="76" y="49"/>
                    <a:pt x="71" y="48"/>
                    <a:pt x="70" y="48"/>
                  </a:cubicBezTo>
                  <a:cubicBezTo>
                    <a:pt x="70" y="48"/>
                    <a:pt x="69" y="47"/>
                    <a:pt x="69" y="46"/>
                  </a:cubicBezTo>
                  <a:cubicBezTo>
                    <a:pt x="70" y="45"/>
                    <a:pt x="71" y="44"/>
                    <a:pt x="72" y="42"/>
                  </a:cubicBezTo>
                  <a:close/>
                </a:path>
              </a:pathLst>
            </a:custGeom>
            <a:solidFill>
              <a:schemeClr val="bg1"/>
            </a:solidFill>
            <a:ln>
              <a:noFill/>
            </a:ln>
          </p:spPr>
          <p:txBody>
            <a:bodyPr vert="horz" wrap="square" lIns="91412" tIns="45706" rIns="91412" bIns="45706" numCol="1" anchor="t" anchorCtr="0" compatLnSpc="1">
              <a:prstTxWarp prst="textNoShape">
                <a:avLst/>
              </a:prstTxWarp>
            </a:bodyPr>
            <a:lstStyle/>
            <a:p>
              <a:endParaRPr lang="zh-CN" altLang="en-US" sz="1799"/>
            </a:p>
          </p:txBody>
        </p:sp>
        <p:sp>
          <p:nvSpPr>
            <p:cNvPr id="8" name="Freeform 77"/>
            <p:cNvSpPr>
              <a:spLocks noEditPoints="1"/>
            </p:cNvSpPr>
            <p:nvPr/>
          </p:nvSpPr>
          <p:spPr bwMode="auto">
            <a:xfrm>
              <a:off x="4830026" y="3544885"/>
              <a:ext cx="244476" cy="266699"/>
            </a:xfrm>
            <a:custGeom>
              <a:avLst/>
              <a:gdLst>
                <a:gd name="T0" fmla="*/ 62 w 65"/>
                <a:gd name="T1" fmla="*/ 45 h 71"/>
                <a:gd name="T2" fmla="*/ 64 w 65"/>
                <a:gd name="T3" fmla="*/ 41 h 71"/>
                <a:gd name="T4" fmla="*/ 62 w 65"/>
                <a:gd name="T5" fmla="*/ 36 h 71"/>
                <a:gd name="T6" fmla="*/ 53 w 65"/>
                <a:gd name="T7" fmla="*/ 32 h 71"/>
                <a:gd name="T8" fmla="*/ 48 w 65"/>
                <a:gd name="T9" fmla="*/ 33 h 71"/>
                <a:gd name="T10" fmla="*/ 46 w 65"/>
                <a:gd name="T11" fmla="*/ 37 h 71"/>
                <a:gd name="T12" fmla="*/ 62 w 65"/>
                <a:gd name="T13" fmla="*/ 45 h 71"/>
                <a:gd name="T14" fmla="*/ 3 w 65"/>
                <a:gd name="T15" fmla="*/ 42 h 71"/>
                <a:gd name="T16" fmla="*/ 17 w 65"/>
                <a:gd name="T17" fmla="*/ 37 h 71"/>
                <a:gd name="T18" fmla="*/ 20 w 65"/>
                <a:gd name="T19" fmla="*/ 34 h 71"/>
                <a:gd name="T20" fmla="*/ 28 w 65"/>
                <a:gd name="T21" fmla="*/ 49 h 71"/>
                <a:gd name="T22" fmla="*/ 34 w 65"/>
                <a:gd name="T23" fmla="*/ 34 h 71"/>
                <a:gd name="T24" fmla="*/ 38 w 65"/>
                <a:gd name="T25" fmla="*/ 37 h 71"/>
                <a:gd name="T26" fmla="*/ 40 w 65"/>
                <a:gd name="T27" fmla="*/ 38 h 71"/>
                <a:gd name="T28" fmla="*/ 40 w 65"/>
                <a:gd name="T29" fmla="*/ 39 h 71"/>
                <a:gd name="T30" fmla="*/ 32 w 65"/>
                <a:gd name="T31" fmla="*/ 55 h 71"/>
                <a:gd name="T32" fmla="*/ 33 w 65"/>
                <a:gd name="T33" fmla="*/ 64 h 71"/>
                <a:gd name="T34" fmla="*/ 0 w 65"/>
                <a:gd name="T35" fmla="*/ 64 h 71"/>
                <a:gd name="T36" fmla="*/ 3 w 65"/>
                <a:gd name="T37" fmla="*/ 42 h 71"/>
                <a:gd name="T38" fmla="*/ 17 w 65"/>
                <a:gd name="T39" fmla="*/ 24 h 71"/>
                <a:gd name="T40" fmla="*/ 18 w 65"/>
                <a:gd name="T41" fmla="*/ 12 h 71"/>
                <a:gd name="T42" fmla="*/ 37 w 65"/>
                <a:gd name="T43" fmla="*/ 12 h 71"/>
                <a:gd name="T44" fmla="*/ 38 w 65"/>
                <a:gd name="T45" fmla="*/ 24 h 71"/>
                <a:gd name="T46" fmla="*/ 41 w 65"/>
                <a:gd name="T47" fmla="*/ 20 h 71"/>
                <a:gd name="T48" fmla="*/ 40 w 65"/>
                <a:gd name="T49" fmla="*/ 6 h 71"/>
                <a:gd name="T50" fmla="*/ 16 w 65"/>
                <a:gd name="T51" fmla="*/ 5 h 71"/>
                <a:gd name="T52" fmla="*/ 14 w 65"/>
                <a:gd name="T53" fmla="*/ 21 h 71"/>
                <a:gd name="T54" fmla="*/ 17 w 65"/>
                <a:gd name="T55" fmla="*/ 24 h 71"/>
                <a:gd name="T56" fmla="*/ 50 w 65"/>
                <a:gd name="T57" fmla="*/ 40 h 71"/>
                <a:gd name="T58" fmla="*/ 57 w 65"/>
                <a:gd name="T59" fmla="*/ 44 h 71"/>
                <a:gd name="T60" fmla="*/ 61 w 65"/>
                <a:gd name="T61" fmla="*/ 46 h 71"/>
                <a:gd name="T62" fmla="*/ 53 w 65"/>
                <a:gd name="T63" fmla="*/ 63 h 71"/>
                <a:gd name="T64" fmla="*/ 49 w 65"/>
                <a:gd name="T65" fmla="*/ 60 h 71"/>
                <a:gd name="T66" fmla="*/ 42 w 65"/>
                <a:gd name="T67" fmla="*/ 57 h 71"/>
                <a:gd name="T68" fmla="*/ 47 w 65"/>
                <a:gd name="T69" fmla="*/ 47 h 71"/>
                <a:gd name="T70" fmla="*/ 46 w 65"/>
                <a:gd name="T71" fmla="*/ 46 h 71"/>
                <a:gd name="T72" fmla="*/ 41 w 65"/>
                <a:gd name="T73" fmla="*/ 57 h 71"/>
                <a:gd name="T74" fmla="*/ 37 w 65"/>
                <a:gd name="T75" fmla="*/ 55 h 71"/>
                <a:gd name="T76" fmla="*/ 45 w 65"/>
                <a:gd name="T77" fmla="*/ 38 h 71"/>
                <a:gd name="T78" fmla="*/ 50 w 65"/>
                <a:gd name="T79" fmla="*/ 40 h 71"/>
                <a:gd name="T80" fmla="*/ 38 w 65"/>
                <a:gd name="T81" fmla="*/ 63 h 71"/>
                <a:gd name="T82" fmla="*/ 38 w 65"/>
                <a:gd name="T83" fmla="*/ 70 h 71"/>
                <a:gd name="T84" fmla="*/ 41 w 65"/>
                <a:gd name="T85" fmla="*/ 71 h 71"/>
                <a:gd name="T86" fmla="*/ 47 w 65"/>
                <a:gd name="T87" fmla="*/ 68 h 71"/>
                <a:gd name="T88" fmla="*/ 38 w 65"/>
                <a:gd name="T89"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 h="71">
                  <a:moveTo>
                    <a:pt x="62" y="45"/>
                  </a:moveTo>
                  <a:cubicBezTo>
                    <a:pt x="64" y="41"/>
                    <a:pt x="64" y="41"/>
                    <a:pt x="64" y="41"/>
                  </a:cubicBezTo>
                  <a:cubicBezTo>
                    <a:pt x="65" y="39"/>
                    <a:pt x="64" y="37"/>
                    <a:pt x="62" y="36"/>
                  </a:cubicBezTo>
                  <a:cubicBezTo>
                    <a:pt x="53" y="32"/>
                    <a:pt x="53" y="32"/>
                    <a:pt x="53" y="32"/>
                  </a:cubicBezTo>
                  <a:cubicBezTo>
                    <a:pt x="51" y="31"/>
                    <a:pt x="49" y="31"/>
                    <a:pt x="48" y="33"/>
                  </a:cubicBezTo>
                  <a:cubicBezTo>
                    <a:pt x="46" y="37"/>
                    <a:pt x="46" y="37"/>
                    <a:pt x="46" y="37"/>
                  </a:cubicBezTo>
                  <a:cubicBezTo>
                    <a:pt x="62" y="45"/>
                    <a:pt x="62" y="45"/>
                    <a:pt x="62" y="45"/>
                  </a:cubicBezTo>
                  <a:close/>
                  <a:moveTo>
                    <a:pt x="3" y="42"/>
                  </a:moveTo>
                  <a:cubicBezTo>
                    <a:pt x="7" y="41"/>
                    <a:pt x="12" y="39"/>
                    <a:pt x="17" y="37"/>
                  </a:cubicBezTo>
                  <a:cubicBezTo>
                    <a:pt x="18" y="36"/>
                    <a:pt x="19" y="35"/>
                    <a:pt x="20" y="34"/>
                  </a:cubicBezTo>
                  <a:cubicBezTo>
                    <a:pt x="28" y="49"/>
                    <a:pt x="28" y="49"/>
                    <a:pt x="28" y="49"/>
                  </a:cubicBezTo>
                  <a:cubicBezTo>
                    <a:pt x="34" y="34"/>
                    <a:pt x="34" y="34"/>
                    <a:pt x="34" y="34"/>
                  </a:cubicBezTo>
                  <a:cubicBezTo>
                    <a:pt x="35" y="35"/>
                    <a:pt x="37" y="36"/>
                    <a:pt x="38" y="37"/>
                  </a:cubicBezTo>
                  <a:cubicBezTo>
                    <a:pt x="40" y="38"/>
                    <a:pt x="40" y="38"/>
                    <a:pt x="40" y="38"/>
                  </a:cubicBezTo>
                  <a:cubicBezTo>
                    <a:pt x="40" y="39"/>
                    <a:pt x="40" y="39"/>
                    <a:pt x="40" y="39"/>
                  </a:cubicBezTo>
                  <a:cubicBezTo>
                    <a:pt x="37" y="44"/>
                    <a:pt x="34" y="49"/>
                    <a:pt x="32" y="55"/>
                  </a:cubicBezTo>
                  <a:cubicBezTo>
                    <a:pt x="33" y="64"/>
                    <a:pt x="33" y="64"/>
                    <a:pt x="33" y="64"/>
                  </a:cubicBezTo>
                  <a:cubicBezTo>
                    <a:pt x="0" y="64"/>
                    <a:pt x="0" y="64"/>
                    <a:pt x="0" y="64"/>
                  </a:cubicBezTo>
                  <a:cubicBezTo>
                    <a:pt x="0" y="53"/>
                    <a:pt x="1" y="46"/>
                    <a:pt x="3" y="42"/>
                  </a:cubicBezTo>
                  <a:close/>
                  <a:moveTo>
                    <a:pt x="17" y="24"/>
                  </a:moveTo>
                  <a:cubicBezTo>
                    <a:pt x="17" y="20"/>
                    <a:pt x="17" y="16"/>
                    <a:pt x="18" y="12"/>
                  </a:cubicBezTo>
                  <a:cubicBezTo>
                    <a:pt x="23" y="9"/>
                    <a:pt x="29" y="14"/>
                    <a:pt x="37" y="12"/>
                  </a:cubicBezTo>
                  <a:cubicBezTo>
                    <a:pt x="38" y="16"/>
                    <a:pt x="38" y="19"/>
                    <a:pt x="38" y="24"/>
                  </a:cubicBezTo>
                  <a:cubicBezTo>
                    <a:pt x="38" y="24"/>
                    <a:pt x="41" y="22"/>
                    <a:pt x="41" y="20"/>
                  </a:cubicBezTo>
                  <a:cubicBezTo>
                    <a:pt x="42" y="17"/>
                    <a:pt x="41" y="8"/>
                    <a:pt x="40" y="6"/>
                  </a:cubicBezTo>
                  <a:cubicBezTo>
                    <a:pt x="36" y="0"/>
                    <a:pt x="20" y="0"/>
                    <a:pt x="16" y="5"/>
                  </a:cubicBezTo>
                  <a:cubicBezTo>
                    <a:pt x="14" y="7"/>
                    <a:pt x="13" y="20"/>
                    <a:pt x="14" y="21"/>
                  </a:cubicBezTo>
                  <a:cubicBezTo>
                    <a:pt x="16" y="23"/>
                    <a:pt x="17" y="24"/>
                    <a:pt x="17" y="24"/>
                  </a:cubicBezTo>
                  <a:close/>
                  <a:moveTo>
                    <a:pt x="50" y="40"/>
                  </a:moveTo>
                  <a:cubicBezTo>
                    <a:pt x="57" y="44"/>
                    <a:pt x="57" y="44"/>
                    <a:pt x="57" y="44"/>
                  </a:cubicBezTo>
                  <a:cubicBezTo>
                    <a:pt x="61" y="46"/>
                    <a:pt x="61" y="46"/>
                    <a:pt x="61" y="46"/>
                  </a:cubicBezTo>
                  <a:cubicBezTo>
                    <a:pt x="53" y="63"/>
                    <a:pt x="53" y="63"/>
                    <a:pt x="53" y="63"/>
                  </a:cubicBezTo>
                  <a:cubicBezTo>
                    <a:pt x="51" y="64"/>
                    <a:pt x="49" y="63"/>
                    <a:pt x="49" y="60"/>
                  </a:cubicBezTo>
                  <a:cubicBezTo>
                    <a:pt x="46" y="61"/>
                    <a:pt x="43" y="60"/>
                    <a:pt x="42" y="57"/>
                  </a:cubicBezTo>
                  <a:cubicBezTo>
                    <a:pt x="47" y="47"/>
                    <a:pt x="47" y="47"/>
                    <a:pt x="47" y="47"/>
                  </a:cubicBezTo>
                  <a:cubicBezTo>
                    <a:pt x="46" y="46"/>
                    <a:pt x="46" y="46"/>
                    <a:pt x="46" y="46"/>
                  </a:cubicBezTo>
                  <a:cubicBezTo>
                    <a:pt x="41" y="57"/>
                    <a:pt x="41" y="57"/>
                    <a:pt x="41" y="57"/>
                  </a:cubicBezTo>
                  <a:cubicBezTo>
                    <a:pt x="38" y="58"/>
                    <a:pt x="38" y="57"/>
                    <a:pt x="37" y="55"/>
                  </a:cubicBezTo>
                  <a:cubicBezTo>
                    <a:pt x="40" y="49"/>
                    <a:pt x="43" y="44"/>
                    <a:pt x="45" y="38"/>
                  </a:cubicBezTo>
                  <a:cubicBezTo>
                    <a:pt x="50" y="40"/>
                    <a:pt x="50" y="40"/>
                    <a:pt x="50" y="40"/>
                  </a:cubicBezTo>
                  <a:close/>
                  <a:moveTo>
                    <a:pt x="38" y="63"/>
                  </a:moveTo>
                  <a:cubicBezTo>
                    <a:pt x="38" y="70"/>
                    <a:pt x="38" y="70"/>
                    <a:pt x="38" y="70"/>
                  </a:cubicBezTo>
                  <a:cubicBezTo>
                    <a:pt x="41" y="71"/>
                    <a:pt x="41" y="71"/>
                    <a:pt x="41" y="71"/>
                  </a:cubicBezTo>
                  <a:cubicBezTo>
                    <a:pt x="47" y="68"/>
                    <a:pt x="47" y="68"/>
                    <a:pt x="47" y="68"/>
                  </a:cubicBezTo>
                  <a:lnTo>
                    <a:pt x="38" y="63"/>
                  </a:lnTo>
                  <a:close/>
                </a:path>
              </a:pathLst>
            </a:custGeom>
            <a:solidFill>
              <a:schemeClr val="bg1"/>
            </a:solidFill>
            <a:ln>
              <a:noFill/>
            </a:ln>
          </p:spPr>
          <p:txBody>
            <a:bodyPr vert="horz" wrap="square" lIns="91412" tIns="45706" rIns="91412" bIns="45706" numCol="1" anchor="t" anchorCtr="0" compatLnSpc="1">
              <a:prstTxWarp prst="textNoShape">
                <a:avLst/>
              </a:prstTxWarp>
            </a:bodyPr>
            <a:lstStyle/>
            <a:p>
              <a:endParaRPr lang="zh-CN" altLang="en-US" sz="1799"/>
            </a:p>
          </p:txBody>
        </p:sp>
        <p:sp>
          <p:nvSpPr>
            <p:cNvPr id="9" name="Freeform 82"/>
            <p:cNvSpPr>
              <a:spLocks noEditPoints="1"/>
            </p:cNvSpPr>
            <p:nvPr/>
          </p:nvSpPr>
          <p:spPr bwMode="auto">
            <a:xfrm>
              <a:off x="3890963" y="3068638"/>
              <a:ext cx="303212" cy="288925"/>
            </a:xfrm>
            <a:custGeom>
              <a:avLst/>
              <a:gdLst>
                <a:gd name="T0" fmla="*/ 31 w 81"/>
                <a:gd name="T1" fmla="*/ 56 h 77"/>
                <a:gd name="T2" fmla="*/ 24 w 81"/>
                <a:gd name="T3" fmla="*/ 71 h 77"/>
                <a:gd name="T4" fmla="*/ 27 w 81"/>
                <a:gd name="T5" fmla="*/ 52 h 77"/>
                <a:gd name="T6" fmla="*/ 76 w 81"/>
                <a:gd name="T7" fmla="*/ 0 h 77"/>
                <a:gd name="T8" fmla="*/ 81 w 81"/>
                <a:gd name="T9" fmla="*/ 35 h 77"/>
                <a:gd name="T10" fmla="*/ 79 w 81"/>
                <a:gd name="T11" fmla="*/ 39 h 77"/>
                <a:gd name="T12" fmla="*/ 47 w 81"/>
                <a:gd name="T13" fmla="*/ 47 h 77"/>
                <a:gd name="T14" fmla="*/ 46 w 81"/>
                <a:gd name="T15" fmla="*/ 41 h 77"/>
                <a:gd name="T16" fmla="*/ 60 w 81"/>
                <a:gd name="T17" fmla="*/ 33 h 77"/>
                <a:gd name="T18" fmla="*/ 76 w 81"/>
                <a:gd name="T19" fmla="*/ 38 h 77"/>
                <a:gd name="T20" fmla="*/ 78 w 81"/>
                <a:gd name="T21" fmla="*/ 35 h 77"/>
                <a:gd name="T22" fmla="*/ 76 w 81"/>
                <a:gd name="T23" fmla="*/ 3 h 77"/>
                <a:gd name="T24" fmla="*/ 25 w 81"/>
                <a:gd name="T25" fmla="*/ 6 h 77"/>
                <a:gd name="T26" fmla="*/ 23 w 81"/>
                <a:gd name="T27" fmla="*/ 6 h 77"/>
                <a:gd name="T28" fmla="*/ 28 w 81"/>
                <a:gd name="T29" fmla="*/ 0 h 77"/>
                <a:gd name="T30" fmla="*/ 73 w 81"/>
                <a:gd name="T31" fmla="*/ 25 h 77"/>
                <a:gd name="T32" fmla="*/ 50 w 81"/>
                <a:gd name="T33" fmla="*/ 23 h 77"/>
                <a:gd name="T34" fmla="*/ 60 w 81"/>
                <a:gd name="T35" fmla="*/ 23 h 77"/>
                <a:gd name="T36" fmla="*/ 67 w 81"/>
                <a:gd name="T37" fmla="*/ 18 h 77"/>
                <a:gd name="T38" fmla="*/ 67 w 81"/>
                <a:gd name="T39" fmla="*/ 16 h 77"/>
                <a:gd name="T40" fmla="*/ 65 w 81"/>
                <a:gd name="T41" fmla="*/ 18 h 77"/>
                <a:gd name="T42" fmla="*/ 56 w 81"/>
                <a:gd name="T43" fmla="*/ 16 h 77"/>
                <a:gd name="T44" fmla="*/ 61 w 81"/>
                <a:gd name="T45" fmla="*/ 16 h 77"/>
                <a:gd name="T46" fmla="*/ 50 w 81"/>
                <a:gd name="T47" fmla="*/ 18 h 77"/>
                <a:gd name="T48" fmla="*/ 50 w 81"/>
                <a:gd name="T49" fmla="*/ 16 h 77"/>
                <a:gd name="T50" fmla="*/ 73 w 81"/>
                <a:gd name="T51" fmla="*/ 12 h 77"/>
                <a:gd name="T52" fmla="*/ 45 w 81"/>
                <a:gd name="T53" fmla="*/ 27 h 77"/>
                <a:gd name="T54" fmla="*/ 13 w 81"/>
                <a:gd name="T55" fmla="*/ 27 h 77"/>
                <a:gd name="T56" fmla="*/ 11 w 81"/>
                <a:gd name="T57" fmla="*/ 29 h 77"/>
                <a:gd name="T58" fmla="*/ 20 w 81"/>
                <a:gd name="T59" fmla="*/ 47 h 77"/>
                <a:gd name="T60" fmla="*/ 29 w 81"/>
                <a:gd name="T61" fmla="*/ 51 h 77"/>
                <a:gd name="T62" fmla="*/ 45 w 81"/>
                <a:gd name="T63" fmla="*/ 34 h 77"/>
                <a:gd name="T64" fmla="*/ 45 w 81"/>
                <a:gd name="T65" fmla="*/ 28 h 77"/>
                <a:gd name="T66" fmla="*/ 15 w 81"/>
                <a:gd name="T67" fmla="*/ 33 h 77"/>
                <a:gd name="T68" fmla="*/ 17 w 81"/>
                <a:gd name="T69" fmla="*/ 35 h 77"/>
                <a:gd name="T70" fmla="*/ 35 w 81"/>
                <a:gd name="T71" fmla="*/ 44 h 77"/>
                <a:gd name="T72" fmla="*/ 41 w 81"/>
                <a:gd name="T73" fmla="*/ 34 h 77"/>
                <a:gd name="T74" fmla="*/ 41 w 81"/>
                <a:gd name="T75" fmla="*/ 31 h 77"/>
                <a:gd name="T76" fmla="*/ 40 w 81"/>
                <a:gd name="T77" fmla="*/ 28 h 77"/>
                <a:gd name="T78" fmla="*/ 35 w 81"/>
                <a:gd name="T79" fmla="*/ 26 h 77"/>
                <a:gd name="T80" fmla="*/ 33 w 81"/>
                <a:gd name="T81" fmla="*/ 27 h 77"/>
                <a:gd name="T82" fmla="*/ 33 w 81"/>
                <a:gd name="T83" fmla="*/ 24 h 77"/>
                <a:gd name="T84" fmla="*/ 17 w 81"/>
                <a:gd name="T85" fmla="*/ 30 h 77"/>
                <a:gd name="T86" fmla="*/ 17 w 81"/>
                <a:gd name="T87" fmla="*/ 30 h 77"/>
                <a:gd name="T88" fmla="*/ 8 w 81"/>
                <a:gd name="T89" fmla="*/ 51 h 77"/>
                <a:gd name="T90" fmla="*/ 0 w 81"/>
                <a:gd name="T91" fmla="*/ 76 h 77"/>
                <a:gd name="T92" fmla="*/ 56 w 81"/>
                <a:gd name="T93" fmla="*/ 77 h 77"/>
                <a:gd name="T94" fmla="*/ 56 w 81"/>
                <a:gd name="T95" fmla="*/ 62 h 77"/>
                <a:gd name="T96" fmla="*/ 48 w 81"/>
                <a:gd name="T97" fmla="*/ 51 h 77"/>
                <a:gd name="T98" fmla="*/ 48 w 81"/>
                <a:gd name="T99" fmla="*/ 54 h 77"/>
                <a:gd name="T100" fmla="*/ 3 w 81"/>
                <a:gd name="T101" fmla="*/ 74 h 77"/>
                <a:gd name="T102" fmla="*/ 17 w 81"/>
                <a:gd name="T103"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 h="77">
                  <a:moveTo>
                    <a:pt x="32" y="52"/>
                  </a:moveTo>
                  <a:cubicBezTo>
                    <a:pt x="32" y="54"/>
                    <a:pt x="32" y="54"/>
                    <a:pt x="32" y="54"/>
                  </a:cubicBezTo>
                  <a:cubicBezTo>
                    <a:pt x="31" y="56"/>
                    <a:pt x="31" y="56"/>
                    <a:pt x="31" y="56"/>
                  </a:cubicBezTo>
                  <a:cubicBezTo>
                    <a:pt x="34" y="71"/>
                    <a:pt x="34" y="71"/>
                    <a:pt x="34" y="71"/>
                  </a:cubicBezTo>
                  <a:cubicBezTo>
                    <a:pt x="29" y="74"/>
                    <a:pt x="29" y="74"/>
                    <a:pt x="29" y="74"/>
                  </a:cubicBezTo>
                  <a:cubicBezTo>
                    <a:pt x="24" y="71"/>
                    <a:pt x="24" y="71"/>
                    <a:pt x="24" y="71"/>
                  </a:cubicBezTo>
                  <a:cubicBezTo>
                    <a:pt x="28" y="56"/>
                    <a:pt x="28" y="56"/>
                    <a:pt x="28" y="56"/>
                  </a:cubicBezTo>
                  <a:cubicBezTo>
                    <a:pt x="27" y="54"/>
                    <a:pt x="27" y="54"/>
                    <a:pt x="27" y="54"/>
                  </a:cubicBezTo>
                  <a:cubicBezTo>
                    <a:pt x="27" y="52"/>
                    <a:pt x="27" y="52"/>
                    <a:pt x="27" y="52"/>
                  </a:cubicBezTo>
                  <a:cubicBezTo>
                    <a:pt x="29" y="52"/>
                    <a:pt x="29" y="52"/>
                    <a:pt x="32" y="52"/>
                  </a:cubicBezTo>
                  <a:close/>
                  <a:moveTo>
                    <a:pt x="28" y="0"/>
                  </a:moveTo>
                  <a:cubicBezTo>
                    <a:pt x="76" y="0"/>
                    <a:pt x="76" y="0"/>
                    <a:pt x="76" y="0"/>
                  </a:cubicBezTo>
                  <a:cubicBezTo>
                    <a:pt x="77" y="0"/>
                    <a:pt x="78" y="1"/>
                    <a:pt x="79" y="2"/>
                  </a:cubicBezTo>
                  <a:cubicBezTo>
                    <a:pt x="80" y="3"/>
                    <a:pt x="81" y="4"/>
                    <a:pt x="81" y="6"/>
                  </a:cubicBezTo>
                  <a:cubicBezTo>
                    <a:pt x="81" y="35"/>
                    <a:pt x="81" y="35"/>
                    <a:pt x="81" y="35"/>
                  </a:cubicBezTo>
                  <a:cubicBezTo>
                    <a:pt x="81" y="37"/>
                    <a:pt x="80" y="38"/>
                    <a:pt x="79" y="39"/>
                  </a:cubicBezTo>
                  <a:cubicBezTo>
                    <a:pt x="79" y="39"/>
                    <a:pt x="79" y="39"/>
                    <a:pt x="79" y="39"/>
                  </a:cubicBezTo>
                  <a:cubicBezTo>
                    <a:pt x="79" y="39"/>
                    <a:pt x="79" y="39"/>
                    <a:pt x="79" y="39"/>
                  </a:cubicBezTo>
                  <a:cubicBezTo>
                    <a:pt x="78" y="40"/>
                    <a:pt x="77" y="41"/>
                    <a:pt x="76" y="41"/>
                  </a:cubicBezTo>
                  <a:cubicBezTo>
                    <a:pt x="55" y="41"/>
                    <a:pt x="55" y="41"/>
                    <a:pt x="55" y="41"/>
                  </a:cubicBezTo>
                  <a:cubicBezTo>
                    <a:pt x="47" y="47"/>
                    <a:pt x="47" y="47"/>
                    <a:pt x="47" y="47"/>
                  </a:cubicBezTo>
                  <a:cubicBezTo>
                    <a:pt x="45" y="49"/>
                    <a:pt x="45" y="49"/>
                    <a:pt x="45" y="49"/>
                  </a:cubicBezTo>
                  <a:cubicBezTo>
                    <a:pt x="45" y="45"/>
                    <a:pt x="45" y="45"/>
                    <a:pt x="45" y="45"/>
                  </a:cubicBezTo>
                  <a:cubicBezTo>
                    <a:pt x="46" y="41"/>
                    <a:pt x="46" y="41"/>
                    <a:pt x="46" y="41"/>
                  </a:cubicBezTo>
                  <a:cubicBezTo>
                    <a:pt x="48" y="42"/>
                    <a:pt x="48" y="42"/>
                    <a:pt x="48" y="42"/>
                  </a:cubicBezTo>
                  <a:cubicBezTo>
                    <a:pt x="48" y="43"/>
                    <a:pt x="48" y="43"/>
                    <a:pt x="48" y="43"/>
                  </a:cubicBezTo>
                  <a:cubicBezTo>
                    <a:pt x="60" y="33"/>
                    <a:pt x="60" y="33"/>
                    <a:pt x="60" y="33"/>
                  </a:cubicBezTo>
                  <a:cubicBezTo>
                    <a:pt x="62" y="35"/>
                    <a:pt x="62" y="35"/>
                    <a:pt x="62" y="35"/>
                  </a:cubicBezTo>
                  <a:cubicBezTo>
                    <a:pt x="58" y="38"/>
                    <a:pt x="58" y="38"/>
                    <a:pt x="58" y="38"/>
                  </a:cubicBezTo>
                  <a:cubicBezTo>
                    <a:pt x="76" y="38"/>
                    <a:pt x="76" y="38"/>
                    <a:pt x="76" y="38"/>
                  </a:cubicBezTo>
                  <a:cubicBezTo>
                    <a:pt x="76" y="38"/>
                    <a:pt x="77" y="38"/>
                    <a:pt x="78" y="37"/>
                  </a:cubicBezTo>
                  <a:cubicBezTo>
                    <a:pt x="78" y="37"/>
                    <a:pt x="78" y="37"/>
                    <a:pt x="78" y="37"/>
                  </a:cubicBezTo>
                  <a:cubicBezTo>
                    <a:pt x="78" y="37"/>
                    <a:pt x="78" y="36"/>
                    <a:pt x="78" y="35"/>
                  </a:cubicBezTo>
                  <a:cubicBezTo>
                    <a:pt x="78" y="6"/>
                    <a:pt x="78" y="6"/>
                    <a:pt x="78" y="6"/>
                  </a:cubicBezTo>
                  <a:cubicBezTo>
                    <a:pt x="78" y="5"/>
                    <a:pt x="78" y="4"/>
                    <a:pt x="78" y="4"/>
                  </a:cubicBezTo>
                  <a:cubicBezTo>
                    <a:pt x="77" y="3"/>
                    <a:pt x="76" y="3"/>
                    <a:pt x="76" y="3"/>
                  </a:cubicBezTo>
                  <a:cubicBezTo>
                    <a:pt x="28" y="3"/>
                    <a:pt x="28" y="3"/>
                    <a:pt x="28" y="3"/>
                  </a:cubicBezTo>
                  <a:cubicBezTo>
                    <a:pt x="27" y="3"/>
                    <a:pt x="27" y="3"/>
                    <a:pt x="26" y="4"/>
                  </a:cubicBezTo>
                  <a:cubicBezTo>
                    <a:pt x="26" y="4"/>
                    <a:pt x="25" y="5"/>
                    <a:pt x="25" y="6"/>
                  </a:cubicBezTo>
                  <a:cubicBezTo>
                    <a:pt x="25" y="8"/>
                    <a:pt x="25" y="8"/>
                    <a:pt x="25" y="8"/>
                  </a:cubicBezTo>
                  <a:cubicBezTo>
                    <a:pt x="23" y="8"/>
                    <a:pt x="23" y="8"/>
                    <a:pt x="23" y="8"/>
                  </a:cubicBezTo>
                  <a:cubicBezTo>
                    <a:pt x="23" y="6"/>
                    <a:pt x="23" y="6"/>
                    <a:pt x="23" y="6"/>
                  </a:cubicBezTo>
                  <a:cubicBezTo>
                    <a:pt x="23" y="4"/>
                    <a:pt x="23" y="3"/>
                    <a:pt x="24" y="2"/>
                  </a:cubicBezTo>
                  <a:cubicBezTo>
                    <a:pt x="24" y="2"/>
                    <a:pt x="24" y="2"/>
                    <a:pt x="24" y="2"/>
                  </a:cubicBezTo>
                  <a:cubicBezTo>
                    <a:pt x="25" y="1"/>
                    <a:pt x="27" y="0"/>
                    <a:pt x="28" y="0"/>
                  </a:cubicBezTo>
                  <a:close/>
                  <a:moveTo>
                    <a:pt x="62" y="23"/>
                  </a:moveTo>
                  <a:cubicBezTo>
                    <a:pt x="62" y="25"/>
                    <a:pt x="62" y="25"/>
                    <a:pt x="62" y="25"/>
                  </a:cubicBezTo>
                  <a:cubicBezTo>
                    <a:pt x="73" y="25"/>
                    <a:pt x="73" y="25"/>
                    <a:pt x="73" y="25"/>
                  </a:cubicBezTo>
                  <a:cubicBezTo>
                    <a:pt x="73" y="23"/>
                    <a:pt x="73" y="23"/>
                    <a:pt x="73" y="23"/>
                  </a:cubicBezTo>
                  <a:cubicBezTo>
                    <a:pt x="62" y="23"/>
                    <a:pt x="62" y="23"/>
                    <a:pt x="62" y="23"/>
                  </a:cubicBezTo>
                  <a:close/>
                  <a:moveTo>
                    <a:pt x="50" y="23"/>
                  </a:moveTo>
                  <a:cubicBezTo>
                    <a:pt x="50" y="25"/>
                    <a:pt x="50" y="25"/>
                    <a:pt x="50" y="25"/>
                  </a:cubicBezTo>
                  <a:cubicBezTo>
                    <a:pt x="60" y="25"/>
                    <a:pt x="60" y="25"/>
                    <a:pt x="60" y="25"/>
                  </a:cubicBezTo>
                  <a:cubicBezTo>
                    <a:pt x="60" y="23"/>
                    <a:pt x="60" y="23"/>
                    <a:pt x="60" y="23"/>
                  </a:cubicBezTo>
                  <a:cubicBezTo>
                    <a:pt x="50" y="23"/>
                    <a:pt x="50" y="23"/>
                    <a:pt x="50" y="23"/>
                  </a:cubicBezTo>
                  <a:close/>
                  <a:moveTo>
                    <a:pt x="67" y="16"/>
                  </a:moveTo>
                  <a:cubicBezTo>
                    <a:pt x="67" y="18"/>
                    <a:pt x="67" y="18"/>
                    <a:pt x="67" y="18"/>
                  </a:cubicBezTo>
                  <a:cubicBezTo>
                    <a:pt x="73" y="18"/>
                    <a:pt x="73" y="18"/>
                    <a:pt x="73" y="18"/>
                  </a:cubicBezTo>
                  <a:cubicBezTo>
                    <a:pt x="73" y="16"/>
                    <a:pt x="73" y="16"/>
                    <a:pt x="73" y="16"/>
                  </a:cubicBezTo>
                  <a:cubicBezTo>
                    <a:pt x="67" y="16"/>
                    <a:pt x="67" y="16"/>
                    <a:pt x="67" y="16"/>
                  </a:cubicBezTo>
                  <a:close/>
                  <a:moveTo>
                    <a:pt x="63" y="16"/>
                  </a:moveTo>
                  <a:cubicBezTo>
                    <a:pt x="63" y="18"/>
                    <a:pt x="63" y="18"/>
                    <a:pt x="63" y="18"/>
                  </a:cubicBezTo>
                  <a:cubicBezTo>
                    <a:pt x="65" y="18"/>
                    <a:pt x="65" y="18"/>
                    <a:pt x="65" y="18"/>
                  </a:cubicBezTo>
                  <a:cubicBezTo>
                    <a:pt x="65" y="16"/>
                    <a:pt x="65" y="16"/>
                    <a:pt x="65" y="16"/>
                  </a:cubicBezTo>
                  <a:cubicBezTo>
                    <a:pt x="63" y="16"/>
                    <a:pt x="63" y="16"/>
                    <a:pt x="63" y="16"/>
                  </a:cubicBezTo>
                  <a:close/>
                  <a:moveTo>
                    <a:pt x="56" y="16"/>
                  </a:moveTo>
                  <a:cubicBezTo>
                    <a:pt x="56" y="18"/>
                    <a:pt x="56" y="18"/>
                    <a:pt x="56" y="18"/>
                  </a:cubicBezTo>
                  <a:cubicBezTo>
                    <a:pt x="61" y="18"/>
                    <a:pt x="61" y="18"/>
                    <a:pt x="61" y="18"/>
                  </a:cubicBezTo>
                  <a:cubicBezTo>
                    <a:pt x="61" y="16"/>
                    <a:pt x="61" y="16"/>
                    <a:pt x="61" y="16"/>
                  </a:cubicBezTo>
                  <a:cubicBezTo>
                    <a:pt x="56" y="16"/>
                    <a:pt x="56" y="16"/>
                    <a:pt x="56" y="16"/>
                  </a:cubicBezTo>
                  <a:close/>
                  <a:moveTo>
                    <a:pt x="50" y="16"/>
                  </a:moveTo>
                  <a:cubicBezTo>
                    <a:pt x="50" y="18"/>
                    <a:pt x="50" y="18"/>
                    <a:pt x="50" y="18"/>
                  </a:cubicBezTo>
                  <a:cubicBezTo>
                    <a:pt x="55" y="18"/>
                    <a:pt x="55" y="18"/>
                    <a:pt x="55" y="18"/>
                  </a:cubicBezTo>
                  <a:cubicBezTo>
                    <a:pt x="55" y="16"/>
                    <a:pt x="55" y="16"/>
                    <a:pt x="55" y="16"/>
                  </a:cubicBezTo>
                  <a:cubicBezTo>
                    <a:pt x="50" y="16"/>
                    <a:pt x="50" y="16"/>
                    <a:pt x="50" y="16"/>
                  </a:cubicBezTo>
                  <a:close/>
                  <a:moveTo>
                    <a:pt x="50" y="10"/>
                  </a:moveTo>
                  <a:cubicBezTo>
                    <a:pt x="50" y="12"/>
                    <a:pt x="50" y="12"/>
                    <a:pt x="50" y="12"/>
                  </a:cubicBezTo>
                  <a:cubicBezTo>
                    <a:pt x="73" y="12"/>
                    <a:pt x="73" y="12"/>
                    <a:pt x="73" y="12"/>
                  </a:cubicBezTo>
                  <a:cubicBezTo>
                    <a:pt x="73" y="10"/>
                    <a:pt x="73" y="10"/>
                    <a:pt x="73" y="10"/>
                  </a:cubicBezTo>
                  <a:cubicBezTo>
                    <a:pt x="50" y="10"/>
                    <a:pt x="50" y="10"/>
                    <a:pt x="50" y="10"/>
                  </a:cubicBezTo>
                  <a:close/>
                  <a:moveTo>
                    <a:pt x="45" y="27"/>
                  </a:moveTo>
                  <a:cubicBezTo>
                    <a:pt x="45" y="15"/>
                    <a:pt x="44" y="8"/>
                    <a:pt x="29" y="10"/>
                  </a:cubicBezTo>
                  <a:cubicBezTo>
                    <a:pt x="24" y="11"/>
                    <a:pt x="19" y="9"/>
                    <a:pt x="16" y="12"/>
                  </a:cubicBezTo>
                  <a:cubicBezTo>
                    <a:pt x="12" y="15"/>
                    <a:pt x="12" y="21"/>
                    <a:pt x="13" y="27"/>
                  </a:cubicBezTo>
                  <a:cubicBezTo>
                    <a:pt x="12" y="27"/>
                    <a:pt x="12" y="27"/>
                    <a:pt x="12" y="28"/>
                  </a:cubicBezTo>
                  <a:cubicBezTo>
                    <a:pt x="11" y="28"/>
                    <a:pt x="11" y="28"/>
                    <a:pt x="11" y="28"/>
                  </a:cubicBezTo>
                  <a:cubicBezTo>
                    <a:pt x="11" y="29"/>
                    <a:pt x="11" y="29"/>
                    <a:pt x="11" y="29"/>
                  </a:cubicBezTo>
                  <a:cubicBezTo>
                    <a:pt x="11" y="31"/>
                    <a:pt x="12" y="33"/>
                    <a:pt x="12" y="34"/>
                  </a:cubicBezTo>
                  <a:cubicBezTo>
                    <a:pt x="13" y="36"/>
                    <a:pt x="13" y="36"/>
                    <a:pt x="14" y="37"/>
                  </a:cubicBezTo>
                  <a:cubicBezTo>
                    <a:pt x="16" y="41"/>
                    <a:pt x="17" y="44"/>
                    <a:pt x="20" y="47"/>
                  </a:cubicBezTo>
                  <a:cubicBezTo>
                    <a:pt x="22" y="49"/>
                    <a:pt x="25" y="50"/>
                    <a:pt x="28" y="51"/>
                  </a:cubicBezTo>
                  <a:cubicBezTo>
                    <a:pt x="28" y="51"/>
                    <a:pt x="28" y="51"/>
                    <a:pt x="28" y="51"/>
                  </a:cubicBezTo>
                  <a:cubicBezTo>
                    <a:pt x="29" y="51"/>
                    <a:pt x="29" y="51"/>
                    <a:pt x="29" y="51"/>
                  </a:cubicBezTo>
                  <a:cubicBezTo>
                    <a:pt x="32" y="50"/>
                    <a:pt x="35" y="49"/>
                    <a:pt x="38" y="46"/>
                  </a:cubicBezTo>
                  <a:cubicBezTo>
                    <a:pt x="40" y="44"/>
                    <a:pt x="41" y="41"/>
                    <a:pt x="43" y="37"/>
                  </a:cubicBezTo>
                  <a:cubicBezTo>
                    <a:pt x="43" y="36"/>
                    <a:pt x="44" y="35"/>
                    <a:pt x="45" y="34"/>
                  </a:cubicBezTo>
                  <a:cubicBezTo>
                    <a:pt x="45" y="33"/>
                    <a:pt x="46" y="31"/>
                    <a:pt x="46" y="29"/>
                  </a:cubicBezTo>
                  <a:cubicBezTo>
                    <a:pt x="46" y="28"/>
                    <a:pt x="46" y="28"/>
                    <a:pt x="46" y="28"/>
                  </a:cubicBezTo>
                  <a:cubicBezTo>
                    <a:pt x="45" y="28"/>
                    <a:pt x="45" y="28"/>
                    <a:pt x="45" y="28"/>
                  </a:cubicBezTo>
                  <a:cubicBezTo>
                    <a:pt x="45" y="28"/>
                    <a:pt x="45" y="28"/>
                    <a:pt x="45" y="27"/>
                  </a:cubicBezTo>
                  <a:close/>
                  <a:moveTo>
                    <a:pt x="15" y="30"/>
                  </a:moveTo>
                  <a:cubicBezTo>
                    <a:pt x="15" y="31"/>
                    <a:pt x="15" y="32"/>
                    <a:pt x="15" y="33"/>
                  </a:cubicBezTo>
                  <a:cubicBezTo>
                    <a:pt x="15" y="34"/>
                    <a:pt x="16" y="34"/>
                    <a:pt x="16" y="34"/>
                  </a:cubicBezTo>
                  <a:cubicBezTo>
                    <a:pt x="17" y="35"/>
                    <a:pt x="17" y="35"/>
                    <a:pt x="17" y="35"/>
                  </a:cubicBezTo>
                  <a:cubicBezTo>
                    <a:pt x="17" y="35"/>
                    <a:pt x="17" y="35"/>
                    <a:pt x="17" y="35"/>
                  </a:cubicBezTo>
                  <a:cubicBezTo>
                    <a:pt x="18" y="39"/>
                    <a:pt x="20" y="42"/>
                    <a:pt x="22" y="44"/>
                  </a:cubicBezTo>
                  <a:cubicBezTo>
                    <a:pt x="24" y="46"/>
                    <a:pt x="26" y="47"/>
                    <a:pt x="28" y="48"/>
                  </a:cubicBezTo>
                  <a:cubicBezTo>
                    <a:pt x="31" y="47"/>
                    <a:pt x="34" y="46"/>
                    <a:pt x="35" y="44"/>
                  </a:cubicBezTo>
                  <a:cubicBezTo>
                    <a:pt x="37" y="42"/>
                    <a:pt x="39" y="39"/>
                    <a:pt x="40" y="35"/>
                  </a:cubicBezTo>
                  <a:cubicBezTo>
                    <a:pt x="40" y="35"/>
                    <a:pt x="40" y="35"/>
                    <a:pt x="40" y="35"/>
                  </a:cubicBezTo>
                  <a:cubicBezTo>
                    <a:pt x="41" y="34"/>
                    <a:pt x="41" y="34"/>
                    <a:pt x="41" y="34"/>
                  </a:cubicBezTo>
                  <a:cubicBezTo>
                    <a:pt x="41" y="34"/>
                    <a:pt x="42" y="34"/>
                    <a:pt x="42" y="33"/>
                  </a:cubicBezTo>
                  <a:cubicBezTo>
                    <a:pt x="42" y="32"/>
                    <a:pt x="42" y="31"/>
                    <a:pt x="42" y="30"/>
                  </a:cubicBezTo>
                  <a:cubicBezTo>
                    <a:pt x="42" y="30"/>
                    <a:pt x="41" y="30"/>
                    <a:pt x="41" y="31"/>
                  </a:cubicBezTo>
                  <a:cubicBezTo>
                    <a:pt x="41" y="30"/>
                    <a:pt x="41" y="30"/>
                    <a:pt x="41" y="30"/>
                  </a:cubicBezTo>
                  <a:cubicBezTo>
                    <a:pt x="40" y="30"/>
                    <a:pt x="40" y="30"/>
                    <a:pt x="40" y="30"/>
                  </a:cubicBezTo>
                  <a:cubicBezTo>
                    <a:pt x="40" y="28"/>
                    <a:pt x="40" y="28"/>
                    <a:pt x="40" y="28"/>
                  </a:cubicBezTo>
                  <a:cubicBezTo>
                    <a:pt x="40" y="27"/>
                    <a:pt x="39" y="26"/>
                    <a:pt x="39" y="25"/>
                  </a:cubicBezTo>
                  <a:cubicBezTo>
                    <a:pt x="38" y="26"/>
                    <a:pt x="36" y="25"/>
                    <a:pt x="35" y="24"/>
                  </a:cubicBezTo>
                  <a:cubicBezTo>
                    <a:pt x="35" y="26"/>
                    <a:pt x="35" y="26"/>
                    <a:pt x="35" y="26"/>
                  </a:cubicBezTo>
                  <a:cubicBezTo>
                    <a:pt x="34" y="26"/>
                    <a:pt x="34" y="26"/>
                    <a:pt x="34" y="26"/>
                  </a:cubicBezTo>
                  <a:cubicBezTo>
                    <a:pt x="34" y="25"/>
                    <a:pt x="34" y="25"/>
                    <a:pt x="34" y="25"/>
                  </a:cubicBezTo>
                  <a:cubicBezTo>
                    <a:pt x="33" y="27"/>
                    <a:pt x="33" y="27"/>
                    <a:pt x="33" y="27"/>
                  </a:cubicBezTo>
                  <a:cubicBezTo>
                    <a:pt x="32" y="26"/>
                    <a:pt x="32" y="26"/>
                    <a:pt x="32" y="26"/>
                  </a:cubicBezTo>
                  <a:cubicBezTo>
                    <a:pt x="33" y="24"/>
                    <a:pt x="33" y="24"/>
                    <a:pt x="33" y="24"/>
                  </a:cubicBezTo>
                  <a:cubicBezTo>
                    <a:pt x="33" y="24"/>
                    <a:pt x="33" y="24"/>
                    <a:pt x="33" y="24"/>
                  </a:cubicBezTo>
                  <a:cubicBezTo>
                    <a:pt x="27" y="29"/>
                    <a:pt x="21" y="28"/>
                    <a:pt x="18" y="26"/>
                  </a:cubicBezTo>
                  <a:cubicBezTo>
                    <a:pt x="18" y="26"/>
                    <a:pt x="18" y="26"/>
                    <a:pt x="18" y="26"/>
                  </a:cubicBezTo>
                  <a:cubicBezTo>
                    <a:pt x="17" y="27"/>
                    <a:pt x="17" y="29"/>
                    <a:pt x="17" y="30"/>
                  </a:cubicBezTo>
                  <a:cubicBezTo>
                    <a:pt x="17" y="30"/>
                    <a:pt x="17" y="30"/>
                    <a:pt x="17" y="30"/>
                  </a:cubicBezTo>
                  <a:cubicBezTo>
                    <a:pt x="17" y="30"/>
                    <a:pt x="17" y="30"/>
                    <a:pt x="17" y="30"/>
                  </a:cubicBezTo>
                  <a:cubicBezTo>
                    <a:pt x="17" y="30"/>
                    <a:pt x="17" y="30"/>
                    <a:pt x="17" y="30"/>
                  </a:cubicBezTo>
                  <a:cubicBezTo>
                    <a:pt x="16" y="30"/>
                    <a:pt x="15" y="30"/>
                    <a:pt x="15" y="30"/>
                  </a:cubicBezTo>
                  <a:close/>
                  <a:moveTo>
                    <a:pt x="9" y="51"/>
                  </a:moveTo>
                  <a:cubicBezTo>
                    <a:pt x="8" y="51"/>
                    <a:pt x="8" y="51"/>
                    <a:pt x="8" y="51"/>
                  </a:cubicBezTo>
                  <a:cubicBezTo>
                    <a:pt x="8" y="51"/>
                    <a:pt x="8" y="51"/>
                    <a:pt x="8" y="51"/>
                  </a:cubicBezTo>
                  <a:cubicBezTo>
                    <a:pt x="4" y="54"/>
                    <a:pt x="2" y="59"/>
                    <a:pt x="1" y="63"/>
                  </a:cubicBezTo>
                  <a:cubicBezTo>
                    <a:pt x="0" y="68"/>
                    <a:pt x="0" y="72"/>
                    <a:pt x="0" y="76"/>
                  </a:cubicBezTo>
                  <a:cubicBezTo>
                    <a:pt x="0" y="77"/>
                    <a:pt x="0" y="77"/>
                    <a:pt x="0" y="77"/>
                  </a:cubicBezTo>
                  <a:cubicBezTo>
                    <a:pt x="1" y="77"/>
                    <a:pt x="1" y="77"/>
                    <a:pt x="1" y="77"/>
                  </a:cubicBezTo>
                  <a:cubicBezTo>
                    <a:pt x="56" y="77"/>
                    <a:pt x="56" y="77"/>
                    <a:pt x="56" y="77"/>
                  </a:cubicBezTo>
                  <a:cubicBezTo>
                    <a:pt x="57" y="77"/>
                    <a:pt x="57" y="77"/>
                    <a:pt x="57" y="77"/>
                  </a:cubicBezTo>
                  <a:cubicBezTo>
                    <a:pt x="57" y="76"/>
                    <a:pt x="57" y="76"/>
                    <a:pt x="57" y="76"/>
                  </a:cubicBezTo>
                  <a:cubicBezTo>
                    <a:pt x="58" y="72"/>
                    <a:pt x="57" y="67"/>
                    <a:pt x="56" y="62"/>
                  </a:cubicBezTo>
                  <a:cubicBezTo>
                    <a:pt x="54" y="58"/>
                    <a:pt x="52" y="54"/>
                    <a:pt x="49" y="51"/>
                  </a:cubicBezTo>
                  <a:cubicBezTo>
                    <a:pt x="49" y="51"/>
                    <a:pt x="49" y="51"/>
                    <a:pt x="49" y="51"/>
                  </a:cubicBezTo>
                  <a:cubicBezTo>
                    <a:pt x="48" y="51"/>
                    <a:pt x="48" y="51"/>
                    <a:pt x="48" y="51"/>
                  </a:cubicBezTo>
                  <a:cubicBezTo>
                    <a:pt x="40" y="51"/>
                    <a:pt x="40" y="51"/>
                    <a:pt x="40" y="51"/>
                  </a:cubicBezTo>
                  <a:cubicBezTo>
                    <a:pt x="40" y="54"/>
                    <a:pt x="40" y="54"/>
                    <a:pt x="40" y="54"/>
                  </a:cubicBezTo>
                  <a:cubicBezTo>
                    <a:pt x="48" y="54"/>
                    <a:pt x="48" y="54"/>
                    <a:pt x="48" y="54"/>
                  </a:cubicBezTo>
                  <a:cubicBezTo>
                    <a:pt x="50" y="56"/>
                    <a:pt x="51" y="60"/>
                    <a:pt x="52" y="63"/>
                  </a:cubicBezTo>
                  <a:cubicBezTo>
                    <a:pt x="54" y="67"/>
                    <a:pt x="54" y="71"/>
                    <a:pt x="54" y="74"/>
                  </a:cubicBezTo>
                  <a:cubicBezTo>
                    <a:pt x="12" y="74"/>
                    <a:pt x="46" y="74"/>
                    <a:pt x="3" y="74"/>
                  </a:cubicBezTo>
                  <a:cubicBezTo>
                    <a:pt x="3" y="71"/>
                    <a:pt x="4" y="68"/>
                    <a:pt x="5" y="64"/>
                  </a:cubicBezTo>
                  <a:cubicBezTo>
                    <a:pt x="6" y="61"/>
                    <a:pt x="7" y="57"/>
                    <a:pt x="10" y="54"/>
                  </a:cubicBezTo>
                  <a:cubicBezTo>
                    <a:pt x="17" y="54"/>
                    <a:pt x="17" y="54"/>
                    <a:pt x="17" y="54"/>
                  </a:cubicBezTo>
                  <a:cubicBezTo>
                    <a:pt x="17" y="51"/>
                    <a:pt x="17" y="51"/>
                    <a:pt x="17" y="51"/>
                  </a:cubicBezTo>
                  <a:lnTo>
                    <a:pt x="9" y="51"/>
                  </a:lnTo>
                  <a:close/>
                </a:path>
              </a:pathLst>
            </a:custGeom>
            <a:solidFill>
              <a:schemeClr val="bg1"/>
            </a:solidFill>
            <a:ln>
              <a:noFill/>
            </a:ln>
          </p:spPr>
          <p:txBody>
            <a:bodyPr vert="horz" wrap="square" lIns="91412" tIns="45706" rIns="91412" bIns="45706" numCol="1" anchor="t" anchorCtr="0" compatLnSpc="1">
              <a:prstTxWarp prst="textNoShape">
                <a:avLst/>
              </a:prstTxWarp>
            </a:bodyPr>
            <a:lstStyle/>
            <a:p>
              <a:endParaRPr lang="zh-CN" altLang="en-US" sz="1799"/>
            </a:p>
          </p:txBody>
        </p:sp>
      </p:grpSp>
      <p:sp>
        <p:nvSpPr>
          <p:cNvPr id="58" name="Rectangle 42"/>
          <p:cNvSpPr/>
          <p:nvPr/>
        </p:nvSpPr>
        <p:spPr>
          <a:xfrm>
            <a:off x="3185554" y="1071568"/>
            <a:ext cx="2591489" cy="411422"/>
          </a:xfrm>
          <a:prstGeom prst="rect">
            <a:avLst/>
          </a:prstGeom>
          <a:noFill/>
          <a:ln w="12700" cap="flat" cmpd="sng" algn="ctr">
            <a:noFill/>
            <a:prstDash val="solid"/>
          </a:ln>
          <a:effectLst/>
        </p:spPr>
        <p:txBody>
          <a:bodyPr lIns="91412" tIns="0" rIns="91412" bIns="0" rtlCol="0" anchor="t"/>
          <a:lstStyle/>
          <a:p>
            <a:pPr>
              <a:spcBef>
                <a:spcPts val="838"/>
              </a:spcBef>
              <a:spcAft>
                <a:spcPts val="838"/>
              </a:spcAft>
            </a:pPr>
            <a:r>
              <a:rPr lang="zh-CN" altLang="en-US" sz="900" dirty="0">
                <a:solidFill>
                  <a:schemeClr val="tx1">
                    <a:lumMod val="50000"/>
                    <a:lumOff val="50000"/>
                  </a:schemeClr>
                </a:solidFill>
                <a:latin typeface="微软雅黑" pitchFamily="34" charset="-122"/>
                <a:ea typeface="微软雅黑" pitchFamily="34" charset="-122"/>
              </a:rPr>
              <a:t>请在此处输入您的文本，或者复制您的文本粘贴请在此处输入您的文本，或者复制您的文本粘贴</a:t>
            </a:r>
            <a:endParaRPr lang="en-US" altLang="zh-CN" sz="900" dirty="0">
              <a:solidFill>
                <a:schemeClr val="tx1">
                  <a:lumMod val="50000"/>
                  <a:lumOff val="50000"/>
                </a:schemeClr>
              </a:solidFill>
              <a:latin typeface="微软雅黑" pitchFamily="34" charset="-122"/>
              <a:ea typeface="微软雅黑" pitchFamily="34" charset="-122"/>
            </a:endParaRPr>
          </a:p>
          <a:p>
            <a:pPr>
              <a:spcBef>
                <a:spcPts val="838"/>
              </a:spcBef>
              <a:spcAft>
                <a:spcPts val="838"/>
              </a:spcAft>
            </a:pPr>
            <a:endParaRPr lang="en-US" altLang="zh-CN" sz="900" dirty="0">
              <a:solidFill>
                <a:schemeClr val="tx1">
                  <a:lumMod val="50000"/>
                  <a:lumOff val="50000"/>
                </a:schemeClr>
              </a:solidFill>
              <a:latin typeface="微软雅黑" pitchFamily="34" charset="-122"/>
              <a:ea typeface="微软雅黑" pitchFamily="34" charset="-122"/>
            </a:endParaRPr>
          </a:p>
        </p:txBody>
      </p:sp>
      <p:sp>
        <p:nvSpPr>
          <p:cNvPr id="62" name="Rectangle 42"/>
          <p:cNvSpPr/>
          <p:nvPr/>
        </p:nvSpPr>
        <p:spPr>
          <a:xfrm>
            <a:off x="6278982" y="3363783"/>
            <a:ext cx="2591489" cy="411422"/>
          </a:xfrm>
          <a:prstGeom prst="rect">
            <a:avLst/>
          </a:prstGeom>
          <a:noFill/>
          <a:ln w="12700" cap="flat" cmpd="sng" algn="ctr">
            <a:noFill/>
            <a:prstDash val="solid"/>
          </a:ln>
          <a:effectLst/>
        </p:spPr>
        <p:txBody>
          <a:bodyPr lIns="91412" tIns="0" rIns="91412" bIns="0" rtlCol="0" anchor="t"/>
          <a:lstStyle/>
          <a:p>
            <a:pPr>
              <a:spcBef>
                <a:spcPts val="838"/>
              </a:spcBef>
              <a:spcAft>
                <a:spcPts val="838"/>
              </a:spcAft>
            </a:pPr>
            <a:r>
              <a:rPr lang="zh-CN" altLang="en-US" sz="900" dirty="0">
                <a:solidFill>
                  <a:schemeClr val="tx1">
                    <a:lumMod val="50000"/>
                    <a:lumOff val="50000"/>
                  </a:schemeClr>
                </a:solidFill>
                <a:latin typeface="微软雅黑" pitchFamily="34" charset="-122"/>
                <a:ea typeface="微软雅黑" pitchFamily="34" charset="-122"/>
              </a:rPr>
              <a:t>请在此处输入您的文本，或者复制您的文本粘贴请在此处输入您的文本，或者复制您的文本粘贴</a:t>
            </a:r>
            <a:endParaRPr lang="en-US" altLang="zh-CN" sz="900" dirty="0">
              <a:solidFill>
                <a:schemeClr val="tx1">
                  <a:lumMod val="50000"/>
                  <a:lumOff val="50000"/>
                </a:schemeClr>
              </a:solidFill>
              <a:latin typeface="微软雅黑" pitchFamily="34" charset="-122"/>
              <a:ea typeface="微软雅黑" pitchFamily="34" charset="-122"/>
            </a:endParaRPr>
          </a:p>
          <a:p>
            <a:pPr>
              <a:spcBef>
                <a:spcPts val="838"/>
              </a:spcBef>
              <a:spcAft>
                <a:spcPts val="838"/>
              </a:spcAft>
            </a:pPr>
            <a:endParaRPr lang="en-US" altLang="zh-CN" sz="900" dirty="0">
              <a:solidFill>
                <a:schemeClr val="tx1">
                  <a:lumMod val="50000"/>
                  <a:lumOff val="50000"/>
                </a:schemeClr>
              </a:solidFill>
              <a:latin typeface="微软雅黑" pitchFamily="34" charset="-122"/>
              <a:ea typeface="微软雅黑" pitchFamily="34" charset="-122"/>
            </a:endParaRPr>
          </a:p>
        </p:txBody>
      </p:sp>
      <p:sp>
        <p:nvSpPr>
          <p:cNvPr id="68" name="Rectangle 42"/>
          <p:cNvSpPr/>
          <p:nvPr/>
        </p:nvSpPr>
        <p:spPr>
          <a:xfrm>
            <a:off x="444268" y="3454248"/>
            <a:ext cx="2591489" cy="411422"/>
          </a:xfrm>
          <a:prstGeom prst="rect">
            <a:avLst/>
          </a:prstGeom>
          <a:noFill/>
          <a:ln w="12700" cap="flat" cmpd="sng" algn="ctr">
            <a:noFill/>
            <a:prstDash val="solid"/>
          </a:ln>
          <a:effectLst/>
        </p:spPr>
        <p:txBody>
          <a:bodyPr lIns="91412" tIns="0" rIns="91412" bIns="0" rtlCol="0" anchor="t"/>
          <a:lstStyle/>
          <a:p>
            <a:pPr>
              <a:spcBef>
                <a:spcPts val="838"/>
              </a:spcBef>
              <a:spcAft>
                <a:spcPts val="838"/>
              </a:spcAft>
            </a:pPr>
            <a:r>
              <a:rPr lang="zh-CN" altLang="en-US" sz="900" dirty="0">
                <a:solidFill>
                  <a:schemeClr val="tx1">
                    <a:lumMod val="50000"/>
                    <a:lumOff val="50000"/>
                  </a:schemeClr>
                </a:solidFill>
                <a:latin typeface="微软雅黑" pitchFamily="34" charset="-122"/>
                <a:ea typeface="微软雅黑" pitchFamily="34" charset="-122"/>
              </a:rPr>
              <a:t>请在此处输入您的文本，或者复制您的文本粘贴请在此处输入您的文本，或者复制您的文本粘贴</a:t>
            </a:r>
            <a:endParaRPr lang="en-US" altLang="zh-CN" sz="900" dirty="0">
              <a:solidFill>
                <a:schemeClr val="tx1">
                  <a:lumMod val="50000"/>
                  <a:lumOff val="50000"/>
                </a:schemeClr>
              </a:solidFill>
              <a:latin typeface="微软雅黑" pitchFamily="34" charset="-122"/>
              <a:ea typeface="微软雅黑" pitchFamily="34" charset="-122"/>
            </a:endParaRPr>
          </a:p>
          <a:p>
            <a:pPr>
              <a:spcBef>
                <a:spcPts val="838"/>
              </a:spcBef>
              <a:spcAft>
                <a:spcPts val="838"/>
              </a:spcAft>
            </a:pPr>
            <a:endParaRPr lang="en-US" altLang="zh-CN" sz="9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21162019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750" fill="hold"/>
                                        <p:tgtEl>
                                          <p:spTgt spid="58"/>
                                        </p:tgtEl>
                                        <p:attrNameLst>
                                          <p:attrName>ppt_x</p:attrName>
                                        </p:attrNameLst>
                                      </p:cBhvr>
                                      <p:tavLst>
                                        <p:tav tm="0">
                                          <p:val>
                                            <p:strVal val="#ppt_x"/>
                                          </p:val>
                                        </p:tav>
                                        <p:tav tm="100000">
                                          <p:val>
                                            <p:strVal val="#ppt_x"/>
                                          </p:val>
                                        </p:tav>
                                      </p:tavLst>
                                    </p:anim>
                                    <p:anim calcmode="lin" valueType="num">
                                      <p:cBhvr additive="base">
                                        <p:cTn id="14" dur="750" fill="hold"/>
                                        <p:tgtEl>
                                          <p:spTgt spid="58"/>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cBhvr additive="base">
                                        <p:cTn id="18" dur="750" fill="hold"/>
                                        <p:tgtEl>
                                          <p:spTgt spid="68"/>
                                        </p:tgtEl>
                                        <p:attrNameLst>
                                          <p:attrName>ppt_x</p:attrName>
                                        </p:attrNameLst>
                                      </p:cBhvr>
                                      <p:tavLst>
                                        <p:tav tm="0">
                                          <p:val>
                                            <p:strVal val="#ppt_x"/>
                                          </p:val>
                                        </p:tav>
                                        <p:tav tm="100000">
                                          <p:val>
                                            <p:strVal val="#ppt_x"/>
                                          </p:val>
                                        </p:tav>
                                      </p:tavLst>
                                    </p:anim>
                                    <p:anim calcmode="lin" valueType="num">
                                      <p:cBhvr additive="base">
                                        <p:cTn id="19" dur="750" fill="hold"/>
                                        <p:tgtEl>
                                          <p:spTgt spid="68"/>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 fill="hold" grpId="0"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750" fill="hold"/>
                                        <p:tgtEl>
                                          <p:spTgt spid="62"/>
                                        </p:tgtEl>
                                        <p:attrNameLst>
                                          <p:attrName>ppt_x</p:attrName>
                                        </p:attrNameLst>
                                      </p:cBhvr>
                                      <p:tavLst>
                                        <p:tav tm="0">
                                          <p:val>
                                            <p:strVal val="#ppt_x"/>
                                          </p:val>
                                        </p:tav>
                                        <p:tav tm="100000">
                                          <p:val>
                                            <p:strVal val="#ppt_x"/>
                                          </p:val>
                                        </p:tav>
                                      </p:tavLst>
                                    </p:anim>
                                    <p:anim calcmode="lin" valueType="num">
                                      <p:cBhvr additive="base">
                                        <p:cTn id="24"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2"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9"/>
          <p:cNvGrpSpPr/>
          <p:nvPr/>
        </p:nvGrpSpPr>
        <p:grpSpPr>
          <a:xfrm>
            <a:off x="2740720" y="1329550"/>
            <a:ext cx="2157176" cy="295466"/>
            <a:chOff x="3249264" y="1751685"/>
            <a:chExt cx="2994025" cy="394058"/>
          </a:xfrm>
        </p:grpSpPr>
        <p:grpSp>
          <p:nvGrpSpPr>
            <p:cNvPr id="4" name="组合 20"/>
            <p:cNvGrpSpPr/>
            <p:nvPr/>
          </p:nvGrpSpPr>
          <p:grpSpPr>
            <a:xfrm>
              <a:off x="3249264" y="1776444"/>
              <a:ext cx="2994025" cy="314202"/>
              <a:chOff x="2940050" y="2132898"/>
              <a:chExt cx="2994025" cy="314202"/>
            </a:xfrm>
          </p:grpSpPr>
          <p:sp>
            <p:nvSpPr>
              <p:cNvPr id="23" name="圆角矩形 22"/>
              <p:cNvSpPr/>
              <p:nvPr/>
            </p:nvSpPr>
            <p:spPr>
              <a:xfrm>
                <a:off x="2940050" y="2132898"/>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圆角矩形 23"/>
              <p:cNvSpPr/>
              <p:nvPr/>
            </p:nvSpPr>
            <p:spPr>
              <a:xfrm>
                <a:off x="2940050" y="2132898"/>
                <a:ext cx="2108200" cy="3142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2" name="文本框 4"/>
            <p:cNvSpPr txBox="1"/>
            <p:nvPr/>
          </p:nvSpPr>
          <p:spPr>
            <a:xfrm>
              <a:off x="5335260" y="1751685"/>
              <a:ext cx="673753" cy="394058"/>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 name="组合 24"/>
          <p:cNvGrpSpPr/>
          <p:nvPr/>
        </p:nvGrpSpPr>
        <p:grpSpPr>
          <a:xfrm>
            <a:off x="2736976" y="1637780"/>
            <a:ext cx="2157176" cy="295466"/>
            <a:chOff x="3249264" y="2162753"/>
            <a:chExt cx="2994025" cy="394056"/>
          </a:xfrm>
        </p:grpSpPr>
        <p:grpSp>
          <p:nvGrpSpPr>
            <p:cNvPr id="6" name="组合 25"/>
            <p:cNvGrpSpPr/>
            <p:nvPr/>
          </p:nvGrpSpPr>
          <p:grpSpPr>
            <a:xfrm>
              <a:off x="3249264" y="2178703"/>
              <a:ext cx="2994025" cy="314618"/>
              <a:chOff x="2940050" y="2519659"/>
              <a:chExt cx="2994025" cy="314618"/>
            </a:xfrm>
          </p:grpSpPr>
          <p:sp>
            <p:nvSpPr>
              <p:cNvPr id="28" name="圆角矩形 27"/>
              <p:cNvSpPr/>
              <p:nvPr/>
            </p:nvSpPr>
            <p:spPr>
              <a:xfrm>
                <a:off x="2940050" y="252007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圆角矩形 28"/>
              <p:cNvSpPr/>
              <p:nvPr/>
            </p:nvSpPr>
            <p:spPr>
              <a:xfrm>
                <a:off x="2940051" y="2519659"/>
                <a:ext cx="889000" cy="3142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7" name="文本框 9"/>
            <p:cNvSpPr txBox="1"/>
            <p:nvPr/>
          </p:nvSpPr>
          <p:spPr>
            <a:xfrm>
              <a:off x="4118871" y="2162753"/>
              <a:ext cx="673753" cy="394056"/>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7" name="组合 39"/>
          <p:cNvGrpSpPr/>
          <p:nvPr/>
        </p:nvGrpSpPr>
        <p:grpSpPr>
          <a:xfrm>
            <a:off x="2736976" y="2965068"/>
            <a:ext cx="2169809" cy="295466"/>
            <a:chOff x="3244272" y="3932941"/>
            <a:chExt cx="3011560" cy="394056"/>
          </a:xfrm>
        </p:grpSpPr>
        <p:sp>
          <p:nvSpPr>
            <p:cNvPr id="41" name="圆角矩形 40"/>
            <p:cNvSpPr/>
            <p:nvPr/>
          </p:nvSpPr>
          <p:spPr>
            <a:xfrm>
              <a:off x="3261807" y="3971332"/>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圆角矩形 43"/>
            <p:cNvSpPr/>
            <p:nvPr/>
          </p:nvSpPr>
          <p:spPr>
            <a:xfrm>
              <a:off x="3244272" y="3971332"/>
              <a:ext cx="1201953" cy="31420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文本框 15"/>
            <p:cNvSpPr txBox="1"/>
            <p:nvPr/>
          </p:nvSpPr>
          <p:spPr>
            <a:xfrm>
              <a:off x="4418924" y="3932941"/>
              <a:ext cx="907693" cy="394056"/>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 name="组合 45"/>
          <p:cNvGrpSpPr/>
          <p:nvPr/>
        </p:nvGrpSpPr>
        <p:grpSpPr>
          <a:xfrm>
            <a:off x="2736978" y="3259022"/>
            <a:ext cx="2167635" cy="295466"/>
            <a:chOff x="3244272" y="4324968"/>
            <a:chExt cx="3008542" cy="394054"/>
          </a:xfrm>
        </p:grpSpPr>
        <p:sp>
          <p:nvSpPr>
            <p:cNvPr id="47" name="圆角矩形 46"/>
            <p:cNvSpPr/>
            <p:nvPr/>
          </p:nvSpPr>
          <p:spPr>
            <a:xfrm>
              <a:off x="3258789" y="436261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圆角矩形 47"/>
            <p:cNvSpPr/>
            <p:nvPr/>
          </p:nvSpPr>
          <p:spPr>
            <a:xfrm>
              <a:off x="3244272" y="4362651"/>
              <a:ext cx="2108200" cy="31420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文本框 19"/>
            <p:cNvSpPr txBox="1"/>
            <p:nvPr/>
          </p:nvSpPr>
          <p:spPr>
            <a:xfrm>
              <a:off x="5326614" y="4324968"/>
              <a:ext cx="673753" cy="394054"/>
            </a:xfrm>
            <a:prstGeom prst="rect">
              <a:avLst/>
            </a:prstGeom>
            <a:noFill/>
          </p:spPr>
          <p:txBody>
            <a:bodyPr wrap="square" rtlCol="0">
              <a:spAutoFit/>
            </a:bodyPr>
            <a:lstStyle/>
            <a:p>
              <a:pPr algn="ctr">
                <a:lnSpc>
                  <a:spcPct val="120000"/>
                </a:lnSpc>
              </a:pPr>
              <a:r>
                <a:rPr lang="en-US" altLang="zh-CN"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100"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9" name="组合 49"/>
          <p:cNvGrpSpPr/>
          <p:nvPr/>
        </p:nvGrpSpPr>
        <p:grpSpPr>
          <a:xfrm>
            <a:off x="1267558" y="1101609"/>
            <a:ext cx="1617921" cy="1646571"/>
            <a:chOff x="471707" y="1675770"/>
            <a:chExt cx="2158455" cy="2196000"/>
          </a:xfrm>
          <a:solidFill>
            <a:schemeClr val="accent1"/>
          </a:solidFill>
        </p:grpSpPr>
        <p:grpSp>
          <p:nvGrpSpPr>
            <p:cNvPr id="10" name="组合 50"/>
            <p:cNvGrpSpPr>
              <a:grpSpLocks noChangeAspect="1"/>
            </p:cNvGrpSpPr>
            <p:nvPr/>
          </p:nvGrpSpPr>
          <p:grpSpPr>
            <a:xfrm>
              <a:off x="471707" y="1675770"/>
              <a:ext cx="2158455" cy="2196000"/>
              <a:chOff x="5397500" y="5734050"/>
              <a:chExt cx="365125" cy="371476"/>
            </a:xfrm>
            <a:grpFill/>
          </p:grpSpPr>
          <p:sp>
            <p:nvSpPr>
              <p:cNvPr id="55"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组合 51"/>
            <p:cNvGrpSpPr>
              <a:grpSpLocks noChangeAspect="1"/>
            </p:cNvGrpSpPr>
            <p:nvPr/>
          </p:nvGrpSpPr>
          <p:grpSpPr>
            <a:xfrm>
              <a:off x="1735995" y="2108076"/>
              <a:ext cx="462003" cy="468000"/>
              <a:chOff x="2665061" y="4979202"/>
              <a:chExt cx="284308" cy="288000"/>
            </a:xfrm>
            <a:grpFill/>
          </p:grpSpPr>
          <p:sp>
            <p:nvSpPr>
              <p:cNvPr id="53"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54"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2" name="组合 57"/>
          <p:cNvGrpSpPr/>
          <p:nvPr/>
        </p:nvGrpSpPr>
        <p:grpSpPr>
          <a:xfrm>
            <a:off x="1275110" y="2761700"/>
            <a:ext cx="1617921" cy="1646571"/>
            <a:chOff x="478903" y="4355475"/>
            <a:chExt cx="2158455" cy="2196000"/>
          </a:xfrm>
          <a:solidFill>
            <a:schemeClr val="accent3"/>
          </a:solidFill>
        </p:grpSpPr>
        <p:grpSp>
          <p:nvGrpSpPr>
            <p:cNvPr id="13" name="组合 58"/>
            <p:cNvGrpSpPr>
              <a:grpSpLocks noChangeAspect="1"/>
            </p:cNvGrpSpPr>
            <p:nvPr/>
          </p:nvGrpSpPr>
          <p:grpSpPr>
            <a:xfrm>
              <a:off x="1795203" y="4733013"/>
              <a:ext cx="366333" cy="576000"/>
              <a:chOff x="2257888" y="5547128"/>
              <a:chExt cx="137373" cy="216000"/>
            </a:xfrm>
            <a:grpFill/>
          </p:grpSpPr>
          <p:sp>
            <p:nvSpPr>
              <p:cNvPr id="64"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8" tIns="45694" rIns="91388" bIns="45694"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8" tIns="45694" rIns="91388" bIns="45694"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 name="组合 59"/>
            <p:cNvGrpSpPr>
              <a:grpSpLocks noChangeAspect="1"/>
            </p:cNvGrpSpPr>
            <p:nvPr/>
          </p:nvGrpSpPr>
          <p:grpSpPr>
            <a:xfrm>
              <a:off x="478903" y="4355475"/>
              <a:ext cx="2158455" cy="2196000"/>
              <a:chOff x="5397500" y="5734050"/>
              <a:chExt cx="365125" cy="371476"/>
            </a:xfrm>
            <a:grpFill/>
          </p:grpSpPr>
          <p:sp>
            <p:nvSpPr>
              <p:cNvPr id="6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8" tIns="45694" rIns="91388" bIns="45694"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6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8" tIns="45694" rIns="91388" bIns="45694"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sp>
            <p:nvSpPr>
              <p:cNvPr id="6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8" tIns="45694" rIns="91388" bIns="45694" numCol="1" anchor="t" anchorCtr="0" compatLnSpc="1"/>
              <a:lstStyle/>
              <a:p>
                <a:endParaRPr lang="zh-CN" altLang="en-US" sz="1865">
                  <a:latin typeface="Arial" panose="020B0604020202020204" pitchFamily="34" charset="0"/>
                  <a:ea typeface="微软雅黑" panose="020B0503020204020204" pitchFamily="34" charset="-122"/>
                  <a:cs typeface="Arial" panose="020B0604020202020204" pitchFamily="34" charset="0"/>
                </a:endParaRPr>
              </a:p>
            </p:txBody>
          </p:sp>
        </p:grpSp>
      </p:grpSp>
      <p:sp>
        <p:nvSpPr>
          <p:cNvPr id="66" name="矩形 65"/>
          <p:cNvSpPr/>
          <p:nvPr/>
        </p:nvSpPr>
        <p:spPr>
          <a:xfrm>
            <a:off x="2810305" y="1058980"/>
            <a:ext cx="753960" cy="253743"/>
          </a:xfrm>
          <a:prstGeom prst="rect">
            <a:avLst/>
          </a:prstGeom>
        </p:spPr>
        <p:txBody>
          <a:bodyPr wrap="none" lIns="68534" tIns="34268" rIns="68534" bIns="34268">
            <a:spAutoFit/>
          </a:bodyPr>
          <a:lstStyle/>
          <a:p>
            <a:r>
              <a:rPr lang="zh-CN" altLang="en-US" sz="1199"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199"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矩形 47"/>
          <p:cNvSpPr>
            <a:spLocks noChangeArrowheads="1"/>
          </p:cNvSpPr>
          <p:nvPr/>
        </p:nvSpPr>
        <p:spPr bwMode="auto">
          <a:xfrm>
            <a:off x="2798489" y="1914703"/>
            <a:ext cx="2108297" cy="40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4" tIns="34268" rIns="68534" bIns="342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68" name="矩形 67"/>
          <p:cNvSpPr/>
          <p:nvPr/>
        </p:nvSpPr>
        <p:spPr>
          <a:xfrm>
            <a:off x="2810305" y="2681985"/>
            <a:ext cx="753960" cy="253743"/>
          </a:xfrm>
          <a:prstGeom prst="rect">
            <a:avLst/>
          </a:prstGeom>
        </p:spPr>
        <p:txBody>
          <a:bodyPr wrap="none" lIns="68534" tIns="34268" rIns="68534" bIns="34268">
            <a:spAutoFit/>
          </a:bodyPr>
          <a:lstStyle/>
          <a:p>
            <a:r>
              <a:rPr lang="zh-CN" altLang="en-US" sz="1199"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199"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矩形 47"/>
          <p:cNvSpPr>
            <a:spLocks noChangeArrowheads="1"/>
          </p:cNvSpPr>
          <p:nvPr/>
        </p:nvSpPr>
        <p:spPr bwMode="auto">
          <a:xfrm>
            <a:off x="2798489" y="3556490"/>
            <a:ext cx="2108297" cy="40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4" tIns="34268" rIns="68534" bIns="342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在此录入上述图表的描述说明，在此录入上述图表的描述说明。</a:t>
            </a:r>
          </a:p>
        </p:txBody>
      </p:sp>
      <p:sp>
        <p:nvSpPr>
          <p:cNvPr id="70" name="矩形 69"/>
          <p:cNvSpPr/>
          <p:nvPr/>
        </p:nvSpPr>
        <p:spPr>
          <a:xfrm>
            <a:off x="5315704" y="1043397"/>
            <a:ext cx="161926" cy="161976"/>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2C3637"/>
              </a:solidFill>
              <a:latin typeface="微软雅黑" panose="020B0503020204020204" pitchFamily="34" charset="-122"/>
              <a:ea typeface="微软雅黑" panose="020B0503020204020204" pitchFamily="34" charset="-122"/>
            </a:endParaRPr>
          </a:p>
        </p:txBody>
      </p:sp>
      <p:sp>
        <p:nvSpPr>
          <p:cNvPr id="71" name="矩形 70"/>
          <p:cNvSpPr/>
          <p:nvPr/>
        </p:nvSpPr>
        <p:spPr>
          <a:xfrm>
            <a:off x="5597531" y="974385"/>
            <a:ext cx="753960" cy="253743"/>
          </a:xfrm>
          <a:prstGeom prst="rect">
            <a:avLst/>
          </a:prstGeom>
        </p:spPr>
        <p:txBody>
          <a:bodyPr wrap="none" lIns="68534" tIns="34268" rIns="68534" bIns="34268">
            <a:spAutoFit/>
          </a:bodyPr>
          <a:lstStyle/>
          <a:p>
            <a:r>
              <a:rPr lang="zh-CN" altLang="en-US" sz="1199"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1199"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矩形 47"/>
          <p:cNvSpPr>
            <a:spLocks noChangeArrowheads="1"/>
          </p:cNvSpPr>
          <p:nvPr/>
        </p:nvSpPr>
        <p:spPr bwMode="auto">
          <a:xfrm>
            <a:off x="5597532" y="1248025"/>
            <a:ext cx="2590814" cy="40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4" tIns="34268" rIns="68534" bIns="342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a:t>
            </a:r>
          </a:p>
        </p:txBody>
      </p:sp>
      <p:cxnSp>
        <p:nvCxnSpPr>
          <p:cNvPr id="73" name="直接连接符 72"/>
          <p:cNvCxnSpPr/>
          <p:nvPr/>
        </p:nvCxnSpPr>
        <p:spPr>
          <a:xfrm>
            <a:off x="5396666" y="1205372"/>
            <a:ext cx="0" cy="7408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5315704" y="1946242"/>
            <a:ext cx="161926" cy="161976"/>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2C3637"/>
              </a:solidFill>
              <a:latin typeface="微软雅黑" panose="020B0503020204020204" pitchFamily="34" charset="-122"/>
              <a:ea typeface="微软雅黑" panose="020B0503020204020204" pitchFamily="34" charset="-122"/>
            </a:endParaRPr>
          </a:p>
        </p:txBody>
      </p:sp>
      <p:sp>
        <p:nvSpPr>
          <p:cNvPr id="75" name="矩形 74"/>
          <p:cNvSpPr/>
          <p:nvPr/>
        </p:nvSpPr>
        <p:spPr>
          <a:xfrm>
            <a:off x="5597531" y="1863583"/>
            <a:ext cx="753960" cy="253743"/>
          </a:xfrm>
          <a:prstGeom prst="rect">
            <a:avLst/>
          </a:prstGeom>
        </p:spPr>
        <p:txBody>
          <a:bodyPr wrap="none" lIns="68534" tIns="34268" rIns="68534" bIns="34268">
            <a:spAutoFit/>
          </a:bodyPr>
          <a:lstStyle/>
          <a:p>
            <a:r>
              <a:rPr lang="zh-CN" altLang="en-US" sz="1199"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1199"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矩形 47"/>
          <p:cNvSpPr>
            <a:spLocks noChangeArrowheads="1"/>
          </p:cNvSpPr>
          <p:nvPr/>
        </p:nvSpPr>
        <p:spPr bwMode="auto">
          <a:xfrm>
            <a:off x="5597532" y="2137222"/>
            <a:ext cx="2590814" cy="40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4" tIns="34268" rIns="68534" bIns="342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a:t>
            </a:r>
          </a:p>
        </p:txBody>
      </p:sp>
      <p:cxnSp>
        <p:nvCxnSpPr>
          <p:cNvPr id="77" name="直接连接符 76"/>
          <p:cNvCxnSpPr/>
          <p:nvPr/>
        </p:nvCxnSpPr>
        <p:spPr>
          <a:xfrm>
            <a:off x="5396666" y="2108217"/>
            <a:ext cx="0" cy="7408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5315704" y="2849085"/>
            <a:ext cx="161926" cy="161976"/>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2C3637"/>
              </a:solidFill>
              <a:latin typeface="微软雅黑" panose="020B0503020204020204" pitchFamily="34" charset="-122"/>
              <a:ea typeface="微软雅黑" panose="020B0503020204020204" pitchFamily="34" charset="-122"/>
            </a:endParaRPr>
          </a:p>
        </p:txBody>
      </p:sp>
      <p:sp>
        <p:nvSpPr>
          <p:cNvPr id="79" name="矩形 78"/>
          <p:cNvSpPr/>
          <p:nvPr/>
        </p:nvSpPr>
        <p:spPr>
          <a:xfrm>
            <a:off x="5597531" y="2781446"/>
            <a:ext cx="753960" cy="253743"/>
          </a:xfrm>
          <a:prstGeom prst="rect">
            <a:avLst/>
          </a:prstGeom>
        </p:spPr>
        <p:txBody>
          <a:bodyPr wrap="none" lIns="68534" tIns="34268" rIns="68534" bIns="34268">
            <a:spAutoFit/>
          </a:bodyPr>
          <a:lstStyle/>
          <a:p>
            <a:r>
              <a:rPr lang="zh-CN" altLang="en-US" sz="1199"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1199"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矩形 83"/>
          <p:cNvSpPr>
            <a:spLocks noChangeArrowheads="1"/>
          </p:cNvSpPr>
          <p:nvPr/>
        </p:nvSpPr>
        <p:spPr bwMode="auto">
          <a:xfrm>
            <a:off x="5597532" y="3055085"/>
            <a:ext cx="2590814" cy="40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4" tIns="34268" rIns="68534" bIns="342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a:t>
            </a:r>
          </a:p>
        </p:txBody>
      </p:sp>
      <p:cxnSp>
        <p:nvCxnSpPr>
          <p:cNvPr id="85" name="直接连接符 84"/>
          <p:cNvCxnSpPr/>
          <p:nvPr/>
        </p:nvCxnSpPr>
        <p:spPr>
          <a:xfrm>
            <a:off x="5396666" y="2987106"/>
            <a:ext cx="0" cy="7408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5315704" y="3681907"/>
            <a:ext cx="161926" cy="161976"/>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rgbClr val="2C3637"/>
              </a:solidFill>
              <a:latin typeface="微软雅黑" panose="020B0503020204020204" pitchFamily="34" charset="-122"/>
              <a:ea typeface="微软雅黑" panose="020B0503020204020204" pitchFamily="34" charset="-122"/>
            </a:endParaRPr>
          </a:p>
        </p:txBody>
      </p:sp>
      <p:sp>
        <p:nvSpPr>
          <p:cNvPr id="87" name="矩形 86"/>
          <p:cNvSpPr/>
          <p:nvPr/>
        </p:nvSpPr>
        <p:spPr>
          <a:xfrm>
            <a:off x="5597531" y="3591325"/>
            <a:ext cx="753960" cy="253743"/>
          </a:xfrm>
          <a:prstGeom prst="rect">
            <a:avLst/>
          </a:prstGeom>
        </p:spPr>
        <p:txBody>
          <a:bodyPr wrap="none" lIns="68534" tIns="34268" rIns="68534" bIns="34268">
            <a:spAutoFit/>
          </a:bodyPr>
          <a:lstStyle/>
          <a:p>
            <a:r>
              <a:rPr lang="zh-CN" altLang="en-US" sz="1199"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1199"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矩形 87"/>
          <p:cNvSpPr>
            <a:spLocks noChangeArrowheads="1"/>
          </p:cNvSpPr>
          <p:nvPr/>
        </p:nvSpPr>
        <p:spPr bwMode="auto">
          <a:xfrm>
            <a:off x="5597532" y="3864964"/>
            <a:ext cx="2590814" cy="40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4" tIns="34268" rIns="68534" bIns="342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a:t>
            </a:r>
          </a:p>
        </p:txBody>
      </p:sp>
      <p:sp>
        <p:nvSpPr>
          <p:cNvPr id="101" name="标题 4"/>
          <p:cNvSpPr txBox="1"/>
          <p:nvPr/>
        </p:nvSpPr>
        <p:spPr>
          <a:xfrm>
            <a:off x="38077" y="1904686"/>
            <a:ext cx="1295408" cy="249622"/>
          </a:xfrm>
          <a:prstGeom prst="rect">
            <a:avLst/>
          </a:prstGeom>
        </p:spPr>
        <p:txBody>
          <a:bodyPr vert="horz" lIns="68541" tIns="34271" rIns="68541" bIns="3427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99" dirty="0">
                <a:solidFill>
                  <a:schemeClr val="bg1"/>
                </a:solidFill>
                <a:latin typeface="微软雅黑" panose="020B0503020204020204" pitchFamily="34" charset="-122"/>
                <a:ea typeface="微软雅黑" panose="020B0503020204020204" pitchFamily="34" charset="-122"/>
              </a:rPr>
              <a:t>财务与融资</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6272490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p:cTn id="7" dur="350" fill="hold"/>
                                        <p:tgtEl>
                                          <p:spTgt spid="9"/>
                                        </p:tgtEl>
                                        <p:attrNameLst>
                                          <p:attrName>ppt_w</p:attrName>
                                        </p:attrNameLst>
                                      </p:cBhvr>
                                      <p:tavLst>
                                        <p:tav tm="0">
                                          <p:val>
                                            <p:fltVal val="0"/>
                                          </p:val>
                                        </p:tav>
                                        <p:tav tm="100000">
                                          <p:val>
                                            <p:strVal val="#ppt_w"/>
                                          </p:val>
                                        </p:tav>
                                      </p:tavLst>
                                    </p:anim>
                                    <p:anim calcmode="lin" valueType="num">
                                      <p:cBhvr>
                                        <p:cTn id="8" dur="350" fill="hold"/>
                                        <p:tgtEl>
                                          <p:spTgt spid="9"/>
                                        </p:tgtEl>
                                        <p:attrNameLst>
                                          <p:attrName>ppt_h</p:attrName>
                                        </p:attrNameLst>
                                      </p:cBhvr>
                                      <p:tavLst>
                                        <p:tav tm="0">
                                          <p:val>
                                            <p:fltVal val="0"/>
                                          </p:val>
                                        </p:tav>
                                        <p:tav tm="100000">
                                          <p:val>
                                            <p:strVal val="#ppt_h"/>
                                          </p:val>
                                        </p:tav>
                                      </p:tavLst>
                                    </p:anim>
                                    <p:animEffect transition="in" filter="fade">
                                      <p:cBhvr>
                                        <p:cTn id="9" dur="350"/>
                                        <p:tgtEl>
                                          <p:spTgt spid="9"/>
                                        </p:tgtEl>
                                      </p:cBhvr>
                                    </p:animEffect>
                                  </p:childTnLst>
                                </p:cTn>
                              </p:par>
                              <p:par>
                                <p:cTn id="10" presetID="22" presetClass="entr" presetSubtype="8" fill="hold"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19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67"/>
                                        </p:tgtEl>
                                        <p:attrNameLst>
                                          <p:attrName>style.visibility</p:attrName>
                                        </p:attrNameLst>
                                      </p:cBhvr>
                                      <p:to>
                                        <p:strVal val="visible"/>
                                      </p:to>
                                    </p:set>
                                    <p:animEffect transition="in" filter="wipe(up)">
                                      <p:cBhvr>
                                        <p:cTn id="21" dur="500"/>
                                        <p:tgtEl>
                                          <p:spTgt spid="67"/>
                                        </p:tgtEl>
                                      </p:cBhvr>
                                    </p:animEffect>
                                  </p:childTnLst>
                                </p:cTn>
                              </p:par>
                              <p:par>
                                <p:cTn id="22" presetID="53" presetClass="entr" presetSubtype="16" fill="hold" nodeType="withEffect">
                                  <p:stCondLst>
                                    <p:cond delay="35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350" fill="hold"/>
                                        <p:tgtEl>
                                          <p:spTgt spid="12"/>
                                        </p:tgtEl>
                                        <p:attrNameLst>
                                          <p:attrName>ppt_w</p:attrName>
                                        </p:attrNameLst>
                                      </p:cBhvr>
                                      <p:tavLst>
                                        <p:tav tm="0">
                                          <p:val>
                                            <p:fltVal val="0"/>
                                          </p:val>
                                        </p:tav>
                                        <p:tav tm="100000">
                                          <p:val>
                                            <p:strVal val="#ppt_w"/>
                                          </p:val>
                                        </p:tav>
                                      </p:tavLst>
                                    </p:anim>
                                    <p:anim calcmode="lin" valueType="num">
                                      <p:cBhvr>
                                        <p:cTn id="25" dur="350" fill="hold"/>
                                        <p:tgtEl>
                                          <p:spTgt spid="12"/>
                                        </p:tgtEl>
                                        <p:attrNameLst>
                                          <p:attrName>ppt_h</p:attrName>
                                        </p:attrNameLst>
                                      </p:cBhvr>
                                      <p:tavLst>
                                        <p:tav tm="0">
                                          <p:val>
                                            <p:fltVal val="0"/>
                                          </p:val>
                                        </p:tav>
                                        <p:tav tm="100000">
                                          <p:val>
                                            <p:strVal val="#ppt_h"/>
                                          </p:val>
                                        </p:tav>
                                      </p:tavLst>
                                    </p:anim>
                                    <p:animEffect transition="in" filter="fade">
                                      <p:cBhvr>
                                        <p:cTn id="26" dur="350"/>
                                        <p:tgtEl>
                                          <p:spTgt spid="12"/>
                                        </p:tgtEl>
                                      </p:cBhvr>
                                    </p:animEffect>
                                  </p:childTnLst>
                                </p:cTn>
                              </p:par>
                              <p:par>
                                <p:cTn id="27" presetID="22" presetClass="entr" presetSubtype="8" fill="hold" nodeType="withEffect">
                                  <p:stCondLst>
                                    <p:cond delay="420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8" fill="hold" nodeType="withEffect">
                                  <p:stCondLst>
                                    <p:cond delay="510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68"/>
                                        </p:tgtEl>
                                        <p:attrNameLst>
                                          <p:attrName>style.visibility</p:attrName>
                                        </p:attrNameLst>
                                      </p:cBhvr>
                                      <p:to>
                                        <p:strVal val="visible"/>
                                      </p:to>
                                    </p:set>
                                    <p:animEffect transition="in" filter="wipe(down)">
                                      <p:cBhvr>
                                        <p:cTn id="35" dur="500"/>
                                        <p:tgtEl>
                                          <p:spTgt spid="68"/>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69"/>
                                        </p:tgtEl>
                                        <p:attrNameLst>
                                          <p:attrName>style.visibility</p:attrName>
                                        </p:attrNameLst>
                                      </p:cBhvr>
                                      <p:to>
                                        <p:strVal val="visible"/>
                                      </p:to>
                                    </p:set>
                                    <p:animEffect transition="in" filter="wipe(up)">
                                      <p:cBhvr>
                                        <p:cTn id="38" dur="500"/>
                                        <p:tgtEl>
                                          <p:spTgt spid="69"/>
                                        </p:tgtEl>
                                      </p:cBhvr>
                                    </p:animEffect>
                                  </p:childTnLst>
                                </p:cTn>
                              </p:par>
                            </p:childTnLst>
                          </p:cTn>
                        </p:par>
                        <p:par>
                          <p:cTn id="39" fill="hold">
                            <p:stCondLst>
                              <p:cond delay="750"/>
                            </p:stCondLst>
                            <p:childTnLst>
                              <p:par>
                                <p:cTn id="40" presetID="2" presetClass="entr" presetSubtype="1" fill="hold" grpId="0"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0-#ppt_h/2"/>
                                          </p:val>
                                        </p:tav>
                                        <p:tav tm="100000">
                                          <p:val>
                                            <p:strVal val="#ppt_y"/>
                                          </p:val>
                                        </p:tav>
                                      </p:tavLst>
                                    </p:anim>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400"/>
                                        <p:tgtEl>
                                          <p:spTgt spid="71"/>
                                        </p:tgtEl>
                                      </p:cBhvr>
                                    </p:animEffect>
                                  </p:childTnLst>
                                </p:cTn>
                              </p:par>
                            </p:childTnLst>
                          </p:cTn>
                        </p:par>
                        <p:par>
                          <p:cTn id="48" fill="hold">
                            <p:stCondLst>
                              <p:cond delay="1750"/>
                            </p:stCondLst>
                            <p:childTnLst>
                              <p:par>
                                <p:cTn id="49" presetID="22" presetClass="entr" presetSubtype="8"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400"/>
                                        <p:tgtEl>
                                          <p:spTgt spid="72"/>
                                        </p:tgtEl>
                                      </p:cBhvr>
                                    </p:animEffect>
                                  </p:childTnLst>
                                </p:cTn>
                              </p:par>
                            </p:childTnLst>
                          </p:cTn>
                        </p:par>
                        <p:par>
                          <p:cTn id="52" fill="hold">
                            <p:stCondLst>
                              <p:cond delay="2250"/>
                            </p:stCondLst>
                            <p:childTnLst>
                              <p:par>
                                <p:cTn id="53" presetID="22" presetClass="entr" presetSubtype="1"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up)">
                                      <p:cBhvr>
                                        <p:cTn id="55" dur="500"/>
                                        <p:tgtEl>
                                          <p:spTgt spid="73"/>
                                        </p:tgtEl>
                                      </p:cBhvr>
                                    </p:animEffect>
                                  </p:childTnLst>
                                </p:cTn>
                              </p:par>
                            </p:childTnLst>
                          </p:cTn>
                        </p:par>
                        <p:par>
                          <p:cTn id="56" fill="hold">
                            <p:stCondLst>
                              <p:cond delay="2750"/>
                            </p:stCondLst>
                            <p:childTnLst>
                              <p:par>
                                <p:cTn id="57" presetID="2" presetClass="entr" presetSubtype="1"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additive="base">
                                        <p:cTn id="59" dur="500" fill="hold"/>
                                        <p:tgtEl>
                                          <p:spTgt spid="74"/>
                                        </p:tgtEl>
                                        <p:attrNameLst>
                                          <p:attrName>ppt_x</p:attrName>
                                        </p:attrNameLst>
                                      </p:cBhvr>
                                      <p:tavLst>
                                        <p:tav tm="0">
                                          <p:val>
                                            <p:strVal val="#ppt_x"/>
                                          </p:val>
                                        </p:tav>
                                        <p:tav tm="100000">
                                          <p:val>
                                            <p:strVal val="#ppt_x"/>
                                          </p:val>
                                        </p:tav>
                                      </p:tavLst>
                                    </p:anim>
                                    <p:anim calcmode="lin" valueType="num">
                                      <p:cBhvr additive="base">
                                        <p:cTn id="60" dur="500" fill="hold"/>
                                        <p:tgtEl>
                                          <p:spTgt spid="74"/>
                                        </p:tgtEl>
                                        <p:attrNameLst>
                                          <p:attrName>ppt_y</p:attrName>
                                        </p:attrNameLst>
                                      </p:cBhvr>
                                      <p:tavLst>
                                        <p:tav tm="0">
                                          <p:val>
                                            <p:strVal val="0-#ppt_h/2"/>
                                          </p:val>
                                        </p:tav>
                                        <p:tav tm="100000">
                                          <p:val>
                                            <p:strVal val="#ppt_y"/>
                                          </p:val>
                                        </p:tav>
                                      </p:tavLst>
                                    </p:anim>
                                  </p:childTnLst>
                                </p:cTn>
                              </p:par>
                            </p:childTnLst>
                          </p:cTn>
                        </p:par>
                        <p:par>
                          <p:cTn id="61" fill="hold">
                            <p:stCondLst>
                              <p:cond delay="3250"/>
                            </p:stCondLst>
                            <p:childTnLst>
                              <p:par>
                                <p:cTn id="62" presetID="22" presetClass="entr" presetSubtype="8"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left)">
                                      <p:cBhvr>
                                        <p:cTn id="64" dur="400"/>
                                        <p:tgtEl>
                                          <p:spTgt spid="75"/>
                                        </p:tgtEl>
                                      </p:cBhvr>
                                    </p:animEffect>
                                  </p:childTnLst>
                                </p:cTn>
                              </p:par>
                            </p:childTnLst>
                          </p:cTn>
                        </p:par>
                        <p:par>
                          <p:cTn id="65" fill="hold">
                            <p:stCondLst>
                              <p:cond delay="3750"/>
                            </p:stCondLst>
                            <p:childTnLst>
                              <p:par>
                                <p:cTn id="66" presetID="22" presetClass="entr" presetSubtype="8"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wipe(left)">
                                      <p:cBhvr>
                                        <p:cTn id="68" dur="400"/>
                                        <p:tgtEl>
                                          <p:spTgt spid="76"/>
                                        </p:tgtEl>
                                      </p:cBhvr>
                                    </p:animEffect>
                                  </p:childTnLst>
                                </p:cTn>
                              </p:par>
                            </p:childTnLst>
                          </p:cTn>
                        </p:par>
                        <p:par>
                          <p:cTn id="69" fill="hold">
                            <p:stCondLst>
                              <p:cond delay="4250"/>
                            </p:stCondLst>
                            <p:childTnLst>
                              <p:par>
                                <p:cTn id="70" presetID="22" presetClass="entr" presetSubtype="1"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wipe(up)">
                                      <p:cBhvr>
                                        <p:cTn id="72" dur="500"/>
                                        <p:tgtEl>
                                          <p:spTgt spid="77"/>
                                        </p:tgtEl>
                                      </p:cBhvr>
                                    </p:animEffect>
                                  </p:childTnLst>
                                </p:cTn>
                              </p:par>
                            </p:childTnLst>
                          </p:cTn>
                        </p:par>
                        <p:par>
                          <p:cTn id="73" fill="hold">
                            <p:stCondLst>
                              <p:cond delay="4750"/>
                            </p:stCondLst>
                            <p:childTnLst>
                              <p:par>
                                <p:cTn id="74" presetID="2" presetClass="entr" presetSubtype="1" fill="hold" grpId="0" nodeType="afterEffect">
                                  <p:stCondLst>
                                    <p:cond delay="0"/>
                                  </p:stCondLst>
                                  <p:childTnLst>
                                    <p:set>
                                      <p:cBhvr>
                                        <p:cTn id="75" dur="1" fill="hold">
                                          <p:stCondLst>
                                            <p:cond delay="0"/>
                                          </p:stCondLst>
                                        </p:cTn>
                                        <p:tgtEl>
                                          <p:spTgt spid="78"/>
                                        </p:tgtEl>
                                        <p:attrNameLst>
                                          <p:attrName>style.visibility</p:attrName>
                                        </p:attrNameLst>
                                      </p:cBhvr>
                                      <p:to>
                                        <p:strVal val="visible"/>
                                      </p:to>
                                    </p:set>
                                    <p:anim calcmode="lin" valueType="num">
                                      <p:cBhvr additive="base">
                                        <p:cTn id="76" dur="500" fill="hold"/>
                                        <p:tgtEl>
                                          <p:spTgt spid="78"/>
                                        </p:tgtEl>
                                        <p:attrNameLst>
                                          <p:attrName>ppt_x</p:attrName>
                                        </p:attrNameLst>
                                      </p:cBhvr>
                                      <p:tavLst>
                                        <p:tav tm="0">
                                          <p:val>
                                            <p:strVal val="#ppt_x"/>
                                          </p:val>
                                        </p:tav>
                                        <p:tav tm="100000">
                                          <p:val>
                                            <p:strVal val="#ppt_x"/>
                                          </p:val>
                                        </p:tav>
                                      </p:tavLst>
                                    </p:anim>
                                    <p:anim calcmode="lin" valueType="num">
                                      <p:cBhvr additive="base">
                                        <p:cTn id="77" dur="500" fill="hold"/>
                                        <p:tgtEl>
                                          <p:spTgt spid="78"/>
                                        </p:tgtEl>
                                        <p:attrNameLst>
                                          <p:attrName>ppt_y</p:attrName>
                                        </p:attrNameLst>
                                      </p:cBhvr>
                                      <p:tavLst>
                                        <p:tav tm="0">
                                          <p:val>
                                            <p:strVal val="0-#ppt_h/2"/>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left)">
                                      <p:cBhvr>
                                        <p:cTn id="81" dur="400"/>
                                        <p:tgtEl>
                                          <p:spTgt spid="7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left)">
                                      <p:cBhvr>
                                        <p:cTn id="85" dur="400"/>
                                        <p:tgtEl>
                                          <p:spTgt spid="84"/>
                                        </p:tgtEl>
                                      </p:cBhvr>
                                    </p:animEffect>
                                  </p:childTnLst>
                                </p:cTn>
                              </p:par>
                            </p:childTnLst>
                          </p:cTn>
                        </p:par>
                        <p:par>
                          <p:cTn id="86" fill="hold">
                            <p:stCondLst>
                              <p:cond delay="6250"/>
                            </p:stCondLst>
                            <p:childTnLst>
                              <p:par>
                                <p:cTn id="87" presetID="22" presetClass="entr" presetSubtype="1"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ipe(up)">
                                      <p:cBhvr>
                                        <p:cTn id="89" dur="500"/>
                                        <p:tgtEl>
                                          <p:spTgt spid="85"/>
                                        </p:tgtEl>
                                      </p:cBhvr>
                                    </p:animEffect>
                                  </p:childTnLst>
                                </p:cTn>
                              </p:par>
                            </p:childTnLst>
                          </p:cTn>
                        </p:par>
                        <p:par>
                          <p:cTn id="90" fill="hold">
                            <p:stCondLst>
                              <p:cond delay="6750"/>
                            </p:stCondLst>
                            <p:childTnLst>
                              <p:par>
                                <p:cTn id="91" presetID="2" presetClass="entr" presetSubtype="1" fill="hold" grpId="0" nodeType="afterEffect">
                                  <p:stCondLst>
                                    <p:cond delay="0"/>
                                  </p:stCondLst>
                                  <p:childTnLst>
                                    <p:set>
                                      <p:cBhvr>
                                        <p:cTn id="92" dur="1" fill="hold">
                                          <p:stCondLst>
                                            <p:cond delay="0"/>
                                          </p:stCondLst>
                                        </p:cTn>
                                        <p:tgtEl>
                                          <p:spTgt spid="86"/>
                                        </p:tgtEl>
                                        <p:attrNameLst>
                                          <p:attrName>style.visibility</p:attrName>
                                        </p:attrNameLst>
                                      </p:cBhvr>
                                      <p:to>
                                        <p:strVal val="visible"/>
                                      </p:to>
                                    </p:set>
                                    <p:anim calcmode="lin" valueType="num">
                                      <p:cBhvr additive="base">
                                        <p:cTn id="93" dur="500" fill="hold"/>
                                        <p:tgtEl>
                                          <p:spTgt spid="86"/>
                                        </p:tgtEl>
                                        <p:attrNameLst>
                                          <p:attrName>ppt_x</p:attrName>
                                        </p:attrNameLst>
                                      </p:cBhvr>
                                      <p:tavLst>
                                        <p:tav tm="0">
                                          <p:val>
                                            <p:strVal val="#ppt_x"/>
                                          </p:val>
                                        </p:tav>
                                        <p:tav tm="100000">
                                          <p:val>
                                            <p:strVal val="#ppt_x"/>
                                          </p:val>
                                        </p:tav>
                                      </p:tavLst>
                                    </p:anim>
                                    <p:anim calcmode="lin" valueType="num">
                                      <p:cBhvr additive="base">
                                        <p:cTn id="94" dur="500" fill="hold"/>
                                        <p:tgtEl>
                                          <p:spTgt spid="86"/>
                                        </p:tgtEl>
                                        <p:attrNameLst>
                                          <p:attrName>ppt_y</p:attrName>
                                        </p:attrNameLst>
                                      </p:cBhvr>
                                      <p:tavLst>
                                        <p:tav tm="0">
                                          <p:val>
                                            <p:strVal val="0-#ppt_h/2"/>
                                          </p:val>
                                        </p:tav>
                                        <p:tav tm="100000">
                                          <p:val>
                                            <p:strVal val="#ppt_y"/>
                                          </p:val>
                                        </p:tav>
                                      </p:tavLst>
                                    </p:anim>
                                  </p:childTnLst>
                                </p:cTn>
                              </p:par>
                            </p:childTnLst>
                          </p:cTn>
                        </p:par>
                        <p:par>
                          <p:cTn id="95" fill="hold">
                            <p:stCondLst>
                              <p:cond delay="7250"/>
                            </p:stCondLst>
                            <p:childTnLst>
                              <p:par>
                                <p:cTn id="96" presetID="22" presetClass="entr" presetSubtype="8" fill="hold" grpId="0" nodeType="after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wipe(left)">
                                      <p:cBhvr>
                                        <p:cTn id="98" dur="400"/>
                                        <p:tgtEl>
                                          <p:spTgt spid="87"/>
                                        </p:tgtEl>
                                      </p:cBhvr>
                                    </p:animEffect>
                                  </p:childTnLst>
                                </p:cTn>
                              </p:par>
                            </p:childTnLst>
                          </p:cTn>
                        </p:par>
                        <p:par>
                          <p:cTn id="99" fill="hold">
                            <p:stCondLst>
                              <p:cond delay="7750"/>
                            </p:stCondLst>
                            <p:childTnLst>
                              <p:par>
                                <p:cTn id="100" presetID="22" presetClass="entr" presetSubtype="8"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wipe(left)">
                                      <p:cBhvr>
                                        <p:cTn id="102" dur="4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animBg="1"/>
      <p:bldP spid="71" grpId="0"/>
      <p:bldP spid="72" grpId="0"/>
      <p:bldP spid="74" grpId="0" animBg="1"/>
      <p:bldP spid="75" grpId="0"/>
      <p:bldP spid="76" grpId="0"/>
      <p:bldP spid="78" grpId="0" animBg="1"/>
      <p:bldP spid="79" grpId="0"/>
      <p:bldP spid="84" grpId="0"/>
      <p:bldP spid="86" grpId="0" animBg="1"/>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2513" y="1816460"/>
            <a:ext cx="4401056" cy="115193"/>
            <a:chOff x="0" y="2341322"/>
            <a:chExt cx="4403470" cy="115214"/>
          </a:xfrm>
          <a:solidFill>
            <a:schemeClr val="accent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305">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2963773" y="2341322"/>
              <a:ext cx="1439697" cy="115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305">
                <a:defRPr/>
              </a:pPr>
              <a:endParaRPr lang="en-US" sz="19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 name="TextBox 5"/>
          <p:cNvSpPr txBox="1">
            <a:spLocks noChangeArrowheads="1"/>
          </p:cNvSpPr>
          <p:nvPr/>
        </p:nvSpPr>
        <p:spPr bwMode="auto">
          <a:xfrm>
            <a:off x="2466995" y="2071989"/>
            <a:ext cx="1846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lvl="0" algn="ctr"/>
            <a:r>
              <a:rPr lang="zh-CN" altLang="zh-CN" sz="2400" b="1" dirty="0">
                <a:solidFill>
                  <a:schemeClr val="accent1"/>
                </a:solidFill>
                <a:latin typeface="微软雅黑" pitchFamily="34" charset="-122"/>
                <a:ea typeface="微软雅黑" pitchFamily="34" charset="-122"/>
              </a:rPr>
              <a:t>工作完成情况</a:t>
            </a:r>
          </a:p>
        </p:txBody>
      </p:sp>
      <p:sp>
        <p:nvSpPr>
          <p:cNvPr id="7" name="TextBox 6"/>
          <p:cNvSpPr txBox="1">
            <a:spLocks noChangeArrowheads="1"/>
          </p:cNvSpPr>
          <p:nvPr/>
        </p:nvSpPr>
        <p:spPr bwMode="auto">
          <a:xfrm>
            <a:off x="1725213" y="1916093"/>
            <a:ext cx="741782" cy="68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288"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lang="en-US" altLang="zh-CN" sz="4000" dirty="0">
                <a:solidFill>
                  <a:schemeClr val="accent1"/>
                </a:solidFill>
                <a:ea typeface="微软雅黑" panose="020B0503020204020204" pitchFamily="34" charset="-122"/>
                <a:sym typeface="Arial" panose="020B0604020202020204" pitchFamily="34" charset="0"/>
              </a:rPr>
              <a:t>02</a:t>
            </a:r>
          </a:p>
        </p:txBody>
      </p:sp>
      <p:sp>
        <p:nvSpPr>
          <p:cNvPr id="16" name="Text Placeholder 3"/>
          <p:cNvSpPr txBox="1">
            <a:spLocks/>
          </p:cNvSpPr>
          <p:nvPr/>
        </p:nvSpPr>
        <p:spPr>
          <a:xfrm>
            <a:off x="2441584" y="2426994"/>
            <a:ext cx="2418448" cy="663964"/>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115">
              <a:lnSpc>
                <a:spcPct val="150000"/>
              </a:lnSpc>
              <a:spcBef>
                <a:spcPct val="20000"/>
              </a:spcBef>
              <a:defRPr/>
            </a:pPr>
            <a:r>
              <a:rPr 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There are many variations of passages but the majority </a:t>
            </a:r>
            <a:r>
              <a:rPr lang="en-US" sz="1000" dirty="0" err="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havesuffered</a:t>
            </a:r>
            <a:r>
              <a:rPr lang="en-US" sz="10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alteration in some form, by injected.</a:t>
            </a:r>
          </a:p>
        </p:txBody>
      </p:sp>
      <p:grpSp>
        <p:nvGrpSpPr>
          <p:cNvPr id="9" name="组合 8">
            <a:extLst>
              <a:ext uri="{FF2B5EF4-FFF2-40B4-BE49-F238E27FC236}">
                <a16:creationId xmlns:a16="http://schemas.microsoft.com/office/drawing/2014/main" id="{0F6E89D9-78F9-4FC2-9602-0F7E255FB806}"/>
              </a:ext>
            </a:extLst>
          </p:cNvPr>
          <p:cNvGrpSpPr/>
          <p:nvPr/>
        </p:nvGrpSpPr>
        <p:grpSpPr>
          <a:xfrm flipV="1">
            <a:off x="-335532" y="2284512"/>
            <a:ext cx="9696064" cy="2860576"/>
            <a:chOff x="-335532" y="0"/>
            <a:chExt cx="9696064" cy="3540840"/>
          </a:xfrm>
        </p:grpSpPr>
        <p:pic>
          <p:nvPicPr>
            <p:cNvPr id="10" name="图片 9">
              <a:extLst>
                <a:ext uri="{FF2B5EF4-FFF2-40B4-BE49-F238E27FC236}">
                  <a16:creationId xmlns:a16="http://schemas.microsoft.com/office/drawing/2014/main" id="{270BCEA5-693F-4C44-863E-1CE3924369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83968" y="0"/>
              <a:ext cx="5076564" cy="3540840"/>
            </a:xfrm>
            <a:prstGeom prst="rect">
              <a:avLst/>
            </a:prstGeom>
          </p:spPr>
        </p:pic>
        <p:pic>
          <p:nvPicPr>
            <p:cNvPr id="11" name="图片 10">
              <a:extLst>
                <a:ext uri="{FF2B5EF4-FFF2-40B4-BE49-F238E27FC236}">
                  <a16:creationId xmlns:a16="http://schemas.microsoft.com/office/drawing/2014/main" id="{B2EAD999-D8E3-4A48-82ED-014D83D1BF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5532" y="0"/>
              <a:ext cx="5076564" cy="3402886"/>
            </a:xfrm>
            <a:prstGeom prst="rect">
              <a:avLst/>
            </a:prstGeom>
          </p:spPr>
        </p:pic>
      </p:grpSp>
    </p:spTree>
    <p:extLst>
      <p:ext uri="{BB962C8B-B14F-4D97-AF65-F5344CB8AC3E}">
        <p14:creationId xmlns:p14="http://schemas.microsoft.com/office/powerpoint/2010/main" val="14041893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nodeType="afterGroup">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par>
                          <p:cTn id="17" fill="hold" nodeType="afterGroup">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lide(fromBottom)">
                                      <p:cBhvr>
                                        <p:cTn id="20" dur="500"/>
                                        <p:tgtEl>
                                          <p:spTgt spid="16"/>
                                        </p:tgtEl>
                                      </p:cBhvr>
                                    </p:animEffect>
                                  </p:childTnLst>
                                </p:cTn>
                              </p:par>
                            </p:childTnLst>
                          </p:cTn>
                        </p:par>
                        <p:par>
                          <p:cTn id="21" fill="hold">
                            <p:stCondLst>
                              <p:cond delay="2000"/>
                            </p:stCondLst>
                            <p:childTnLst>
                              <p:par>
                                <p:cTn id="22" presetID="50" presetClass="entr" presetSubtype="0" decel="10000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3"/>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338109" y="1607629"/>
            <a:ext cx="2462445" cy="2401100"/>
            <a:chOff x="0" y="0"/>
            <a:chExt cx="7716441" cy="7523163"/>
          </a:xfrm>
        </p:grpSpPr>
        <p:sp>
          <p:nvSpPr>
            <p:cNvPr id="30726" name="AutoShape 6"/>
            <p:cNvSpPr>
              <a:spLocks/>
            </p:cNvSpPr>
            <p:nvPr/>
          </p:nvSpPr>
          <p:spPr bwMode="auto">
            <a:xfrm>
              <a:off x="3855839" y="0"/>
              <a:ext cx="3117690" cy="2341563"/>
            </a:xfrm>
            <a:custGeom>
              <a:avLst/>
              <a:gdLst>
                <a:gd name="T0" fmla="*/ 1558845 w 21600"/>
                <a:gd name="T1" fmla="*/ 1170782 h 21600"/>
                <a:gd name="T2" fmla="*/ 1558845 w 21600"/>
                <a:gd name="T3" fmla="*/ 1170782 h 21600"/>
                <a:gd name="T4" fmla="*/ 1558845 w 21600"/>
                <a:gd name="T5" fmla="*/ 1170782 h 21600"/>
                <a:gd name="T6" fmla="*/ 1558845 w 21600"/>
                <a:gd name="T7" fmla="*/ 11707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 y="0"/>
                  </a:moveTo>
                  <a:lnTo>
                    <a:pt x="0" y="10"/>
                  </a:lnTo>
                  <a:lnTo>
                    <a:pt x="181" y="11854"/>
                  </a:lnTo>
                  <a:lnTo>
                    <a:pt x="14811" y="21599"/>
                  </a:lnTo>
                  <a:lnTo>
                    <a:pt x="21599" y="13892"/>
                  </a:lnTo>
                  <a:lnTo>
                    <a:pt x="16" y="0"/>
                  </a:lnTo>
                  <a:close/>
                </a:path>
              </a:pathLst>
            </a:custGeom>
            <a:solidFill>
              <a:schemeClr val="accent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27" name="AutoShape 7"/>
            <p:cNvSpPr>
              <a:spLocks/>
            </p:cNvSpPr>
            <p:nvPr/>
          </p:nvSpPr>
          <p:spPr bwMode="auto">
            <a:xfrm>
              <a:off x="5994092" y="1504950"/>
              <a:ext cx="1719174" cy="3317875"/>
            </a:xfrm>
            <a:custGeom>
              <a:avLst/>
              <a:gdLst>
                <a:gd name="T0" fmla="*/ 859587 w 21600"/>
                <a:gd name="T1" fmla="*/ 1658938 h 21600"/>
                <a:gd name="T2" fmla="*/ 859587 w 21600"/>
                <a:gd name="T3" fmla="*/ 1658938 h 21600"/>
                <a:gd name="T4" fmla="*/ 859587 w 21600"/>
                <a:gd name="T5" fmla="*/ 1658938 h 21600"/>
                <a:gd name="T6" fmla="*/ 859587 w 21600"/>
                <a:gd name="T7" fmla="*/ 16589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159" y="0"/>
                  </a:moveTo>
                  <a:lnTo>
                    <a:pt x="0" y="5438"/>
                  </a:lnTo>
                  <a:lnTo>
                    <a:pt x="6423" y="20020"/>
                  </a:lnTo>
                  <a:lnTo>
                    <a:pt x="6234" y="20144"/>
                  </a:lnTo>
                  <a:lnTo>
                    <a:pt x="21600" y="21599"/>
                  </a:lnTo>
                  <a:lnTo>
                    <a:pt x="12159" y="0"/>
                  </a:lnTo>
                  <a:close/>
                </a:path>
              </a:pathLst>
            </a:custGeom>
            <a:solidFill>
              <a:schemeClr val="accent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28" name="AutoShape 8"/>
            <p:cNvSpPr>
              <a:spLocks/>
            </p:cNvSpPr>
            <p:nvPr/>
          </p:nvSpPr>
          <p:spPr bwMode="auto">
            <a:xfrm>
              <a:off x="5049578" y="4598988"/>
              <a:ext cx="2666863" cy="2924175"/>
            </a:xfrm>
            <a:custGeom>
              <a:avLst/>
              <a:gdLst>
                <a:gd name="T0" fmla="*/ 1333432 w 21600"/>
                <a:gd name="T1" fmla="*/ 1462088 h 21600"/>
                <a:gd name="T2" fmla="*/ 1333432 w 21600"/>
                <a:gd name="T3" fmla="*/ 1462088 h 21600"/>
                <a:gd name="T4" fmla="*/ 1333432 w 21600"/>
                <a:gd name="T5" fmla="*/ 1462088 h 21600"/>
                <a:gd name="T6" fmla="*/ 1333432 w 21600"/>
                <a:gd name="T7" fmla="*/ 14620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664" y="0"/>
                  </a:moveTo>
                  <a:lnTo>
                    <a:pt x="0" y="13332"/>
                  </a:lnTo>
                  <a:lnTo>
                    <a:pt x="4256" y="21599"/>
                  </a:lnTo>
                  <a:lnTo>
                    <a:pt x="21599" y="1770"/>
                  </a:lnTo>
                  <a:lnTo>
                    <a:pt x="21571" y="1650"/>
                  </a:lnTo>
                  <a:lnTo>
                    <a:pt x="11664" y="0"/>
                  </a:lnTo>
                  <a:close/>
                </a:path>
              </a:pathLst>
            </a:custGeom>
            <a:solidFill>
              <a:schemeClr val="accent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29" name="AutoShape 9"/>
            <p:cNvSpPr>
              <a:spLocks/>
            </p:cNvSpPr>
            <p:nvPr/>
          </p:nvSpPr>
          <p:spPr bwMode="auto">
            <a:xfrm>
              <a:off x="2128728" y="6403975"/>
              <a:ext cx="3446286" cy="1119188"/>
            </a:xfrm>
            <a:custGeom>
              <a:avLst/>
              <a:gdLst>
                <a:gd name="T0" fmla="*/ 1723143 w 21600"/>
                <a:gd name="T1" fmla="*/ 559594 h 21600"/>
                <a:gd name="T2" fmla="*/ 1723143 w 21600"/>
                <a:gd name="T3" fmla="*/ 559594 h 21600"/>
                <a:gd name="T4" fmla="*/ 1723143 w 21600"/>
                <a:gd name="T5" fmla="*/ 559594 h 21600"/>
                <a:gd name="T6" fmla="*/ 1723143 w 21600"/>
                <a:gd name="T7" fmla="*/ 5595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306" y="0"/>
                  </a:moveTo>
                  <a:lnTo>
                    <a:pt x="18276" y="122"/>
                  </a:lnTo>
                  <a:lnTo>
                    <a:pt x="3798" y="122"/>
                  </a:lnTo>
                  <a:lnTo>
                    <a:pt x="0" y="21316"/>
                  </a:lnTo>
                  <a:lnTo>
                    <a:pt x="74" y="21600"/>
                  </a:lnTo>
                  <a:lnTo>
                    <a:pt x="21597" y="21600"/>
                  </a:lnTo>
                  <a:lnTo>
                    <a:pt x="21600" y="21592"/>
                  </a:lnTo>
                  <a:lnTo>
                    <a:pt x="18306" y="0"/>
                  </a:lnTo>
                  <a:close/>
                </a:path>
              </a:pathLst>
            </a:custGeom>
            <a:solidFill>
              <a:schemeClr val="accent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30" name="AutoShape 10"/>
            <p:cNvSpPr>
              <a:spLocks/>
            </p:cNvSpPr>
            <p:nvPr/>
          </p:nvSpPr>
          <p:spPr bwMode="auto">
            <a:xfrm>
              <a:off x="0" y="4597400"/>
              <a:ext cx="2735122" cy="2911475"/>
            </a:xfrm>
            <a:custGeom>
              <a:avLst/>
              <a:gdLst>
                <a:gd name="T0" fmla="*/ 1367561 w 21600"/>
                <a:gd name="T1" fmla="*/ 1455738 h 21600"/>
                <a:gd name="T2" fmla="*/ 1367561 w 21600"/>
                <a:gd name="T3" fmla="*/ 1455738 h 21600"/>
                <a:gd name="T4" fmla="*/ 1367561 w 21600"/>
                <a:gd name="T5" fmla="*/ 1455738 h 21600"/>
                <a:gd name="T6" fmla="*/ 1367561 w 21600"/>
                <a:gd name="T7" fmla="*/ 14557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941" y="0"/>
                  </a:moveTo>
                  <a:lnTo>
                    <a:pt x="3" y="1781"/>
                  </a:lnTo>
                  <a:lnTo>
                    <a:pt x="0" y="1790"/>
                  </a:lnTo>
                  <a:lnTo>
                    <a:pt x="16814" y="21599"/>
                  </a:lnTo>
                  <a:lnTo>
                    <a:pt x="21600" y="13449"/>
                  </a:lnTo>
                  <a:lnTo>
                    <a:pt x="21358" y="13449"/>
                  </a:lnTo>
                  <a:lnTo>
                    <a:pt x="9941" y="0"/>
                  </a:lnTo>
                  <a:close/>
                </a:path>
              </a:pathLst>
            </a:custGeom>
            <a:solidFill>
              <a:schemeClr val="accent6"/>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31" name="AutoShape 11"/>
            <p:cNvSpPr>
              <a:spLocks/>
            </p:cNvSpPr>
            <p:nvPr/>
          </p:nvSpPr>
          <p:spPr bwMode="auto">
            <a:xfrm>
              <a:off x="0" y="1477963"/>
              <a:ext cx="1776321" cy="3359150"/>
            </a:xfrm>
            <a:custGeom>
              <a:avLst/>
              <a:gdLst>
                <a:gd name="T0" fmla="*/ 888161 w 21600"/>
                <a:gd name="T1" fmla="*/ 1679575 h 21600"/>
                <a:gd name="T2" fmla="*/ 888161 w 21600"/>
                <a:gd name="T3" fmla="*/ 1679575 h 21600"/>
                <a:gd name="T4" fmla="*/ 888161 w 21600"/>
                <a:gd name="T5" fmla="*/ 1679575 h 21600"/>
                <a:gd name="T6" fmla="*/ 888161 w 21600"/>
                <a:gd name="T7" fmla="*/ 16795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445" y="0"/>
                  </a:moveTo>
                  <a:lnTo>
                    <a:pt x="0" y="21600"/>
                  </a:lnTo>
                  <a:lnTo>
                    <a:pt x="15312" y="20056"/>
                  </a:lnTo>
                  <a:lnTo>
                    <a:pt x="15143" y="19943"/>
                  </a:lnTo>
                  <a:lnTo>
                    <a:pt x="21484" y="5269"/>
                  </a:lnTo>
                  <a:lnTo>
                    <a:pt x="21599" y="5238"/>
                  </a:lnTo>
                  <a:lnTo>
                    <a:pt x="9445" y="0"/>
                  </a:lnTo>
                  <a:close/>
                </a:path>
              </a:pathLst>
            </a:custGeom>
            <a:solidFill>
              <a:schemeClr val="accent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32" name="AutoShape 12"/>
            <p:cNvSpPr>
              <a:spLocks/>
            </p:cNvSpPr>
            <p:nvPr/>
          </p:nvSpPr>
          <p:spPr bwMode="auto">
            <a:xfrm>
              <a:off x="769897" y="1588"/>
              <a:ext cx="3122453" cy="2292350"/>
            </a:xfrm>
            <a:custGeom>
              <a:avLst/>
              <a:gdLst>
                <a:gd name="T0" fmla="*/ 1561227 w 21600"/>
                <a:gd name="T1" fmla="*/ 1146175 h 21600"/>
                <a:gd name="T2" fmla="*/ 1561227 w 21600"/>
                <a:gd name="T3" fmla="*/ 1146175 h 21600"/>
                <a:gd name="T4" fmla="*/ 1561227 w 21600"/>
                <a:gd name="T5" fmla="*/ 1146175 h 21600"/>
                <a:gd name="T6" fmla="*/ 1561227 w 21600"/>
                <a:gd name="T7" fmla="*/ 1146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41" y="0"/>
                  </a:moveTo>
                  <a:lnTo>
                    <a:pt x="0" y="13938"/>
                  </a:lnTo>
                  <a:lnTo>
                    <a:pt x="6966" y="21599"/>
                  </a:lnTo>
                  <a:lnTo>
                    <a:pt x="21599" y="12067"/>
                  </a:lnTo>
                  <a:lnTo>
                    <a:pt x="21523" y="12033"/>
                  </a:lnTo>
                  <a:lnTo>
                    <a:pt x="21341" y="0"/>
                  </a:ln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749" name="AutoShape 29"/>
          <p:cNvSpPr>
            <a:spLocks/>
          </p:cNvSpPr>
          <p:nvPr/>
        </p:nvSpPr>
        <p:spPr bwMode="auto">
          <a:xfrm>
            <a:off x="5166748" y="3427685"/>
            <a:ext cx="248827" cy="2441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000" b="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s-E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50" name="AutoShape 30"/>
          <p:cNvSpPr>
            <a:spLocks/>
          </p:cNvSpPr>
          <p:nvPr/>
        </p:nvSpPr>
        <p:spPr bwMode="auto">
          <a:xfrm>
            <a:off x="4005951" y="1886051"/>
            <a:ext cx="221445" cy="2441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000" b="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s-E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51" name="AutoShape 31"/>
          <p:cNvSpPr>
            <a:spLocks/>
          </p:cNvSpPr>
          <p:nvPr/>
        </p:nvSpPr>
        <p:spPr bwMode="auto">
          <a:xfrm>
            <a:off x="4932695" y="1885851"/>
            <a:ext cx="235135" cy="2441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000" b="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s-E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52" name="AutoShape 32"/>
          <p:cNvSpPr>
            <a:spLocks/>
          </p:cNvSpPr>
          <p:nvPr/>
        </p:nvSpPr>
        <p:spPr bwMode="auto">
          <a:xfrm>
            <a:off x="3737986" y="3376481"/>
            <a:ext cx="221445" cy="2441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000" b="0" dirty="0">
                <a:solidFill>
                  <a:schemeClr val="bg1"/>
                </a:solidFill>
                <a:latin typeface="Arial" panose="020B0604020202020204" pitchFamily="34" charset="0"/>
                <a:ea typeface="微软雅黑" panose="020B0503020204020204" pitchFamily="34" charset="-122"/>
                <a:sym typeface="Arial" panose="020B0604020202020204" pitchFamily="34" charset="0"/>
              </a:rPr>
              <a:t>06</a:t>
            </a:r>
            <a:endParaRPr lang="es-E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53" name="AutoShape 33"/>
          <p:cNvSpPr>
            <a:spLocks/>
          </p:cNvSpPr>
          <p:nvPr/>
        </p:nvSpPr>
        <p:spPr bwMode="auto">
          <a:xfrm>
            <a:off x="4414857" y="3744434"/>
            <a:ext cx="338714" cy="2441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000" b="0" dirty="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es-E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54" name="AutoShape 34"/>
          <p:cNvSpPr>
            <a:spLocks/>
          </p:cNvSpPr>
          <p:nvPr/>
        </p:nvSpPr>
        <p:spPr bwMode="auto">
          <a:xfrm>
            <a:off x="5376287" y="2512567"/>
            <a:ext cx="248827" cy="2441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000" b="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s-E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55" name="AutoShape 35"/>
          <p:cNvSpPr>
            <a:spLocks/>
          </p:cNvSpPr>
          <p:nvPr/>
        </p:nvSpPr>
        <p:spPr bwMode="auto">
          <a:xfrm>
            <a:off x="3489160" y="2498277"/>
            <a:ext cx="248827" cy="2441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6" tIns="26786" rIns="26786" bIns="26786"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000" b="0" dirty="0">
                <a:solidFill>
                  <a:schemeClr val="bg1"/>
                </a:solidFill>
                <a:latin typeface="Arial" panose="020B0604020202020204" pitchFamily="34" charset="0"/>
                <a:ea typeface="微软雅黑" panose="020B0503020204020204" pitchFamily="34" charset="-122"/>
                <a:sym typeface="Arial" panose="020B0604020202020204" pitchFamily="34" charset="0"/>
              </a:rPr>
              <a:t>07</a:t>
            </a:r>
            <a:endParaRPr lang="es-ES" altLang="zh-CN"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56" name="AutoShape 36"/>
          <p:cNvSpPr>
            <a:spLocks/>
          </p:cNvSpPr>
          <p:nvPr/>
        </p:nvSpPr>
        <p:spPr bwMode="auto">
          <a:xfrm>
            <a:off x="1116216" y="1922531"/>
            <a:ext cx="1792412" cy="3905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637"/>
              </a:spcBef>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b="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a:t>
            </a:r>
            <a:endParaRPr lang="es-ES" altLang="zh-CN" sz="900" b="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57" name="AutoShape 37"/>
          <p:cNvSpPr>
            <a:spLocks/>
          </p:cNvSpPr>
          <p:nvPr/>
        </p:nvSpPr>
        <p:spPr bwMode="auto">
          <a:xfrm>
            <a:off x="1728178" y="1744596"/>
            <a:ext cx="1181640" cy="136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7" tIns="14287" rIns="14287" bIns="1428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pPr>
            <a:r>
              <a:rPr lang="zh-CN" altLang="en-US" sz="1200" b="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200" b="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58" name="AutoShape 38"/>
          <p:cNvSpPr>
            <a:spLocks/>
          </p:cNvSpPr>
          <p:nvPr/>
        </p:nvSpPr>
        <p:spPr bwMode="auto">
          <a:xfrm>
            <a:off x="2988394" y="1739747"/>
            <a:ext cx="161917" cy="16194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1"/>
          </a:solidFill>
          <a:ln w="25400" cap="flat" cmpd="sng">
            <a:solidFill>
              <a:srgbClr val="000000">
                <a:alpha val="0"/>
              </a:srgbClr>
            </a:solidFill>
            <a:prstDash val="solid"/>
            <a:miter lim="0"/>
            <a:headEnd/>
            <a:tailEnd/>
          </a:ln>
          <a:effectLst/>
          <a:extLst/>
        </p:spPr>
        <p:txBody>
          <a:bodyPr lIns="0" tIns="0" rIns="0" bIns="0" anchor="ctr"/>
          <a:lstStyle/>
          <a:p>
            <a:pPr algn="r" defTabSz="219040">
              <a:lnSpc>
                <a:spcPct val="120000"/>
              </a:lnSpc>
              <a:defRPr/>
            </a:pPr>
            <a:endParaRPr lang="es-ES" sz="15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0759" name="AutoShape 39"/>
          <p:cNvSpPr>
            <a:spLocks/>
          </p:cNvSpPr>
          <p:nvPr/>
        </p:nvSpPr>
        <p:spPr bwMode="auto">
          <a:xfrm>
            <a:off x="6247621" y="1922531"/>
            <a:ext cx="1744165" cy="3905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7"/>
              </a:spcBef>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b="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a:t>
            </a:r>
            <a:endParaRPr lang="es-ES" altLang="zh-CN" sz="900" b="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60" name="AutoShape 40"/>
          <p:cNvSpPr>
            <a:spLocks/>
          </p:cNvSpPr>
          <p:nvPr/>
        </p:nvSpPr>
        <p:spPr bwMode="auto">
          <a:xfrm>
            <a:off x="6248732" y="1748752"/>
            <a:ext cx="1214482" cy="152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7" tIns="14287" rIns="14287" bIns="1428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lnSpc>
                <a:spcPct val="120000"/>
              </a:lnSpc>
            </a:pPr>
            <a:r>
              <a:rPr lang="zh-CN" altLang="en-US" sz="1200" b="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200" b="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61" name="AutoShape 41"/>
          <p:cNvSpPr>
            <a:spLocks/>
          </p:cNvSpPr>
          <p:nvPr/>
        </p:nvSpPr>
        <p:spPr bwMode="auto">
          <a:xfrm>
            <a:off x="6030593" y="1739747"/>
            <a:ext cx="161917" cy="16194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2"/>
          </a:solidFill>
          <a:ln w="25400" cap="flat" cmpd="sng">
            <a:solidFill>
              <a:srgbClr val="000000">
                <a:alpha val="0"/>
              </a:srgbClr>
            </a:solidFill>
            <a:prstDash val="solid"/>
            <a:miter lim="0"/>
            <a:headEnd/>
            <a:tailEnd/>
          </a:ln>
          <a:effectLst/>
          <a:extLst/>
        </p:spPr>
        <p:txBody>
          <a:bodyPr lIns="0" tIns="0" rIns="0" bIns="0" anchor="ctr"/>
          <a:lstStyle/>
          <a:p>
            <a:pPr defTabSz="219040">
              <a:lnSpc>
                <a:spcPct val="120000"/>
              </a:lnSpc>
              <a:defRPr/>
            </a:pPr>
            <a:endParaRPr lang="es-ES" sz="15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0762" name="AutoShape 42"/>
          <p:cNvSpPr>
            <a:spLocks/>
          </p:cNvSpPr>
          <p:nvPr/>
        </p:nvSpPr>
        <p:spPr bwMode="auto">
          <a:xfrm>
            <a:off x="1117407" y="2805500"/>
            <a:ext cx="1792412" cy="3905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637"/>
              </a:spcBef>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b="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a:t>
            </a:r>
            <a:endParaRPr lang="es-ES" altLang="zh-CN" sz="900" b="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63" name="AutoShape 43"/>
          <p:cNvSpPr>
            <a:spLocks/>
          </p:cNvSpPr>
          <p:nvPr/>
        </p:nvSpPr>
        <p:spPr bwMode="auto">
          <a:xfrm>
            <a:off x="1730518" y="2627564"/>
            <a:ext cx="1184061" cy="136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7" tIns="14287" rIns="14287" bIns="1428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pPr>
            <a:r>
              <a:rPr lang="zh-CN" altLang="en-US" sz="1200" b="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200" b="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64" name="AutoShape 44"/>
          <p:cNvSpPr>
            <a:spLocks/>
          </p:cNvSpPr>
          <p:nvPr/>
        </p:nvSpPr>
        <p:spPr bwMode="auto">
          <a:xfrm>
            <a:off x="2989585" y="2622714"/>
            <a:ext cx="161917" cy="16194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3"/>
          </a:solidFill>
          <a:ln w="25400" cap="flat" cmpd="sng">
            <a:solidFill>
              <a:srgbClr val="000000">
                <a:alpha val="0"/>
              </a:srgbClr>
            </a:solidFill>
            <a:prstDash val="solid"/>
            <a:miter lim="0"/>
            <a:headEnd/>
            <a:tailEnd/>
          </a:ln>
          <a:effectLst/>
          <a:extLst/>
        </p:spPr>
        <p:txBody>
          <a:bodyPr lIns="0" tIns="0" rIns="0" bIns="0" anchor="ctr"/>
          <a:lstStyle/>
          <a:p>
            <a:pPr algn="r" defTabSz="219040">
              <a:lnSpc>
                <a:spcPct val="120000"/>
              </a:lnSpc>
              <a:defRPr/>
            </a:pPr>
            <a:endParaRPr lang="es-ES" sz="15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0765" name="AutoShape 45"/>
          <p:cNvSpPr>
            <a:spLocks/>
          </p:cNvSpPr>
          <p:nvPr/>
        </p:nvSpPr>
        <p:spPr bwMode="auto">
          <a:xfrm>
            <a:off x="6227576" y="2805500"/>
            <a:ext cx="1743447" cy="3905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7"/>
              </a:spcBef>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b="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a:t>
            </a:r>
            <a:r>
              <a:rPr lang="en-US" altLang="zh-CN" sz="800" b="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a:t>
            </a:r>
            <a:endParaRPr lang="es-ES" altLang="zh-CN" sz="900" b="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66" name="AutoShape 46"/>
          <p:cNvSpPr>
            <a:spLocks/>
          </p:cNvSpPr>
          <p:nvPr/>
        </p:nvSpPr>
        <p:spPr bwMode="auto">
          <a:xfrm>
            <a:off x="6227897" y="2631720"/>
            <a:ext cx="1214482" cy="152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7" tIns="14287" rIns="14287" bIns="1428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lnSpc>
                <a:spcPct val="120000"/>
              </a:lnSpc>
            </a:pPr>
            <a:r>
              <a:rPr lang="zh-CN" altLang="en-US" sz="1200" b="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200" b="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67" name="AutoShape 47"/>
          <p:cNvSpPr>
            <a:spLocks/>
          </p:cNvSpPr>
          <p:nvPr/>
        </p:nvSpPr>
        <p:spPr bwMode="auto">
          <a:xfrm>
            <a:off x="6009759" y="2622714"/>
            <a:ext cx="161917" cy="16194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4"/>
          </a:solidFill>
          <a:ln w="25400" cap="flat" cmpd="sng">
            <a:solidFill>
              <a:srgbClr val="000000">
                <a:alpha val="0"/>
              </a:srgbClr>
            </a:solidFill>
            <a:prstDash val="solid"/>
            <a:miter lim="0"/>
            <a:headEnd/>
            <a:tailEnd/>
          </a:ln>
          <a:effectLst/>
          <a:extLst/>
        </p:spPr>
        <p:txBody>
          <a:bodyPr lIns="0" tIns="0" rIns="0" bIns="0" anchor="ctr"/>
          <a:lstStyle/>
          <a:p>
            <a:pPr defTabSz="219040">
              <a:lnSpc>
                <a:spcPct val="120000"/>
              </a:lnSpc>
              <a:defRPr/>
            </a:pPr>
            <a:endParaRPr lang="es-ES" sz="15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0768" name="AutoShape 48"/>
          <p:cNvSpPr>
            <a:spLocks/>
          </p:cNvSpPr>
          <p:nvPr/>
        </p:nvSpPr>
        <p:spPr bwMode="auto">
          <a:xfrm>
            <a:off x="1117407" y="3681322"/>
            <a:ext cx="1792412" cy="3905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spcBef>
                <a:spcPts val="637"/>
              </a:spcBef>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b="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a:t>
            </a:r>
            <a:endParaRPr lang="es-ES" altLang="zh-CN" sz="900" b="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69" name="AutoShape 49"/>
          <p:cNvSpPr>
            <a:spLocks/>
          </p:cNvSpPr>
          <p:nvPr/>
        </p:nvSpPr>
        <p:spPr bwMode="auto">
          <a:xfrm>
            <a:off x="1729631" y="3503981"/>
            <a:ext cx="1180186" cy="136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7" tIns="14287" rIns="14287" bIns="1428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eaLnBrk="1">
              <a:lnSpc>
                <a:spcPct val="120000"/>
              </a:lnSpc>
            </a:pPr>
            <a:r>
              <a:rPr lang="zh-CN" altLang="en-US" sz="1200" b="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200" b="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70" name="AutoShape 50"/>
          <p:cNvSpPr>
            <a:spLocks/>
          </p:cNvSpPr>
          <p:nvPr/>
        </p:nvSpPr>
        <p:spPr bwMode="auto">
          <a:xfrm>
            <a:off x="2989585" y="3498537"/>
            <a:ext cx="161917" cy="16194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5"/>
          </a:solidFill>
          <a:ln w="25400" cap="flat" cmpd="sng">
            <a:solidFill>
              <a:srgbClr val="000000">
                <a:alpha val="0"/>
              </a:srgbClr>
            </a:solidFill>
            <a:prstDash val="solid"/>
            <a:miter lim="0"/>
            <a:headEnd/>
            <a:tailEnd/>
          </a:ln>
          <a:effectLst/>
          <a:extLst/>
        </p:spPr>
        <p:txBody>
          <a:bodyPr lIns="0" tIns="0" rIns="0" bIns="0" anchor="ctr"/>
          <a:lstStyle/>
          <a:p>
            <a:pPr algn="r" defTabSz="219040">
              <a:lnSpc>
                <a:spcPct val="120000"/>
              </a:lnSpc>
              <a:defRPr/>
            </a:pPr>
            <a:endParaRPr lang="es-ES" sz="15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0771" name="AutoShape 51"/>
          <p:cNvSpPr>
            <a:spLocks/>
          </p:cNvSpPr>
          <p:nvPr/>
        </p:nvSpPr>
        <p:spPr bwMode="auto">
          <a:xfrm>
            <a:off x="6227576" y="3681322"/>
            <a:ext cx="1743447" cy="3905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7"/>
              </a:spcBef>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b="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a:t>
            </a:r>
            <a:endParaRPr lang="es-ES" altLang="zh-CN" sz="900" b="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72" name="AutoShape 52"/>
          <p:cNvSpPr>
            <a:spLocks/>
          </p:cNvSpPr>
          <p:nvPr/>
        </p:nvSpPr>
        <p:spPr bwMode="auto">
          <a:xfrm>
            <a:off x="6227897" y="3508138"/>
            <a:ext cx="1214482" cy="152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7" tIns="14287" rIns="14287" bIns="14287"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lnSpc>
                <a:spcPct val="120000"/>
              </a:lnSpc>
            </a:pPr>
            <a:r>
              <a:rPr lang="zh-CN" altLang="en-US" sz="1200" b="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200" b="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73" name="AutoShape 53"/>
          <p:cNvSpPr>
            <a:spLocks/>
          </p:cNvSpPr>
          <p:nvPr/>
        </p:nvSpPr>
        <p:spPr bwMode="auto">
          <a:xfrm>
            <a:off x="6009759" y="3498537"/>
            <a:ext cx="161917" cy="16194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6"/>
          </a:solidFill>
          <a:ln w="25400" cap="flat" cmpd="sng">
            <a:solidFill>
              <a:srgbClr val="000000">
                <a:alpha val="0"/>
              </a:srgbClr>
            </a:solidFill>
            <a:prstDash val="solid"/>
            <a:miter lim="0"/>
            <a:headEnd/>
            <a:tailEnd/>
          </a:ln>
          <a:effectLst/>
          <a:extLst/>
        </p:spPr>
        <p:txBody>
          <a:bodyPr lIns="0" tIns="0" rIns="0" bIns="0" anchor="ctr"/>
          <a:lstStyle/>
          <a:p>
            <a:pPr defTabSz="219040">
              <a:lnSpc>
                <a:spcPct val="120000"/>
              </a:lnSpc>
              <a:defRPr/>
            </a:pPr>
            <a:endParaRPr lang="es-ES" sz="15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Tree>
    <p:extLst>
      <p:ext uri="{BB962C8B-B14F-4D97-AF65-F5344CB8AC3E}">
        <p14:creationId xmlns:p14="http://schemas.microsoft.com/office/powerpoint/2010/main" val="15366511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100"/>
                            </p:stCondLst>
                            <p:childTnLst>
                              <p:par>
                                <p:cTn id="10" presetID="9" presetClass="entr" presetSubtype="0" fill="hold" grpId="0" nodeType="afterEffect">
                                  <p:stCondLst>
                                    <p:cond delay="100"/>
                                  </p:stCondLst>
                                  <p:childTnLst>
                                    <p:set>
                                      <p:cBhvr>
                                        <p:cTn id="11" dur="1" fill="hold">
                                          <p:stCondLst>
                                            <p:cond delay="0"/>
                                          </p:stCondLst>
                                        </p:cTn>
                                        <p:tgtEl>
                                          <p:spTgt spid="30750"/>
                                        </p:tgtEl>
                                        <p:attrNameLst>
                                          <p:attrName>style.visibility</p:attrName>
                                        </p:attrNameLst>
                                      </p:cBhvr>
                                      <p:to>
                                        <p:strVal val="visible"/>
                                      </p:to>
                                    </p:set>
                                    <p:animEffect transition="in" filter="dissolve">
                                      <p:cBhvr>
                                        <p:cTn id="12" dur="500"/>
                                        <p:tgtEl>
                                          <p:spTgt spid="30750"/>
                                        </p:tgtEl>
                                      </p:cBhvr>
                                    </p:animEffect>
                                  </p:childTnLst>
                                </p:cTn>
                              </p:par>
                            </p:childTnLst>
                          </p:cTn>
                        </p:par>
                        <p:par>
                          <p:cTn id="13" fill="hold" nodeType="afterGroup">
                            <p:stCondLst>
                              <p:cond delay="1700"/>
                            </p:stCondLst>
                            <p:childTnLst>
                              <p:par>
                                <p:cTn id="14" presetID="9" presetClass="entr" presetSubtype="0" fill="hold" grpId="0" nodeType="afterEffect">
                                  <p:stCondLst>
                                    <p:cond delay="100"/>
                                  </p:stCondLst>
                                  <p:childTnLst>
                                    <p:set>
                                      <p:cBhvr>
                                        <p:cTn id="15" dur="1" fill="hold">
                                          <p:stCondLst>
                                            <p:cond delay="0"/>
                                          </p:stCondLst>
                                        </p:cTn>
                                        <p:tgtEl>
                                          <p:spTgt spid="30751"/>
                                        </p:tgtEl>
                                        <p:attrNameLst>
                                          <p:attrName>style.visibility</p:attrName>
                                        </p:attrNameLst>
                                      </p:cBhvr>
                                      <p:to>
                                        <p:strVal val="visible"/>
                                      </p:to>
                                    </p:set>
                                    <p:animEffect transition="in" filter="dissolve">
                                      <p:cBhvr>
                                        <p:cTn id="16" dur="500"/>
                                        <p:tgtEl>
                                          <p:spTgt spid="30751"/>
                                        </p:tgtEl>
                                      </p:cBhvr>
                                    </p:animEffect>
                                  </p:childTnLst>
                                </p:cTn>
                              </p:par>
                            </p:childTnLst>
                          </p:cTn>
                        </p:par>
                        <p:par>
                          <p:cTn id="17" fill="hold" nodeType="afterGroup">
                            <p:stCondLst>
                              <p:cond delay="2300"/>
                            </p:stCondLst>
                            <p:childTnLst>
                              <p:par>
                                <p:cTn id="18" presetID="9" presetClass="entr" presetSubtype="0" fill="hold" grpId="0" nodeType="afterEffect">
                                  <p:stCondLst>
                                    <p:cond delay="0"/>
                                  </p:stCondLst>
                                  <p:childTnLst>
                                    <p:set>
                                      <p:cBhvr>
                                        <p:cTn id="19" dur="1" fill="hold">
                                          <p:stCondLst>
                                            <p:cond delay="0"/>
                                          </p:stCondLst>
                                        </p:cTn>
                                        <p:tgtEl>
                                          <p:spTgt spid="30754"/>
                                        </p:tgtEl>
                                        <p:attrNameLst>
                                          <p:attrName>style.visibility</p:attrName>
                                        </p:attrNameLst>
                                      </p:cBhvr>
                                      <p:to>
                                        <p:strVal val="visible"/>
                                      </p:to>
                                    </p:set>
                                    <p:animEffect transition="in" filter="dissolve">
                                      <p:cBhvr>
                                        <p:cTn id="20" dur="500"/>
                                        <p:tgtEl>
                                          <p:spTgt spid="30754"/>
                                        </p:tgtEl>
                                      </p:cBhvr>
                                    </p:animEffect>
                                  </p:childTnLst>
                                </p:cTn>
                              </p:par>
                            </p:childTnLst>
                          </p:cTn>
                        </p:par>
                        <p:par>
                          <p:cTn id="21" fill="hold">
                            <p:stCondLst>
                              <p:cond delay="2800"/>
                            </p:stCondLst>
                            <p:childTnLst>
                              <p:par>
                                <p:cTn id="22" presetID="9" presetClass="entr" presetSubtype="0" fill="hold" grpId="0" nodeType="afterEffect">
                                  <p:stCondLst>
                                    <p:cond delay="0"/>
                                  </p:stCondLst>
                                  <p:childTnLst>
                                    <p:set>
                                      <p:cBhvr>
                                        <p:cTn id="23" dur="1" fill="hold">
                                          <p:stCondLst>
                                            <p:cond delay="0"/>
                                          </p:stCondLst>
                                        </p:cTn>
                                        <p:tgtEl>
                                          <p:spTgt spid="30749"/>
                                        </p:tgtEl>
                                        <p:attrNameLst>
                                          <p:attrName>style.visibility</p:attrName>
                                        </p:attrNameLst>
                                      </p:cBhvr>
                                      <p:to>
                                        <p:strVal val="visible"/>
                                      </p:to>
                                    </p:set>
                                    <p:animEffect transition="in" filter="dissolve">
                                      <p:cBhvr>
                                        <p:cTn id="24" dur="500"/>
                                        <p:tgtEl>
                                          <p:spTgt spid="30749"/>
                                        </p:tgtEl>
                                      </p:cBhvr>
                                    </p:animEffect>
                                  </p:childTnLst>
                                </p:cTn>
                              </p:par>
                            </p:childTnLst>
                          </p:cTn>
                        </p:par>
                        <p:par>
                          <p:cTn id="25" fill="hold">
                            <p:stCondLst>
                              <p:cond delay="3300"/>
                            </p:stCondLst>
                            <p:childTnLst>
                              <p:par>
                                <p:cTn id="26" presetID="9" presetClass="entr" presetSubtype="0" fill="hold" grpId="0" nodeType="afterEffect">
                                  <p:stCondLst>
                                    <p:cond delay="0"/>
                                  </p:stCondLst>
                                  <p:childTnLst>
                                    <p:set>
                                      <p:cBhvr>
                                        <p:cTn id="27" dur="1" fill="hold">
                                          <p:stCondLst>
                                            <p:cond delay="0"/>
                                          </p:stCondLst>
                                        </p:cTn>
                                        <p:tgtEl>
                                          <p:spTgt spid="30753"/>
                                        </p:tgtEl>
                                        <p:attrNameLst>
                                          <p:attrName>style.visibility</p:attrName>
                                        </p:attrNameLst>
                                      </p:cBhvr>
                                      <p:to>
                                        <p:strVal val="visible"/>
                                      </p:to>
                                    </p:set>
                                    <p:animEffect transition="in" filter="dissolve">
                                      <p:cBhvr>
                                        <p:cTn id="28" dur="500"/>
                                        <p:tgtEl>
                                          <p:spTgt spid="30753"/>
                                        </p:tgtEl>
                                      </p:cBhvr>
                                    </p:animEffect>
                                  </p:childTnLst>
                                </p:cTn>
                              </p:par>
                            </p:childTnLst>
                          </p:cTn>
                        </p:par>
                        <p:par>
                          <p:cTn id="29" fill="hold">
                            <p:stCondLst>
                              <p:cond delay="3800"/>
                            </p:stCondLst>
                            <p:childTnLst>
                              <p:par>
                                <p:cTn id="30" presetID="9" presetClass="entr" presetSubtype="0" fill="hold" grpId="0" nodeType="afterEffect">
                                  <p:stCondLst>
                                    <p:cond delay="100"/>
                                  </p:stCondLst>
                                  <p:childTnLst>
                                    <p:set>
                                      <p:cBhvr>
                                        <p:cTn id="31" dur="1" fill="hold">
                                          <p:stCondLst>
                                            <p:cond delay="0"/>
                                          </p:stCondLst>
                                        </p:cTn>
                                        <p:tgtEl>
                                          <p:spTgt spid="30752"/>
                                        </p:tgtEl>
                                        <p:attrNameLst>
                                          <p:attrName>style.visibility</p:attrName>
                                        </p:attrNameLst>
                                      </p:cBhvr>
                                      <p:to>
                                        <p:strVal val="visible"/>
                                      </p:to>
                                    </p:set>
                                    <p:animEffect transition="in" filter="dissolve">
                                      <p:cBhvr>
                                        <p:cTn id="32" dur="500"/>
                                        <p:tgtEl>
                                          <p:spTgt spid="30752"/>
                                        </p:tgtEl>
                                      </p:cBhvr>
                                    </p:animEffect>
                                  </p:childTnLst>
                                </p:cTn>
                              </p:par>
                            </p:childTnLst>
                          </p:cTn>
                        </p:par>
                        <p:par>
                          <p:cTn id="33" fill="hold" nodeType="afterGroup">
                            <p:stCondLst>
                              <p:cond delay="4400"/>
                            </p:stCondLst>
                            <p:childTnLst>
                              <p:par>
                                <p:cTn id="34" presetID="9" presetClass="entr" presetSubtype="0" fill="hold" grpId="0" nodeType="afterEffect">
                                  <p:stCondLst>
                                    <p:cond delay="100"/>
                                  </p:stCondLst>
                                  <p:childTnLst>
                                    <p:set>
                                      <p:cBhvr>
                                        <p:cTn id="35" dur="1" fill="hold">
                                          <p:stCondLst>
                                            <p:cond delay="0"/>
                                          </p:stCondLst>
                                        </p:cTn>
                                        <p:tgtEl>
                                          <p:spTgt spid="30755"/>
                                        </p:tgtEl>
                                        <p:attrNameLst>
                                          <p:attrName>style.visibility</p:attrName>
                                        </p:attrNameLst>
                                      </p:cBhvr>
                                      <p:to>
                                        <p:strVal val="visible"/>
                                      </p:to>
                                    </p:set>
                                    <p:animEffect transition="in" filter="dissolve">
                                      <p:cBhvr>
                                        <p:cTn id="36" dur="500"/>
                                        <p:tgtEl>
                                          <p:spTgt spid="30755"/>
                                        </p:tgtEl>
                                      </p:cBhvr>
                                    </p:animEffect>
                                  </p:childTnLst>
                                </p:cTn>
                              </p:par>
                            </p:childTnLst>
                          </p:cTn>
                        </p:par>
                        <p:par>
                          <p:cTn id="37" fill="hold" nodeType="afterGroup">
                            <p:stCondLst>
                              <p:cond delay="5000"/>
                            </p:stCondLst>
                            <p:childTnLst>
                              <p:par>
                                <p:cTn id="38" presetID="2" presetClass="entr" presetSubtype="8" fill="hold" grpId="0" nodeType="afterEffect">
                                  <p:stCondLst>
                                    <p:cond delay="100"/>
                                  </p:stCondLst>
                                  <p:childTnLst>
                                    <p:set>
                                      <p:cBhvr>
                                        <p:cTn id="39" dur="1" fill="hold">
                                          <p:stCondLst>
                                            <p:cond delay="0"/>
                                          </p:stCondLst>
                                        </p:cTn>
                                        <p:tgtEl>
                                          <p:spTgt spid="30757"/>
                                        </p:tgtEl>
                                        <p:attrNameLst>
                                          <p:attrName>style.visibility</p:attrName>
                                        </p:attrNameLst>
                                      </p:cBhvr>
                                      <p:to>
                                        <p:strVal val="visible"/>
                                      </p:to>
                                    </p:set>
                                    <p:anim calcmode="lin" valueType="num">
                                      <p:cBhvr additive="base">
                                        <p:cTn id="40" dur="500" fill="hold"/>
                                        <p:tgtEl>
                                          <p:spTgt spid="30757"/>
                                        </p:tgtEl>
                                        <p:attrNameLst>
                                          <p:attrName>ppt_x</p:attrName>
                                        </p:attrNameLst>
                                      </p:cBhvr>
                                      <p:tavLst>
                                        <p:tav tm="0">
                                          <p:val>
                                            <p:strVal val="0-#ppt_w/2"/>
                                          </p:val>
                                        </p:tav>
                                        <p:tav tm="100000">
                                          <p:val>
                                            <p:strVal val="#ppt_x"/>
                                          </p:val>
                                        </p:tav>
                                      </p:tavLst>
                                    </p:anim>
                                    <p:anim calcmode="lin" valueType="num">
                                      <p:cBhvr additive="base">
                                        <p:cTn id="41" dur="500" fill="hold"/>
                                        <p:tgtEl>
                                          <p:spTgt spid="30757"/>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5600"/>
                            </p:stCondLst>
                            <p:childTnLst>
                              <p:par>
                                <p:cTn id="43" presetID="2" presetClass="entr" presetSubtype="8" fill="hold" grpId="0" nodeType="afterEffect">
                                  <p:stCondLst>
                                    <p:cond delay="100"/>
                                  </p:stCondLst>
                                  <p:childTnLst>
                                    <p:set>
                                      <p:cBhvr>
                                        <p:cTn id="44" dur="1" fill="hold">
                                          <p:stCondLst>
                                            <p:cond delay="0"/>
                                          </p:stCondLst>
                                        </p:cTn>
                                        <p:tgtEl>
                                          <p:spTgt spid="30756"/>
                                        </p:tgtEl>
                                        <p:attrNameLst>
                                          <p:attrName>style.visibility</p:attrName>
                                        </p:attrNameLst>
                                      </p:cBhvr>
                                      <p:to>
                                        <p:strVal val="visible"/>
                                      </p:to>
                                    </p:set>
                                    <p:anim calcmode="lin" valueType="num">
                                      <p:cBhvr additive="base">
                                        <p:cTn id="45" dur="500" fill="hold"/>
                                        <p:tgtEl>
                                          <p:spTgt spid="30756"/>
                                        </p:tgtEl>
                                        <p:attrNameLst>
                                          <p:attrName>ppt_x</p:attrName>
                                        </p:attrNameLst>
                                      </p:cBhvr>
                                      <p:tavLst>
                                        <p:tav tm="0">
                                          <p:val>
                                            <p:strVal val="0-#ppt_w/2"/>
                                          </p:val>
                                        </p:tav>
                                        <p:tav tm="100000">
                                          <p:val>
                                            <p:strVal val="#ppt_x"/>
                                          </p:val>
                                        </p:tav>
                                      </p:tavLst>
                                    </p:anim>
                                    <p:anim calcmode="lin" valueType="num">
                                      <p:cBhvr additive="base">
                                        <p:cTn id="46" dur="500" fill="hold"/>
                                        <p:tgtEl>
                                          <p:spTgt spid="30756"/>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6200"/>
                            </p:stCondLst>
                            <p:childTnLst>
                              <p:par>
                                <p:cTn id="48" presetID="9" presetClass="entr" presetSubtype="0" fill="hold" nodeType="afterEffect">
                                  <p:stCondLst>
                                    <p:cond delay="100"/>
                                  </p:stCondLst>
                                  <p:childTnLst>
                                    <p:set>
                                      <p:cBhvr>
                                        <p:cTn id="49" dur="1" fill="hold">
                                          <p:stCondLst>
                                            <p:cond delay="0"/>
                                          </p:stCondLst>
                                        </p:cTn>
                                        <p:tgtEl>
                                          <p:spTgt spid="30758"/>
                                        </p:tgtEl>
                                        <p:attrNameLst>
                                          <p:attrName>style.visibility</p:attrName>
                                        </p:attrNameLst>
                                      </p:cBhvr>
                                      <p:to>
                                        <p:strVal val="visible"/>
                                      </p:to>
                                    </p:set>
                                    <p:animEffect transition="in" filter="dissolve">
                                      <p:cBhvr>
                                        <p:cTn id="50" dur="500"/>
                                        <p:tgtEl>
                                          <p:spTgt spid="30758"/>
                                        </p:tgtEl>
                                      </p:cBhvr>
                                    </p:animEffect>
                                  </p:childTnLst>
                                </p:cTn>
                              </p:par>
                            </p:childTnLst>
                          </p:cTn>
                        </p:par>
                        <p:par>
                          <p:cTn id="51" fill="hold" nodeType="afterGroup">
                            <p:stCondLst>
                              <p:cond delay="6800"/>
                            </p:stCondLst>
                            <p:childTnLst>
                              <p:par>
                                <p:cTn id="52" presetID="2" presetClass="entr" presetSubtype="2" fill="hold" grpId="0" nodeType="afterEffect">
                                  <p:stCondLst>
                                    <p:cond delay="100"/>
                                  </p:stCondLst>
                                  <p:childTnLst>
                                    <p:set>
                                      <p:cBhvr>
                                        <p:cTn id="53" dur="1" fill="hold">
                                          <p:stCondLst>
                                            <p:cond delay="0"/>
                                          </p:stCondLst>
                                        </p:cTn>
                                        <p:tgtEl>
                                          <p:spTgt spid="30760"/>
                                        </p:tgtEl>
                                        <p:attrNameLst>
                                          <p:attrName>style.visibility</p:attrName>
                                        </p:attrNameLst>
                                      </p:cBhvr>
                                      <p:to>
                                        <p:strVal val="visible"/>
                                      </p:to>
                                    </p:set>
                                    <p:anim calcmode="lin" valueType="num">
                                      <p:cBhvr additive="base">
                                        <p:cTn id="54" dur="500" fill="hold"/>
                                        <p:tgtEl>
                                          <p:spTgt spid="30760"/>
                                        </p:tgtEl>
                                        <p:attrNameLst>
                                          <p:attrName>ppt_x</p:attrName>
                                        </p:attrNameLst>
                                      </p:cBhvr>
                                      <p:tavLst>
                                        <p:tav tm="0">
                                          <p:val>
                                            <p:strVal val="1+#ppt_w/2"/>
                                          </p:val>
                                        </p:tav>
                                        <p:tav tm="100000">
                                          <p:val>
                                            <p:strVal val="#ppt_x"/>
                                          </p:val>
                                        </p:tav>
                                      </p:tavLst>
                                    </p:anim>
                                    <p:anim calcmode="lin" valueType="num">
                                      <p:cBhvr additive="base">
                                        <p:cTn id="55" dur="500" fill="hold"/>
                                        <p:tgtEl>
                                          <p:spTgt spid="30760"/>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7400"/>
                            </p:stCondLst>
                            <p:childTnLst>
                              <p:par>
                                <p:cTn id="57" presetID="2" presetClass="entr" presetSubtype="2" fill="hold" grpId="0" nodeType="afterEffect">
                                  <p:stCondLst>
                                    <p:cond delay="100"/>
                                  </p:stCondLst>
                                  <p:childTnLst>
                                    <p:set>
                                      <p:cBhvr>
                                        <p:cTn id="58" dur="1" fill="hold">
                                          <p:stCondLst>
                                            <p:cond delay="0"/>
                                          </p:stCondLst>
                                        </p:cTn>
                                        <p:tgtEl>
                                          <p:spTgt spid="30759"/>
                                        </p:tgtEl>
                                        <p:attrNameLst>
                                          <p:attrName>style.visibility</p:attrName>
                                        </p:attrNameLst>
                                      </p:cBhvr>
                                      <p:to>
                                        <p:strVal val="visible"/>
                                      </p:to>
                                    </p:set>
                                    <p:anim calcmode="lin" valueType="num">
                                      <p:cBhvr additive="base">
                                        <p:cTn id="59" dur="500" fill="hold"/>
                                        <p:tgtEl>
                                          <p:spTgt spid="30759"/>
                                        </p:tgtEl>
                                        <p:attrNameLst>
                                          <p:attrName>ppt_x</p:attrName>
                                        </p:attrNameLst>
                                      </p:cBhvr>
                                      <p:tavLst>
                                        <p:tav tm="0">
                                          <p:val>
                                            <p:strVal val="1+#ppt_w/2"/>
                                          </p:val>
                                        </p:tav>
                                        <p:tav tm="100000">
                                          <p:val>
                                            <p:strVal val="#ppt_x"/>
                                          </p:val>
                                        </p:tav>
                                      </p:tavLst>
                                    </p:anim>
                                    <p:anim calcmode="lin" valueType="num">
                                      <p:cBhvr additive="base">
                                        <p:cTn id="60" dur="500" fill="hold"/>
                                        <p:tgtEl>
                                          <p:spTgt spid="30759"/>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8000"/>
                            </p:stCondLst>
                            <p:childTnLst>
                              <p:par>
                                <p:cTn id="62" presetID="9" presetClass="entr" presetSubtype="0" fill="hold" nodeType="afterEffect">
                                  <p:stCondLst>
                                    <p:cond delay="100"/>
                                  </p:stCondLst>
                                  <p:childTnLst>
                                    <p:set>
                                      <p:cBhvr>
                                        <p:cTn id="63" dur="1" fill="hold">
                                          <p:stCondLst>
                                            <p:cond delay="0"/>
                                          </p:stCondLst>
                                        </p:cTn>
                                        <p:tgtEl>
                                          <p:spTgt spid="30761"/>
                                        </p:tgtEl>
                                        <p:attrNameLst>
                                          <p:attrName>style.visibility</p:attrName>
                                        </p:attrNameLst>
                                      </p:cBhvr>
                                      <p:to>
                                        <p:strVal val="visible"/>
                                      </p:to>
                                    </p:set>
                                    <p:animEffect transition="in" filter="dissolve">
                                      <p:cBhvr>
                                        <p:cTn id="64" dur="500"/>
                                        <p:tgtEl>
                                          <p:spTgt spid="30761"/>
                                        </p:tgtEl>
                                      </p:cBhvr>
                                    </p:animEffect>
                                  </p:childTnLst>
                                </p:cTn>
                              </p:par>
                            </p:childTnLst>
                          </p:cTn>
                        </p:par>
                        <p:par>
                          <p:cTn id="65" fill="hold" nodeType="afterGroup">
                            <p:stCondLst>
                              <p:cond delay="8600"/>
                            </p:stCondLst>
                            <p:childTnLst>
                              <p:par>
                                <p:cTn id="66" presetID="2" presetClass="entr" presetSubtype="8" fill="hold" grpId="0" nodeType="afterEffect">
                                  <p:stCondLst>
                                    <p:cond delay="100"/>
                                  </p:stCondLst>
                                  <p:childTnLst>
                                    <p:set>
                                      <p:cBhvr>
                                        <p:cTn id="67" dur="1" fill="hold">
                                          <p:stCondLst>
                                            <p:cond delay="0"/>
                                          </p:stCondLst>
                                        </p:cTn>
                                        <p:tgtEl>
                                          <p:spTgt spid="30763"/>
                                        </p:tgtEl>
                                        <p:attrNameLst>
                                          <p:attrName>style.visibility</p:attrName>
                                        </p:attrNameLst>
                                      </p:cBhvr>
                                      <p:to>
                                        <p:strVal val="visible"/>
                                      </p:to>
                                    </p:set>
                                    <p:anim calcmode="lin" valueType="num">
                                      <p:cBhvr additive="base">
                                        <p:cTn id="68" dur="500" fill="hold"/>
                                        <p:tgtEl>
                                          <p:spTgt spid="30763"/>
                                        </p:tgtEl>
                                        <p:attrNameLst>
                                          <p:attrName>ppt_x</p:attrName>
                                        </p:attrNameLst>
                                      </p:cBhvr>
                                      <p:tavLst>
                                        <p:tav tm="0">
                                          <p:val>
                                            <p:strVal val="0-#ppt_w/2"/>
                                          </p:val>
                                        </p:tav>
                                        <p:tav tm="100000">
                                          <p:val>
                                            <p:strVal val="#ppt_x"/>
                                          </p:val>
                                        </p:tav>
                                      </p:tavLst>
                                    </p:anim>
                                    <p:anim calcmode="lin" valueType="num">
                                      <p:cBhvr additive="base">
                                        <p:cTn id="69" dur="500" fill="hold"/>
                                        <p:tgtEl>
                                          <p:spTgt spid="30763"/>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9200"/>
                            </p:stCondLst>
                            <p:childTnLst>
                              <p:par>
                                <p:cTn id="71" presetID="2" presetClass="entr" presetSubtype="8" fill="hold" grpId="0" nodeType="afterEffect">
                                  <p:stCondLst>
                                    <p:cond delay="100"/>
                                  </p:stCondLst>
                                  <p:childTnLst>
                                    <p:set>
                                      <p:cBhvr>
                                        <p:cTn id="72" dur="1" fill="hold">
                                          <p:stCondLst>
                                            <p:cond delay="0"/>
                                          </p:stCondLst>
                                        </p:cTn>
                                        <p:tgtEl>
                                          <p:spTgt spid="30762"/>
                                        </p:tgtEl>
                                        <p:attrNameLst>
                                          <p:attrName>style.visibility</p:attrName>
                                        </p:attrNameLst>
                                      </p:cBhvr>
                                      <p:to>
                                        <p:strVal val="visible"/>
                                      </p:to>
                                    </p:set>
                                    <p:anim calcmode="lin" valueType="num">
                                      <p:cBhvr additive="base">
                                        <p:cTn id="73" dur="500" fill="hold"/>
                                        <p:tgtEl>
                                          <p:spTgt spid="30762"/>
                                        </p:tgtEl>
                                        <p:attrNameLst>
                                          <p:attrName>ppt_x</p:attrName>
                                        </p:attrNameLst>
                                      </p:cBhvr>
                                      <p:tavLst>
                                        <p:tav tm="0">
                                          <p:val>
                                            <p:strVal val="0-#ppt_w/2"/>
                                          </p:val>
                                        </p:tav>
                                        <p:tav tm="100000">
                                          <p:val>
                                            <p:strVal val="#ppt_x"/>
                                          </p:val>
                                        </p:tav>
                                      </p:tavLst>
                                    </p:anim>
                                    <p:anim calcmode="lin" valueType="num">
                                      <p:cBhvr additive="base">
                                        <p:cTn id="74" dur="500" fill="hold"/>
                                        <p:tgtEl>
                                          <p:spTgt spid="30762"/>
                                        </p:tgtEl>
                                        <p:attrNameLst>
                                          <p:attrName>ppt_y</p:attrName>
                                        </p:attrNameLst>
                                      </p:cBhvr>
                                      <p:tavLst>
                                        <p:tav tm="0">
                                          <p:val>
                                            <p:strVal val="#ppt_y"/>
                                          </p:val>
                                        </p:tav>
                                        <p:tav tm="100000">
                                          <p:val>
                                            <p:strVal val="#ppt_y"/>
                                          </p:val>
                                        </p:tav>
                                      </p:tavLst>
                                    </p:anim>
                                  </p:childTnLst>
                                </p:cTn>
                              </p:par>
                            </p:childTnLst>
                          </p:cTn>
                        </p:par>
                        <p:par>
                          <p:cTn id="75" fill="hold" nodeType="afterGroup">
                            <p:stCondLst>
                              <p:cond delay="9800"/>
                            </p:stCondLst>
                            <p:childTnLst>
                              <p:par>
                                <p:cTn id="76" presetID="9" presetClass="entr" presetSubtype="0" fill="hold" nodeType="afterEffect">
                                  <p:stCondLst>
                                    <p:cond delay="100"/>
                                  </p:stCondLst>
                                  <p:childTnLst>
                                    <p:set>
                                      <p:cBhvr>
                                        <p:cTn id="77" dur="1" fill="hold">
                                          <p:stCondLst>
                                            <p:cond delay="0"/>
                                          </p:stCondLst>
                                        </p:cTn>
                                        <p:tgtEl>
                                          <p:spTgt spid="30764"/>
                                        </p:tgtEl>
                                        <p:attrNameLst>
                                          <p:attrName>style.visibility</p:attrName>
                                        </p:attrNameLst>
                                      </p:cBhvr>
                                      <p:to>
                                        <p:strVal val="visible"/>
                                      </p:to>
                                    </p:set>
                                    <p:animEffect transition="in" filter="dissolve">
                                      <p:cBhvr>
                                        <p:cTn id="78" dur="500"/>
                                        <p:tgtEl>
                                          <p:spTgt spid="30764"/>
                                        </p:tgtEl>
                                      </p:cBhvr>
                                    </p:animEffect>
                                  </p:childTnLst>
                                </p:cTn>
                              </p:par>
                            </p:childTnLst>
                          </p:cTn>
                        </p:par>
                        <p:par>
                          <p:cTn id="79" fill="hold" nodeType="afterGroup">
                            <p:stCondLst>
                              <p:cond delay="10400"/>
                            </p:stCondLst>
                            <p:childTnLst>
                              <p:par>
                                <p:cTn id="80" presetID="2" presetClass="entr" presetSubtype="2" fill="hold" grpId="0" nodeType="afterEffect">
                                  <p:stCondLst>
                                    <p:cond delay="100"/>
                                  </p:stCondLst>
                                  <p:childTnLst>
                                    <p:set>
                                      <p:cBhvr>
                                        <p:cTn id="81" dur="1" fill="hold">
                                          <p:stCondLst>
                                            <p:cond delay="0"/>
                                          </p:stCondLst>
                                        </p:cTn>
                                        <p:tgtEl>
                                          <p:spTgt spid="30766"/>
                                        </p:tgtEl>
                                        <p:attrNameLst>
                                          <p:attrName>style.visibility</p:attrName>
                                        </p:attrNameLst>
                                      </p:cBhvr>
                                      <p:to>
                                        <p:strVal val="visible"/>
                                      </p:to>
                                    </p:set>
                                    <p:anim calcmode="lin" valueType="num">
                                      <p:cBhvr additive="base">
                                        <p:cTn id="82" dur="500" fill="hold"/>
                                        <p:tgtEl>
                                          <p:spTgt spid="30766"/>
                                        </p:tgtEl>
                                        <p:attrNameLst>
                                          <p:attrName>ppt_x</p:attrName>
                                        </p:attrNameLst>
                                      </p:cBhvr>
                                      <p:tavLst>
                                        <p:tav tm="0">
                                          <p:val>
                                            <p:strVal val="1+#ppt_w/2"/>
                                          </p:val>
                                        </p:tav>
                                        <p:tav tm="100000">
                                          <p:val>
                                            <p:strVal val="#ppt_x"/>
                                          </p:val>
                                        </p:tav>
                                      </p:tavLst>
                                    </p:anim>
                                    <p:anim calcmode="lin" valueType="num">
                                      <p:cBhvr additive="base">
                                        <p:cTn id="83" dur="500" fill="hold"/>
                                        <p:tgtEl>
                                          <p:spTgt spid="30766"/>
                                        </p:tgtEl>
                                        <p:attrNameLst>
                                          <p:attrName>ppt_y</p:attrName>
                                        </p:attrNameLst>
                                      </p:cBhvr>
                                      <p:tavLst>
                                        <p:tav tm="0">
                                          <p:val>
                                            <p:strVal val="#ppt_y"/>
                                          </p:val>
                                        </p:tav>
                                        <p:tav tm="100000">
                                          <p:val>
                                            <p:strVal val="#ppt_y"/>
                                          </p:val>
                                        </p:tav>
                                      </p:tavLst>
                                    </p:anim>
                                  </p:childTnLst>
                                </p:cTn>
                              </p:par>
                            </p:childTnLst>
                          </p:cTn>
                        </p:par>
                        <p:par>
                          <p:cTn id="84" fill="hold" nodeType="afterGroup">
                            <p:stCondLst>
                              <p:cond delay="11000"/>
                            </p:stCondLst>
                            <p:childTnLst>
                              <p:par>
                                <p:cTn id="85" presetID="2" presetClass="entr" presetSubtype="2" fill="hold" grpId="0" nodeType="afterEffect">
                                  <p:stCondLst>
                                    <p:cond delay="100"/>
                                  </p:stCondLst>
                                  <p:childTnLst>
                                    <p:set>
                                      <p:cBhvr>
                                        <p:cTn id="86" dur="1" fill="hold">
                                          <p:stCondLst>
                                            <p:cond delay="0"/>
                                          </p:stCondLst>
                                        </p:cTn>
                                        <p:tgtEl>
                                          <p:spTgt spid="30765"/>
                                        </p:tgtEl>
                                        <p:attrNameLst>
                                          <p:attrName>style.visibility</p:attrName>
                                        </p:attrNameLst>
                                      </p:cBhvr>
                                      <p:to>
                                        <p:strVal val="visible"/>
                                      </p:to>
                                    </p:set>
                                    <p:anim calcmode="lin" valueType="num">
                                      <p:cBhvr additive="base">
                                        <p:cTn id="87" dur="500" fill="hold"/>
                                        <p:tgtEl>
                                          <p:spTgt spid="30765"/>
                                        </p:tgtEl>
                                        <p:attrNameLst>
                                          <p:attrName>ppt_x</p:attrName>
                                        </p:attrNameLst>
                                      </p:cBhvr>
                                      <p:tavLst>
                                        <p:tav tm="0">
                                          <p:val>
                                            <p:strVal val="1+#ppt_w/2"/>
                                          </p:val>
                                        </p:tav>
                                        <p:tav tm="100000">
                                          <p:val>
                                            <p:strVal val="#ppt_x"/>
                                          </p:val>
                                        </p:tav>
                                      </p:tavLst>
                                    </p:anim>
                                    <p:anim calcmode="lin" valueType="num">
                                      <p:cBhvr additive="base">
                                        <p:cTn id="88" dur="500" fill="hold"/>
                                        <p:tgtEl>
                                          <p:spTgt spid="30765"/>
                                        </p:tgtEl>
                                        <p:attrNameLst>
                                          <p:attrName>ppt_y</p:attrName>
                                        </p:attrNameLst>
                                      </p:cBhvr>
                                      <p:tavLst>
                                        <p:tav tm="0">
                                          <p:val>
                                            <p:strVal val="#ppt_y"/>
                                          </p:val>
                                        </p:tav>
                                        <p:tav tm="100000">
                                          <p:val>
                                            <p:strVal val="#ppt_y"/>
                                          </p:val>
                                        </p:tav>
                                      </p:tavLst>
                                    </p:anim>
                                  </p:childTnLst>
                                </p:cTn>
                              </p:par>
                            </p:childTnLst>
                          </p:cTn>
                        </p:par>
                        <p:par>
                          <p:cTn id="89" fill="hold" nodeType="afterGroup">
                            <p:stCondLst>
                              <p:cond delay="11600"/>
                            </p:stCondLst>
                            <p:childTnLst>
                              <p:par>
                                <p:cTn id="90" presetID="9" presetClass="entr" presetSubtype="0" fill="hold" nodeType="afterEffect">
                                  <p:stCondLst>
                                    <p:cond delay="100"/>
                                  </p:stCondLst>
                                  <p:childTnLst>
                                    <p:set>
                                      <p:cBhvr>
                                        <p:cTn id="91" dur="1" fill="hold">
                                          <p:stCondLst>
                                            <p:cond delay="0"/>
                                          </p:stCondLst>
                                        </p:cTn>
                                        <p:tgtEl>
                                          <p:spTgt spid="30767"/>
                                        </p:tgtEl>
                                        <p:attrNameLst>
                                          <p:attrName>style.visibility</p:attrName>
                                        </p:attrNameLst>
                                      </p:cBhvr>
                                      <p:to>
                                        <p:strVal val="visible"/>
                                      </p:to>
                                    </p:set>
                                    <p:animEffect transition="in" filter="dissolve">
                                      <p:cBhvr>
                                        <p:cTn id="92" dur="500"/>
                                        <p:tgtEl>
                                          <p:spTgt spid="30767"/>
                                        </p:tgtEl>
                                      </p:cBhvr>
                                    </p:animEffect>
                                  </p:childTnLst>
                                </p:cTn>
                              </p:par>
                            </p:childTnLst>
                          </p:cTn>
                        </p:par>
                        <p:par>
                          <p:cTn id="93" fill="hold" nodeType="afterGroup">
                            <p:stCondLst>
                              <p:cond delay="12200"/>
                            </p:stCondLst>
                            <p:childTnLst>
                              <p:par>
                                <p:cTn id="94" presetID="2" presetClass="entr" presetSubtype="8" fill="hold" grpId="0" nodeType="afterEffect">
                                  <p:stCondLst>
                                    <p:cond delay="100"/>
                                  </p:stCondLst>
                                  <p:childTnLst>
                                    <p:set>
                                      <p:cBhvr>
                                        <p:cTn id="95" dur="1" fill="hold">
                                          <p:stCondLst>
                                            <p:cond delay="0"/>
                                          </p:stCondLst>
                                        </p:cTn>
                                        <p:tgtEl>
                                          <p:spTgt spid="30769"/>
                                        </p:tgtEl>
                                        <p:attrNameLst>
                                          <p:attrName>style.visibility</p:attrName>
                                        </p:attrNameLst>
                                      </p:cBhvr>
                                      <p:to>
                                        <p:strVal val="visible"/>
                                      </p:to>
                                    </p:set>
                                    <p:anim calcmode="lin" valueType="num">
                                      <p:cBhvr additive="base">
                                        <p:cTn id="96" dur="500" fill="hold"/>
                                        <p:tgtEl>
                                          <p:spTgt spid="30769"/>
                                        </p:tgtEl>
                                        <p:attrNameLst>
                                          <p:attrName>ppt_x</p:attrName>
                                        </p:attrNameLst>
                                      </p:cBhvr>
                                      <p:tavLst>
                                        <p:tav tm="0">
                                          <p:val>
                                            <p:strVal val="0-#ppt_w/2"/>
                                          </p:val>
                                        </p:tav>
                                        <p:tav tm="100000">
                                          <p:val>
                                            <p:strVal val="#ppt_x"/>
                                          </p:val>
                                        </p:tav>
                                      </p:tavLst>
                                    </p:anim>
                                    <p:anim calcmode="lin" valueType="num">
                                      <p:cBhvr additive="base">
                                        <p:cTn id="97" dur="500" fill="hold"/>
                                        <p:tgtEl>
                                          <p:spTgt spid="30769"/>
                                        </p:tgtEl>
                                        <p:attrNameLst>
                                          <p:attrName>ppt_y</p:attrName>
                                        </p:attrNameLst>
                                      </p:cBhvr>
                                      <p:tavLst>
                                        <p:tav tm="0">
                                          <p:val>
                                            <p:strVal val="#ppt_y"/>
                                          </p:val>
                                        </p:tav>
                                        <p:tav tm="100000">
                                          <p:val>
                                            <p:strVal val="#ppt_y"/>
                                          </p:val>
                                        </p:tav>
                                      </p:tavLst>
                                    </p:anim>
                                  </p:childTnLst>
                                </p:cTn>
                              </p:par>
                            </p:childTnLst>
                          </p:cTn>
                        </p:par>
                        <p:par>
                          <p:cTn id="98" fill="hold" nodeType="afterGroup">
                            <p:stCondLst>
                              <p:cond delay="12800"/>
                            </p:stCondLst>
                            <p:childTnLst>
                              <p:par>
                                <p:cTn id="99" presetID="2" presetClass="entr" presetSubtype="8" fill="hold" grpId="0" nodeType="afterEffect">
                                  <p:stCondLst>
                                    <p:cond delay="100"/>
                                  </p:stCondLst>
                                  <p:childTnLst>
                                    <p:set>
                                      <p:cBhvr>
                                        <p:cTn id="100" dur="1" fill="hold">
                                          <p:stCondLst>
                                            <p:cond delay="0"/>
                                          </p:stCondLst>
                                        </p:cTn>
                                        <p:tgtEl>
                                          <p:spTgt spid="30768"/>
                                        </p:tgtEl>
                                        <p:attrNameLst>
                                          <p:attrName>style.visibility</p:attrName>
                                        </p:attrNameLst>
                                      </p:cBhvr>
                                      <p:to>
                                        <p:strVal val="visible"/>
                                      </p:to>
                                    </p:set>
                                    <p:anim calcmode="lin" valueType="num">
                                      <p:cBhvr additive="base">
                                        <p:cTn id="101" dur="500" fill="hold"/>
                                        <p:tgtEl>
                                          <p:spTgt spid="30768"/>
                                        </p:tgtEl>
                                        <p:attrNameLst>
                                          <p:attrName>ppt_x</p:attrName>
                                        </p:attrNameLst>
                                      </p:cBhvr>
                                      <p:tavLst>
                                        <p:tav tm="0">
                                          <p:val>
                                            <p:strVal val="0-#ppt_w/2"/>
                                          </p:val>
                                        </p:tav>
                                        <p:tav tm="100000">
                                          <p:val>
                                            <p:strVal val="#ppt_x"/>
                                          </p:val>
                                        </p:tav>
                                      </p:tavLst>
                                    </p:anim>
                                    <p:anim calcmode="lin" valueType="num">
                                      <p:cBhvr additive="base">
                                        <p:cTn id="102" dur="500" fill="hold"/>
                                        <p:tgtEl>
                                          <p:spTgt spid="30768"/>
                                        </p:tgtEl>
                                        <p:attrNameLst>
                                          <p:attrName>ppt_y</p:attrName>
                                        </p:attrNameLst>
                                      </p:cBhvr>
                                      <p:tavLst>
                                        <p:tav tm="0">
                                          <p:val>
                                            <p:strVal val="#ppt_y"/>
                                          </p:val>
                                        </p:tav>
                                        <p:tav tm="100000">
                                          <p:val>
                                            <p:strVal val="#ppt_y"/>
                                          </p:val>
                                        </p:tav>
                                      </p:tavLst>
                                    </p:anim>
                                  </p:childTnLst>
                                </p:cTn>
                              </p:par>
                            </p:childTnLst>
                          </p:cTn>
                        </p:par>
                        <p:par>
                          <p:cTn id="103" fill="hold" nodeType="afterGroup">
                            <p:stCondLst>
                              <p:cond delay="13400"/>
                            </p:stCondLst>
                            <p:childTnLst>
                              <p:par>
                                <p:cTn id="104" presetID="9" presetClass="entr" presetSubtype="0" fill="hold" nodeType="afterEffect">
                                  <p:stCondLst>
                                    <p:cond delay="100"/>
                                  </p:stCondLst>
                                  <p:childTnLst>
                                    <p:set>
                                      <p:cBhvr>
                                        <p:cTn id="105" dur="1" fill="hold">
                                          <p:stCondLst>
                                            <p:cond delay="0"/>
                                          </p:stCondLst>
                                        </p:cTn>
                                        <p:tgtEl>
                                          <p:spTgt spid="30770"/>
                                        </p:tgtEl>
                                        <p:attrNameLst>
                                          <p:attrName>style.visibility</p:attrName>
                                        </p:attrNameLst>
                                      </p:cBhvr>
                                      <p:to>
                                        <p:strVal val="visible"/>
                                      </p:to>
                                    </p:set>
                                    <p:animEffect transition="in" filter="dissolve">
                                      <p:cBhvr>
                                        <p:cTn id="106" dur="500"/>
                                        <p:tgtEl>
                                          <p:spTgt spid="30770"/>
                                        </p:tgtEl>
                                      </p:cBhvr>
                                    </p:animEffect>
                                  </p:childTnLst>
                                </p:cTn>
                              </p:par>
                            </p:childTnLst>
                          </p:cTn>
                        </p:par>
                        <p:par>
                          <p:cTn id="107" fill="hold" nodeType="afterGroup">
                            <p:stCondLst>
                              <p:cond delay="14000"/>
                            </p:stCondLst>
                            <p:childTnLst>
                              <p:par>
                                <p:cTn id="108" presetID="2" presetClass="entr" presetSubtype="2" fill="hold" grpId="0" nodeType="afterEffect">
                                  <p:stCondLst>
                                    <p:cond delay="100"/>
                                  </p:stCondLst>
                                  <p:childTnLst>
                                    <p:set>
                                      <p:cBhvr>
                                        <p:cTn id="109" dur="1" fill="hold">
                                          <p:stCondLst>
                                            <p:cond delay="0"/>
                                          </p:stCondLst>
                                        </p:cTn>
                                        <p:tgtEl>
                                          <p:spTgt spid="30772"/>
                                        </p:tgtEl>
                                        <p:attrNameLst>
                                          <p:attrName>style.visibility</p:attrName>
                                        </p:attrNameLst>
                                      </p:cBhvr>
                                      <p:to>
                                        <p:strVal val="visible"/>
                                      </p:to>
                                    </p:set>
                                    <p:anim calcmode="lin" valueType="num">
                                      <p:cBhvr additive="base">
                                        <p:cTn id="110" dur="500" fill="hold"/>
                                        <p:tgtEl>
                                          <p:spTgt spid="30772"/>
                                        </p:tgtEl>
                                        <p:attrNameLst>
                                          <p:attrName>ppt_x</p:attrName>
                                        </p:attrNameLst>
                                      </p:cBhvr>
                                      <p:tavLst>
                                        <p:tav tm="0">
                                          <p:val>
                                            <p:strVal val="1+#ppt_w/2"/>
                                          </p:val>
                                        </p:tav>
                                        <p:tav tm="100000">
                                          <p:val>
                                            <p:strVal val="#ppt_x"/>
                                          </p:val>
                                        </p:tav>
                                      </p:tavLst>
                                    </p:anim>
                                    <p:anim calcmode="lin" valueType="num">
                                      <p:cBhvr additive="base">
                                        <p:cTn id="111" dur="500" fill="hold"/>
                                        <p:tgtEl>
                                          <p:spTgt spid="30772"/>
                                        </p:tgtEl>
                                        <p:attrNameLst>
                                          <p:attrName>ppt_y</p:attrName>
                                        </p:attrNameLst>
                                      </p:cBhvr>
                                      <p:tavLst>
                                        <p:tav tm="0">
                                          <p:val>
                                            <p:strVal val="#ppt_y"/>
                                          </p:val>
                                        </p:tav>
                                        <p:tav tm="100000">
                                          <p:val>
                                            <p:strVal val="#ppt_y"/>
                                          </p:val>
                                        </p:tav>
                                      </p:tavLst>
                                    </p:anim>
                                  </p:childTnLst>
                                </p:cTn>
                              </p:par>
                            </p:childTnLst>
                          </p:cTn>
                        </p:par>
                        <p:par>
                          <p:cTn id="112" fill="hold" nodeType="afterGroup">
                            <p:stCondLst>
                              <p:cond delay="14600"/>
                            </p:stCondLst>
                            <p:childTnLst>
                              <p:par>
                                <p:cTn id="113" presetID="2" presetClass="entr" presetSubtype="2" fill="hold" grpId="0" nodeType="afterEffect">
                                  <p:stCondLst>
                                    <p:cond delay="100"/>
                                  </p:stCondLst>
                                  <p:childTnLst>
                                    <p:set>
                                      <p:cBhvr>
                                        <p:cTn id="114" dur="1" fill="hold">
                                          <p:stCondLst>
                                            <p:cond delay="0"/>
                                          </p:stCondLst>
                                        </p:cTn>
                                        <p:tgtEl>
                                          <p:spTgt spid="30771"/>
                                        </p:tgtEl>
                                        <p:attrNameLst>
                                          <p:attrName>style.visibility</p:attrName>
                                        </p:attrNameLst>
                                      </p:cBhvr>
                                      <p:to>
                                        <p:strVal val="visible"/>
                                      </p:to>
                                    </p:set>
                                    <p:anim calcmode="lin" valueType="num">
                                      <p:cBhvr additive="base">
                                        <p:cTn id="115" dur="500" fill="hold"/>
                                        <p:tgtEl>
                                          <p:spTgt spid="30771"/>
                                        </p:tgtEl>
                                        <p:attrNameLst>
                                          <p:attrName>ppt_x</p:attrName>
                                        </p:attrNameLst>
                                      </p:cBhvr>
                                      <p:tavLst>
                                        <p:tav tm="0">
                                          <p:val>
                                            <p:strVal val="1+#ppt_w/2"/>
                                          </p:val>
                                        </p:tav>
                                        <p:tav tm="100000">
                                          <p:val>
                                            <p:strVal val="#ppt_x"/>
                                          </p:val>
                                        </p:tav>
                                      </p:tavLst>
                                    </p:anim>
                                    <p:anim calcmode="lin" valueType="num">
                                      <p:cBhvr additive="base">
                                        <p:cTn id="116" dur="500" fill="hold"/>
                                        <p:tgtEl>
                                          <p:spTgt spid="30771"/>
                                        </p:tgtEl>
                                        <p:attrNameLst>
                                          <p:attrName>ppt_y</p:attrName>
                                        </p:attrNameLst>
                                      </p:cBhvr>
                                      <p:tavLst>
                                        <p:tav tm="0">
                                          <p:val>
                                            <p:strVal val="#ppt_y"/>
                                          </p:val>
                                        </p:tav>
                                        <p:tav tm="100000">
                                          <p:val>
                                            <p:strVal val="#ppt_y"/>
                                          </p:val>
                                        </p:tav>
                                      </p:tavLst>
                                    </p:anim>
                                  </p:childTnLst>
                                </p:cTn>
                              </p:par>
                            </p:childTnLst>
                          </p:cTn>
                        </p:par>
                        <p:par>
                          <p:cTn id="117" fill="hold" nodeType="afterGroup">
                            <p:stCondLst>
                              <p:cond delay="15200"/>
                            </p:stCondLst>
                            <p:childTnLst>
                              <p:par>
                                <p:cTn id="118" presetID="9" presetClass="entr" presetSubtype="0" fill="hold" nodeType="afterEffect">
                                  <p:stCondLst>
                                    <p:cond delay="100"/>
                                  </p:stCondLst>
                                  <p:childTnLst>
                                    <p:set>
                                      <p:cBhvr>
                                        <p:cTn id="119" dur="1" fill="hold">
                                          <p:stCondLst>
                                            <p:cond delay="0"/>
                                          </p:stCondLst>
                                        </p:cTn>
                                        <p:tgtEl>
                                          <p:spTgt spid="30773"/>
                                        </p:tgtEl>
                                        <p:attrNameLst>
                                          <p:attrName>style.visibility</p:attrName>
                                        </p:attrNameLst>
                                      </p:cBhvr>
                                      <p:to>
                                        <p:strVal val="visible"/>
                                      </p:to>
                                    </p:set>
                                    <p:animEffect transition="in" filter="dissolve">
                                      <p:cBhvr>
                                        <p:cTn id="120" dur="500"/>
                                        <p:tgtEl>
                                          <p:spTgt spid="30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9" grpId="0" autoUpdateAnimBg="0"/>
      <p:bldP spid="30750" grpId="0" autoUpdateAnimBg="0"/>
      <p:bldP spid="30751" grpId="0" autoUpdateAnimBg="0"/>
      <p:bldP spid="30752" grpId="0" autoUpdateAnimBg="0"/>
      <p:bldP spid="30753" grpId="0" autoUpdateAnimBg="0"/>
      <p:bldP spid="30754" grpId="0" autoUpdateAnimBg="0"/>
      <p:bldP spid="30755" grpId="0" autoUpdateAnimBg="0"/>
      <p:bldP spid="30756" grpId="0" autoUpdateAnimBg="0"/>
      <p:bldP spid="30757" grpId="0" autoUpdateAnimBg="0"/>
      <p:bldP spid="30759" grpId="0" autoUpdateAnimBg="0"/>
      <p:bldP spid="30760" grpId="0" autoUpdateAnimBg="0"/>
      <p:bldP spid="30762" grpId="0" autoUpdateAnimBg="0"/>
      <p:bldP spid="30763" grpId="0" autoUpdateAnimBg="0"/>
      <p:bldP spid="30765" grpId="0" autoUpdateAnimBg="0"/>
      <p:bldP spid="30766" grpId="0" autoUpdateAnimBg="0"/>
      <p:bldP spid="30768" grpId="0" autoUpdateAnimBg="0"/>
      <p:bldP spid="30769" grpId="0" autoUpdateAnimBg="0"/>
      <p:bldP spid="30771" grpId="0" autoUpdateAnimBg="0"/>
      <p:bldP spid="30772"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10.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Other"/>
  <p:tag name="MH_ORDER" val="6"/>
</p:tagLst>
</file>

<file path=ppt/tags/tag11.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Other"/>
  <p:tag name="MH_ORDER" val="5"/>
</p:tagLst>
</file>

<file path=ppt/tags/tag13.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SubTitle"/>
  <p:tag name="MH_ORDER" val="6"/>
</p:tagLst>
</file>

<file path=ppt/tags/tag14.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SubTitle"/>
  <p:tag name="MH_ORDER" val="5"/>
</p:tagLst>
</file>

<file path=ppt/tags/tag16.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Other"/>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SubTitle"/>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SubTitle"/>
  <p:tag name="MH_ORDER" val="4"/>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20.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6.xml><?xml version="1.0" encoding="utf-8"?>
<p:tagLst xmlns:a="http://schemas.openxmlformats.org/drawingml/2006/main" xmlns:r="http://schemas.openxmlformats.org/officeDocument/2006/relationships" xmlns:p="http://schemas.openxmlformats.org/presentationml/2006/main">
  <p:tag name="PA" val="v4.1.3"/>
</p:tagLst>
</file>

<file path=ppt/tags/tag7.xml><?xml version="1.0" encoding="utf-8"?>
<p:tagLst xmlns:a="http://schemas.openxmlformats.org/drawingml/2006/main" xmlns:r="http://schemas.openxmlformats.org/officeDocument/2006/relationships" xmlns:p="http://schemas.openxmlformats.org/presentationml/2006/main">
  <p:tag name="PA" val="v4.1.3"/>
</p:tagLst>
</file>

<file path=ppt/tags/tag8.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BingLLB#"/>
  <p:tag name="MH_LAYOUT" val="SubTitle"/>
  <p:tag name="MH" val="20170525164907"/>
  <p:tag name="MH_LIBRARY" val="GRAPHIC"/>
</p:tagLst>
</file>

<file path=ppt/tags/tag9.xml><?xml version="1.0" encoding="utf-8"?>
<p:tagLst xmlns:a="http://schemas.openxmlformats.org/drawingml/2006/main" xmlns:r="http://schemas.openxmlformats.org/officeDocument/2006/relationships" xmlns:p="http://schemas.openxmlformats.org/presentationml/2006/main">
  <p:tag name="MH" val="20170525164907"/>
  <p:tag name="MH_LIBRARY" val="GRAPHIC"/>
  <p:tag name="MH_TYPE" val="SubTitle"/>
  <p:tag name="MH_ORDER" val="1"/>
</p:tagLst>
</file>

<file path=ppt/theme/theme1.xml><?xml version="1.0" encoding="utf-8"?>
<a:theme xmlns:a="http://schemas.openxmlformats.org/drawingml/2006/main" name="Office 主题">
  <a:themeElements>
    <a:clrScheme name="自定义 765">
      <a:dk1>
        <a:sysClr val="windowText" lastClr="000000"/>
      </a:dk1>
      <a:lt1>
        <a:sysClr val="window" lastClr="FFFFFF"/>
      </a:lt1>
      <a:dk2>
        <a:srgbClr val="1F497D"/>
      </a:dk2>
      <a:lt2>
        <a:srgbClr val="EEECE1"/>
      </a:lt2>
      <a:accent1>
        <a:srgbClr val="F1B322"/>
      </a:accent1>
      <a:accent2>
        <a:srgbClr val="AFDCE0"/>
      </a:accent2>
      <a:accent3>
        <a:srgbClr val="F6C1BD"/>
      </a:accent3>
      <a:accent4>
        <a:srgbClr val="F1B322"/>
      </a:accent4>
      <a:accent5>
        <a:srgbClr val="AFDCE0"/>
      </a:accent5>
      <a:accent6>
        <a:srgbClr val="F6C1B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2020</Words>
  <Application>Microsoft Office PowerPoint</Application>
  <PresentationFormat>自定义</PresentationFormat>
  <Paragraphs>225</Paragraphs>
  <Slides>25</Slides>
  <Notes>18</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DFGothic-EB</vt:lpstr>
      <vt:lpstr>Gill Sans</vt:lpstr>
      <vt:lpstr>Hakuu</vt:lpstr>
      <vt:lpstr>Lato</vt:lpstr>
      <vt:lpstr>方正行楷简体</vt:lpstr>
      <vt:lpstr>方正兰亭黑_GBK</vt:lpstr>
      <vt:lpstr>思源黑体 CN Bold</vt:lpstr>
      <vt:lpstr>宋体</vt:lpstr>
      <vt:lpstr>微软雅黑</vt:lpstr>
      <vt:lpstr>Arial</vt:lpstr>
      <vt:lpstr>Calibri</vt:lpstr>
      <vt:lpstr>Open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1</cp:revision>
  <dcterms:created xsi:type="dcterms:W3CDTF">2017-12-21T10:18:24Z</dcterms:created>
  <dcterms:modified xsi:type="dcterms:W3CDTF">2017-12-21T10:18:29Z</dcterms:modified>
  <cp:category/>
  <dc:description/>
  <cp:contentStatus/>
  <dc:identifier/>
  <cp:keywords/>
  <dc:language>utf-8</dc:language>
  <dc:subject/>
</cp:coreProperties>
</file>