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317" r:id="rId3"/>
    <p:sldId id="264" r:id="rId5"/>
    <p:sldId id="309" r:id="rId6"/>
    <p:sldId id="259" r:id="rId7"/>
    <p:sldId id="274" r:id="rId8"/>
    <p:sldId id="299" r:id="rId9"/>
    <p:sldId id="278" r:id="rId10"/>
    <p:sldId id="310" r:id="rId11"/>
    <p:sldId id="288" r:id="rId12"/>
    <p:sldId id="262" r:id="rId13"/>
    <p:sldId id="290" r:id="rId14"/>
    <p:sldId id="300" r:id="rId15"/>
    <p:sldId id="311" r:id="rId16"/>
    <p:sldId id="267" r:id="rId17"/>
    <p:sldId id="260" r:id="rId18"/>
    <p:sldId id="266" r:id="rId19"/>
    <p:sldId id="272" r:id="rId20"/>
    <p:sldId id="312" r:id="rId21"/>
    <p:sldId id="268" r:id="rId22"/>
    <p:sldId id="270" r:id="rId23"/>
    <p:sldId id="285" r:id="rId24"/>
    <p:sldId id="265" r:id="rId25"/>
    <p:sldId id="269" r:id="rId26"/>
    <p:sldId id="313" r:id="rId27"/>
    <p:sldId id="292" r:id="rId28"/>
    <p:sldId id="281" r:id="rId29"/>
    <p:sldId id="271" r:id="rId30"/>
    <p:sldId id="261" r:id="rId31"/>
    <p:sldId id="318" r:id="rId32"/>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5DA2"/>
    <a:srgbClr val="584B3F"/>
    <a:srgbClr val="76675D"/>
    <a:srgbClr val="9C7F7B"/>
    <a:srgbClr val="DCDAE3"/>
    <a:srgbClr val="AB8C62"/>
    <a:srgbClr val="343430"/>
    <a:srgbClr val="21211F"/>
    <a:srgbClr val="9A7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35" autoAdjust="0"/>
    <p:restoredTop sz="94660" autoAdjust="0"/>
  </p:normalViewPr>
  <p:slideViewPr>
    <p:cSldViewPr>
      <p:cViewPr varScale="1">
        <p:scale>
          <a:sx n="92" d="100"/>
          <a:sy n="92" d="100"/>
        </p:scale>
        <p:origin x="432" y="90"/>
      </p:cViewPr>
      <p:guideLst>
        <p:guide orient="horz" pos="1620"/>
        <p:guide pos="301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ww.xqppt.com">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6" name="Time Will Tell.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234781" y="0"/>
            <a:ext cx="336542" cy="336420"/>
          </a:xfrm>
          <a:prstGeom prst="rect">
            <a:avLst/>
          </a:prstGeom>
        </p:spPr>
      </p:pic>
      <p:sp>
        <p:nvSpPr>
          <p:cNvPr id="48" name="矩形 47"/>
          <p:cNvSpPr/>
          <p:nvPr/>
        </p:nvSpPr>
        <p:spPr>
          <a:xfrm>
            <a:off x="6590403" y="252782"/>
            <a:ext cx="2543810" cy="1174750"/>
          </a:xfrm>
          <a:prstGeom prst="rect">
            <a:avLst/>
          </a:prstGeom>
        </p:spPr>
        <p:txBody>
          <a:bodyPr wrap="none" lIns="68571" tIns="34285" rIns="68571" bIns="34285">
            <a:spAutoFit/>
          </a:bodyPr>
          <a:lstStyle/>
          <a:p>
            <a:pPr algn="r"/>
            <a:r>
              <a:rPr lang="en-US" altLang="zh-CN" sz="7200" b="1" dirty="0">
                <a:solidFill>
                  <a:srgbClr val="005DA2"/>
                </a:solidFill>
                <a:latin typeface="微软雅黑" panose="020B0503020204020204" pitchFamily="34" charset="-122"/>
                <a:ea typeface="微软雅黑" panose="020B0503020204020204" pitchFamily="34" charset="-122"/>
              </a:rPr>
              <a:t>20XX</a:t>
            </a:r>
            <a:endParaRPr lang="en-US" altLang="zh-CN" sz="7200" b="1" dirty="0">
              <a:solidFill>
                <a:srgbClr val="005DA2"/>
              </a:solidFill>
              <a:latin typeface="微软雅黑" panose="020B0503020204020204" pitchFamily="34" charset="-122"/>
              <a:ea typeface="微软雅黑" panose="020B0503020204020204" pitchFamily="34" charset="-122"/>
            </a:endParaRPr>
          </a:p>
        </p:txBody>
      </p:sp>
      <p:sp>
        <p:nvSpPr>
          <p:cNvPr id="15" name="矩形 14"/>
          <p:cNvSpPr/>
          <p:nvPr/>
        </p:nvSpPr>
        <p:spPr>
          <a:xfrm>
            <a:off x="2411761" y="1285589"/>
            <a:ext cx="6732240" cy="193423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平行四边形 13"/>
          <p:cNvSpPr/>
          <p:nvPr/>
        </p:nvSpPr>
        <p:spPr>
          <a:xfrm>
            <a:off x="0" y="1286510"/>
            <a:ext cx="4511675" cy="1933575"/>
          </a:xfrm>
          <a:prstGeom prst="parallelogram">
            <a:avLst/>
          </a:prstGeom>
          <a:blipFill dpi="0" rotWithShape="0">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Rectangle 3"/>
          <p:cNvSpPr txBox="1">
            <a:spLocks noChangeArrowheads="1"/>
          </p:cNvSpPr>
          <p:nvPr/>
        </p:nvSpPr>
        <p:spPr>
          <a:xfrm>
            <a:off x="3194254" y="1797782"/>
            <a:ext cx="5671494"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600" b="1" dirty="0">
                <a:solidFill>
                  <a:schemeClr val="bg1"/>
                </a:solidFill>
                <a:latin typeface="微软雅黑" panose="020B0503020204020204" pitchFamily="34" charset="-122"/>
                <a:ea typeface="微软雅黑" panose="020B0503020204020204" pitchFamily="34" charset="-122"/>
              </a:rPr>
              <a:t>季度工作报告</a:t>
            </a:r>
            <a:endParaRPr lang="zh-CN" altLang="en-US" sz="3600" b="1" dirty="0">
              <a:solidFill>
                <a:schemeClr val="bg1"/>
              </a:solidFill>
              <a:latin typeface="微软雅黑" panose="020B0503020204020204" pitchFamily="34" charset="-122"/>
              <a:ea typeface="微软雅黑" panose="020B0503020204020204" pitchFamily="34" charset="-122"/>
            </a:endParaRPr>
          </a:p>
          <a:p>
            <a:pPr algn="r"/>
            <a:r>
              <a:rPr lang="zh-CN" altLang="en-US" sz="3600" b="1" dirty="0">
                <a:solidFill>
                  <a:schemeClr val="bg1"/>
                </a:solidFill>
                <a:latin typeface="微软雅黑" panose="020B0503020204020204" pitchFamily="34" charset="-122"/>
                <a:ea typeface="微软雅黑" panose="020B0503020204020204" pitchFamily="34" charset="-122"/>
              </a:rPr>
              <a:t>通用</a:t>
            </a:r>
            <a:r>
              <a:rPr lang="en-US" altLang="zh-CN" sz="3600" b="1" dirty="0">
                <a:solidFill>
                  <a:schemeClr val="bg1"/>
                </a:solidFill>
                <a:latin typeface="微软雅黑" panose="020B0503020204020204" pitchFamily="34" charset="-122"/>
                <a:ea typeface="微软雅黑" panose="020B0503020204020204" pitchFamily="34" charset="-122"/>
              </a:rPr>
              <a:t>PPT</a:t>
            </a:r>
            <a:r>
              <a:rPr lang="zh-CN" altLang="en-US" sz="3600" b="1" dirty="0">
                <a:solidFill>
                  <a:schemeClr val="bg1"/>
                </a:solidFill>
                <a:latin typeface="微软雅黑" panose="020B0503020204020204" pitchFamily="34" charset="-122"/>
                <a:ea typeface="微软雅黑" panose="020B0503020204020204" pitchFamily="34" charset="-122"/>
              </a:rPr>
              <a:t>模板</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3420110" y="2571750"/>
            <a:ext cx="5400675"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4"/>
          <p:cNvSpPr txBox="1">
            <a:spLocks noChangeArrowheads="1"/>
          </p:cNvSpPr>
          <p:nvPr/>
        </p:nvSpPr>
        <p:spPr>
          <a:xfrm>
            <a:off x="3986302" y="278449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bg1"/>
                </a:solidFill>
                <a:latin typeface="微软雅黑" panose="020B0503020204020204" pitchFamily="34" charset="-122"/>
                <a:ea typeface="微软雅黑" panose="020B0503020204020204" pitchFamily="34" charset="-122"/>
              </a:rPr>
              <a:t>框架完整的年终总结、工作汇报、述职报告</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3560445" y="3394710"/>
            <a:ext cx="2172970" cy="245745"/>
          </a:xfrm>
          <a:prstGeom prst="rect">
            <a:avLst/>
          </a:prstGeom>
          <a:noFill/>
        </p:spPr>
        <p:txBody>
          <a:bodyPr wrap="square" lIns="0" tIns="0" rIns="0" bIns="0" rtlCol="0">
            <a:spAutoFit/>
          </a:bodyPr>
          <a:lstStyle/>
          <a:p>
            <a:r>
              <a:rPr lang="zh-CN" altLang="en-US" sz="1600" b="1" dirty="0">
                <a:solidFill>
                  <a:srgbClr val="005DA2"/>
                </a:solidFill>
                <a:latin typeface="微软雅黑" panose="020B0503020204020204" pitchFamily="34" charset="-122"/>
                <a:ea typeface="微软雅黑" panose="020B0503020204020204" pitchFamily="34" charset="-122"/>
              </a:rPr>
              <a:t>汇报人：小Q办公出品</a:t>
            </a:r>
            <a:endParaRPr lang="zh-CN" altLang="en-US" sz="1600" b="1" dirty="0">
              <a:solidFill>
                <a:srgbClr val="005DA2"/>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5783364" y="3384760"/>
            <a:ext cx="1872208" cy="245745"/>
          </a:xfrm>
          <a:prstGeom prst="rect">
            <a:avLst/>
          </a:prstGeom>
          <a:noFill/>
        </p:spPr>
        <p:txBody>
          <a:bodyPr wrap="square" lIns="0" tIns="0" rIns="0" bIns="0" rtlCol="0">
            <a:spAutoFit/>
          </a:bodyPr>
          <a:lstStyle/>
          <a:p>
            <a:r>
              <a:rPr lang="zh-CN" altLang="en-US" sz="1600" b="1" dirty="0">
                <a:solidFill>
                  <a:srgbClr val="005DA2"/>
                </a:solidFill>
                <a:latin typeface="微软雅黑" panose="020B0503020204020204" pitchFamily="34" charset="-122"/>
                <a:ea typeface="微软雅黑" panose="020B0503020204020204" pitchFamily="34" charset="-122"/>
              </a:rPr>
              <a:t>时间：</a:t>
            </a:r>
            <a:r>
              <a:rPr lang="en-US" altLang="zh-CN" sz="1600" b="1" dirty="0">
                <a:solidFill>
                  <a:srgbClr val="005DA2"/>
                </a:solidFill>
                <a:latin typeface="微软雅黑" panose="020B0503020204020204" pitchFamily="34" charset="-122"/>
                <a:ea typeface="微软雅黑" panose="020B0503020204020204" pitchFamily="34" charset="-122"/>
              </a:rPr>
              <a:t>20XX.xx.xx</a:t>
            </a:r>
            <a:endParaRPr lang="zh-CN" altLang="en-US" sz="16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3"/>
                                        </p:tgtEl>
                                        <p:attrNameLst>
                                          <p:attrName>ppt_y</p:attrName>
                                        </p:attrNameLst>
                                      </p:cBhvr>
                                      <p:tavLst>
                                        <p:tav tm="0">
                                          <p:val>
                                            <p:strVal val="#ppt_y"/>
                                          </p:val>
                                        </p:tav>
                                        <p:tav tm="100000">
                                          <p:val>
                                            <p:strVal val="#ppt_y"/>
                                          </p:val>
                                        </p:tav>
                                      </p:tavLst>
                                    </p:anim>
                                    <p:anim calcmode="lin" valueType="num">
                                      <p:cBhvr>
                                        <p:cTn id="26"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3"/>
                                        </p:tgtEl>
                                      </p:cBhvr>
                                    </p:animEffect>
                                  </p:childTnLst>
                                </p:cTn>
                              </p:par>
                            </p:childTnLst>
                          </p:cTn>
                        </p:par>
                        <p:par>
                          <p:cTn id="29" fill="hold">
                            <p:stCondLst>
                              <p:cond delay="3099"/>
                            </p:stCondLst>
                            <p:childTnLst>
                              <p:par>
                                <p:cTn id="30" presetID="22" presetClass="entr" presetSubtype="2"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right)">
                                      <p:cBhvr>
                                        <p:cTn id="32" dur="1000"/>
                                        <p:tgtEl>
                                          <p:spTgt spid="46"/>
                                        </p:tgtEl>
                                      </p:cBhvr>
                                    </p:animEffect>
                                  </p:childTnLst>
                                </p:cTn>
                              </p:par>
                            </p:childTnLst>
                          </p:cTn>
                        </p:par>
                        <p:par>
                          <p:cTn id="33" fill="hold">
                            <p:stCondLst>
                              <p:cond delay="4099"/>
                            </p:stCondLst>
                            <p:childTnLst>
                              <p:par>
                                <p:cTn id="34" presetID="53" presetClass="entr" presetSubtype="16" fill="hold" grpId="0" nodeType="afterEffect">
                                  <p:stCondLst>
                                    <p:cond delay="0"/>
                                  </p:stCondLst>
                                  <p:iterate type="lt">
                                    <p:tmPct val="7000"/>
                                  </p:iterate>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par>
                          <p:cTn id="39" fill="hold">
                            <p:stCondLst>
                              <p:cond delay="5404"/>
                            </p:stCondLst>
                            <p:childTnLst>
                              <p:par>
                                <p:cTn id="40" presetID="42" presetClass="entr" presetSubtype="0"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anim calcmode="lin" valueType="num">
                                      <p:cBhvr>
                                        <p:cTn id="43" dur="500" fill="hold"/>
                                        <p:tgtEl>
                                          <p:spTgt spid="76"/>
                                        </p:tgtEl>
                                        <p:attrNameLst>
                                          <p:attrName>ppt_x</p:attrName>
                                        </p:attrNameLst>
                                      </p:cBhvr>
                                      <p:tavLst>
                                        <p:tav tm="0">
                                          <p:val>
                                            <p:strVal val="#ppt_x"/>
                                          </p:val>
                                        </p:tav>
                                        <p:tav tm="100000">
                                          <p:val>
                                            <p:strVal val="#ppt_x"/>
                                          </p:val>
                                        </p:tav>
                                      </p:tavLst>
                                    </p:anim>
                                    <p:anim calcmode="lin" valueType="num">
                                      <p:cBhvr>
                                        <p:cTn id="44" dur="500" fill="hold"/>
                                        <p:tgtEl>
                                          <p:spTgt spid="76"/>
                                        </p:tgtEl>
                                        <p:attrNameLst>
                                          <p:attrName>ppt_y</p:attrName>
                                        </p:attrNameLst>
                                      </p:cBhvr>
                                      <p:tavLst>
                                        <p:tav tm="0">
                                          <p:val>
                                            <p:strVal val="#ppt_y+.1"/>
                                          </p:val>
                                        </p:tav>
                                        <p:tav tm="100000">
                                          <p:val>
                                            <p:strVal val="#ppt_y"/>
                                          </p:val>
                                        </p:tav>
                                      </p:tavLst>
                                    </p:anim>
                                  </p:childTnLst>
                                </p:cTn>
                              </p:par>
                            </p:childTnLst>
                          </p:cTn>
                        </p:par>
                        <p:par>
                          <p:cTn id="45" fill="hold">
                            <p:stCondLst>
                              <p:cond delay="5904"/>
                            </p:stCondLst>
                            <p:childTnLst>
                              <p:par>
                                <p:cTn id="46" presetID="42" presetClass="entr" presetSubtype="0"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anim calcmode="lin" valueType="num">
                                      <p:cBhvr>
                                        <p:cTn id="49" dur="500" fill="hold"/>
                                        <p:tgtEl>
                                          <p:spTgt spid="77"/>
                                        </p:tgtEl>
                                        <p:attrNameLst>
                                          <p:attrName>ppt_x</p:attrName>
                                        </p:attrNameLst>
                                      </p:cBhvr>
                                      <p:tavLst>
                                        <p:tav tm="0">
                                          <p:val>
                                            <p:strVal val="#ppt_x"/>
                                          </p:val>
                                        </p:tav>
                                        <p:tav tm="100000">
                                          <p:val>
                                            <p:strVal val="#ppt_x"/>
                                          </p:val>
                                        </p:tav>
                                      </p:tavLst>
                                    </p:anim>
                                    <p:anim calcmode="lin" valueType="num">
                                      <p:cBhvr>
                                        <p:cTn id="50" dur="5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1" repeatCount="indefinite" fill="remove" display="0">
                  <p:stCondLst>
                    <p:cond delay="indefinite"/>
                  </p:stCondLst>
                  <p:endCondLst>
                    <p:cond evt="onStopAudio" delay="0">
                      <p:tgtEl>
                        <p:sldTgt/>
                      </p:tgtEl>
                    </p:cond>
                  </p:endCondLst>
                </p:cTn>
                <p:tgtEl>
                  <p:spTgt spid="26"/>
                </p:tgtEl>
              </p:cMediaNode>
            </p:audio>
          </p:childTnLst>
        </p:cTn>
      </p:par>
    </p:tnLst>
    <p:bldLst>
      <p:bldP spid="48" grpId="0"/>
      <p:bldP spid="15" grpId="0" animBg="1"/>
      <p:bldP spid="14" grpId="0" bldLvl="0" animBg="1"/>
      <p:bldP spid="43" grpId="0" autoUpdateAnimBg="0"/>
      <p:bldP spid="37" grpId="0"/>
      <p:bldP spid="76" grpId="0"/>
      <p:bldP spid="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35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p:stCondLst>
                              <p:cond delay="185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p:stCondLst>
                              <p:cond delay="285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35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p:stCondLst>
                              <p:cond delay="385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p:stCondLst>
                              <p:cond delay="4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485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535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endParaRPr lang="zh-CN" altLang="en-US" sz="1600" dirty="0">
              <a:solidFill>
                <a:schemeClr val="bg1"/>
              </a:solidFill>
            </a:endParaRPr>
          </a:p>
        </p:txBody>
      </p:sp>
      <p:sp>
        <p:nvSpPr>
          <p:cNvPr id="9" name="TextBox 8"/>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endParaRPr lang="zh-CN" altLang="en-US" sz="1600" dirty="0">
              <a:solidFill>
                <a:schemeClr val="bg1"/>
              </a:solidFill>
            </a:endParaRP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85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35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点击添加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详写内容</a:t>
              </a:r>
              <a:r>
                <a:rPr lang="en-US" altLang="zh-CN" dirty="0"/>
                <a:t>……</a:t>
              </a:r>
              <a:r>
                <a:rPr lang="zh-CN" altLang="en-US" dirty="0"/>
                <a:t>点击输入本页需要详写的文字内容，简明扼要，此为概念图解，根据您的具体内容酌情修改。</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3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85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35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85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35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85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435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季度工作心得</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59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3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3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p:stCondLst>
                              <p:cond delay="28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35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435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p:stCondLst>
                              <p:cond delay="485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535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p:stCondLst>
                              <p:cond delay="585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635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endParaRPr lang="zh-CN" altLang="en-US" sz="1300" dirty="0">
              <a:solidFill>
                <a:schemeClr val="tx1">
                  <a:lumMod val="85000"/>
                  <a:lumOff val="15000"/>
                </a:schemeClr>
              </a:solidFill>
            </a:endParaRP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endParaRPr lang="zh-CN" altLang="en-US" sz="1300" dirty="0">
              <a:solidFill>
                <a:schemeClr val="tx1">
                  <a:lumMod val="85000"/>
                  <a:lumOff val="15000"/>
                </a:schemeClr>
              </a:solidFill>
            </a:endParaRP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7" name="Freeform 4"/>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39" name="Freeform 8"/>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Freeform 6"/>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 Placeholder 4"/>
          <p:cNvSpPr txBox="1"/>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4"/>
          <p:cNvSpPr txBox="1"/>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endParaRPr lang="id-ID" sz="1100" dirty="0">
              <a:solidFill>
                <a:srgbClr val="FCFCFC"/>
              </a:solidFill>
              <a:latin typeface="微软雅黑" panose="020B0503020204020204" pitchFamily="34" charset="-122"/>
              <a:ea typeface="微软雅黑" panose="020B0503020204020204" pitchFamily="34" charset="-122"/>
            </a:endParaRPr>
          </a:p>
        </p:txBody>
      </p:sp>
      <p:sp>
        <p:nvSpPr>
          <p:cNvPr id="25" name="Text Placeholder 4"/>
          <p:cNvSpPr txBox="1"/>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endParaRPr lang="id-ID" sz="1100" dirty="0">
              <a:solidFill>
                <a:srgbClr val="FCFCFC"/>
              </a:solidFill>
              <a:latin typeface="微软雅黑" panose="020B0503020204020204" pitchFamily="34" charset="-122"/>
              <a:ea typeface="微软雅黑" panose="020B0503020204020204" pitchFamily="34" charset="-122"/>
            </a:endParaRPr>
          </a:p>
        </p:txBody>
      </p:sp>
      <p:sp>
        <p:nvSpPr>
          <p:cNvPr id="26" name="Text Placeholder 4"/>
          <p:cNvSpPr txBox="1"/>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endParaRPr lang="id-ID" sz="1100" dirty="0">
              <a:solidFill>
                <a:srgbClr val="FCFCFC"/>
              </a:solidFill>
              <a:latin typeface="微软雅黑" panose="020B0503020204020204" pitchFamily="34" charset="-122"/>
              <a:ea typeface="微软雅黑" panose="020B0503020204020204" pitchFamily="34" charset="-122"/>
            </a:endParaRPr>
          </a:p>
        </p:txBody>
      </p:sp>
      <p:sp>
        <p:nvSpPr>
          <p:cNvPr id="27" name="Text Placeholder 4"/>
          <p:cNvSpPr txBox="1"/>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endParaRPr lang="id-ID" sz="1100" dirty="0">
              <a:solidFill>
                <a:srgbClr val="FCFCFC"/>
              </a:solidFill>
              <a:latin typeface="微软雅黑" panose="020B0503020204020204" pitchFamily="34" charset="-122"/>
              <a:ea typeface="微软雅黑" panose="020B0503020204020204" pitchFamily="34" charset="-122"/>
            </a:endParaRPr>
          </a:p>
        </p:txBody>
      </p:sp>
      <p:sp>
        <p:nvSpPr>
          <p:cNvPr id="28"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285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p:stCondLst>
                              <p:cond delay="33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85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485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p:stCondLst>
                              <p:cond delay="535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85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635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85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785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p:stCondLst>
                              <p:cond delay="835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885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p:stCondLst>
                              <p:cond delay="935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endParaRPr sz="1200">
                <a:solidFill>
                  <a:schemeClr val="bg1"/>
                </a:solidFill>
                <a:latin typeface="Arial" panose="020B0604020202020204" pitchFamily="34" charset="0"/>
                <a:cs typeface="Arial" panose="020B0604020202020204" pitchFamily="34" charset="0"/>
              </a:endParaRPr>
            </a:p>
          </p:txBody>
        </p:sp>
      </p:grpSp>
      <p:grpSp>
        <p:nvGrpSpPr>
          <p:cNvPr id="30" name="Group 363"/>
          <p:cNvGrpSpPr/>
          <p:nvPr/>
        </p:nvGrpSpPr>
        <p:grpSpPr>
          <a:xfrm>
            <a:off x="2929521" y="2423657"/>
            <a:ext cx="318973"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endParaRPr sz="1200">
                <a:latin typeface="Arial" panose="020B0604020202020204" pitchFamily="34" charset="0"/>
                <a:cs typeface="Arial" panose="020B0604020202020204" pitchFamily="34" charset="0"/>
              </a:endParaRPr>
            </a:p>
          </p:txBody>
        </p:sp>
      </p:grpSp>
      <p:grpSp>
        <p:nvGrpSpPr>
          <p:cNvPr id="33" name="Group 366"/>
          <p:cNvGrpSpPr/>
          <p:nvPr/>
        </p:nvGrpSpPr>
        <p:grpSpPr>
          <a:xfrm>
            <a:off x="4396674" y="2423657"/>
            <a:ext cx="318973"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endParaRPr sz="1200">
                <a:solidFill>
                  <a:schemeClr val="bg1"/>
                </a:solidFill>
                <a:latin typeface="Arial" panose="020B0604020202020204" pitchFamily="34" charset="0"/>
                <a:cs typeface="Arial" panose="020B0604020202020204" pitchFamily="34" charset="0"/>
              </a:endParaRPr>
            </a:p>
          </p:txBody>
        </p:sp>
      </p:grpSp>
      <p:grpSp>
        <p:nvGrpSpPr>
          <p:cNvPr id="36" name="Group 369"/>
          <p:cNvGrpSpPr/>
          <p:nvPr/>
        </p:nvGrpSpPr>
        <p:grpSpPr>
          <a:xfrm>
            <a:off x="5854743" y="2423657"/>
            <a:ext cx="318973"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endParaRPr sz="1200">
                <a:latin typeface="Arial" panose="020B0604020202020204" pitchFamily="34" charset="0"/>
                <a:cs typeface="Arial" panose="020B0604020202020204" pitchFamily="34" charset="0"/>
              </a:endParaRPr>
            </a:p>
          </p:txBody>
        </p:sp>
      </p:grpSp>
      <p:grpSp>
        <p:nvGrpSpPr>
          <p:cNvPr id="39" name="Group 372"/>
          <p:cNvGrpSpPr/>
          <p:nvPr/>
        </p:nvGrpSpPr>
        <p:grpSpPr>
          <a:xfrm>
            <a:off x="7333269" y="2423657"/>
            <a:ext cx="318973"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endParaRPr sz="1200">
                <a:solidFill>
                  <a:schemeClr val="bg1"/>
                </a:solidFill>
                <a:latin typeface="Arial" panose="020B0604020202020204" pitchFamily="34" charset="0"/>
                <a:cs typeface="Arial" panose="020B0604020202020204" pitchFamily="34" charset="0"/>
              </a:endParaRPr>
            </a:p>
          </p:txBody>
        </p:sp>
      </p:grpSp>
      <p:sp>
        <p:nvSpPr>
          <p:cNvPr id="43" name="Shape 373"/>
          <p:cNvSpPr/>
          <p:nvPr/>
        </p:nvSpPr>
        <p:spPr>
          <a:xfrm>
            <a:off x="1043608"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indefinite"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indefinite"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indefinite"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childTnLst>
                                    <p:set>
                                      <p:cBhvr>
                                        <p:cTn id="26" dur="indefinite"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childTnLst>
                                    <p:set>
                                      <p:cBhvr>
                                        <p:cTn id="30" dur="indefinite"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1850"/>
                            </p:stCondLst>
                            <p:childTnLst>
                              <p:par>
                                <p:cTn id="34" presetID="2" presetClass="entr" presetSubtype="4" fill="hold" grpId="0" nodeType="afterEffect">
                                  <p:stCondLst>
                                    <p:cond delay="0"/>
                                  </p:stCondLst>
                                  <p:childTnLst>
                                    <p:set>
                                      <p:cBhvr>
                                        <p:cTn id="35" dur="indefinite"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indefinite"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indefinite"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indefinite"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indefinite"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285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335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38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435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485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季度工作教训</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59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7"/>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7"/>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Group 2031"/>
          <p:cNvGrpSpPr/>
          <p:nvPr/>
        </p:nvGrpSpPr>
        <p:grpSpPr>
          <a:xfrm>
            <a:off x="830480" y="170550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3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85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85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85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535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85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63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85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735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p:stCondLst>
                              <p:cond delay="785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4" name="矩形 63"/>
          <p:cNvSpPr/>
          <p:nvPr/>
        </p:nvSpPr>
        <p:spPr>
          <a:xfrm>
            <a:off x="5428370" y="1661432"/>
            <a:ext cx="2827147" cy="346248"/>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主要存在的问题</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矩形 66"/>
          <p:cNvSpPr/>
          <p:nvPr/>
        </p:nvSpPr>
        <p:spPr>
          <a:xfrm>
            <a:off x="5453130" y="2421478"/>
            <a:ext cx="2827146" cy="346249"/>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季度工作心得</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5475969" y="3240817"/>
            <a:ext cx="2827147" cy="346249"/>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季度工作教训</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5430250" y="4164522"/>
            <a:ext cx="2827146" cy="346249"/>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下个季度工作计划</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82290" y="1748301"/>
            <a:ext cx="3221132" cy="1692605"/>
            <a:chOff x="599173" y="1327698"/>
            <a:chExt cx="3221132" cy="1692605"/>
          </a:xfrm>
        </p:grpSpPr>
        <p:sp>
          <p:nvSpPr>
            <p:cNvPr id="52" name="平行四边形 51"/>
            <p:cNvSpPr/>
            <p:nvPr/>
          </p:nvSpPr>
          <p:spPr>
            <a:xfrm>
              <a:off x="599173" y="1327698"/>
              <a:ext cx="3221132" cy="16926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15" name="Text Placeholder 4"/>
            <p:cNvSpPr txBox="1"/>
            <p:nvPr/>
          </p:nvSpPr>
          <p:spPr>
            <a:xfrm>
              <a:off x="1113211" y="1873516"/>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dirty="0">
                  <a:solidFill>
                    <a:schemeClr val="bg1"/>
                  </a:solidFill>
                  <a:latin typeface="微软雅黑" panose="020B0503020204020204" pitchFamily="34" charset="-122"/>
                  <a:ea typeface="微软雅黑" panose="020B0503020204020204" pitchFamily="34" charset="-122"/>
                </a:rPr>
                <a:t>目录</a:t>
              </a:r>
              <a:endParaRPr lang="en-US" altLang="zh-CN" sz="6000" b="1" dirty="0">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en-GB" sz="2800" b="1"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4803120" y="1558588"/>
            <a:ext cx="526267" cy="526267"/>
            <a:chOff x="3995936" y="1495374"/>
            <a:chExt cx="720080" cy="720080"/>
          </a:xfrm>
        </p:grpSpPr>
        <p:sp>
          <p:nvSpPr>
            <p:cNvPr id="82" name="椭圆 81"/>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4773886" y="2381341"/>
            <a:ext cx="526267" cy="526267"/>
            <a:chOff x="3995936" y="1495374"/>
            <a:chExt cx="720080" cy="720080"/>
          </a:xfrm>
        </p:grpSpPr>
        <p:sp>
          <p:nvSpPr>
            <p:cNvPr id="85" name="椭圆 84"/>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4780989" y="3204370"/>
            <a:ext cx="526267" cy="526267"/>
            <a:chOff x="3995936" y="1495374"/>
            <a:chExt cx="720080" cy="720080"/>
          </a:xfrm>
        </p:grpSpPr>
        <p:sp>
          <p:nvSpPr>
            <p:cNvPr id="88" name="椭圆 87"/>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794851" y="4057614"/>
            <a:ext cx="526267" cy="526267"/>
            <a:chOff x="3995936" y="1495374"/>
            <a:chExt cx="720080" cy="720080"/>
          </a:xfrm>
        </p:grpSpPr>
        <p:sp>
          <p:nvSpPr>
            <p:cNvPr id="91" name="椭圆 90"/>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5"/>
            <p:cNvSpPr txBox="1"/>
            <p:nvPr/>
          </p:nvSpPr>
          <p:spPr>
            <a:xfrm>
              <a:off x="4023348" y="1567957"/>
              <a:ext cx="665025" cy="54746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773886" y="746328"/>
            <a:ext cx="526267" cy="526267"/>
            <a:chOff x="3995936" y="1495374"/>
            <a:chExt cx="720080" cy="720080"/>
          </a:xfrm>
        </p:grpSpPr>
        <p:sp>
          <p:nvSpPr>
            <p:cNvPr id="23" name="椭圆 22"/>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5"/>
            <p:cNvSpPr txBox="1"/>
            <p:nvPr/>
          </p:nvSpPr>
          <p:spPr>
            <a:xfrm>
              <a:off x="4023348" y="1567957"/>
              <a:ext cx="599832" cy="493794"/>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5" name="TextBox 48"/>
          <p:cNvSpPr txBox="1"/>
          <p:nvPr/>
        </p:nvSpPr>
        <p:spPr>
          <a:xfrm>
            <a:off x="5476583" y="807162"/>
            <a:ext cx="1687705" cy="346251"/>
          </a:xfrm>
          <a:prstGeom prst="rect">
            <a:avLst/>
          </a:prstGeom>
          <a:noFill/>
        </p:spPr>
        <p:txBody>
          <a:bodyPr wrap="square" lIns="68584" tIns="34291" rIns="68584" bIns="34291" rtlCol="0">
            <a:spAutoFit/>
          </a:bodyPr>
          <a:lstStyle/>
          <a:p>
            <a:r>
              <a:rPr lang="zh-CN" altLang="en-US" b="1" dirty="0">
                <a:solidFill>
                  <a:srgbClr val="404040"/>
                </a:solidFill>
                <a:latin typeface="微软雅黑" panose="020B0503020204020204" pitchFamily="34" charset="-122"/>
                <a:ea typeface="微软雅黑" panose="020B0503020204020204" pitchFamily="34" charset="-122"/>
              </a:rPr>
              <a:t>季度工作总结</a:t>
            </a:r>
            <a:endParaRPr lang="zh-CN" altLang="en-US"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left)">
                                      <p:cBhvr>
                                        <p:cTn id="21" dur="500"/>
                                        <p:tgtEl>
                                          <p:spTgt spid="8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left)">
                                      <p:cBhvr>
                                        <p:cTn id="29" dur="500"/>
                                        <p:tgtEl>
                                          <p:spTgt spid="8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left)">
                                      <p:cBhvr>
                                        <p:cTn id="33" dur="500"/>
                                        <p:tgtEl>
                                          <p:spTgt spid="67"/>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500"/>
                                        <p:tgtEl>
                                          <p:spTgt spid="7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left)">
                                      <p:cBhvr>
                                        <p:cTn id="45" dur="500"/>
                                        <p:tgtEl>
                                          <p:spTgt spid="90"/>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70" grpId="0"/>
      <p:bldP spid="7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点击添加标题内容</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p:stCondLst>
                              <p:cond delay="135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p:cBhvr>
                                        <p:cTn id="78" dur="500"/>
                                        <p:tgtEl>
                                          <p:spTgt spid="52"/>
                                        </p:tgtEl>
                                      </p:cBhvr>
                                    </p:animEffect>
                                  </p:childTnLst>
                                </p:cTn>
                              </p:par>
                            </p:childTnLst>
                          </p:cTn>
                        </p:par>
                        <p:par>
                          <p:cTn id="79" fill="hold">
                            <p:stCondLst>
                              <p:cond delay="185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p:cBhvr>
                                        <p:cTn id="82" dur="500"/>
                                        <p:tgtEl>
                                          <p:spTgt spid="47"/>
                                        </p:tgtEl>
                                      </p:cBhvr>
                                    </p:animEffect>
                                  </p:childTnLst>
                                </p:cTn>
                              </p:par>
                            </p:childTnLst>
                          </p:cTn>
                        </p:par>
                        <p:par>
                          <p:cTn id="83" fill="hold">
                            <p:stCondLst>
                              <p:cond delay="235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p:cBhvr>
                                        <p:cTn id="92" dur="500"/>
                                        <p:tgtEl>
                                          <p:spTgt spid="48"/>
                                        </p:tgtEl>
                                      </p:cBhvr>
                                    </p:animEffect>
                                  </p:childTnLst>
                                </p:cTn>
                              </p:par>
                            </p:childTnLst>
                          </p:cTn>
                        </p:par>
                        <p:par>
                          <p:cTn id="93" fill="hold">
                            <p:stCondLst>
                              <p:cond delay="385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85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p:cBhvr>
                                        <p:cTn id="102" dur="500"/>
                                        <p:tgtEl>
                                          <p:spTgt spid="49"/>
                                        </p:tgtEl>
                                      </p:cBhvr>
                                    </p:animEffect>
                                  </p:childTnLst>
                                </p:cTn>
                              </p:par>
                            </p:childTnLst>
                          </p:cTn>
                        </p:par>
                        <p:par>
                          <p:cTn id="103" fill="hold">
                            <p:stCondLst>
                              <p:cond delay="535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635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p:cBhvr>
                                        <p:cTn id="112" dur="500"/>
                                        <p:tgtEl>
                                          <p:spTgt spid="50"/>
                                        </p:tgtEl>
                                      </p:cBhvr>
                                    </p:animEffect>
                                  </p:childTnLst>
                                </p:cTn>
                              </p:par>
                            </p:childTnLst>
                          </p:cTn>
                        </p:par>
                        <p:par>
                          <p:cTn id="113" fill="hold">
                            <p:stCondLst>
                              <p:cond delay="685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p:stCondLst>
                              <p:cond delay="785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p:cBhvr>
                                        <p:cTn id="122" dur="500"/>
                                        <p:tgtEl>
                                          <p:spTgt spid="51"/>
                                        </p:tgtEl>
                                      </p:cBhvr>
                                    </p:animEffect>
                                  </p:childTnLst>
                                </p:cTn>
                              </p:par>
                            </p:childTnLst>
                          </p:cTn>
                        </p:par>
                        <p:par>
                          <p:cTn id="123" fill="hold">
                            <p:stCondLst>
                              <p:cond delay="835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endParaRPr lang="zh-CN" altLang="en-US" sz="2400" b="1" spc="300" dirty="0"/>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solidFill>
                  <a:schemeClr val="tx1">
                    <a:lumMod val="75000"/>
                    <a:lumOff val="25000"/>
                  </a:schemeClr>
                </a:solidFill>
              </a:rPr>
              <a:t>添加标题</a:t>
            </a:r>
            <a:endParaRPr lang="zh-CN" altLang="en-US" sz="2400" b="1" spc="300" dirty="0">
              <a:solidFill>
                <a:schemeClr val="tx1">
                  <a:lumMod val="75000"/>
                  <a:lumOff val="25000"/>
                </a:schemeClr>
              </a:solidFill>
            </a:endParaRP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85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6"/>
          <p:cNvSpPr txBox="1"/>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 name="Text Placeholder 5"/>
          <p:cNvSpPr txBox="1"/>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 name="Text Placeholder 6"/>
          <p:cNvSpPr txBox="1"/>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0"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8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35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85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3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8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35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85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85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35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8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35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85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35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8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35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85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35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5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dirty="0">
                <a:solidFill>
                  <a:schemeClr val="tx1">
                    <a:lumMod val="75000"/>
                    <a:lumOff val="25000"/>
                  </a:schemeClr>
                </a:solidFill>
                <a:latin typeface="微软雅黑" panose="020B0503020204020204" pitchFamily="34" charset="-122"/>
                <a:ea typeface="微软雅黑" panose="020B0503020204020204" pitchFamily="34" charset="-122"/>
              </a:rPr>
              <a:t>8</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35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par>
                          <p:cTn id="23" fill="hold">
                            <p:stCondLst>
                              <p:cond delay="1850"/>
                            </p:stCondLst>
                            <p:childTnLst>
                              <p:par>
                                <p:cTn id="24" presetID="10" presetClass="entr" presetSubtype="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p:stCondLst>
                              <p:cond delay="2350"/>
                            </p:stCondLst>
                            <p:childTnLst>
                              <p:par>
                                <p:cTn id="28" presetID="10" presetClass="entr" presetSubtype="0" fill="hold" grpId="0" nodeType="after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par>
                          <p:cTn id="31" fill="hold">
                            <p:stCondLst>
                              <p:cond delay="285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childTnLst>
                                </p:cTn>
                              </p:par>
                            </p:childTnLst>
                          </p:cTn>
                        </p:par>
                        <p:par>
                          <p:cTn id="38" fill="hold">
                            <p:stCondLst>
                              <p:cond delay="335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par>
                          <p:cTn id="42" fill="hold">
                            <p:stCondLst>
                              <p:cond delay="3850"/>
                            </p:stCondLst>
                            <p:childTnLst>
                              <p:par>
                                <p:cTn id="43" presetID="10" presetClass="entr" presetSubtype="0" fill="hold" grpId="0" nodeType="after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500"/>
                                        <p:tgtEl>
                                          <p:spTgt spid="30">
                                            <p:txEl>
                                              <p:pRg st="1" end="1"/>
                                            </p:txEl>
                                          </p:spTgt>
                                        </p:tgtEl>
                                      </p:cBhvr>
                                    </p:animEffect>
                                  </p:childTnLst>
                                </p:cTn>
                              </p:par>
                            </p:childTnLst>
                          </p:cTn>
                        </p:par>
                        <p:par>
                          <p:cTn id="46" fill="hold">
                            <p:stCondLst>
                              <p:cond delay="435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childTnLst>
                          </p:cTn>
                        </p:par>
                        <p:par>
                          <p:cTn id="53" fill="hold">
                            <p:stCondLst>
                              <p:cond delay="4850"/>
                            </p:stCondLst>
                            <p:childTnLst>
                              <p:par>
                                <p:cTn id="54" presetID="10"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500"/>
                                        <p:tgtEl>
                                          <p:spTgt spid="31">
                                            <p:txEl>
                                              <p:pRg st="0" end="0"/>
                                            </p:txEl>
                                          </p:spTgt>
                                        </p:tgtEl>
                                      </p:cBhvr>
                                    </p:animEffect>
                                  </p:childTnLst>
                                </p:cTn>
                              </p:par>
                            </p:childTnLst>
                          </p:cTn>
                        </p:par>
                        <p:par>
                          <p:cTn id="57" fill="hold">
                            <p:stCondLst>
                              <p:cond delay="5350"/>
                            </p:stCondLst>
                            <p:childTnLst>
                              <p:par>
                                <p:cTn id="58" presetID="10" presetClass="entr" presetSubtype="0" fill="hold" grpId="0" nodeType="after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animEffect transition="in" filter="fade">
                                      <p:cBhvr>
                                        <p:cTn id="60" dur="500"/>
                                        <p:tgtEl>
                                          <p:spTgt spid="31">
                                            <p:txEl>
                                              <p:pRg st="1" end="1"/>
                                            </p:txEl>
                                          </p:spTgt>
                                        </p:tgtEl>
                                      </p:cBhvr>
                                    </p:animEffect>
                                  </p:childTnLst>
                                </p:cTn>
                              </p:par>
                            </p:childTnLst>
                          </p:cTn>
                        </p:par>
                        <p:par>
                          <p:cTn id="61" fill="hold">
                            <p:stCondLst>
                              <p:cond delay="5850"/>
                            </p:stCondLst>
                            <p:childTnLst>
                              <p:par>
                                <p:cTn id="62" presetID="9"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par>
                          <p:cTn id="68" fill="hold">
                            <p:stCondLst>
                              <p:cond delay="6350"/>
                            </p:stCondLst>
                            <p:childTnLst>
                              <p:par>
                                <p:cTn id="69" presetID="10" presetClass="entr" presetSubtype="0" fill="hold" grpId="0" nodeType="afterEffect">
                                  <p:stCondLst>
                                    <p:cond delay="0"/>
                                  </p:stCondLst>
                                  <p:childTnLst>
                                    <p:set>
                                      <p:cBhvr>
                                        <p:cTn id="70" dur="1" fill="hold">
                                          <p:stCondLst>
                                            <p:cond delay="0"/>
                                          </p:stCondLst>
                                        </p:cTn>
                                        <p:tgtEl>
                                          <p:spTgt spid="32">
                                            <p:txEl>
                                              <p:pRg st="0" end="0"/>
                                            </p:txEl>
                                          </p:spTgt>
                                        </p:tgtEl>
                                        <p:attrNameLst>
                                          <p:attrName>style.visibility</p:attrName>
                                        </p:attrNameLst>
                                      </p:cBhvr>
                                      <p:to>
                                        <p:strVal val="visible"/>
                                      </p:to>
                                    </p:set>
                                    <p:animEffect transition="in" filter="fade">
                                      <p:cBhvr>
                                        <p:cTn id="71" dur="500"/>
                                        <p:tgtEl>
                                          <p:spTgt spid="32">
                                            <p:txEl>
                                              <p:pRg st="0" end="0"/>
                                            </p:txEl>
                                          </p:spTgt>
                                        </p:tgtEl>
                                      </p:cBhvr>
                                    </p:animEffect>
                                  </p:childTnLst>
                                </p:cTn>
                              </p:par>
                            </p:childTnLst>
                          </p:cTn>
                        </p:par>
                        <p:par>
                          <p:cTn id="72" fill="hold">
                            <p:stCondLst>
                              <p:cond delay="6850"/>
                            </p:stCondLst>
                            <p:childTnLst>
                              <p:par>
                                <p:cTn id="73" presetID="10"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500"/>
                                        <p:tgtEl>
                                          <p:spTgt spid="32">
                                            <p:txEl>
                                              <p:pRg st="1" end="1"/>
                                            </p:txEl>
                                          </p:spTgt>
                                        </p:tgtEl>
                                      </p:cBhvr>
                                    </p:animEffect>
                                  </p:childTnLst>
                                </p:cTn>
                              </p:par>
                            </p:childTnLst>
                          </p:cTn>
                        </p:par>
                        <p:par>
                          <p:cTn id="76" fill="hold">
                            <p:stCondLst>
                              <p:cond delay="7350"/>
                            </p:stCondLst>
                            <p:childTnLst>
                              <p:par>
                                <p:cTn id="77" presetID="9"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500"/>
                                        <p:tgtEl>
                                          <p:spTgt spid="41">
                                            <p:txEl>
                                              <p:pRg st="0" end="0"/>
                                            </p:txEl>
                                          </p:spTgt>
                                        </p:tgtEl>
                                      </p:cBhvr>
                                    </p:animEffect>
                                  </p:childTnLst>
                                </p:cTn>
                              </p:par>
                            </p:childTnLst>
                          </p:cTn>
                        </p:par>
                        <p:par>
                          <p:cTn id="83" fill="hold">
                            <p:stCondLst>
                              <p:cond delay="7850"/>
                            </p:stCondLst>
                            <p:childTnLst>
                              <p:par>
                                <p:cTn id="84" presetID="10" presetClass="entr" presetSubtype="0" fill="hold" grpId="0" nodeType="after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animEffect transition="in" filter="fade">
                                      <p:cBhvr>
                                        <p:cTn id="86" dur="500"/>
                                        <p:tgtEl>
                                          <p:spTgt spid="36">
                                            <p:txEl>
                                              <p:pRg st="0" end="0"/>
                                            </p:txEl>
                                          </p:spTgt>
                                        </p:tgtEl>
                                      </p:cBhvr>
                                    </p:animEffect>
                                  </p:childTnLst>
                                </p:cTn>
                              </p:par>
                            </p:childTnLst>
                          </p:cTn>
                        </p:par>
                        <p:par>
                          <p:cTn id="87" fill="hold">
                            <p:stCondLst>
                              <p:cond delay="8350"/>
                            </p:stCondLst>
                            <p:childTnLst>
                              <p:par>
                                <p:cTn id="88" presetID="10" presetClass="entr" presetSubtype="0" fill="hold" grpId="0" nodeType="afterEffect">
                                  <p:stCondLst>
                                    <p:cond delay="0"/>
                                  </p:stCondLst>
                                  <p:childTnLst>
                                    <p:set>
                                      <p:cBhvr>
                                        <p:cTn id="89" dur="1" fill="hold">
                                          <p:stCondLst>
                                            <p:cond delay="0"/>
                                          </p:stCondLst>
                                        </p:cTn>
                                        <p:tgtEl>
                                          <p:spTgt spid="36">
                                            <p:txEl>
                                              <p:pRg st="1" end="1"/>
                                            </p:txEl>
                                          </p:spTgt>
                                        </p:tgtEl>
                                        <p:attrNameLst>
                                          <p:attrName>style.visibility</p:attrName>
                                        </p:attrNameLst>
                                      </p:cBhvr>
                                      <p:to>
                                        <p:strVal val="visible"/>
                                      </p:to>
                                    </p:set>
                                    <p:animEffect transition="in" filter="fade">
                                      <p:cBhvr>
                                        <p:cTn id="90" dur="500"/>
                                        <p:tgtEl>
                                          <p:spTgt spid="36">
                                            <p:txEl>
                                              <p:pRg st="1" end="1"/>
                                            </p:txEl>
                                          </p:spTgt>
                                        </p:tgtEl>
                                      </p:cBhvr>
                                    </p:animEffect>
                                  </p:childTnLst>
                                </p:cTn>
                              </p:par>
                            </p:childTnLst>
                          </p:cTn>
                        </p:par>
                        <p:par>
                          <p:cTn id="91" fill="hold">
                            <p:stCondLst>
                              <p:cond delay="8850"/>
                            </p:stCondLst>
                            <p:childTnLst>
                              <p:par>
                                <p:cTn id="92" presetID="9"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childTnLst>
                          </p:cTn>
                        </p:par>
                        <p:par>
                          <p:cTn id="98" fill="hold">
                            <p:stCondLst>
                              <p:cond delay="9350"/>
                            </p:stCondLst>
                            <p:childTnLst>
                              <p:par>
                                <p:cTn id="99" presetID="10" presetClass="entr" presetSubtype="0" fill="hold" grpId="0" nodeType="after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Effect transition="in" filter="fade">
                                      <p:cBhvr>
                                        <p:cTn id="101" dur="500"/>
                                        <p:tgtEl>
                                          <p:spTgt spid="35">
                                            <p:txEl>
                                              <p:pRg st="0" end="0"/>
                                            </p:txEl>
                                          </p:spTgt>
                                        </p:tgtEl>
                                      </p:cBhvr>
                                    </p:animEffect>
                                  </p:childTnLst>
                                </p:cTn>
                              </p:par>
                            </p:childTnLst>
                          </p:cTn>
                        </p:par>
                        <p:par>
                          <p:cTn id="102" fill="hold">
                            <p:stCondLst>
                              <p:cond delay="9850"/>
                            </p:stCondLst>
                            <p:childTnLst>
                              <p:par>
                                <p:cTn id="103" presetID="10" presetClass="entr" presetSubtype="0" fill="hold" grpId="0" nodeType="afterEffect">
                                  <p:stCondLst>
                                    <p:cond delay="0"/>
                                  </p:stCondLst>
                                  <p:childTnLst>
                                    <p:set>
                                      <p:cBhvr>
                                        <p:cTn id="104" dur="1" fill="hold">
                                          <p:stCondLst>
                                            <p:cond delay="0"/>
                                          </p:stCondLst>
                                        </p:cTn>
                                        <p:tgtEl>
                                          <p:spTgt spid="35">
                                            <p:txEl>
                                              <p:pRg st="1" end="1"/>
                                            </p:txEl>
                                          </p:spTgt>
                                        </p:tgtEl>
                                        <p:attrNameLst>
                                          <p:attrName>style.visibility</p:attrName>
                                        </p:attrNameLst>
                                      </p:cBhvr>
                                      <p:to>
                                        <p:strVal val="visible"/>
                                      </p:to>
                                    </p:set>
                                    <p:animEffect transition="in" filter="fade">
                                      <p:cBhvr>
                                        <p:cTn id="105" dur="500"/>
                                        <p:tgtEl>
                                          <p:spTgt spid="35">
                                            <p:txEl>
                                              <p:pRg st="1" end="1"/>
                                            </p:txEl>
                                          </p:spTgt>
                                        </p:tgtEl>
                                      </p:cBhvr>
                                    </p:animEffect>
                                  </p:childTnLst>
                                </p:cTn>
                              </p:par>
                            </p:childTnLst>
                          </p:cTn>
                        </p:par>
                        <p:par>
                          <p:cTn id="106" fill="hold">
                            <p:stCondLst>
                              <p:cond delay="10350"/>
                            </p:stCondLst>
                            <p:childTnLst>
                              <p:par>
                                <p:cTn id="107" presetID="9"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dissolv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500"/>
                                        <p:tgtEl>
                                          <p:spTgt spid="43">
                                            <p:txEl>
                                              <p:pRg st="0" end="0"/>
                                            </p:txEl>
                                          </p:spTgt>
                                        </p:tgtEl>
                                      </p:cBhvr>
                                    </p:animEffect>
                                  </p:childTnLst>
                                </p:cTn>
                              </p:par>
                            </p:childTnLst>
                          </p:cTn>
                        </p:par>
                        <p:par>
                          <p:cTn id="113" fill="hold">
                            <p:stCondLst>
                              <p:cond delay="10850"/>
                            </p:stCondLst>
                            <p:childTnLst>
                              <p:par>
                                <p:cTn id="114" presetID="10" presetClass="entr" presetSubtype="0" fill="hold" grpId="0" nodeType="after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fade">
                                      <p:cBhvr>
                                        <p:cTn id="116" dur="500"/>
                                        <p:tgtEl>
                                          <p:spTgt spid="34">
                                            <p:txEl>
                                              <p:pRg st="0" end="0"/>
                                            </p:txEl>
                                          </p:spTgt>
                                        </p:tgtEl>
                                      </p:cBhvr>
                                    </p:animEffect>
                                  </p:childTnLst>
                                </p:cTn>
                              </p:par>
                            </p:childTnLst>
                          </p:cTn>
                        </p:par>
                        <p:par>
                          <p:cTn id="117" fill="hold">
                            <p:stCondLst>
                              <p:cond delay="11350"/>
                            </p:stCondLst>
                            <p:childTnLst>
                              <p:par>
                                <p:cTn id="118" presetID="10" presetClass="entr" presetSubtype="0" fill="hold" grpId="0" nodeType="after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Effect transition="in" filter="fade">
                                      <p:cBhvr>
                                        <p:cTn id="120" dur="500"/>
                                        <p:tgtEl>
                                          <p:spTgt spid="34">
                                            <p:txEl>
                                              <p:pRg st="1" end="1"/>
                                            </p:txEl>
                                          </p:spTgt>
                                        </p:tgtEl>
                                      </p:cBhvr>
                                    </p:animEffect>
                                  </p:childTnLst>
                                </p:cTn>
                              </p:par>
                            </p:childTnLst>
                          </p:cTn>
                        </p:par>
                        <p:par>
                          <p:cTn id="121" fill="hold">
                            <p:stCondLst>
                              <p:cond delay="11850"/>
                            </p:stCondLst>
                            <p:childTnLst>
                              <p:par>
                                <p:cTn id="122" presetID="9"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dissolv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xEl>
                                              <p:pRg st="0" end="0"/>
                                            </p:txEl>
                                          </p:spTgt>
                                        </p:tgtEl>
                                        <p:attrNameLst>
                                          <p:attrName>style.visibility</p:attrName>
                                        </p:attrNameLst>
                                      </p:cBhvr>
                                      <p:to>
                                        <p:strVal val="visible"/>
                                      </p:to>
                                    </p:set>
                                    <p:animEffect transition="in" filter="fade">
                                      <p:cBhvr>
                                        <p:cTn id="127" dur="500"/>
                                        <p:tgtEl>
                                          <p:spTgt spid="44">
                                            <p:txEl>
                                              <p:pRg st="0" end="0"/>
                                            </p:txEl>
                                          </p:spTgt>
                                        </p:tgtEl>
                                      </p:cBhvr>
                                    </p:animEffect>
                                  </p:childTnLst>
                                </p:cTn>
                              </p:par>
                            </p:childTnLst>
                          </p:cTn>
                        </p:par>
                        <p:par>
                          <p:cTn id="128" fill="hold">
                            <p:stCondLst>
                              <p:cond delay="12350"/>
                            </p:stCondLst>
                            <p:childTnLst>
                              <p:par>
                                <p:cTn id="129" presetID="10" presetClass="entr" presetSubtype="0"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fade">
                                      <p:cBhvr>
                                        <p:cTn id="131" dur="500"/>
                                        <p:tgtEl>
                                          <p:spTgt spid="33">
                                            <p:txEl>
                                              <p:pRg st="0" end="0"/>
                                            </p:txEl>
                                          </p:spTgt>
                                        </p:tgtEl>
                                      </p:cBhvr>
                                    </p:animEffect>
                                  </p:childTnLst>
                                </p:cTn>
                              </p:par>
                            </p:childTnLst>
                          </p:cTn>
                        </p:par>
                        <p:par>
                          <p:cTn id="132" fill="hold">
                            <p:stCondLst>
                              <p:cond delay="12850"/>
                            </p:stCondLst>
                            <p:childTnLst>
                              <p:par>
                                <p:cTn id="133" presetID="10" presetClass="entr" presetSubtype="0" fill="hold" grpId="0" nodeType="afterEffect">
                                  <p:stCondLst>
                                    <p:cond delay="0"/>
                                  </p:stCondLst>
                                  <p:childTnLst>
                                    <p:set>
                                      <p:cBhvr>
                                        <p:cTn id="134" dur="1" fill="hold">
                                          <p:stCondLst>
                                            <p:cond delay="0"/>
                                          </p:stCondLst>
                                        </p:cTn>
                                        <p:tgtEl>
                                          <p:spTgt spid="33">
                                            <p:txEl>
                                              <p:pRg st="1" end="1"/>
                                            </p:txEl>
                                          </p:spTgt>
                                        </p:tgtEl>
                                        <p:attrNameLst>
                                          <p:attrName>style.visibility</p:attrName>
                                        </p:attrNameLst>
                                      </p:cBhvr>
                                      <p:to>
                                        <p:strVal val="visible"/>
                                      </p:to>
                                    </p:set>
                                    <p:animEffect transition="in" filter="fade">
                                      <p:cBhvr>
                                        <p:cTn id="135"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05</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下个季度工作计划</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p:nvPr/>
        </p:nvGrpSpPr>
        <p:grpSpPr bwMode="auto">
          <a:xfrm>
            <a:off x="-108519" y="2506191"/>
            <a:ext cx="2967608"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bwMode="auto">
          <a:xfrm flipV="1">
            <a:off x="2743200" y="2580803"/>
            <a:ext cx="1935163"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2" name="组合 40"/>
          <p:cNvGrpSpPr/>
          <p:nvPr/>
        </p:nvGrpSpPr>
        <p:grpSpPr bwMode="auto">
          <a:xfrm>
            <a:off x="4565650" y="2506191"/>
            <a:ext cx="1936750" cy="506412"/>
            <a:chOff x="0" y="0"/>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53"/>
          <p:cNvGrpSpPr/>
          <p:nvPr/>
        </p:nvGrpSpPr>
        <p:grpSpPr bwMode="auto">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3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23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p:cBhvr>
                                        <p:cTn id="54" dur="300"/>
                                        <p:tgtEl>
                                          <p:spTgt spid="8"/>
                                        </p:tgtEl>
                                      </p:cBhvr>
                                    </p:animEffect>
                                  </p:childTnLst>
                                </p:cTn>
                              </p:par>
                            </p:childTnLst>
                          </p:cTn>
                        </p:par>
                        <p:par>
                          <p:cTn id="55" fill="hold">
                            <p:stCondLst>
                              <p:cond delay="285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38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p:cBhvr>
                                        <p:cTn id="86" dur="300"/>
                                        <p:tgtEl>
                                          <p:spTgt spid="12"/>
                                        </p:tgtEl>
                                      </p:cBhvr>
                                    </p:animEffect>
                                  </p:childTnLst>
                                </p:cTn>
                              </p:par>
                            </p:childTnLst>
                          </p:cTn>
                        </p:par>
                        <p:par>
                          <p:cTn id="87" fill="hold">
                            <p:stCondLst>
                              <p:cond delay="43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53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p:cBhvr>
                                        <p:cTn id="118" dur="300"/>
                                        <p:tgtEl>
                                          <p:spTgt spid="22"/>
                                        </p:tgtEl>
                                      </p:cBhvr>
                                    </p:animEffect>
                                  </p:childTnLst>
                                </p:cTn>
                              </p:par>
                            </p:childTnLst>
                          </p:cTn>
                        </p:par>
                        <p:par>
                          <p:cTn id="119" fill="hold">
                            <p:stCondLst>
                              <p:cond delay="585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2" name="组合 21"/>
          <p:cNvGrpSpPr/>
          <p:nvPr/>
        </p:nvGrpSpPr>
        <p:grpSpPr>
          <a:xfrm>
            <a:off x="5136360" y="1299207"/>
            <a:ext cx="3142800" cy="3142800"/>
            <a:chOff x="5136360" y="1299207"/>
            <a:chExt cx="3142800" cy="3142800"/>
          </a:xfrm>
        </p:grpSpPr>
        <p:sp>
          <p:nvSpPr>
            <p:cNvPr id="5" name="Oval 18"/>
            <p:cNvSpPr/>
            <p:nvPr/>
          </p:nvSpPr>
          <p:spPr>
            <a:xfrm>
              <a:off x="5136360" y="1299207"/>
              <a:ext cx="3142800" cy="31428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398"/>
            </a:xfrm>
            <a:prstGeom prst="rect">
              <a:avLst/>
            </a:prstGeom>
            <a:noFill/>
          </p:spPr>
          <p:txBody>
            <a:bodyPr wrap="square" lIns="0" tIns="0" rIns="0" bIns="0" rtlCol="0">
              <a:spAutoFit/>
            </a:bodyPr>
            <a:lstStyle/>
            <a:p>
              <a:pPr algn="ctr">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84819" y="2039519"/>
              <a:ext cx="1269578" cy="738664"/>
            </a:xfrm>
            <a:prstGeom prst="rect">
              <a:avLst/>
            </a:prstGeom>
            <a:noFill/>
          </p:spPr>
          <p:txBody>
            <a:bodyPr wrap="none" lIns="0" tIns="0" rIns="0" bIns="0" rtlCol="0">
              <a:spAutoFit/>
            </a:bodyPr>
            <a:lstStyle/>
            <a:p>
              <a:pPr algn="ctr"/>
              <a:r>
                <a:rPr lang="en-US" sz="48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86%</a:t>
              </a:r>
              <a:endParaRPr lang="en-US" sz="48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endParaRPr>
            </a:p>
          </p:txBody>
        </p:sp>
        <p:sp>
          <p:nvSpPr>
            <p:cNvPr id="8" name="TextBox 7"/>
            <p:cNvSpPr txBox="1"/>
            <p:nvPr/>
          </p:nvSpPr>
          <p:spPr>
            <a:xfrm>
              <a:off x="5987182" y="2810631"/>
              <a:ext cx="1384995" cy="276999"/>
            </a:xfrm>
            <a:prstGeom prst="rect">
              <a:avLst/>
            </a:prstGeom>
            <a:noFill/>
          </p:spPr>
          <p:txBody>
            <a:bodyPr wrap="none" lIns="0" tIns="0" rIns="0" bIns="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09267" y="1241284"/>
            <a:ext cx="2506980" cy="2506980"/>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539213" y="1617358"/>
              <a:ext cx="1269578" cy="738664"/>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76%</a:t>
              </a:r>
              <a:endParaRPr lang="en-US" sz="48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1" name="TextBox 10"/>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9"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923938" y="2625442"/>
            <a:ext cx="2034540" cy="2034540"/>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53%</a:t>
              </a:r>
              <a:endPar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endParaRPr>
            </a:p>
          </p:txBody>
        </p:sp>
        <p:sp>
          <p:nvSpPr>
            <p:cNvPr id="14" name="TextBox 13"/>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743074" y="1151562"/>
            <a:ext cx="1663582" cy="1663582"/>
            <a:chOff x="3743074" y="1151562"/>
            <a:chExt cx="1663582" cy="1663582"/>
          </a:xfrm>
        </p:grpSpPr>
        <p:sp>
          <p:nvSpPr>
            <p:cNvPr id="4" name="Oval 17"/>
            <p:cNvSpPr/>
            <p:nvPr/>
          </p:nvSpPr>
          <p:spPr>
            <a:xfrm>
              <a:off x="3743074" y="1151562"/>
              <a:ext cx="1663582" cy="1663582"/>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7" name="TextBox 16"/>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Shape 3883"/>
          <p:cNvSpPr/>
          <p:nvPr/>
        </p:nvSpPr>
        <p:spPr>
          <a:xfrm>
            <a:off x="1066251" y="113159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784796" y="1706122"/>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Shape 3886"/>
          <p:cNvSpPr/>
          <p:nvPr/>
        </p:nvSpPr>
        <p:spPr>
          <a:xfrm>
            <a:off x="1066251" y="236243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5" name="Shape 3888"/>
          <p:cNvSpPr/>
          <p:nvPr/>
        </p:nvSpPr>
        <p:spPr>
          <a:xfrm>
            <a:off x="1784796" y="29369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Shape 3889"/>
          <p:cNvSpPr/>
          <p:nvPr/>
        </p:nvSpPr>
        <p:spPr>
          <a:xfrm>
            <a:off x="1066251" y="3560829"/>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7" name="Shape 3891"/>
          <p:cNvSpPr/>
          <p:nvPr/>
        </p:nvSpPr>
        <p:spPr>
          <a:xfrm>
            <a:off x="1784796" y="41353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 Placeholder 5"/>
          <p:cNvSpPr txBox="1"/>
          <p:nvPr/>
        </p:nvSpPr>
        <p:spPr>
          <a:xfrm>
            <a:off x="3063648" y="1204261"/>
            <a:ext cx="3026229" cy="30655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dirty="0">
                <a:solidFill>
                  <a:srgbClr val="FCFCFC"/>
                </a:solidFill>
                <a:latin typeface="微软雅黑" panose="020B0503020204020204" pitchFamily="34" charset="-122"/>
                <a:ea typeface="微软雅黑" panose="020B0503020204020204" pitchFamily="34" charset="-122"/>
              </a:rPr>
              <a:t>Q1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sz="1400" dirty="0">
                <a:solidFill>
                  <a:srgbClr val="FCFCFC"/>
                </a:solidFill>
                <a:latin typeface="微软雅黑" panose="020B0503020204020204" pitchFamily="34" charset="-122"/>
                <a:ea typeface="微软雅黑" panose="020B0503020204020204" pitchFamily="34" charset="-122"/>
              </a:rPr>
              <a:t> ?</a:t>
            </a:r>
            <a:endParaRPr lang="en-US" sz="1400" dirty="0">
              <a:solidFill>
                <a:srgbClr val="FCFCFC"/>
              </a:solidFill>
              <a:latin typeface="微软雅黑" panose="020B0503020204020204" pitchFamily="34" charset="-122"/>
              <a:ea typeface="微软雅黑" panose="020B0503020204020204" pitchFamily="34" charset="-122"/>
            </a:endParaRPr>
          </a:p>
        </p:txBody>
      </p:sp>
      <p:sp>
        <p:nvSpPr>
          <p:cNvPr id="9" name="Text Placeholder 5"/>
          <p:cNvSpPr txBox="1"/>
          <p:nvPr/>
        </p:nvSpPr>
        <p:spPr>
          <a:xfrm>
            <a:off x="3063648" y="3633500"/>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Q3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endParaRPr lang="en-US" altLang="zh-CN" sz="1400" dirty="0">
              <a:solidFill>
                <a:srgbClr val="FCFCFC"/>
              </a:solidFill>
              <a:latin typeface="微软雅黑" panose="020B0503020204020204" pitchFamily="34" charset="-122"/>
              <a:ea typeface="微软雅黑" panose="020B0503020204020204" pitchFamily="34" charset="-122"/>
            </a:endParaRPr>
          </a:p>
        </p:txBody>
      </p:sp>
      <p:sp>
        <p:nvSpPr>
          <p:cNvPr id="11" name="Text Placeholder 5"/>
          <p:cNvSpPr txBox="1"/>
          <p:nvPr/>
        </p:nvSpPr>
        <p:spPr>
          <a:xfrm>
            <a:off x="3063648" y="2435101"/>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Q2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endParaRPr lang="en-US" altLang="zh-CN" sz="1400" dirty="0">
              <a:solidFill>
                <a:srgbClr val="FCFCFC"/>
              </a:solidFill>
              <a:latin typeface="微软雅黑" panose="020B0503020204020204" pitchFamily="34" charset="-122"/>
              <a:ea typeface="微软雅黑" panose="020B0503020204020204" pitchFamily="34" charset="-122"/>
            </a:endParaRPr>
          </a:p>
        </p:txBody>
      </p:sp>
      <p:sp>
        <p:nvSpPr>
          <p:cNvPr id="1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350"/>
                            </p:stCondLst>
                            <p:childTnLst>
                              <p:par>
                                <p:cTn id="25" presetID="16" presetClass="entr" presetSubtype="37"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385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85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 Placeholder 4"/>
          <p:cNvSpPr txBox="1"/>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 Placeholder 4"/>
          <p:cNvSpPr txBox="1"/>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 Placeholder 4"/>
          <p:cNvSpPr txBox="1"/>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 Placeholder 4"/>
          <p:cNvSpPr txBox="1"/>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 Placeholder 4"/>
          <p:cNvSpPr txBox="1"/>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 Placeholder 4"/>
          <p:cNvSpPr txBox="1"/>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p:stCondLst>
                              <p:cond delay="185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8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385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85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585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685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p:stCondLst>
                              <p:cond delay="785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p:stCondLst>
                              <p:cond delay="835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885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935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p:stCondLst>
                              <p:cond delay="985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p:stCondLst>
                              <p:cond delay="1085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1135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p:stCondLst>
                              <p:cond delay="1185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p:stCondLst>
                              <p:cond delay="1285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p:stCondLst>
                              <p:cond delay="1335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p:stCondLst>
                              <p:cond delay="1385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p:stCondLst>
                              <p:cond delay="1435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p:stCondLst>
                              <p:cond delay="1485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p:stCondLst>
                              <p:cond delay="1535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p:stCondLst>
                              <p:cond delay="1585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p:stCondLst>
                              <p:cond delay="1685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p:stCondLst>
                              <p:cond delay="1735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p:stCondLst>
                              <p:cond delay="1785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p:stCondLst>
                              <p:cond delay="1835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6" name="Time Will Tell.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234781" y="0"/>
            <a:ext cx="336542" cy="336420"/>
          </a:xfrm>
          <a:prstGeom prst="rect">
            <a:avLst/>
          </a:prstGeom>
        </p:spPr>
      </p:pic>
      <p:sp>
        <p:nvSpPr>
          <p:cNvPr id="48" name="矩形 47"/>
          <p:cNvSpPr/>
          <p:nvPr/>
        </p:nvSpPr>
        <p:spPr>
          <a:xfrm>
            <a:off x="6590403" y="252782"/>
            <a:ext cx="2543810" cy="1174750"/>
          </a:xfrm>
          <a:prstGeom prst="rect">
            <a:avLst/>
          </a:prstGeom>
        </p:spPr>
        <p:txBody>
          <a:bodyPr wrap="none" lIns="68571" tIns="34285" rIns="68571" bIns="34285">
            <a:spAutoFit/>
          </a:bodyPr>
          <a:lstStyle/>
          <a:p>
            <a:pPr algn="r"/>
            <a:r>
              <a:rPr lang="en-US" altLang="zh-CN" sz="7200" b="1" dirty="0">
                <a:solidFill>
                  <a:srgbClr val="005DA2"/>
                </a:solidFill>
                <a:latin typeface="微软雅黑" panose="020B0503020204020204" pitchFamily="34" charset="-122"/>
                <a:ea typeface="微软雅黑" panose="020B0503020204020204" pitchFamily="34" charset="-122"/>
              </a:rPr>
              <a:t>20XX</a:t>
            </a:r>
            <a:endParaRPr lang="en-US" altLang="zh-CN" sz="7200" b="1" dirty="0">
              <a:solidFill>
                <a:srgbClr val="005DA2"/>
              </a:solidFill>
              <a:latin typeface="微软雅黑" panose="020B0503020204020204" pitchFamily="34" charset="-122"/>
              <a:ea typeface="微软雅黑" panose="020B0503020204020204" pitchFamily="34" charset="-122"/>
            </a:endParaRPr>
          </a:p>
        </p:txBody>
      </p:sp>
      <p:sp>
        <p:nvSpPr>
          <p:cNvPr id="15" name="矩形 14"/>
          <p:cNvSpPr/>
          <p:nvPr/>
        </p:nvSpPr>
        <p:spPr>
          <a:xfrm>
            <a:off x="2411761" y="1285589"/>
            <a:ext cx="6732240" cy="193423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平行四边形 13"/>
          <p:cNvSpPr/>
          <p:nvPr/>
        </p:nvSpPr>
        <p:spPr>
          <a:xfrm>
            <a:off x="-633060" y="1285589"/>
            <a:ext cx="4073415" cy="2366272"/>
          </a:xfrm>
          <a:prstGeom prst="parallelogram">
            <a:avLst/>
          </a:prstGeom>
          <a:blipFill dpi="0" rotWithShape="0">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Rectangle 3"/>
          <p:cNvSpPr txBox="1">
            <a:spLocks noChangeArrowheads="1"/>
          </p:cNvSpPr>
          <p:nvPr/>
        </p:nvSpPr>
        <p:spPr>
          <a:xfrm>
            <a:off x="3269543" y="1797782"/>
            <a:ext cx="5671494"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800" b="1" dirty="0">
                <a:solidFill>
                  <a:schemeClr val="bg1"/>
                </a:solidFill>
                <a:latin typeface="微软雅黑" panose="020B0503020204020204" pitchFamily="34" charset="-122"/>
                <a:ea typeface="微软雅黑" panose="020B0503020204020204" pitchFamily="34" charset="-122"/>
              </a:rPr>
              <a:t>谢谢您的聆听与观看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3359304" y="2427734"/>
            <a:ext cx="5491972"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4"/>
          <p:cNvSpPr txBox="1">
            <a:spLocks noChangeArrowheads="1"/>
          </p:cNvSpPr>
          <p:nvPr/>
        </p:nvSpPr>
        <p:spPr>
          <a:xfrm>
            <a:off x="2699792" y="2518433"/>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bg1"/>
                </a:solidFill>
                <a:latin typeface="微软雅黑" panose="020B0503020204020204" pitchFamily="34" charset="-122"/>
                <a:ea typeface="微软雅黑" panose="020B0503020204020204" pitchFamily="34" charset="-122"/>
              </a:rPr>
              <a:t>框架完整的年终总结、工作汇报、述职报告</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2949575" y="3394710"/>
            <a:ext cx="2259965" cy="245745"/>
          </a:xfrm>
          <a:prstGeom prst="rect">
            <a:avLst/>
          </a:prstGeom>
          <a:noFill/>
        </p:spPr>
        <p:txBody>
          <a:bodyPr wrap="square" lIns="0" tIns="0" rIns="0" bIns="0" rtlCol="0">
            <a:spAutoFit/>
          </a:bodyPr>
          <a:lstStyle/>
          <a:p>
            <a:r>
              <a:rPr lang="zh-CN" altLang="en-US" sz="1600" b="1" dirty="0">
                <a:solidFill>
                  <a:srgbClr val="005DA2"/>
                </a:solidFill>
                <a:latin typeface="微软雅黑" panose="020B0503020204020204" pitchFamily="34" charset="-122"/>
                <a:ea typeface="微软雅黑" panose="020B0503020204020204" pitchFamily="34" charset="-122"/>
              </a:rPr>
              <a:t>汇报人：小Q办公出品</a:t>
            </a:r>
            <a:endParaRPr lang="zh-CN" altLang="en-US" sz="1600" b="1" dirty="0">
              <a:solidFill>
                <a:srgbClr val="005DA2"/>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5783364" y="3384760"/>
            <a:ext cx="1872208" cy="245745"/>
          </a:xfrm>
          <a:prstGeom prst="rect">
            <a:avLst/>
          </a:prstGeom>
          <a:noFill/>
        </p:spPr>
        <p:txBody>
          <a:bodyPr wrap="square" lIns="0" tIns="0" rIns="0" bIns="0" rtlCol="0">
            <a:spAutoFit/>
          </a:bodyPr>
          <a:lstStyle/>
          <a:p>
            <a:r>
              <a:rPr lang="zh-CN" altLang="en-US" sz="1600" b="1" dirty="0">
                <a:solidFill>
                  <a:srgbClr val="005DA2"/>
                </a:solidFill>
                <a:latin typeface="微软雅黑" panose="020B0503020204020204" pitchFamily="34" charset="-122"/>
                <a:ea typeface="微软雅黑" panose="020B0503020204020204" pitchFamily="34" charset="-122"/>
              </a:rPr>
              <a:t>时间：</a:t>
            </a:r>
            <a:r>
              <a:rPr lang="en-US" altLang="zh-CN" sz="1600" b="1" dirty="0">
                <a:solidFill>
                  <a:srgbClr val="005DA2"/>
                </a:solidFill>
                <a:latin typeface="微软雅黑" panose="020B0503020204020204" pitchFamily="34" charset="-122"/>
                <a:ea typeface="微软雅黑" panose="020B0503020204020204" pitchFamily="34" charset="-122"/>
              </a:rPr>
              <a:t>20XX.xx.xx</a:t>
            </a:r>
            <a:endParaRPr lang="zh-CN" altLang="en-US" sz="16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3"/>
                                        </p:tgtEl>
                                        <p:attrNameLst>
                                          <p:attrName>ppt_y</p:attrName>
                                        </p:attrNameLst>
                                      </p:cBhvr>
                                      <p:tavLst>
                                        <p:tav tm="0">
                                          <p:val>
                                            <p:strVal val="#ppt_y"/>
                                          </p:val>
                                        </p:tav>
                                        <p:tav tm="100000">
                                          <p:val>
                                            <p:strVal val="#ppt_y"/>
                                          </p:val>
                                        </p:tav>
                                      </p:tavLst>
                                    </p:anim>
                                    <p:anim calcmode="lin" valueType="num">
                                      <p:cBhvr>
                                        <p:cTn id="26"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3"/>
                                        </p:tgtEl>
                                      </p:cBhvr>
                                    </p:animEffect>
                                  </p:childTnLst>
                                </p:cTn>
                              </p:par>
                            </p:childTnLst>
                          </p:cTn>
                        </p:par>
                        <p:par>
                          <p:cTn id="29" fill="hold">
                            <p:stCondLst>
                              <p:cond delay="2900"/>
                            </p:stCondLst>
                            <p:childTnLst>
                              <p:par>
                                <p:cTn id="30" presetID="22" presetClass="entr" presetSubtype="2"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right)">
                                      <p:cBhvr>
                                        <p:cTn id="32" dur="1000"/>
                                        <p:tgtEl>
                                          <p:spTgt spid="46"/>
                                        </p:tgtEl>
                                      </p:cBhvr>
                                    </p:animEffect>
                                  </p:childTnLst>
                                </p:cTn>
                              </p:par>
                            </p:childTnLst>
                          </p:cTn>
                        </p:par>
                        <p:par>
                          <p:cTn id="33" fill="hold">
                            <p:stCondLst>
                              <p:cond delay="3900"/>
                            </p:stCondLst>
                            <p:childTnLst>
                              <p:par>
                                <p:cTn id="34" presetID="53" presetClass="entr" presetSubtype="16" fill="hold" grpId="0" nodeType="afterEffect">
                                  <p:stCondLst>
                                    <p:cond delay="0"/>
                                  </p:stCondLst>
                                  <p:iterate type="lt">
                                    <p:tmPct val="7000"/>
                                  </p:iterate>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par>
                          <p:cTn id="39" fill="hold">
                            <p:stCondLst>
                              <p:cond delay="5204"/>
                            </p:stCondLst>
                            <p:childTnLst>
                              <p:par>
                                <p:cTn id="40" presetID="42" presetClass="entr" presetSubtype="0"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anim calcmode="lin" valueType="num">
                                      <p:cBhvr>
                                        <p:cTn id="43" dur="500" fill="hold"/>
                                        <p:tgtEl>
                                          <p:spTgt spid="76"/>
                                        </p:tgtEl>
                                        <p:attrNameLst>
                                          <p:attrName>ppt_x</p:attrName>
                                        </p:attrNameLst>
                                      </p:cBhvr>
                                      <p:tavLst>
                                        <p:tav tm="0">
                                          <p:val>
                                            <p:strVal val="#ppt_x"/>
                                          </p:val>
                                        </p:tav>
                                        <p:tav tm="100000">
                                          <p:val>
                                            <p:strVal val="#ppt_x"/>
                                          </p:val>
                                        </p:tav>
                                      </p:tavLst>
                                    </p:anim>
                                    <p:anim calcmode="lin" valueType="num">
                                      <p:cBhvr>
                                        <p:cTn id="44" dur="500" fill="hold"/>
                                        <p:tgtEl>
                                          <p:spTgt spid="76"/>
                                        </p:tgtEl>
                                        <p:attrNameLst>
                                          <p:attrName>ppt_y</p:attrName>
                                        </p:attrNameLst>
                                      </p:cBhvr>
                                      <p:tavLst>
                                        <p:tav tm="0">
                                          <p:val>
                                            <p:strVal val="#ppt_y+.1"/>
                                          </p:val>
                                        </p:tav>
                                        <p:tav tm="100000">
                                          <p:val>
                                            <p:strVal val="#ppt_y"/>
                                          </p:val>
                                        </p:tav>
                                      </p:tavLst>
                                    </p:anim>
                                  </p:childTnLst>
                                </p:cTn>
                              </p:par>
                            </p:childTnLst>
                          </p:cTn>
                        </p:par>
                        <p:par>
                          <p:cTn id="45" fill="hold">
                            <p:stCondLst>
                              <p:cond delay="5704"/>
                            </p:stCondLst>
                            <p:childTnLst>
                              <p:par>
                                <p:cTn id="46" presetID="42" presetClass="entr" presetSubtype="0"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anim calcmode="lin" valueType="num">
                                      <p:cBhvr>
                                        <p:cTn id="49" dur="500" fill="hold"/>
                                        <p:tgtEl>
                                          <p:spTgt spid="77"/>
                                        </p:tgtEl>
                                        <p:attrNameLst>
                                          <p:attrName>ppt_x</p:attrName>
                                        </p:attrNameLst>
                                      </p:cBhvr>
                                      <p:tavLst>
                                        <p:tav tm="0">
                                          <p:val>
                                            <p:strVal val="#ppt_x"/>
                                          </p:val>
                                        </p:tav>
                                        <p:tav tm="100000">
                                          <p:val>
                                            <p:strVal val="#ppt_x"/>
                                          </p:val>
                                        </p:tav>
                                      </p:tavLst>
                                    </p:anim>
                                    <p:anim calcmode="lin" valueType="num">
                                      <p:cBhvr>
                                        <p:cTn id="50" dur="5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1" repeatCount="indefinite" fill="remove" display="0">
                  <p:stCondLst>
                    <p:cond delay="indefinite"/>
                  </p:stCondLst>
                  <p:endCondLst>
                    <p:cond evt="onStopAudio" delay="0">
                      <p:tgtEl>
                        <p:sldTgt/>
                      </p:tgtEl>
                    </p:cond>
                  </p:endCondLst>
                </p:cTn>
                <p:tgtEl>
                  <p:spTgt spid="26"/>
                </p:tgtEl>
              </p:cMediaNode>
            </p:audio>
          </p:childTnLst>
        </p:cTn>
      </p:par>
    </p:tnLst>
    <p:bldLst>
      <p:bldP spid="48" grpId="0"/>
      <p:bldP spid="15" grpId="0" animBg="1"/>
      <p:bldP spid="14" grpId="0" animBg="1"/>
      <p:bldP spid="43" grpId="0" autoUpdateAnimBg="0"/>
      <p:bldP spid="37" grpId="0"/>
      <p:bldP spid="76"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季度工作总结</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59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椭圆 46"/>
          <p:cNvSpPr/>
          <p:nvPr/>
        </p:nvSpPr>
        <p:spPr>
          <a:xfrm>
            <a:off x="870126" y="1534172"/>
            <a:ext cx="2363189" cy="2363189"/>
          </a:xfrm>
          <a:prstGeom prst="ellipse">
            <a:avLst/>
          </a:prstGeom>
          <a:solidFill>
            <a:srgbClr val="005DA2"/>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55576" y="1419622"/>
            <a:ext cx="2592288" cy="2592288"/>
          </a:xfrm>
          <a:prstGeom prst="ellipse">
            <a:avLst/>
          </a:prstGeom>
          <a:noFill/>
          <a:ln cmpd="sng">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a:stCxn id="48" idx="6"/>
          </p:cNvCxnSpPr>
          <p:nvPr/>
        </p:nvCxnSpPr>
        <p:spPr>
          <a:xfrm>
            <a:off x="3347864" y="2715766"/>
            <a:ext cx="115168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8" idx="4"/>
          </p:cNvCxnSpPr>
          <p:nvPr/>
        </p:nvCxnSpPr>
        <p:spPr>
          <a:xfrm>
            <a:off x="2051720" y="4011910"/>
            <a:ext cx="244782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139952" y="1059582"/>
            <a:ext cx="738356" cy="720080"/>
            <a:chOff x="3995936" y="1495374"/>
            <a:chExt cx="738356" cy="720080"/>
          </a:xfrm>
        </p:grpSpPr>
        <p:sp>
          <p:nvSpPr>
            <p:cNvPr id="53" name="椭圆 52"/>
            <p:cNvSpPr/>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15"/>
            <p:cNvSpPr txBox="1"/>
            <p:nvPr/>
          </p:nvSpPr>
          <p:spPr>
            <a:xfrm>
              <a:off x="4007811" y="1569123"/>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4139952" y="3651870"/>
            <a:ext cx="726481" cy="720080"/>
            <a:chOff x="3995936" y="4087662"/>
            <a:chExt cx="726481" cy="720080"/>
          </a:xfrm>
        </p:grpSpPr>
        <p:sp>
          <p:nvSpPr>
            <p:cNvPr id="56" name="椭圆 55"/>
            <p:cNvSpPr/>
            <p:nvPr/>
          </p:nvSpPr>
          <p:spPr>
            <a:xfrm>
              <a:off x="3995936" y="4087662"/>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21"/>
            <p:cNvSpPr txBox="1"/>
            <p:nvPr/>
          </p:nvSpPr>
          <p:spPr>
            <a:xfrm>
              <a:off x="3995936" y="4129253"/>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58" name="TextBox 22"/>
          <p:cNvSpPr txBox="1"/>
          <p:nvPr/>
        </p:nvSpPr>
        <p:spPr bwMode="auto">
          <a:xfrm>
            <a:off x="5030888" y="1347614"/>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59" name="矩形 58"/>
          <p:cNvSpPr/>
          <p:nvPr/>
        </p:nvSpPr>
        <p:spPr bwMode="auto">
          <a:xfrm>
            <a:off x="5045253" y="981548"/>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75000"/>
                  <a:lumOff val="25000"/>
                </a:schemeClr>
              </a:solidFill>
            </a:endParaRPr>
          </a:p>
        </p:txBody>
      </p:sp>
      <p:sp>
        <p:nvSpPr>
          <p:cNvPr id="60" name="TextBox 24"/>
          <p:cNvSpPr txBox="1"/>
          <p:nvPr/>
        </p:nvSpPr>
        <p:spPr bwMode="auto">
          <a:xfrm>
            <a:off x="5057879" y="2577776"/>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61" name="矩形 60"/>
          <p:cNvSpPr/>
          <p:nvPr/>
        </p:nvSpPr>
        <p:spPr bwMode="auto">
          <a:xfrm>
            <a:off x="5072244" y="2211710"/>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75000"/>
                  <a:lumOff val="25000"/>
                </a:schemeClr>
              </a:solidFill>
            </a:endParaRPr>
          </a:p>
        </p:txBody>
      </p:sp>
      <p:sp>
        <p:nvSpPr>
          <p:cNvPr id="62" name="TextBox 26"/>
          <p:cNvSpPr txBox="1"/>
          <p:nvPr/>
        </p:nvSpPr>
        <p:spPr bwMode="auto">
          <a:xfrm>
            <a:off x="5076056" y="3873920"/>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a:t>
            </a:r>
            <a:endParaRPr lang="zh-CN" altLang="en-US" sz="1200" dirty="0">
              <a:solidFill>
                <a:schemeClr val="tx1">
                  <a:lumMod val="75000"/>
                  <a:lumOff val="25000"/>
                </a:schemeClr>
              </a:solidFill>
              <a:latin typeface="Calibri" panose="020F0502020204030204" pitchFamily="34" charset="0"/>
            </a:endParaRPr>
          </a:p>
        </p:txBody>
      </p:sp>
      <p:sp>
        <p:nvSpPr>
          <p:cNvPr id="63" name="矩形 62"/>
          <p:cNvSpPr/>
          <p:nvPr/>
        </p:nvSpPr>
        <p:spPr bwMode="auto">
          <a:xfrm>
            <a:off x="5090421" y="3507854"/>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75000"/>
                  <a:lumOff val="25000"/>
                </a:schemeClr>
              </a:solidFill>
            </a:endParaRPr>
          </a:p>
        </p:txBody>
      </p:sp>
      <p:grpSp>
        <p:nvGrpSpPr>
          <p:cNvPr id="64" name="组合 63"/>
          <p:cNvGrpSpPr/>
          <p:nvPr/>
        </p:nvGrpSpPr>
        <p:grpSpPr>
          <a:xfrm>
            <a:off x="4244277" y="2383188"/>
            <a:ext cx="726481" cy="720080"/>
            <a:chOff x="3989535" y="2786571"/>
            <a:chExt cx="726481" cy="720080"/>
          </a:xfrm>
        </p:grpSpPr>
        <p:sp>
          <p:nvSpPr>
            <p:cNvPr id="65" name="椭圆 64"/>
            <p:cNvSpPr/>
            <p:nvPr/>
          </p:nvSpPr>
          <p:spPr>
            <a:xfrm>
              <a:off x="3995936" y="2786571"/>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18"/>
            <p:cNvSpPr txBox="1"/>
            <p:nvPr/>
          </p:nvSpPr>
          <p:spPr>
            <a:xfrm>
              <a:off x="3989535" y="2816779"/>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cxnSp>
        <p:nvCxnSpPr>
          <p:cNvPr id="67" name="直接连接符 66"/>
          <p:cNvCxnSpPr/>
          <p:nvPr/>
        </p:nvCxnSpPr>
        <p:spPr>
          <a:xfrm>
            <a:off x="2430482" y="1456496"/>
            <a:ext cx="170947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矩形 71"/>
          <p:cNvSpPr>
            <a:spLocks noChangeArrowheads="1"/>
          </p:cNvSpPr>
          <p:nvPr/>
        </p:nvSpPr>
        <p:spPr bwMode="auto">
          <a:xfrm>
            <a:off x="1755775" y="2409083"/>
            <a:ext cx="728663" cy="777635"/>
          </a:xfrm>
          <a:prstGeom prst="rect">
            <a:avLst/>
          </a:prstGeom>
          <a:noFill/>
          <a:ln w="9525">
            <a:noFill/>
            <a:miter lim="800000"/>
          </a:ln>
        </p:spPr>
        <p:txBody>
          <a:bodyPr wrap="none" lIns="68561" tIns="34282" rIns="68561" bIns="34282">
            <a:spAutoFit/>
          </a:bodyPr>
          <a:lstStyle/>
          <a:p>
            <a:pPr defTabSz="683895"/>
            <a:r>
              <a:rPr lang="zh-CN" altLang="en-US" sz="2300" b="1" dirty="0">
                <a:solidFill>
                  <a:schemeClr val="bg1"/>
                </a:solidFill>
                <a:latin typeface="微软雅黑" panose="020B0503020204020204" pitchFamily="34" charset="-122"/>
                <a:ea typeface="微软雅黑" panose="020B0503020204020204" pitchFamily="34" charset="-122"/>
              </a:rPr>
              <a:t>添加</a:t>
            </a:r>
            <a:endParaRPr lang="zh-CN" altLang="en-US" sz="2300" b="1" dirty="0">
              <a:solidFill>
                <a:schemeClr val="bg1"/>
              </a:solidFill>
              <a:latin typeface="微软雅黑" panose="020B0503020204020204" pitchFamily="34" charset="-122"/>
              <a:ea typeface="微软雅黑" panose="020B0503020204020204" pitchFamily="34" charset="-122"/>
            </a:endParaRPr>
          </a:p>
          <a:p>
            <a:pPr defTabSz="683895"/>
            <a:r>
              <a:rPr lang="zh-CN" altLang="en-US" sz="2300" b="1" dirty="0">
                <a:solidFill>
                  <a:schemeClr val="bg1"/>
                </a:solidFill>
                <a:latin typeface="微软雅黑" panose="020B0503020204020204" pitchFamily="34" charset="-122"/>
                <a:ea typeface="微软雅黑" panose="020B0503020204020204" pitchFamily="34" charset="-122"/>
              </a:rPr>
              <a:t>标题</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animEffect transition="in" filter="fade">
                                      <p:cBhvr>
                                        <p:cTn id="17" dur="500"/>
                                        <p:tgtEl>
                                          <p:spTgt spid="4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ppt_w</p:attrName>
                                        </p:attrNameLst>
                                      </p:cBhvr>
                                      <p:tavLst>
                                        <p:tav tm="0">
                                          <p:val>
                                            <p:fltVal val="0"/>
                                          </p:val>
                                        </p:tav>
                                        <p:tav tm="100000">
                                          <p:val>
                                            <p:strVal val="#ppt_w"/>
                                          </p:val>
                                        </p:tav>
                                      </p:tavLst>
                                    </p:anim>
                                    <p:anim calcmode="lin" valueType="num">
                                      <p:cBhvr>
                                        <p:cTn id="21" dur="500" fill="hold"/>
                                        <p:tgtEl>
                                          <p:spTgt spid="48"/>
                                        </p:tgtEl>
                                        <p:attrNameLst>
                                          <p:attrName>ppt_h</p:attrName>
                                        </p:attrNameLst>
                                      </p:cBhvr>
                                      <p:tavLst>
                                        <p:tav tm="0">
                                          <p:val>
                                            <p:fltVal val="0"/>
                                          </p:val>
                                        </p:tav>
                                        <p:tav tm="100000">
                                          <p:val>
                                            <p:strVal val="#ppt_h"/>
                                          </p:val>
                                        </p:tav>
                                      </p:tavLst>
                                    </p:anim>
                                    <p:animEffect transition="in" filter="fade">
                                      <p:cBhvr>
                                        <p:cTn id="22" dur="500"/>
                                        <p:tgtEl>
                                          <p:spTgt spid="48"/>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1850"/>
                            </p:stCondLst>
                            <p:childTnLst>
                              <p:par>
                                <p:cTn id="28" presetID="22" presetClass="entr" presetSubtype="8"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left)">
                                      <p:cBhvr>
                                        <p:cTn id="30" dur="500"/>
                                        <p:tgtEl>
                                          <p:spTgt spid="67"/>
                                        </p:tgtEl>
                                      </p:cBhvr>
                                    </p:animEffect>
                                  </p:childTnLst>
                                </p:cTn>
                              </p:par>
                            </p:childTnLst>
                          </p:cTn>
                        </p:par>
                        <p:par>
                          <p:cTn id="31" fill="hold">
                            <p:stCondLst>
                              <p:cond delay="2350"/>
                            </p:stCondLst>
                            <p:childTnLst>
                              <p:par>
                                <p:cTn id="32" presetID="21" presetClass="entr" presetSubtype="1"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heel(1)">
                                      <p:cBhvr>
                                        <p:cTn id="34" dur="2000"/>
                                        <p:tgtEl>
                                          <p:spTgt spid="5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1000"/>
                                        <p:tgtEl>
                                          <p:spTgt spid="59"/>
                                        </p:tgtEl>
                                      </p:cBhvr>
                                    </p:animEffect>
                                    <p:anim calcmode="lin" valueType="num">
                                      <p:cBhvr>
                                        <p:cTn id="38" dur="1000" fill="hold"/>
                                        <p:tgtEl>
                                          <p:spTgt spid="59"/>
                                        </p:tgtEl>
                                        <p:attrNameLst>
                                          <p:attrName>ppt_x</p:attrName>
                                        </p:attrNameLst>
                                      </p:cBhvr>
                                      <p:tavLst>
                                        <p:tav tm="0">
                                          <p:val>
                                            <p:strVal val="#ppt_x"/>
                                          </p:val>
                                        </p:tav>
                                        <p:tav tm="100000">
                                          <p:val>
                                            <p:strVal val="#ppt_x"/>
                                          </p:val>
                                        </p:tav>
                                      </p:tavLst>
                                    </p:anim>
                                    <p:anim calcmode="lin" valueType="num">
                                      <p:cBhvr>
                                        <p:cTn id="39" dur="1000" fill="hold"/>
                                        <p:tgtEl>
                                          <p:spTgt spid="5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childTnLst>
                          </p:cTn>
                        </p:par>
                        <p:par>
                          <p:cTn id="45" fill="hold">
                            <p:stCondLst>
                              <p:cond delay="4350"/>
                            </p:stCondLst>
                            <p:childTnLst>
                              <p:par>
                                <p:cTn id="46" presetID="22" presetClass="entr" presetSubtype="8"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4850"/>
                            </p:stCondLst>
                            <p:childTnLst>
                              <p:par>
                                <p:cTn id="50" presetID="21" presetClass="entr" presetSubtype="1"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wheel(1)">
                                      <p:cBhvr>
                                        <p:cTn id="52" dur="2000"/>
                                        <p:tgtEl>
                                          <p:spTgt spid="64"/>
                                        </p:tgtEl>
                                      </p:cBhvr>
                                    </p:animEffect>
                                  </p:childTnLst>
                                </p:cTn>
                              </p:par>
                            </p:childTnLst>
                          </p:cTn>
                        </p:par>
                        <p:par>
                          <p:cTn id="53" fill="hold">
                            <p:stCondLst>
                              <p:cond delay="6850"/>
                            </p:stCondLst>
                            <p:childTnLst>
                              <p:par>
                                <p:cTn id="54" presetID="42" presetClass="entr" presetSubtype="0"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1000"/>
                                        <p:tgtEl>
                                          <p:spTgt spid="61"/>
                                        </p:tgtEl>
                                      </p:cBhvr>
                                    </p:animEffect>
                                    <p:anim calcmode="lin" valueType="num">
                                      <p:cBhvr>
                                        <p:cTn id="57" dur="1000" fill="hold"/>
                                        <p:tgtEl>
                                          <p:spTgt spid="61"/>
                                        </p:tgtEl>
                                        <p:attrNameLst>
                                          <p:attrName>ppt_x</p:attrName>
                                        </p:attrNameLst>
                                      </p:cBhvr>
                                      <p:tavLst>
                                        <p:tav tm="0">
                                          <p:val>
                                            <p:strVal val="#ppt_x"/>
                                          </p:val>
                                        </p:tav>
                                        <p:tav tm="100000">
                                          <p:val>
                                            <p:strVal val="#ppt_x"/>
                                          </p:val>
                                        </p:tav>
                                      </p:tavLst>
                                    </p:anim>
                                    <p:anim calcmode="lin" valueType="num">
                                      <p:cBhvr>
                                        <p:cTn id="58" dur="1000" fill="hold"/>
                                        <p:tgtEl>
                                          <p:spTgt spid="6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7850"/>
                            </p:stCondLst>
                            <p:childTnLst>
                              <p:par>
                                <p:cTn id="65" presetID="22" presetClass="entr" presetSubtype="8"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8350"/>
                            </p:stCondLst>
                            <p:childTnLst>
                              <p:par>
                                <p:cTn id="69" presetID="21" presetClass="entr" presetSubtype="1"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heel(1)">
                                      <p:cBhvr>
                                        <p:cTn id="71" dur="2000"/>
                                        <p:tgtEl>
                                          <p:spTgt spid="55"/>
                                        </p:tgtEl>
                                      </p:cBhvr>
                                    </p:animEffect>
                                  </p:childTnLst>
                                </p:cTn>
                              </p:par>
                            </p:childTnLst>
                          </p:cTn>
                        </p:par>
                        <p:par>
                          <p:cTn id="72" fill="hold">
                            <p:stCondLst>
                              <p:cond delay="10350"/>
                            </p:stCondLst>
                            <p:childTnLst>
                              <p:par>
                                <p:cTn id="73" presetID="42" presetClass="entr" presetSubtype="0"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1000"/>
                                        <p:tgtEl>
                                          <p:spTgt spid="63"/>
                                        </p:tgtEl>
                                      </p:cBhvr>
                                    </p:animEffect>
                                    <p:anim calcmode="lin" valueType="num">
                                      <p:cBhvr>
                                        <p:cTn id="76" dur="1000" fill="hold"/>
                                        <p:tgtEl>
                                          <p:spTgt spid="63"/>
                                        </p:tgtEl>
                                        <p:attrNameLst>
                                          <p:attrName>ppt_x</p:attrName>
                                        </p:attrNameLst>
                                      </p:cBhvr>
                                      <p:tavLst>
                                        <p:tav tm="0">
                                          <p:val>
                                            <p:strVal val="#ppt_x"/>
                                          </p:val>
                                        </p:tav>
                                        <p:tav tm="100000">
                                          <p:val>
                                            <p:strVal val="#ppt_x"/>
                                          </p:val>
                                        </p:tav>
                                      </p:tavLst>
                                    </p:anim>
                                    <p:anim calcmode="lin" valueType="num">
                                      <p:cBhvr>
                                        <p:cTn id="77" dur="1000" fill="hold"/>
                                        <p:tgtEl>
                                          <p:spTgt spid="6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1000"/>
                                        <p:tgtEl>
                                          <p:spTgt spid="62"/>
                                        </p:tgtEl>
                                      </p:cBhvr>
                                    </p:animEffect>
                                    <p:anim calcmode="lin" valueType="num">
                                      <p:cBhvr>
                                        <p:cTn id="81" dur="1000" fill="hold"/>
                                        <p:tgtEl>
                                          <p:spTgt spid="62"/>
                                        </p:tgtEl>
                                        <p:attrNameLst>
                                          <p:attrName>ppt_x</p:attrName>
                                        </p:attrNameLst>
                                      </p:cBhvr>
                                      <p:tavLst>
                                        <p:tav tm="0">
                                          <p:val>
                                            <p:strVal val="#ppt_x"/>
                                          </p:val>
                                        </p:tav>
                                        <p:tav tm="100000">
                                          <p:val>
                                            <p:strVal val="#ppt_x"/>
                                          </p:val>
                                        </p:tav>
                                      </p:tavLst>
                                    </p:anim>
                                    <p:anim calcmode="lin" valueType="num">
                                      <p:cBhvr>
                                        <p:cTn id="8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P spid="47" grpId="0" animBg="1"/>
      <p:bldP spid="48" grpId="0" animBg="1"/>
      <p:bldP spid="58" grpId="0"/>
      <p:bldP spid="59" grpId="0"/>
      <p:bldP spid="60" grpId="0"/>
      <p:bldP spid="61" grpId="0"/>
      <p:bldP spid="62" grpId="0"/>
      <p:bldP spid="6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Shape 1452"/>
          <p:cNvSpPr/>
          <p:nvPr/>
        </p:nvSpPr>
        <p:spPr>
          <a:xfrm>
            <a:off x="854984" y="1906926"/>
            <a:ext cx="1719211" cy="1958803"/>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Shape 1454"/>
          <p:cNvSpPr/>
          <p:nvPr/>
        </p:nvSpPr>
        <p:spPr>
          <a:xfrm>
            <a:off x="2765033" y="1906926"/>
            <a:ext cx="1719213" cy="1958803"/>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Shape 1456"/>
          <p:cNvSpPr/>
          <p:nvPr/>
        </p:nvSpPr>
        <p:spPr>
          <a:xfrm>
            <a:off x="4659753" y="1906926"/>
            <a:ext cx="1719213" cy="1958803"/>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Shape 1458"/>
          <p:cNvSpPr/>
          <p:nvPr/>
        </p:nvSpPr>
        <p:spPr>
          <a:xfrm>
            <a:off x="6569803" y="1906926"/>
            <a:ext cx="1719213" cy="1958803"/>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6745715" y="1279067"/>
            <a:ext cx="1330515" cy="1263041"/>
            <a:chOff x="6745715" y="1279067"/>
            <a:chExt cx="1330515" cy="1263041"/>
          </a:xfrm>
        </p:grpSpPr>
        <p:sp>
          <p:nvSpPr>
            <p:cNvPr id="50" name="Shape 1471"/>
            <p:cNvSpPr/>
            <p:nvPr/>
          </p:nvSpPr>
          <p:spPr>
            <a:xfrm>
              <a:off x="6813258" y="1279067"/>
              <a:ext cx="1262972" cy="12630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1" name="Group 40"/>
            <p:cNvGrpSpPr/>
            <p:nvPr/>
          </p:nvGrpSpPr>
          <p:grpSpPr>
            <a:xfrm>
              <a:off x="6745715" y="1307941"/>
              <a:ext cx="355430" cy="355450"/>
              <a:chOff x="8994965" y="2088733"/>
              <a:chExt cx="474017" cy="474017"/>
            </a:xfrm>
          </p:grpSpPr>
          <p:sp>
            <p:nvSpPr>
              <p:cNvPr id="57" name="Shape 1476"/>
              <p:cNvSpPr/>
              <p:nvPr/>
            </p:nvSpPr>
            <p:spPr>
              <a:xfrm>
                <a:off x="8994965" y="2088733"/>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75000"/>
                </a:schemeClr>
              </a:solidFill>
              <a:ln w="12700">
                <a:miter lim="400000"/>
              </a:ln>
            </p:spPr>
            <p:txBody>
              <a:bodyPr lIns="26784" tIns="26784" rIns="26784" bIns="267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Text Placeholder 5"/>
            <p:cNvSpPr txBox="1"/>
            <p:nvPr/>
          </p:nvSpPr>
          <p:spPr>
            <a:xfrm>
              <a:off x="7013964" y="1764360"/>
              <a:ext cx="912354" cy="292463"/>
            </a:xfrm>
            <a:prstGeom prst="rect">
              <a:avLst/>
            </a:prstGeom>
          </p:spPr>
          <p:txBody>
            <a:bodyPr vert="horz" lIns="0" tIns="0" rIns="0" bIns="0" rtlCol="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 name="组合 1"/>
          <p:cNvGrpSpPr/>
          <p:nvPr/>
        </p:nvGrpSpPr>
        <p:grpSpPr>
          <a:xfrm>
            <a:off x="1081805" y="1241688"/>
            <a:ext cx="1265564" cy="1301718"/>
            <a:chOff x="1081805" y="1241688"/>
            <a:chExt cx="1265564" cy="1301718"/>
          </a:xfrm>
        </p:grpSpPr>
        <p:sp>
          <p:nvSpPr>
            <p:cNvPr id="47" name="Shape 1460"/>
            <p:cNvSpPr/>
            <p:nvPr/>
          </p:nvSpPr>
          <p:spPr>
            <a:xfrm>
              <a:off x="1081805" y="1277772"/>
              <a:ext cx="1265564" cy="1265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Group 20"/>
            <p:cNvGrpSpPr/>
            <p:nvPr/>
          </p:nvGrpSpPr>
          <p:grpSpPr>
            <a:xfrm>
              <a:off x="1094997" y="1241688"/>
              <a:ext cx="355430" cy="355450"/>
              <a:chOff x="1369087" y="2088729"/>
              <a:chExt cx="474017" cy="474016"/>
            </a:xfrm>
          </p:grpSpPr>
          <p:sp>
            <p:nvSpPr>
              <p:cNvPr id="69"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a:miter lim="400000"/>
              </a:ln>
            </p:spPr>
            <p:txBody>
              <a:bodyPr lIns="26784" tIns="26784" rIns="26784" bIns="267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Text Placeholder 5"/>
            <p:cNvSpPr txBox="1"/>
            <p:nvPr/>
          </p:nvSpPr>
          <p:spPr>
            <a:xfrm>
              <a:off x="1267391" y="1698106"/>
              <a:ext cx="980976" cy="292463"/>
            </a:xfrm>
            <a:prstGeom prst="rect">
              <a:avLst/>
            </a:prstGeom>
          </p:spPr>
          <p:txBody>
            <a:bodyPr lIns="65023" tIns="32511" rIns="65023" bIns="325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2961967" y="1213758"/>
            <a:ext cx="1265564" cy="1265634"/>
            <a:chOff x="2961967" y="1213758"/>
            <a:chExt cx="1265564" cy="1265634"/>
          </a:xfrm>
        </p:grpSpPr>
        <p:sp>
          <p:nvSpPr>
            <p:cNvPr id="48" name="Shape 1465"/>
            <p:cNvSpPr/>
            <p:nvPr/>
          </p:nvSpPr>
          <p:spPr>
            <a:xfrm>
              <a:off x="2961967" y="1213758"/>
              <a:ext cx="1265564" cy="1265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0" name="Group 32"/>
            <p:cNvGrpSpPr/>
            <p:nvPr/>
          </p:nvGrpSpPr>
          <p:grpSpPr>
            <a:xfrm>
              <a:off x="2997680" y="1241686"/>
              <a:ext cx="355430" cy="355450"/>
              <a:chOff x="3906591" y="2088732"/>
              <a:chExt cx="474017" cy="474017"/>
            </a:xfrm>
          </p:grpSpPr>
          <p:sp>
            <p:nvSpPr>
              <p:cNvPr id="65"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a:miter lim="400000"/>
              </a:ln>
            </p:spPr>
            <p:txBody>
              <a:bodyPr lIns="26784" tIns="26784" rIns="26784" bIns="267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6" name="Group 1479"/>
              <p:cNvGrpSpPr/>
              <p:nvPr/>
            </p:nvGrpSpPr>
            <p:grpSpPr>
              <a:xfrm>
                <a:off x="4031314" y="2211790"/>
                <a:ext cx="199171" cy="186336"/>
                <a:chOff x="0" y="0"/>
                <a:chExt cx="398341" cy="372668"/>
              </a:xfrm>
            </p:grpSpPr>
            <p:sp>
              <p:nvSpPr>
                <p:cNvPr id="67"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2" name="Text Placeholder 5"/>
            <p:cNvSpPr txBox="1"/>
            <p:nvPr/>
          </p:nvSpPr>
          <p:spPr>
            <a:xfrm>
              <a:off x="3261216" y="1698106"/>
              <a:ext cx="912354" cy="292463"/>
            </a:xfrm>
            <a:prstGeom prst="rect">
              <a:avLst/>
            </a:prstGeom>
          </p:spPr>
          <p:txBody>
            <a:bodyPr vert="horz" lIns="0" tIns="0" rIns="0" bIns="0" rtlCol="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4899975" y="1277771"/>
            <a:ext cx="1262972" cy="1263144"/>
            <a:chOff x="4899975" y="1277771"/>
            <a:chExt cx="1262972" cy="1263144"/>
          </a:xfrm>
        </p:grpSpPr>
        <p:sp>
          <p:nvSpPr>
            <p:cNvPr id="49" name="Shape 1468"/>
            <p:cNvSpPr/>
            <p:nvPr/>
          </p:nvSpPr>
          <p:spPr>
            <a:xfrm>
              <a:off x="4899975" y="1277874"/>
              <a:ext cx="1262972" cy="12630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DA2"/>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 Placeholder 5"/>
            <p:cNvSpPr txBox="1"/>
            <p:nvPr/>
          </p:nvSpPr>
          <p:spPr>
            <a:xfrm>
              <a:off x="5164305" y="1698106"/>
              <a:ext cx="912354" cy="292463"/>
            </a:xfrm>
            <a:prstGeom prst="rect">
              <a:avLst/>
            </a:prstGeom>
          </p:spPr>
          <p:txBody>
            <a:bodyPr vert="horz" lIns="0" tIns="0" rIns="0" bIns="0" rtlCol="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Shape 1475"/>
            <p:cNvSpPr/>
            <p:nvPr/>
          </p:nvSpPr>
          <p:spPr>
            <a:xfrm>
              <a:off x="4901163" y="1277771"/>
              <a:ext cx="355430" cy="3554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Shape 1480"/>
          <p:cNvSpPr/>
          <p:nvPr/>
        </p:nvSpPr>
        <p:spPr>
          <a:xfrm>
            <a:off x="5009014" y="1345940"/>
            <a:ext cx="139728" cy="139726"/>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24"/>
          <p:cNvSpPr txBox="1"/>
          <p:nvPr/>
        </p:nvSpPr>
        <p:spPr>
          <a:xfrm>
            <a:off x="1126393" y="2717669"/>
            <a:ext cx="1262972" cy="942309"/>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Box 24"/>
          <p:cNvSpPr txBox="1"/>
          <p:nvPr/>
        </p:nvSpPr>
        <p:spPr>
          <a:xfrm>
            <a:off x="3017280" y="2751942"/>
            <a:ext cx="1262972" cy="942309"/>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TextBox 24"/>
          <p:cNvSpPr txBox="1"/>
          <p:nvPr/>
        </p:nvSpPr>
        <p:spPr>
          <a:xfrm>
            <a:off x="4912000" y="2751942"/>
            <a:ext cx="1262972" cy="942309"/>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TextBox 24"/>
          <p:cNvSpPr txBox="1"/>
          <p:nvPr/>
        </p:nvSpPr>
        <p:spPr>
          <a:xfrm>
            <a:off x="6978146" y="2742294"/>
            <a:ext cx="1262972" cy="942309"/>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anim calcmode="lin" valueType="num">
                                      <p:cBhvr>
                                        <p:cTn id="22" dur="500" fill="hold"/>
                                        <p:tgtEl>
                                          <p:spTgt spid="43"/>
                                        </p:tgtEl>
                                        <p:attrNameLst>
                                          <p:attrName>ppt_x</p:attrName>
                                        </p:attrNameLst>
                                      </p:cBhvr>
                                      <p:tavLst>
                                        <p:tav tm="0">
                                          <p:val>
                                            <p:strVal val="#ppt_x"/>
                                          </p:val>
                                        </p:tav>
                                        <p:tav tm="100000">
                                          <p:val>
                                            <p:strVal val="#ppt_x"/>
                                          </p:val>
                                        </p:tav>
                                      </p:tavLst>
                                    </p:anim>
                                    <p:anim calcmode="lin" valueType="num">
                                      <p:cBhvr>
                                        <p:cTn id="23" dur="5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1850"/>
                            </p:stCondLst>
                            <p:childTnLst>
                              <p:par>
                                <p:cTn id="25" presetID="42"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anim calcmode="lin" valueType="num">
                                      <p:cBhvr>
                                        <p:cTn id="28" dur="500" fill="hold"/>
                                        <p:tgtEl>
                                          <p:spTgt spid="72"/>
                                        </p:tgtEl>
                                        <p:attrNameLst>
                                          <p:attrName>ppt_x</p:attrName>
                                        </p:attrNameLst>
                                      </p:cBhvr>
                                      <p:tavLst>
                                        <p:tav tm="0">
                                          <p:val>
                                            <p:strVal val="#ppt_x"/>
                                          </p:val>
                                        </p:tav>
                                        <p:tav tm="100000">
                                          <p:val>
                                            <p:strVal val="#ppt_x"/>
                                          </p:val>
                                        </p:tav>
                                      </p:tavLst>
                                    </p:anim>
                                    <p:anim calcmode="lin" valueType="num">
                                      <p:cBhvr>
                                        <p:cTn id="29" dur="500" fill="hold"/>
                                        <p:tgtEl>
                                          <p:spTgt spid="72"/>
                                        </p:tgtEl>
                                        <p:attrNameLst>
                                          <p:attrName>ppt_y</p:attrName>
                                        </p:attrNameLst>
                                      </p:cBhvr>
                                      <p:tavLst>
                                        <p:tav tm="0">
                                          <p:val>
                                            <p:strVal val="#ppt_y+.1"/>
                                          </p:val>
                                        </p:tav>
                                        <p:tav tm="100000">
                                          <p:val>
                                            <p:strVal val="#ppt_y"/>
                                          </p:val>
                                        </p:tav>
                                      </p:tavLst>
                                    </p:anim>
                                  </p:childTnLst>
                                </p:cTn>
                              </p:par>
                            </p:childTnLst>
                          </p:cTn>
                        </p:par>
                        <p:par>
                          <p:cTn id="30" fill="hold">
                            <p:stCondLst>
                              <p:cond delay="23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anim calcmode="lin" valueType="num">
                                      <p:cBhvr>
                                        <p:cTn id="34" dur="500" fill="hold"/>
                                        <p:tgtEl>
                                          <p:spTgt spid="3"/>
                                        </p:tgtEl>
                                        <p:attrNameLst>
                                          <p:attrName>ppt_x</p:attrName>
                                        </p:attrNameLst>
                                      </p:cBhvr>
                                      <p:tavLst>
                                        <p:tav tm="0">
                                          <p:val>
                                            <p:strVal val="#ppt_x"/>
                                          </p:val>
                                        </p:tav>
                                        <p:tav tm="100000">
                                          <p:val>
                                            <p:strVal val="#ppt_x"/>
                                          </p:val>
                                        </p:tav>
                                      </p:tavLst>
                                    </p:anim>
                                    <p:anim calcmode="lin" valueType="num">
                                      <p:cBhvr>
                                        <p:cTn id="35" dur="5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2850"/>
                            </p:stCondLst>
                            <p:childTnLst>
                              <p:par>
                                <p:cTn id="37" presetID="42"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anim calcmode="lin" valueType="num">
                                      <p:cBhvr>
                                        <p:cTn id="40" dur="500" fill="hold"/>
                                        <p:tgtEl>
                                          <p:spTgt spid="44"/>
                                        </p:tgtEl>
                                        <p:attrNameLst>
                                          <p:attrName>ppt_x</p:attrName>
                                        </p:attrNameLst>
                                      </p:cBhvr>
                                      <p:tavLst>
                                        <p:tav tm="0">
                                          <p:val>
                                            <p:strVal val="#ppt_x"/>
                                          </p:val>
                                        </p:tav>
                                        <p:tav tm="100000">
                                          <p:val>
                                            <p:strVal val="#ppt_x"/>
                                          </p:val>
                                        </p:tav>
                                      </p:tavLst>
                                    </p:anim>
                                    <p:anim calcmode="lin" valueType="num">
                                      <p:cBhvr>
                                        <p:cTn id="41" dur="500" fill="hold"/>
                                        <p:tgtEl>
                                          <p:spTgt spid="44"/>
                                        </p:tgtEl>
                                        <p:attrNameLst>
                                          <p:attrName>ppt_y</p:attrName>
                                        </p:attrNameLst>
                                      </p:cBhvr>
                                      <p:tavLst>
                                        <p:tav tm="0">
                                          <p:val>
                                            <p:strVal val="#ppt_y+.1"/>
                                          </p:val>
                                        </p:tav>
                                        <p:tav tm="100000">
                                          <p:val>
                                            <p:strVal val="#ppt_y"/>
                                          </p:val>
                                        </p:tav>
                                      </p:tavLst>
                                    </p:anim>
                                  </p:childTnLst>
                                </p:cTn>
                              </p:par>
                            </p:childTnLst>
                          </p:cTn>
                        </p:par>
                        <p:par>
                          <p:cTn id="42" fill="hold">
                            <p:stCondLst>
                              <p:cond delay="3350"/>
                            </p:stCondLst>
                            <p:childTnLst>
                              <p:par>
                                <p:cTn id="43" presetID="42" presetClass="entr" presetSubtype="0"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anim calcmode="lin" valueType="num">
                                      <p:cBhvr>
                                        <p:cTn id="46" dur="500" fill="hold"/>
                                        <p:tgtEl>
                                          <p:spTgt spid="73"/>
                                        </p:tgtEl>
                                        <p:attrNameLst>
                                          <p:attrName>ppt_x</p:attrName>
                                        </p:attrNameLst>
                                      </p:cBhvr>
                                      <p:tavLst>
                                        <p:tav tm="0">
                                          <p:val>
                                            <p:strVal val="#ppt_x"/>
                                          </p:val>
                                        </p:tav>
                                        <p:tav tm="100000">
                                          <p:val>
                                            <p:strVal val="#ppt_x"/>
                                          </p:val>
                                        </p:tav>
                                      </p:tavLst>
                                    </p:anim>
                                    <p:anim calcmode="lin" valueType="num">
                                      <p:cBhvr>
                                        <p:cTn id="47" dur="500" fill="hold"/>
                                        <p:tgtEl>
                                          <p:spTgt spid="73"/>
                                        </p:tgtEl>
                                        <p:attrNameLst>
                                          <p:attrName>ppt_y</p:attrName>
                                        </p:attrNameLst>
                                      </p:cBhvr>
                                      <p:tavLst>
                                        <p:tav tm="0">
                                          <p:val>
                                            <p:strVal val="#ppt_y+.1"/>
                                          </p:val>
                                        </p:tav>
                                        <p:tav tm="100000">
                                          <p:val>
                                            <p:strVal val="#ppt_y"/>
                                          </p:val>
                                        </p:tav>
                                      </p:tavLst>
                                    </p:anim>
                                  </p:childTnLst>
                                </p:cTn>
                              </p:par>
                            </p:childTnLst>
                          </p:cTn>
                        </p:par>
                        <p:par>
                          <p:cTn id="48" fill="hold">
                            <p:stCondLst>
                              <p:cond delay="3850"/>
                            </p:stCondLst>
                            <p:childTnLst>
                              <p:par>
                                <p:cTn id="49" presetID="42"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anim calcmode="lin" valueType="num">
                                      <p:cBhvr>
                                        <p:cTn id="52" dur="500" fill="hold"/>
                                        <p:tgtEl>
                                          <p:spTgt spid="4"/>
                                        </p:tgtEl>
                                        <p:attrNameLst>
                                          <p:attrName>ppt_x</p:attrName>
                                        </p:attrNameLst>
                                      </p:cBhvr>
                                      <p:tavLst>
                                        <p:tav tm="0">
                                          <p:val>
                                            <p:strVal val="#ppt_x"/>
                                          </p:val>
                                        </p:tav>
                                        <p:tav tm="100000">
                                          <p:val>
                                            <p:strVal val="#ppt_x"/>
                                          </p:val>
                                        </p:tav>
                                      </p:tavLst>
                                    </p:anim>
                                    <p:anim calcmode="lin" valueType="num">
                                      <p:cBhvr>
                                        <p:cTn id="53" dur="500" fill="hold"/>
                                        <p:tgtEl>
                                          <p:spTgt spid="4"/>
                                        </p:tgtEl>
                                        <p:attrNameLst>
                                          <p:attrName>ppt_y</p:attrName>
                                        </p:attrNameLst>
                                      </p:cBhvr>
                                      <p:tavLst>
                                        <p:tav tm="0">
                                          <p:val>
                                            <p:strVal val="#ppt_y+.1"/>
                                          </p:val>
                                        </p:tav>
                                        <p:tav tm="100000">
                                          <p:val>
                                            <p:strVal val="#ppt_y"/>
                                          </p:val>
                                        </p:tav>
                                      </p:tavLst>
                                    </p:anim>
                                  </p:childTnLst>
                                </p:cTn>
                              </p:par>
                            </p:childTnLst>
                          </p:cTn>
                        </p:par>
                        <p:par>
                          <p:cTn id="54" fill="hold">
                            <p:stCondLst>
                              <p:cond delay="43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anim calcmode="lin" valueType="num">
                                      <p:cBhvr>
                                        <p:cTn id="58" dur="500" fill="hold"/>
                                        <p:tgtEl>
                                          <p:spTgt spid="45"/>
                                        </p:tgtEl>
                                        <p:attrNameLst>
                                          <p:attrName>ppt_x</p:attrName>
                                        </p:attrNameLst>
                                      </p:cBhvr>
                                      <p:tavLst>
                                        <p:tav tm="0">
                                          <p:val>
                                            <p:strVal val="#ppt_x"/>
                                          </p:val>
                                        </p:tav>
                                        <p:tav tm="100000">
                                          <p:val>
                                            <p:strVal val="#ppt_x"/>
                                          </p:val>
                                        </p:tav>
                                      </p:tavLst>
                                    </p:anim>
                                    <p:anim calcmode="lin" valueType="num">
                                      <p:cBhvr>
                                        <p:cTn id="59" dur="500" fill="hold"/>
                                        <p:tgtEl>
                                          <p:spTgt spid="45"/>
                                        </p:tgtEl>
                                        <p:attrNameLst>
                                          <p:attrName>ppt_y</p:attrName>
                                        </p:attrNameLst>
                                      </p:cBhvr>
                                      <p:tavLst>
                                        <p:tav tm="0">
                                          <p:val>
                                            <p:strVal val="#ppt_y+.1"/>
                                          </p:val>
                                        </p:tav>
                                        <p:tav tm="100000">
                                          <p:val>
                                            <p:strVal val="#ppt_y"/>
                                          </p:val>
                                        </p:tav>
                                      </p:tavLst>
                                    </p:anim>
                                  </p:childTnLst>
                                </p:cTn>
                              </p:par>
                            </p:childTnLst>
                          </p:cTn>
                        </p:par>
                        <p:par>
                          <p:cTn id="60" fill="hold">
                            <p:stCondLst>
                              <p:cond delay="4850"/>
                            </p:stCondLst>
                            <p:childTnLst>
                              <p:par>
                                <p:cTn id="61" presetID="42" presetClass="entr" presetSubtype="0" fill="hold" grpId="0"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anim calcmode="lin" valueType="num">
                                      <p:cBhvr>
                                        <p:cTn id="64" dur="500" fill="hold"/>
                                        <p:tgtEl>
                                          <p:spTgt spid="74"/>
                                        </p:tgtEl>
                                        <p:attrNameLst>
                                          <p:attrName>ppt_x</p:attrName>
                                        </p:attrNameLst>
                                      </p:cBhvr>
                                      <p:tavLst>
                                        <p:tav tm="0">
                                          <p:val>
                                            <p:strVal val="#ppt_x"/>
                                          </p:val>
                                        </p:tav>
                                        <p:tav tm="100000">
                                          <p:val>
                                            <p:strVal val="#ppt_x"/>
                                          </p:val>
                                        </p:tav>
                                      </p:tavLst>
                                    </p:anim>
                                    <p:anim calcmode="lin" valueType="num">
                                      <p:cBhvr>
                                        <p:cTn id="65" dur="500" fill="hold"/>
                                        <p:tgtEl>
                                          <p:spTgt spid="74"/>
                                        </p:tgtEl>
                                        <p:attrNameLst>
                                          <p:attrName>ppt_y</p:attrName>
                                        </p:attrNameLst>
                                      </p:cBhvr>
                                      <p:tavLst>
                                        <p:tav tm="0">
                                          <p:val>
                                            <p:strVal val="#ppt_y+.1"/>
                                          </p:val>
                                        </p:tav>
                                        <p:tav tm="100000">
                                          <p:val>
                                            <p:strVal val="#ppt_y"/>
                                          </p:val>
                                        </p:tav>
                                      </p:tavLst>
                                    </p:anim>
                                  </p:childTnLst>
                                </p:cTn>
                              </p:par>
                            </p:childTnLst>
                          </p:cTn>
                        </p:par>
                        <p:par>
                          <p:cTn id="66" fill="hold">
                            <p:stCondLst>
                              <p:cond delay="5350"/>
                            </p:stCondLst>
                            <p:childTnLst>
                              <p:par>
                                <p:cTn id="67" presetID="42" presetClass="entr" presetSubtype="0"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anim calcmode="lin" valueType="num">
                                      <p:cBhvr>
                                        <p:cTn id="70" dur="500" fill="hold"/>
                                        <p:tgtEl>
                                          <p:spTgt spid="5"/>
                                        </p:tgtEl>
                                        <p:attrNameLst>
                                          <p:attrName>ppt_x</p:attrName>
                                        </p:attrNameLst>
                                      </p:cBhvr>
                                      <p:tavLst>
                                        <p:tav tm="0">
                                          <p:val>
                                            <p:strVal val="#ppt_x"/>
                                          </p:val>
                                        </p:tav>
                                        <p:tav tm="100000">
                                          <p:val>
                                            <p:strVal val="#ppt_x"/>
                                          </p:val>
                                        </p:tav>
                                      </p:tavLst>
                                    </p:anim>
                                    <p:anim calcmode="lin" valueType="num">
                                      <p:cBhvr>
                                        <p:cTn id="71" dur="500" fill="hold"/>
                                        <p:tgtEl>
                                          <p:spTgt spid="5"/>
                                        </p:tgtEl>
                                        <p:attrNameLst>
                                          <p:attrName>ppt_y</p:attrName>
                                        </p:attrNameLst>
                                      </p:cBhvr>
                                      <p:tavLst>
                                        <p:tav tm="0">
                                          <p:val>
                                            <p:strVal val="#ppt_y+.1"/>
                                          </p:val>
                                        </p:tav>
                                        <p:tav tm="100000">
                                          <p:val>
                                            <p:strVal val="#ppt_y"/>
                                          </p:val>
                                        </p:tav>
                                      </p:tavLst>
                                    </p:anim>
                                  </p:childTnLst>
                                </p:cTn>
                              </p:par>
                            </p:childTnLst>
                          </p:cTn>
                        </p:par>
                        <p:par>
                          <p:cTn id="72" fill="hold">
                            <p:stCondLst>
                              <p:cond delay="5850"/>
                            </p:stCondLst>
                            <p:childTnLst>
                              <p:par>
                                <p:cTn id="73" presetID="42"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anim calcmode="lin" valueType="num">
                                      <p:cBhvr>
                                        <p:cTn id="76" dur="500" fill="hold"/>
                                        <p:tgtEl>
                                          <p:spTgt spid="46"/>
                                        </p:tgtEl>
                                        <p:attrNameLst>
                                          <p:attrName>ppt_x</p:attrName>
                                        </p:attrNameLst>
                                      </p:cBhvr>
                                      <p:tavLst>
                                        <p:tav tm="0">
                                          <p:val>
                                            <p:strVal val="#ppt_x"/>
                                          </p:val>
                                        </p:tav>
                                        <p:tav tm="100000">
                                          <p:val>
                                            <p:strVal val="#ppt_x"/>
                                          </p:val>
                                        </p:tav>
                                      </p:tavLst>
                                    </p:anim>
                                    <p:anim calcmode="lin" valueType="num">
                                      <p:cBhvr>
                                        <p:cTn id="77" dur="500" fill="hold"/>
                                        <p:tgtEl>
                                          <p:spTgt spid="46"/>
                                        </p:tgtEl>
                                        <p:attrNameLst>
                                          <p:attrName>ppt_y</p:attrName>
                                        </p:attrNameLst>
                                      </p:cBhvr>
                                      <p:tavLst>
                                        <p:tav tm="0">
                                          <p:val>
                                            <p:strVal val="#ppt_y+.1"/>
                                          </p:val>
                                        </p:tav>
                                        <p:tav tm="100000">
                                          <p:val>
                                            <p:strVal val="#ppt_y"/>
                                          </p:val>
                                        </p:tav>
                                      </p:tavLst>
                                    </p:anim>
                                  </p:childTnLst>
                                </p:cTn>
                              </p:par>
                            </p:childTnLst>
                          </p:cTn>
                        </p:par>
                        <p:par>
                          <p:cTn id="78" fill="hold">
                            <p:stCondLst>
                              <p:cond delay="6350"/>
                            </p:stCondLst>
                            <p:childTnLst>
                              <p:par>
                                <p:cTn id="79" presetID="42" presetClass="entr" presetSubtype="0"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500"/>
                                        <p:tgtEl>
                                          <p:spTgt spid="75"/>
                                        </p:tgtEl>
                                      </p:cBhvr>
                                    </p:animEffect>
                                    <p:anim calcmode="lin" valueType="num">
                                      <p:cBhvr>
                                        <p:cTn id="82" dur="500" fill="hold"/>
                                        <p:tgtEl>
                                          <p:spTgt spid="75"/>
                                        </p:tgtEl>
                                        <p:attrNameLst>
                                          <p:attrName>ppt_x</p:attrName>
                                        </p:attrNameLst>
                                      </p:cBhvr>
                                      <p:tavLst>
                                        <p:tav tm="0">
                                          <p:val>
                                            <p:strVal val="#ppt_x"/>
                                          </p:val>
                                        </p:tav>
                                        <p:tav tm="100000">
                                          <p:val>
                                            <p:strVal val="#ppt_x"/>
                                          </p:val>
                                        </p:tav>
                                      </p:tavLst>
                                    </p:anim>
                                    <p:anim calcmode="lin" valueType="num">
                                      <p:cBhvr>
                                        <p:cTn id="83"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animBg="1"/>
      <p:bldP spid="44" grpId="0" animBg="1"/>
      <p:bldP spid="45" grpId="0" animBg="1"/>
      <p:bldP spid="46" grpId="0" animBg="1"/>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3"/>
          <p:cNvSpPr txBox="1">
            <a:spLocks noChangeArrowheads="1"/>
          </p:cNvSpPr>
          <p:nvPr/>
        </p:nvSpPr>
        <p:spPr bwMode="auto">
          <a:xfrm>
            <a:off x="766763" y="1894219"/>
            <a:ext cx="1577975" cy="28566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13"/>
          <p:cNvSpPr txBox="1">
            <a:spLocks noChangeArrowheads="1"/>
          </p:cNvSpPr>
          <p:nvPr/>
        </p:nvSpPr>
        <p:spPr bwMode="auto">
          <a:xfrm>
            <a:off x="4679951" y="1897393"/>
            <a:ext cx="1576387" cy="28566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燕尾形 2"/>
          <p:cNvSpPr>
            <a:spLocks noChangeArrowheads="1"/>
          </p:cNvSpPr>
          <p:nvPr/>
        </p:nvSpPr>
        <p:spPr bwMode="auto">
          <a:xfrm>
            <a:off x="628650" y="975339"/>
            <a:ext cx="2106612" cy="780809"/>
          </a:xfrm>
          <a:prstGeom prst="chevron">
            <a:avLst>
              <a:gd name="adj" fmla="val 48037"/>
            </a:avLst>
          </a:prstGeom>
          <a:solidFill>
            <a:schemeClr val="accent1"/>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endParaRPr lang="zh-CN" altLang="en-US" sz="1400" dirty="0">
              <a:solidFill>
                <a:srgbClr val="FFFFFF"/>
              </a:solidFill>
              <a:latin typeface="Calibri" panose="020F0502020204030204" pitchFamily="34" charset="0"/>
            </a:endParaRPr>
          </a:p>
        </p:txBody>
      </p:sp>
      <p:sp>
        <p:nvSpPr>
          <p:cNvPr id="19" name="燕尾形 2"/>
          <p:cNvSpPr>
            <a:spLocks noChangeArrowheads="1"/>
          </p:cNvSpPr>
          <p:nvPr/>
        </p:nvSpPr>
        <p:spPr bwMode="auto">
          <a:xfrm>
            <a:off x="2573338" y="975339"/>
            <a:ext cx="2106613" cy="780809"/>
          </a:xfrm>
          <a:prstGeom prst="chevron">
            <a:avLst>
              <a:gd name="adj" fmla="val 48037"/>
            </a:avLst>
          </a:prstGeom>
          <a:solidFill>
            <a:schemeClr val="accent2"/>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endParaRPr lang="zh-CN" altLang="en-US" sz="1400" dirty="0">
              <a:solidFill>
                <a:srgbClr val="FFFFFF"/>
              </a:solidFill>
              <a:latin typeface="Calibri" panose="020F0502020204030204" pitchFamily="34" charset="0"/>
            </a:endParaRPr>
          </a:p>
        </p:txBody>
      </p:sp>
      <p:sp>
        <p:nvSpPr>
          <p:cNvPr id="20" name="燕尾形 2"/>
          <p:cNvSpPr>
            <a:spLocks noChangeArrowheads="1"/>
          </p:cNvSpPr>
          <p:nvPr/>
        </p:nvSpPr>
        <p:spPr bwMode="auto">
          <a:xfrm>
            <a:off x="4518026" y="975339"/>
            <a:ext cx="2105025" cy="780809"/>
          </a:xfrm>
          <a:prstGeom prst="chevron">
            <a:avLst>
              <a:gd name="adj" fmla="val 47988"/>
            </a:avLst>
          </a:prstGeom>
          <a:solidFill>
            <a:srgbClr val="005DA2"/>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defRPr/>
            </a:pPr>
            <a:endParaRPr lang="zh-CN" altLang="en-US" sz="1400" dirty="0">
              <a:solidFill>
                <a:srgbClr val="FFFFFF"/>
              </a:solidFill>
              <a:latin typeface="Calibri" panose="020F0502020204030204" pitchFamily="34" charset="0"/>
            </a:endParaRPr>
          </a:p>
        </p:txBody>
      </p:sp>
      <p:sp>
        <p:nvSpPr>
          <p:cNvPr id="21" name="燕尾形 2"/>
          <p:cNvSpPr>
            <a:spLocks noChangeArrowheads="1"/>
          </p:cNvSpPr>
          <p:nvPr/>
        </p:nvSpPr>
        <p:spPr bwMode="auto">
          <a:xfrm>
            <a:off x="6408738" y="975339"/>
            <a:ext cx="2106613" cy="780809"/>
          </a:xfrm>
          <a:prstGeom prst="chevron">
            <a:avLst>
              <a:gd name="adj" fmla="val 48024"/>
            </a:avLst>
          </a:prstGeom>
          <a:solidFill>
            <a:schemeClr val="accent4"/>
          </a:solidFill>
          <a:ln w="3175" algn="ctr">
            <a:noFill/>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defRPr/>
            </a:pPr>
            <a:endParaRPr lang="zh-CN" altLang="en-US" sz="1400" dirty="0">
              <a:solidFill>
                <a:srgbClr val="FFFFFF"/>
              </a:solidFill>
              <a:latin typeface="Calibri" panose="020F0502020204030204" pitchFamily="34" charset="0"/>
            </a:endParaRPr>
          </a:p>
        </p:txBody>
      </p:sp>
      <p:sp>
        <p:nvSpPr>
          <p:cNvPr id="22" name="文本框 13"/>
          <p:cNvSpPr txBox="1">
            <a:spLocks noChangeArrowheads="1"/>
          </p:cNvSpPr>
          <p:nvPr/>
        </p:nvSpPr>
        <p:spPr bwMode="auto">
          <a:xfrm>
            <a:off x="935038" y="2241774"/>
            <a:ext cx="1098550" cy="761737"/>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lang="zh-CN" altLang="en-US" sz="1000" dirty="0">
                <a:solidFill>
                  <a:schemeClr val="tx1">
                    <a:lumMod val="65000"/>
                    <a:lumOff val="35000"/>
                  </a:schemeClr>
                </a:solidFill>
                <a:latin typeface="方正正中黑简体" pitchFamily="2" charset="-122"/>
                <a:ea typeface="微软雅黑" panose="020B0503020204020204" pitchFamily="34" charset="-122"/>
              </a:rPr>
              <a:t>添加文本内容</a:t>
            </a:r>
            <a:endParaRPr lang="zh-CN" altLang="en-US" sz="1000" dirty="0">
              <a:solidFill>
                <a:schemeClr val="tx1">
                  <a:lumMod val="65000"/>
                  <a:lumOff val="35000"/>
                </a:schemeClr>
              </a:solidFill>
              <a:latin typeface="方正正中黑简体" pitchFamily="2" charset="-122"/>
              <a:ea typeface="微软雅黑" panose="020B0503020204020204" pitchFamily="34" charset="-122"/>
            </a:endParaRP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endParaRPr lang="zh-CN" altLang="en-US" sz="1000" dirty="0">
              <a:solidFill>
                <a:schemeClr val="tx1">
                  <a:lumMod val="65000"/>
                  <a:lumOff val="35000"/>
                </a:schemeClr>
              </a:solidFill>
              <a:ea typeface="微软雅黑" panose="020B0503020204020204" pitchFamily="34" charset="-122"/>
            </a:endParaRP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endParaRPr lang="zh-CN" altLang="en-US" sz="1000" dirty="0">
              <a:solidFill>
                <a:schemeClr val="tx1">
                  <a:lumMod val="65000"/>
                  <a:lumOff val="35000"/>
                </a:schemeClr>
              </a:solidFill>
              <a:ea typeface="微软雅黑" panose="020B0503020204020204" pitchFamily="34" charset="-122"/>
            </a:endParaRPr>
          </a:p>
        </p:txBody>
      </p:sp>
      <p:sp>
        <p:nvSpPr>
          <p:cNvPr id="23" name="文本框 13"/>
          <p:cNvSpPr txBox="1">
            <a:spLocks noChangeArrowheads="1"/>
          </p:cNvSpPr>
          <p:nvPr/>
        </p:nvSpPr>
        <p:spPr bwMode="auto">
          <a:xfrm>
            <a:off x="2897188" y="2241774"/>
            <a:ext cx="1098550" cy="761737"/>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lang="zh-CN" altLang="en-US" sz="1000" dirty="0">
                <a:solidFill>
                  <a:schemeClr val="tx1">
                    <a:lumMod val="65000"/>
                    <a:lumOff val="35000"/>
                  </a:schemeClr>
                </a:solidFill>
                <a:latin typeface="方正正中黑简体" pitchFamily="2" charset="-122"/>
                <a:ea typeface="微软雅黑" panose="020B0503020204020204" pitchFamily="34" charset="-122"/>
              </a:rPr>
              <a:t>添加文本内容</a:t>
            </a:r>
            <a:endParaRPr lang="zh-CN" altLang="en-US" sz="1000" dirty="0">
              <a:solidFill>
                <a:schemeClr val="tx1">
                  <a:lumMod val="65000"/>
                  <a:lumOff val="35000"/>
                </a:schemeClr>
              </a:solidFill>
              <a:latin typeface="方正正中黑简体" pitchFamily="2" charset="-122"/>
              <a:ea typeface="微软雅黑" panose="020B0503020204020204" pitchFamily="34" charset="-122"/>
            </a:endParaRP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endParaRPr lang="zh-CN" altLang="en-US" sz="1000" dirty="0">
              <a:solidFill>
                <a:schemeClr val="tx1">
                  <a:lumMod val="65000"/>
                  <a:lumOff val="35000"/>
                </a:schemeClr>
              </a:solidFill>
              <a:ea typeface="微软雅黑" panose="020B0503020204020204" pitchFamily="34" charset="-122"/>
            </a:endParaRP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endParaRPr lang="zh-CN" altLang="en-US" sz="1000" dirty="0">
              <a:solidFill>
                <a:schemeClr val="tx1">
                  <a:lumMod val="65000"/>
                  <a:lumOff val="35000"/>
                </a:schemeClr>
              </a:solidFill>
              <a:ea typeface="微软雅黑" panose="020B0503020204020204" pitchFamily="34" charset="-122"/>
            </a:endParaRPr>
          </a:p>
        </p:txBody>
      </p:sp>
      <p:sp>
        <p:nvSpPr>
          <p:cNvPr id="24" name="文本框 13"/>
          <p:cNvSpPr txBox="1">
            <a:spLocks noChangeArrowheads="1"/>
          </p:cNvSpPr>
          <p:nvPr/>
        </p:nvSpPr>
        <p:spPr bwMode="auto">
          <a:xfrm>
            <a:off x="2724151" y="1894219"/>
            <a:ext cx="1577975" cy="28566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文本框 13"/>
          <p:cNvSpPr txBox="1">
            <a:spLocks noChangeArrowheads="1"/>
          </p:cNvSpPr>
          <p:nvPr/>
        </p:nvSpPr>
        <p:spPr bwMode="auto">
          <a:xfrm>
            <a:off x="4824412" y="2241774"/>
            <a:ext cx="1098550" cy="761737"/>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lang="zh-CN" altLang="en-US" sz="1000" dirty="0">
                <a:solidFill>
                  <a:schemeClr val="tx1">
                    <a:lumMod val="65000"/>
                    <a:lumOff val="35000"/>
                  </a:schemeClr>
                </a:solidFill>
                <a:latin typeface="方正正中黑简体" pitchFamily="2" charset="-122"/>
                <a:ea typeface="微软雅黑" panose="020B0503020204020204" pitchFamily="34" charset="-122"/>
              </a:rPr>
              <a:t>添加文本内容</a:t>
            </a:r>
            <a:endParaRPr lang="zh-CN" altLang="en-US" sz="1000" dirty="0">
              <a:solidFill>
                <a:schemeClr val="tx1">
                  <a:lumMod val="65000"/>
                  <a:lumOff val="35000"/>
                </a:schemeClr>
              </a:solidFill>
              <a:latin typeface="方正正中黑简体" pitchFamily="2" charset="-122"/>
              <a:ea typeface="微软雅黑" panose="020B0503020204020204" pitchFamily="34" charset="-122"/>
            </a:endParaRP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endParaRPr lang="zh-CN" altLang="en-US" sz="1000" dirty="0">
              <a:solidFill>
                <a:schemeClr val="tx1">
                  <a:lumMod val="65000"/>
                  <a:lumOff val="35000"/>
                </a:schemeClr>
              </a:solidFill>
              <a:ea typeface="微软雅黑" panose="020B0503020204020204" pitchFamily="34" charset="-122"/>
            </a:endParaRP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endParaRPr lang="zh-CN" altLang="en-US" sz="1000" dirty="0">
              <a:solidFill>
                <a:schemeClr val="tx1">
                  <a:lumMod val="65000"/>
                  <a:lumOff val="35000"/>
                </a:schemeClr>
              </a:solidFill>
              <a:ea typeface="微软雅黑" panose="020B0503020204020204" pitchFamily="34" charset="-122"/>
            </a:endParaRPr>
          </a:p>
        </p:txBody>
      </p:sp>
      <p:sp>
        <p:nvSpPr>
          <p:cNvPr id="28" name="文本框 13"/>
          <p:cNvSpPr txBox="1">
            <a:spLocks noChangeArrowheads="1"/>
          </p:cNvSpPr>
          <p:nvPr/>
        </p:nvSpPr>
        <p:spPr bwMode="auto">
          <a:xfrm>
            <a:off x="6732587" y="2241774"/>
            <a:ext cx="1096963" cy="761737"/>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lang="zh-CN" altLang="en-US" sz="1000" dirty="0">
                <a:solidFill>
                  <a:schemeClr val="tx1">
                    <a:lumMod val="65000"/>
                    <a:lumOff val="35000"/>
                  </a:schemeClr>
                </a:solidFill>
                <a:latin typeface="方正正中黑简体" pitchFamily="2" charset="-122"/>
                <a:ea typeface="微软雅黑" panose="020B0503020204020204" pitchFamily="34" charset="-122"/>
              </a:rPr>
              <a:t>添加文本内容</a:t>
            </a:r>
            <a:endParaRPr lang="zh-CN" altLang="en-US" sz="1000" dirty="0">
              <a:solidFill>
                <a:schemeClr val="tx1">
                  <a:lumMod val="65000"/>
                  <a:lumOff val="35000"/>
                </a:schemeClr>
              </a:solidFill>
              <a:latin typeface="方正正中黑简体" pitchFamily="2" charset="-122"/>
              <a:ea typeface="微软雅黑" panose="020B0503020204020204" pitchFamily="34" charset="-122"/>
            </a:endParaRP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endParaRPr lang="zh-CN" altLang="en-US" sz="1000" dirty="0">
              <a:solidFill>
                <a:schemeClr val="tx1">
                  <a:lumMod val="65000"/>
                  <a:lumOff val="35000"/>
                </a:schemeClr>
              </a:solidFill>
              <a:ea typeface="微软雅黑" panose="020B0503020204020204" pitchFamily="34" charset="-122"/>
            </a:endParaRPr>
          </a:p>
          <a:p>
            <a:pPr defTabSz="685800">
              <a:lnSpc>
                <a:spcPct val="150000"/>
              </a:lnSpc>
              <a:defRPr/>
            </a:pPr>
            <a:r>
              <a:rPr lang="zh-CN" altLang="en-US" sz="1000" dirty="0">
                <a:solidFill>
                  <a:schemeClr val="tx1">
                    <a:lumMod val="65000"/>
                    <a:lumOff val="35000"/>
                  </a:schemeClr>
                </a:solidFill>
                <a:ea typeface="微软雅黑" panose="020B0503020204020204" pitchFamily="34" charset="-122"/>
              </a:rPr>
              <a:t>添加文本内容</a:t>
            </a:r>
            <a:endParaRPr lang="zh-CN" altLang="en-US" sz="1000" dirty="0">
              <a:solidFill>
                <a:schemeClr val="tx1">
                  <a:lumMod val="65000"/>
                  <a:lumOff val="35000"/>
                </a:schemeClr>
              </a:solidFill>
              <a:ea typeface="微软雅黑" panose="020B0503020204020204" pitchFamily="34" charset="-122"/>
            </a:endParaRPr>
          </a:p>
        </p:txBody>
      </p:sp>
      <p:sp>
        <p:nvSpPr>
          <p:cNvPr id="29" name="文本框 13"/>
          <p:cNvSpPr txBox="1">
            <a:spLocks noChangeArrowheads="1"/>
          </p:cNvSpPr>
          <p:nvPr/>
        </p:nvSpPr>
        <p:spPr bwMode="auto">
          <a:xfrm>
            <a:off x="6557963" y="1894219"/>
            <a:ext cx="1577975" cy="28566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13"/>
          <p:cNvSpPr txBox="1">
            <a:spLocks noChangeArrowheads="1"/>
          </p:cNvSpPr>
          <p:nvPr/>
        </p:nvSpPr>
        <p:spPr bwMode="auto">
          <a:xfrm>
            <a:off x="1330325" y="1192761"/>
            <a:ext cx="863600" cy="34615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第一项</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1" name="文本框 13"/>
          <p:cNvSpPr txBox="1">
            <a:spLocks noChangeArrowheads="1"/>
          </p:cNvSpPr>
          <p:nvPr/>
        </p:nvSpPr>
        <p:spPr bwMode="auto">
          <a:xfrm>
            <a:off x="3275012" y="1192761"/>
            <a:ext cx="863600" cy="34615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第二项</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2" name="文本框 13"/>
          <p:cNvSpPr txBox="1">
            <a:spLocks noChangeArrowheads="1"/>
          </p:cNvSpPr>
          <p:nvPr/>
        </p:nvSpPr>
        <p:spPr bwMode="auto">
          <a:xfrm>
            <a:off x="5219700" y="1192761"/>
            <a:ext cx="863600" cy="34615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第三项</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文本框 13"/>
          <p:cNvSpPr txBox="1">
            <a:spLocks noChangeArrowheads="1"/>
          </p:cNvSpPr>
          <p:nvPr/>
        </p:nvSpPr>
        <p:spPr bwMode="auto">
          <a:xfrm>
            <a:off x="7110412" y="1192761"/>
            <a:ext cx="863600" cy="34615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r>
              <a:rPr lang="zh-CN" altLang="en-US" b="1" dirty="0">
                <a:solidFill>
                  <a:schemeClr val="bg1"/>
                </a:solidFill>
                <a:latin typeface="微软雅黑" panose="020B0503020204020204" pitchFamily="34" charset="-122"/>
                <a:ea typeface="微软雅黑" panose="020B0503020204020204" pitchFamily="34" charset="-122"/>
              </a:rPr>
              <a:t>第四项</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4" name="文本框 13"/>
          <p:cNvSpPr txBox="1">
            <a:spLocks noChangeArrowheads="1"/>
          </p:cNvSpPr>
          <p:nvPr/>
        </p:nvSpPr>
        <p:spPr bwMode="auto">
          <a:xfrm>
            <a:off x="681038" y="3406639"/>
            <a:ext cx="7400925" cy="761522"/>
          </a:xfrm>
          <a:prstGeom prst="rect">
            <a:avLst/>
          </a:prstGeom>
          <a:noFill/>
          <a:ln w="9525">
            <a:noFill/>
            <a:miter lim="800000"/>
          </a:ln>
        </p:spPr>
        <p:txBody>
          <a:bodyPr lIns="68568" tIns="34285" rIns="68568"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lang="zh-CN" altLang="en-US" sz="1000" dirty="0">
                <a:solidFill>
                  <a:schemeClr val="tx1">
                    <a:lumMod val="65000"/>
                    <a:lumOff val="35000"/>
                  </a:schemeClr>
                </a:solidFill>
                <a:latin typeface="方正正中黑简体" pitchFamily="2" charset="-122"/>
                <a:ea typeface="微软雅黑" panose="020B0503020204020204" pitchFamily="34" charset="-122"/>
              </a:rPr>
              <a:t>添加文本内容</a:t>
            </a:r>
            <a:r>
              <a:rPr lang="zh-CN" altLang="en-US" sz="1000" dirty="0">
                <a:solidFill>
                  <a:schemeClr val="tx1">
                    <a:lumMod val="65000"/>
                    <a:lumOff val="35000"/>
                  </a:schemeClr>
                </a:solidFill>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endParaRPr lang="zh-CN" altLang="en-US" sz="1000" dirty="0">
              <a:solidFill>
                <a:schemeClr val="tx1">
                  <a:lumMod val="65000"/>
                  <a:lumOff val="35000"/>
                </a:schemeClr>
              </a:solidFill>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185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235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2850"/>
                            </p:stCondLst>
                            <p:childTnLst>
                              <p:par>
                                <p:cTn id="39" presetID="42"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335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38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4350"/>
                            </p:stCondLst>
                            <p:childTnLst>
                              <p:par>
                                <p:cTn id="55" presetID="22" presetClass="entr" presetSubtype="8"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par>
                          <p:cTn id="58" fill="hold">
                            <p:stCondLst>
                              <p:cond delay="485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strVal val="#ppt_x"/>
                                          </p:val>
                                        </p:tav>
                                        <p:tav tm="100000">
                                          <p:val>
                                            <p:strVal val="#ppt_x"/>
                                          </p:val>
                                        </p:tav>
                                      </p:tavLst>
                                    </p:anim>
                                    <p:anim calcmode="lin" valueType="num">
                                      <p:cBhvr>
                                        <p:cTn id="63" dur="5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535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p:stCondLst>
                              <p:cond delay="585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6350"/>
                            </p:stCondLst>
                            <p:childTnLst>
                              <p:par>
                                <p:cTn id="78" presetID="42" presetClass="entr" presetSubtype="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anim calcmode="lin" valueType="num">
                                      <p:cBhvr>
                                        <p:cTn id="81" dur="500" fill="hold"/>
                                        <p:tgtEl>
                                          <p:spTgt spid="29"/>
                                        </p:tgtEl>
                                        <p:attrNameLst>
                                          <p:attrName>ppt_x</p:attrName>
                                        </p:attrNameLst>
                                      </p:cBhvr>
                                      <p:tavLst>
                                        <p:tav tm="0">
                                          <p:val>
                                            <p:strVal val="#ppt_x"/>
                                          </p:val>
                                        </p:tav>
                                        <p:tav tm="100000">
                                          <p:val>
                                            <p:strVal val="#ppt_x"/>
                                          </p:val>
                                        </p:tav>
                                      </p:tavLst>
                                    </p:anim>
                                    <p:anim calcmode="lin" valueType="num">
                                      <p:cBhvr>
                                        <p:cTn id="82" dur="500" fill="hold"/>
                                        <p:tgtEl>
                                          <p:spTgt spid="2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anim calcmode="lin" valueType="num">
                                      <p:cBhvr>
                                        <p:cTn id="86" dur="500" fill="hold"/>
                                        <p:tgtEl>
                                          <p:spTgt spid="28"/>
                                        </p:tgtEl>
                                        <p:attrNameLst>
                                          <p:attrName>ppt_x</p:attrName>
                                        </p:attrNameLst>
                                      </p:cBhvr>
                                      <p:tavLst>
                                        <p:tav tm="0">
                                          <p:val>
                                            <p:strVal val="#ppt_x"/>
                                          </p:val>
                                        </p:tav>
                                        <p:tav tm="100000">
                                          <p:val>
                                            <p:strVal val="#ppt_x"/>
                                          </p:val>
                                        </p:tav>
                                      </p:tavLst>
                                    </p:anim>
                                    <p:anim calcmode="lin" valueType="num">
                                      <p:cBhvr>
                                        <p:cTn id="87" dur="500" fill="hold"/>
                                        <p:tgtEl>
                                          <p:spTgt spid="28"/>
                                        </p:tgtEl>
                                        <p:attrNameLst>
                                          <p:attrName>ppt_y</p:attrName>
                                        </p:attrNameLst>
                                      </p:cBhvr>
                                      <p:tavLst>
                                        <p:tav tm="0">
                                          <p:val>
                                            <p:strVal val="#ppt_y+.1"/>
                                          </p:val>
                                        </p:tav>
                                        <p:tav tm="100000">
                                          <p:val>
                                            <p:strVal val="#ppt_y"/>
                                          </p:val>
                                        </p:tav>
                                      </p:tavLst>
                                    </p:anim>
                                  </p:childTnLst>
                                </p:cTn>
                              </p:par>
                            </p:childTnLst>
                          </p:cTn>
                        </p:par>
                        <p:par>
                          <p:cTn id="88" fill="hold">
                            <p:stCondLst>
                              <p:cond delay="6850"/>
                            </p:stCondLst>
                            <p:childTnLst>
                              <p:par>
                                <p:cTn id="89" presetID="42"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anim calcmode="lin" valueType="num">
                                      <p:cBhvr>
                                        <p:cTn id="92" dur="500" fill="hold"/>
                                        <p:tgtEl>
                                          <p:spTgt spid="34"/>
                                        </p:tgtEl>
                                        <p:attrNameLst>
                                          <p:attrName>ppt_x</p:attrName>
                                        </p:attrNameLst>
                                      </p:cBhvr>
                                      <p:tavLst>
                                        <p:tav tm="0">
                                          <p:val>
                                            <p:strVal val="#ppt_x"/>
                                          </p:val>
                                        </p:tav>
                                        <p:tav tm="100000">
                                          <p:val>
                                            <p:strVal val="#ppt_x"/>
                                          </p:val>
                                        </p:tav>
                                      </p:tavLst>
                                    </p:anim>
                                    <p:anim calcmode="lin" valueType="num">
                                      <p:cBhvr>
                                        <p:cTn id="93"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p:bldP spid="17" grpId="0"/>
      <p:bldP spid="18" grpId="0" animBg="1"/>
      <p:bldP spid="19" grpId="0" animBg="1"/>
      <p:bldP spid="20" grpId="0" animBg="1"/>
      <p:bldP spid="21" grpId="0" animBg="1"/>
      <p:bldP spid="22" grpId="0"/>
      <p:bldP spid="23" grpId="0"/>
      <p:bldP spid="24" grpId="0"/>
      <p:bldP spid="25"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空心弧 40"/>
          <p:cNvSpPr/>
          <p:nvPr/>
        </p:nvSpPr>
        <p:spPr bwMode="auto">
          <a:xfrm rot="5400000">
            <a:off x="683100" y="1275483"/>
            <a:ext cx="3070864" cy="3068637"/>
          </a:xfrm>
          <a:custGeom>
            <a:avLst/>
            <a:gdLst>
              <a:gd name="T0" fmla="*/ 25472 w 4091171"/>
              <a:gd name="T1" fmla="*/ 2044111 h 4091173"/>
              <a:gd name="T2" fmla="*/ 4062764 w 4091171"/>
              <a:gd name="T3" fmla="*/ 2048186 h 4091173"/>
              <a:gd name="T4" fmla="*/ 2044130 w 4091171"/>
              <a:gd name="T5" fmla="*/ 2044114 h 4091173"/>
              <a:gd name="T6" fmla="*/ 5898240 60000 65536"/>
              <a:gd name="T7" fmla="*/ 5898240 60000 65536"/>
              <a:gd name="T8" fmla="*/ 5898240 60000 65536"/>
              <a:gd name="T9" fmla="*/ 0 w 4091171"/>
              <a:gd name="T10" fmla="*/ 0 h 4091173"/>
              <a:gd name="T11" fmla="*/ 4091171 w 4091171"/>
              <a:gd name="T12" fmla="*/ 2049727 h 4091173"/>
            </a:gdLst>
            <a:ahLst/>
            <a:cxnLst>
              <a:cxn ang="T6">
                <a:pos x="T0" y="T1"/>
              </a:cxn>
              <a:cxn ang="T7">
                <a:pos x="T2" y="T3"/>
              </a:cxn>
              <a:cxn ang="T8">
                <a:pos x="T4" y="T5"/>
              </a:cxn>
            </a:cxnLst>
            <a:rect l="T9" t="T10" r="T11" b="T12"/>
            <a:pathLst>
              <a:path w="4091171" h="4091173">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chemeClr val="bg1">
              <a:lumMod val="65000"/>
            </a:schemeClr>
          </a:solidFill>
          <a:ln w="25400" cap="flat" cmpd="sng" algn="ctr">
            <a:solidFill>
              <a:schemeClr val="bg1">
                <a:lumMod val="65000"/>
              </a:schemeClr>
            </a:solidFill>
            <a:prstDash val="solid"/>
            <a:miter lim="800000"/>
          </a:ln>
        </p:spPr>
        <p:txBody>
          <a:bodyPr lIns="91404" tIns="45702" rIns="91404" bIns="45702" anchor="ctr"/>
          <a:lstStyle/>
          <a:p>
            <a:pPr>
              <a:defRPr/>
            </a:pPr>
            <a:endParaRPr lang="zh-CN" altLang="en-US" dirty="0">
              <a:latin typeface="+mn-lt"/>
              <a:ea typeface="+mn-ea"/>
            </a:endParaRPr>
          </a:p>
        </p:txBody>
      </p:sp>
      <p:sp>
        <p:nvSpPr>
          <p:cNvPr id="111" name="椭圆 41"/>
          <p:cNvSpPr>
            <a:spLocks noChangeArrowheads="1"/>
          </p:cNvSpPr>
          <p:nvPr/>
        </p:nvSpPr>
        <p:spPr bwMode="auto">
          <a:xfrm>
            <a:off x="2767014" y="1304524"/>
            <a:ext cx="385762" cy="384056"/>
          </a:xfrm>
          <a:prstGeom prst="ellipse">
            <a:avLst/>
          </a:prstGeom>
          <a:solidFill>
            <a:srgbClr val="808080"/>
          </a:solidFill>
          <a:ln w="25400" algn="ctr">
            <a:noFill/>
            <a:miter lim="800000"/>
          </a:ln>
        </p:spPr>
        <p:txBody>
          <a:bodyPr lIns="68561" tIns="34282" rIns="68561" bIns="34282"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12" name="椭圆 42"/>
          <p:cNvSpPr>
            <a:spLocks noChangeArrowheads="1"/>
          </p:cNvSpPr>
          <p:nvPr/>
        </p:nvSpPr>
        <p:spPr bwMode="auto">
          <a:xfrm>
            <a:off x="3414713" y="2118661"/>
            <a:ext cx="385762" cy="384056"/>
          </a:xfrm>
          <a:prstGeom prst="ellipse">
            <a:avLst/>
          </a:prstGeom>
          <a:solidFill>
            <a:srgbClr val="808080"/>
          </a:solidFill>
          <a:ln w="25400" algn="ctr">
            <a:noFill/>
            <a:miter lim="800000"/>
          </a:ln>
        </p:spPr>
        <p:txBody>
          <a:bodyPr lIns="68561" tIns="34282" rIns="68561" bIns="34282"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13" name="椭圆 43"/>
          <p:cNvSpPr>
            <a:spLocks noChangeArrowheads="1"/>
          </p:cNvSpPr>
          <p:nvPr/>
        </p:nvSpPr>
        <p:spPr bwMode="auto">
          <a:xfrm>
            <a:off x="3424238" y="3070867"/>
            <a:ext cx="384175" cy="384056"/>
          </a:xfrm>
          <a:prstGeom prst="ellipse">
            <a:avLst/>
          </a:prstGeom>
          <a:solidFill>
            <a:srgbClr val="808080"/>
          </a:solidFill>
          <a:ln w="25400" algn="ctr">
            <a:noFill/>
            <a:miter lim="800000"/>
          </a:ln>
        </p:spPr>
        <p:txBody>
          <a:bodyPr lIns="68561" tIns="34282" rIns="68561" bIns="34282"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14" name="椭圆 44"/>
          <p:cNvSpPr>
            <a:spLocks noChangeArrowheads="1"/>
          </p:cNvSpPr>
          <p:nvPr/>
        </p:nvSpPr>
        <p:spPr bwMode="auto">
          <a:xfrm>
            <a:off x="2771776" y="3908808"/>
            <a:ext cx="384175" cy="384056"/>
          </a:xfrm>
          <a:prstGeom prst="ellipse">
            <a:avLst/>
          </a:prstGeom>
          <a:solidFill>
            <a:srgbClr val="808080"/>
          </a:solidFill>
          <a:ln w="25400" algn="ctr">
            <a:noFill/>
            <a:miter lim="800000"/>
          </a:ln>
        </p:spPr>
        <p:txBody>
          <a:bodyPr lIns="68561" tIns="34282" rIns="68561" bIns="34282"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15" name="矩形 71"/>
          <p:cNvSpPr>
            <a:spLocks noChangeArrowheads="1"/>
          </p:cNvSpPr>
          <p:nvPr/>
        </p:nvSpPr>
        <p:spPr bwMode="auto">
          <a:xfrm>
            <a:off x="4983163" y="1042666"/>
            <a:ext cx="857250" cy="285662"/>
          </a:xfrm>
          <a:prstGeom prst="rect">
            <a:avLst/>
          </a:prstGeom>
          <a:noFill/>
          <a:ln w="9525">
            <a:noFill/>
            <a:miter lim="800000"/>
          </a:ln>
        </p:spPr>
        <p:txBody>
          <a:bodyPr wrap="none" lIns="68561" tIns="34282" rIns="68561" bIns="34282">
            <a:spAutoFit/>
          </a:bodyPr>
          <a:lstStyle/>
          <a:p>
            <a:pPr defTabSz="68389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6" name="矩形 47"/>
          <p:cNvSpPr>
            <a:spLocks noChangeArrowheads="1"/>
          </p:cNvSpPr>
          <p:nvPr/>
        </p:nvSpPr>
        <p:spPr bwMode="auto">
          <a:xfrm>
            <a:off x="4984751" y="1318806"/>
            <a:ext cx="2282825" cy="577065"/>
          </a:xfrm>
          <a:prstGeom prst="rect">
            <a:avLst/>
          </a:prstGeom>
          <a:noFill/>
          <a:ln w="9525">
            <a:noFill/>
            <a:miter lim="800000"/>
          </a:ln>
        </p:spPr>
        <p:txBody>
          <a:bodyPr lIns="68561" tIns="34282" rIns="68561" bIns="34282">
            <a:spAutoFit/>
          </a:bodyPr>
          <a:lstStyle/>
          <a:p>
            <a:pPr defTabSz="683895">
              <a:lnSpc>
                <a:spcPct val="11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在此录入图表的描述说明，在此录入图表的描述说明，在此录入上述图表的描述说明。</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矩形 73"/>
          <p:cNvSpPr>
            <a:spLocks noChangeArrowheads="1"/>
          </p:cNvSpPr>
          <p:nvPr/>
        </p:nvSpPr>
        <p:spPr bwMode="auto">
          <a:xfrm>
            <a:off x="4983163" y="3707257"/>
            <a:ext cx="857250" cy="284075"/>
          </a:xfrm>
          <a:prstGeom prst="rect">
            <a:avLst/>
          </a:prstGeom>
          <a:noFill/>
          <a:ln w="9525">
            <a:noFill/>
            <a:miter lim="800000"/>
          </a:ln>
        </p:spPr>
        <p:txBody>
          <a:bodyPr wrap="none" lIns="68561" tIns="34282" rIns="68561" bIns="34282">
            <a:spAutoFit/>
          </a:bodyPr>
          <a:lstStyle/>
          <a:p>
            <a:pPr defTabSz="68389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8" name="矩形 47"/>
          <p:cNvSpPr>
            <a:spLocks noChangeArrowheads="1"/>
          </p:cNvSpPr>
          <p:nvPr/>
        </p:nvSpPr>
        <p:spPr bwMode="auto">
          <a:xfrm>
            <a:off x="4984751" y="3983397"/>
            <a:ext cx="2282825" cy="577065"/>
          </a:xfrm>
          <a:prstGeom prst="rect">
            <a:avLst/>
          </a:prstGeom>
          <a:noFill/>
          <a:ln w="9525">
            <a:noFill/>
            <a:miter lim="800000"/>
          </a:ln>
        </p:spPr>
        <p:txBody>
          <a:bodyPr lIns="68561" tIns="34282" rIns="68561" bIns="34282">
            <a:spAutoFit/>
          </a:bodyPr>
          <a:lstStyle/>
          <a:p>
            <a:pPr defTabSz="683895">
              <a:lnSpc>
                <a:spcPct val="11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在此录入图表的描述说明，在此录入上述图表的描述说明，在此录入上述图表的描述说明。</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9" name="矩形 118"/>
          <p:cNvSpPr>
            <a:spLocks noChangeArrowheads="1"/>
          </p:cNvSpPr>
          <p:nvPr/>
        </p:nvSpPr>
        <p:spPr bwMode="auto">
          <a:xfrm>
            <a:off x="6359525" y="1869498"/>
            <a:ext cx="857250" cy="285662"/>
          </a:xfrm>
          <a:prstGeom prst="rect">
            <a:avLst/>
          </a:prstGeom>
          <a:noFill/>
          <a:ln w="9525">
            <a:noFill/>
            <a:miter lim="800000"/>
          </a:ln>
        </p:spPr>
        <p:txBody>
          <a:bodyPr wrap="none" lIns="68561" tIns="34282" rIns="68561" bIns="34282">
            <a:spAutoFit/>
          </a:bodyPr>
          <a:lstStyle/>
          <a:p>
            <a:pPr defTabSz="68389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0" name="矩形 47"/>
          <p:cNvSpPr>
            <a:spLocks noChangeArrowheads="1"/>
          </p:cNvSpPr>
          <p:nvPr/>
        </p:nvSpPr>
        <p:spPr bwMode="auto">
          <a:xfrm>
            <a:off x="6361114" y="2144051"/>
            <a:ext cx="1912937" cy="407788"/>
          </a:xfrm>
          <a:prstGeom prst="rect">
            <a:avLst/>
          </a:prstGeom>
          <a:noFill/>
          <a:ln w="9525">
            <a:noFill/>
            <a:miter lim="800000"/>
          </a:ln>
        </p:spPr>
        <p:txBody>
          <a:bodyPr lIns="68561" tIns="34282" rIns="68561" bIns="34282">
            <a:spAutoFit/>
          </a:bodyPr>
          <a:lstStyle/>
          <a:p>
            <a:pPr defTabSz="683895">
              <a:lnSpc>
                <a:spcPct val="11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矩形 120"/>
          <p:cNvSpPr>
            <a:spLocks noChangeArrowheads="1"/>
          </p:cNvSpPr>
          <p:nvPr/>
        </p:nvSpPr>
        <p:spPr bwMode="auto">
          <a:xfrm>
            <a:off x="6359525" y="2850272"/>
            <a:ext cx="857250" cy="284075"/>
          </a:xfrm>
          <a:prstGeom prst="rect">
            <a:avLst/>
          </a:prstGeom>
          <a:noFill/>
          <a:ln w="9525">
            <a:noFill/>
            <a:miter lim="800000"/>
          </a:ln>
        </p:spPr>
        <p:txBody>
          <a:bodyPr wrap="none" lIns="68561" tIns="34282" rIns="68561" bIns="34282">
            <a:spAutoFit/>
          </a:bodyPr>
          <a:lstStyle/>
          <a:p>
            <a:pPr defTabSz="68389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2" name="矩形 47"/>
          <p:cNvSpPr>
            <a:spLocks noChangeArrowheads="1"/>
          </p:cNvSpPr>
          <p:nvPr/>
        </p:nvSpPr>
        <p:spPr bwMode="auto">
          <a:xfrm>
            <a:off x="6361114" y="3124823"/>
            <a:ext cx="1912937" cy="407788"/>
          </a:xfrm>
          <a:prstGeom prst="rect">
            <a:avLst/>
          </a:prstGeom>
          <a:noFill/>
          <a:ln w="9525">
            <a:noFill/>
            <a:miter lim="800000"/>
          </a:ln>
        </p:spPr>
        <p:txBody>
          <a:bodyPr lIns="68561" tIns="34282" rIns="68561" bIns="34282">
            <a:spAutoFit/>
          </a:bodyPr>
          <a:lstStyle/>
          <a:p>
            <a:pPr defTabSz="683895">
              <a:lnSpc>
                <a:spcPct val="11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 name="椭圆 80"/>
          <p:cNvSpPr>
            <a:spLocks noChangeArrowheads="1"/>
          </p:cNvSpPr>
          <p:nvPr/>
        </p:nvSpPr>
        <p:spPr bwMode="auto">
          <a:xfrm>
            <a:off x="941389" y="1613991"/>
            <a:ext cx="2370137" cy="2370993"/>
          </a:xfrm>
          <a:prstGeom prst="ellipse">
            <a:avLst/>
          </a:prstGeom>
          <a:solidFill>
            <a:schemeClr val="accent1"/>
          </a:solidFill>
          <a:ln w="12700" algn="ctr">
            <a:solidFill>
              <a:schemeClr val="bg1"/>
            </a:solidFill>
            <a:miter lim="800000"/>
          </a:ln>
        </p:spPr>
        <p:txBody>
          <a:bodyPr lIns="68568" tIns="34285" rIns="68568" bIns="34285" anchor="ctr"/>
          <a:lstStyle/>
          <a:p>
            <a:pPr algn="ctr" defTabSz="683895"/>
            <a:endParaRPr lang="zh-CN" altLang="en-US" sz="1400" dirty="0">
              <a:solidFill>
                <a:srgbClr val="FFFFFF"/>
              </a:solidFill>
              <a:latin typeface="Calibri" panose="020F0502020204030204" pitchFamily="34" charset="0"/>
              <a:ea typeface="微软雅黑" panose="020B0503020204020204" pitchFamily="34" charset="-122"/>
            </a:endParaRPr>
          </a:p>
        </p:txBody>
      </p:sp>
      <p:sp>
        <p:nvSpPr>
          <p:cNvPr id="124" name="矩形 71"/>
          <p:cNvSpPr>
            <a:spLocks noChangeArrowheads="1"/>
          </p:cNvSpPr>
          <p:nvPr/>
        </p:nvSpPr>
        <p:spPr bwMode="auto">
          <a:xfrm>
            <a:off x="1755775" y="2409083"/>
            <a:ext cx="728663" cy="777635"/>
          </a:xfrm>
          <a:prstGeom prst="rect">
            <a:avLst/>
          </a:prstGeom>
          <a:noFill/>
          <a:ln w="9525">
            <a:noFill/>
            <a:miter lim="800000"/>
          </a:ln>
        </p:spPr>
        <p:txBody>
          <a:bodyPr wrap="none" lIns="68561" tIns="34282" rIns="68561" bIns="34282">
            <a:spAutoFit/>
          </a:bodyPr>
          <a:lstStyle/>
          <a:p>
            <a:pPr defTabSz="683895"/>
            <a:r>
              <a:rPr lang="zh-CN" altLang="en-US" sz="2300" b="1" dirty="0">
                <a:solidFill>
                  <a:schemeClr val="bg1"/>
                </a:solidFill>
                <a:latin typeface="微软雅黑" panose="020B0503020204020204" pitchFamily="34" charset="-122"/>
                <a:ea typeface="微软雅黑" panose="020B0503020204020204" pitchFamily="34" charset="-122"/>
              </a:rPr>
              <a:t>添加</a:t>
            </a:r>
            <a:endParaRPr lang="zh-CN" altLang="en-US" sz="2300" b="1" dirty="0">
              <a:solidFill>
                <a:schemeClr val="bg1"/>
              </a:solidFill>
              <a:latin typeface="微软雅黑" panose="020B0503020204020204" pitchFamily="34" charset="-122"/>
              <a:ea typeface="微软雅黑" panose="020B0503020204020204" pitchFamily="34" charset="-122"/>
            </a:endParaRPr>
          </a:p>
          <a:p>
            <a:pPr defTabSz="683895"/>
            <a:r>
              <a:rPr lang="zh-CN" altLang="en-US" sz="2300" b="1" dirty="0">
                <a:solidFill>
                  <a:schemeClr val="bg1"/>
                </a:solidFill>
                <a:latin typeface="微软雅黑" panose="020B0503020204020204" pitchFamily="34" charset="-122"/>
                <a:ea typeface="微软雅黑" panose="020B0503020204020204" pitchFamily="34" charset="-122"/>
              </a:rPr>
              <a:t>标题</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grpSp>
        <p:nvGrpSpPr>
          <p:cNvPr id="125" name="Group 41"/>
          <p:cNvGrpSpPr/>
          <p:nvPr/>
        </p:nvGrpSpPr>
        <p:grpSpPr bwMode="auto">
          <a:xfrm>
            <a:off x="3168651" y="1136301"/>
            <a:ext cx="1776413" cy="715742"/>
            <a:chOff x="2661" y="954"/>
            <a:chExt cx="1491" cy="602"/>
          </a:xfrm>
        </p:grpSpPr>
        <p:cxnSp>
          <p:nvCxnSpPr>
            <p:cNvPr id="126" name="直接连接符 52"/>
            <p:cNvCxnSpPr>
              <a:cxnSpLocks noChangeShapeType="1"/>
            </p:cNvCxnSpPr>
            <p:nvPr/>
          </p:nvCxnSpPr>
          <p:spPr bwMode="auto">
            <a:xfrm>
              <a:off x="2661" y="1253"/>
              <a:ext cx="908" cy="0"/>
            </a:xfrm>
            <a:prstGeom prst="line">
              <a:avLst/>
            </a:prstGeom>
            <a:noFill/>
            <a:ln w="25400" algn="ctr">
              <a:solidFill>
                <a:schemeClr val="tx1"/>
              </a:solidFill>
              <a:miter lim="800000"/>
            </a:ln>
          </p:spPr>
        </p:cxnSp>
        <p:grpSp>
          <p:nvGrpSpPr>
            <p:cNvPr id="127" name="Group 85"/>
            <p:cNvGrpSpPr/>
            <p:nvPr/>
          </p:nvGrpSpPr>
          <p:grpSpPr bwMode="auto">
            <a:xfrm>
              <a:off x="3549" y="954"/>
              <a:ext cx="603" cy="602"/>
              <a:chOff x="3549" y="954"/>
              <a:chExt cx="603" cy="602"/>
            </a:xfrm>
          </p:grpSpPr>
          <p:sp>
            <p:nvSpPr>
              <p:cNvPr id="128" name="椭圆 53"/>
              <p:cNvSpPr>
                <a:spLocks noChangeArrowheads="1"/>
              </p:cNvSpPr>
              <p:nvPr/>
            </p:nvSpPr>
            <p:spPr bwMode="auto">
              <a:xfrm>
                <a:off x="3549" y="954"/>
                <a:ext cx="603" cy="602"/>
              </a:xfrm>
              <a:prstGeom prst="ellipse">
                <a:avLst/>
              </a:prstGeom>
              <a:solidFill>
                <a:schemeClr val="accent1"/>
              </a:solidFill>
              <a:ln w="25400" algn="ctr">
                <a:noFill/>
                <a:miter lim="800000"/>
              </a:ln>
            </p:spPr>
            <p:txBody>
              <a:bodyPr lIns="68589" tIns="34295" rIns="68589" bIns="34295"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29" name="矩形 71"/>
              <p:cNvSpPr>
                <a:spLocks noChangeArrowheads="1"/>
              </p:cNvSpPr>
              <p:nvPr/>
            </p:nvSpPr>
            <p:spPr bwMode="auto">
              <a:xfrm>
                <a:off x="3711" y="1071"/>
                <a:ext cx="268" cy="356"/>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1</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grpSp>
      </p:grpSp>
      <p:grpSp>
        <p:nvGrpSpPr>
          <p:cNvPr id="130" name="Group 42"/>
          <p:cNvGrpSpPr/>
          <p:nvPr/>
        </p:nvGrpSpPr>
        <p:grpSpPr bwMode="auto">
          <a:xfrm>
            <a:off x="3816350" y="1952022"/>
            <a:ext cx="2497138" cy="718916"/>
            <a:chOff x="3205" y="1640"/>
            <a:chExt cx="2097" cy="602"/>
          </a:xfrm>
        </p:grpSpPr>
        <p:cxnSp>
          <p:nvCxnSpPr>
            <p:cNvPr id="131" name="直接连接符 62"/>
            <p:cNvCxnSpPr>
              <a:cxnSpLocks noChangeShapeType="1"/>
            </p:cNvCxnSpPr>
            <p:nvPr/>
          </p:nvCxnSpPr>
          <p:spPr bwMode="auto">
            <a:xfrm>
              <a:off x="3205" y="1941"/>
              <a:ext cx="1501" cy="0"/>
            </a:xfrm>
            <a:prstGeom prst="line">
              <a:avLst/>
            </a:prstGeom>
            <a:noFill/>
            <a:ln w="25400" algn="ctr">
              <a:solidFill>
                <a:schemeClr val="tx1"/>
              </a:solidFill>
              <a:miter lim="800000"/>
            </a:ln>
          </p:spPr>
        </p:cxnSp>
        <p:grpSp>
          <p:nvGrpSpPr>
            <p:cNvPr id="132" name="Group 86"/>
            <p:cNvGrpSpPr/>
            <p:nvPr/>
          </p:nvGrpSpPr>
          <p:grpSpPr bwMode="auto">
            <a:xfrm>
              <a:off x="4700" y="1640"/>
              <a:ext cx="602" cy="602"/>
              <a:chOff x="4700" y="1640"/>
              <a:chExt cx="602" cy="602"/>
            </a:xfrm>
          </p:grpSpPr>
          <p:sp>
            <p:nvSpPr>
              <p:cNvPr id="133" name="椭圆 63"/>
              <p:cNvSpPr>
                <a:spLocks noChangeArrowheads="1"/>
              </p:cNvSpPr>
              <p:nvPr/>
            </p:nvSpPr>
            <p:spPr bwMode="auto">
              <a:xfrm>
                <a:off x="4700" y="1640"/>
                <a:ext cx="602" cy="602"/>
              </a:xfrm>
              <a:prstGeom prst="ellipse">
                <a:avLst/>
              </a:prstGeom>
              <a:solidFill>
                <a:schemeClr val="accent2"/>
              </a:solidFill>
              <a:ln w="25400" algn="ctr">
                <a:noFill/>
                <a:miter lim="800000"/>
              </a:ln>
            </p:spPr>
            <p:txBody>
              <a:bodyPr lIns="68589" tIns="34295" rIns="68589" bIns="34295"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134" name="矩形 71"/>
              <p:cNvSpPr>
                <a:spLocks noChangeArrowheads="1"/>
              </p:cNvSpPr>
              <p:nvPr/>
            </p:nvSpPr>
            <p:spPr bwMode="auto">
              <a:xfrm>
                <a:off x="4874" y="1769"/>
                <a:ext cx="266" cy="353"/>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2</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grpSp>
      </p:grpSp>
      <p:grpSp>
        <p:nvGrpSpPr>
          <p:cNvPr id="135" name="Group 43"/>
          <p:cNvGrpSpPr/>
          <p:nvPr/>
        </p:nvGrpSpPr>
        <p:grpSpPr bwMode="auto">
          <a:xfrm>
            <a:off x="3824288" y="2904228"/>
            <a:ext cx="2489200" cy="717329"/>
            <a:chOff x="3211" y="2438"/>
            <a:chExt cx="2091" cy="602"/>
          </a:xfrm>
        </p:grpSpPr>
        <p:cxnSp>
          <p:nvCxnSpPr>
            <p:cNvPr id="136" name="直接连接符 66"/>
            <p:cNvCxnSpPr>
              <a:cxnSpLocks noChangeShapeType="1"/>
            </p:cNvCxnSpPr>
            <p:nvPr/>
          </p:nvCxnSpPr>
          <p:spPr bwMode="auto">
            <a:xfrm>
              <a:off x="3211" y="2750"/>
              <a:ext cx="1494" cy="0"/>
            </a:xfrm>
            <a:prstGeom prst="line">
              <a:avLst/>
            </a:prstGeom>
            <a:noFill/>
            <a:ln w="25400" algn="ctr">
              <a:solidFill>
                <a:schemeClr val="tx1"/>
              </a:solidFill>
              <a:miter lim="800000"/>
            </a:ln>
          </p:spPr>
        </p:cxnSp>
        <p:grpSp>
          <p:nvGrpSpPr>
            <p:cNvPr id="137" name="Group 87"/>
            <p:cNvGrpSpPr/>
            <p:nvPr/>
          </p:nvGrpSpPr>
          <p:grpSpPr bwMode="auto">
            <a:xfrm>
              <a:off x="4700" y="2438"/>
              <a:ext cx="602" cy="602"/>
              <a:chOff x="4700" y="2438"/>
              <a:chExt cx="602" cy="602"/>
            </a:xfrm>
          </p:grpSpPr>
          <p:sp>
            <p:nvSpPr>
              <p:cNvPr id="138" name="椭圆 67"/>
              <p:cNvSpPr>
                <a:spLocks noChangeArrowheads="1"/>
              </p:cNvSpPr>
              <p:nvPr/>
            </p:nvSpPr>
            <p:spPr bwMode="auto">
              <a:xfrm>
                <a:off x="4701" y="2438"/>
                <a:ext cx="601" cy="602"/>
              </a:xfrm>
              <a:prstGeom prst="ellipse">
                <a:avLst/>
              </a:prstGeom>
              <a:solidFill>
                <a:srgbClr val="005DA2"/>
              </a:solidFill>
              <a:ln w="25400" algn="ctr">
                <a:noFill/>
                <a:miter lim="800000"/>
              </a:ln>
            </p:spPr>
            <p:txBody>
              <a:bodyPr lIns="68589" tIns="34295" rIns="68589" bIns="34295" anchor="ctr"/>
              <a:lstStyle/>
              <a:p>
                <a:pPr algn="ctr" defTabSz="683895">
                  <a:defRPr/>
                </a:pPr>
                <a:endParaRPr lang="zh-CN" altLang="en-US" dirty="0">
                  <a:solidFill>
                    <a:srgbClr val="FFFFFF"/>
                  </a:solidFill>
                  <a:latin typeface="+mn-lt"/>
                  <a:ea typeface="微软雅黑" panose="020B0503020204020204" pitchFamily="34" charset="-122"/>
                </a:endParaRPr>
              </a:p>
            </p:txBody>
          </p:sp>
          <p:sp>
            <p:nvSpPr>
              <p:cNvPr id="139" name="矩形 71"/>
              <p:cNvSpPr>
                <a:spLocks noChangeArrowheads="1"/>
              </p:cNvSpPr>
              <p:nvPr/>
            </p:nvSpPr>
            <p:spPr bwMode="auto">
              <a:xfrm>
                <a:off x="4883" y="2569"/>
                <a:ext cx="269" cy="355"/>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3</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grpSp>
      </p:grpSp>
      <p:grpSp>
        <p:nvGrpSpPr>
          <p:cNvPr id="140" name="Group 44"/>
          <p:cNvGrpSpPr/>
          <p:nvPr/>
        </p:nvGrpSpPr>
        <p:grpSpPr bwMode="auto">
          <a:xfrm>
            <a:off x="3168651" y="3740583"/>
            <a:ext cx="1776413" cy="717329"/>
            <a:chOff x="2661" y="3141"/>
            <a:chExt cx="1491" cy="602"/>
          </a:xfrm>
        </p:grpSpPr>
        <p:cxnSp>
          <p:nvCxnSpPr>
            <p:cNvPr id="141" name="直接连接符 58"/>
            <p:cNvCxnSpPr>
              <a:cxnSpLocks noChangeShapeType="1"/>
            </p:cNvCxnSpPr>
            <p:nvPr/>
          </p:nvCxnSpPr>
          <p:spPr bwMode="auto">
            <a:xfrm>
              <a:off x="2661" y="3442"/>
              <a:ext cx="907" cy="0"/>
            </a:xfrm>
            <a:prstGeom prst="line">
              <a:avLst/>
            </a:prstGeom>
            <a:noFill/>
            <a:ln w="25400" algn="ctr">
              <a:solidFill>
                <a:schemeClr val="tx1"/>
              </a:solidFill>
              <a:miter lim="800000"/>
            </a:ln>
          </p:spPr>
        </p:cxnSp>
        <p:grpSp>
          <p:nvGrpSpPr>
            <p:cNvPr id="142" name="Group 88"/>
            <p:cNvGrpSpPr/>
            <p:nvPr/>
          </p:nvGrpSpPr>
          <p:grpSpPr bwMode="auto">
            <a:xfrm>
              <a:off x="3550" y="3141"/>
              <a:ext cx="602" cy="602"/>
              <a:chOff x="3550" y="3141"/>
              <a:chExt cx="602" cy="602"/>
            </a:xfrm>
          </p:grpSpPr>
          <p:sp>
            <p:nvSpPr>
              <p:cNvPr id="143" name="椭圆 59"/>
              <p:cNvSpPr>
                <a:spLocks noChangeArrowheads="1"/>
              </p:cNvSpPr>
              <p:nvPr/>
            </p:nvSpPr>
            <p:spPr bwMode="auto">
              <a:xfrm>
                <a:off x="3550" y="3141"/>
                <a:ext cx="602" cy="602"/>
              </a:xfrm>
              <a:prstGeom prst="ellipse">
                <a:avLst/>
              </a:prstGeom>
              <a:solidFill>
                <a:schemeClr val="accent4"/>
              </a:solidFill>
              <a:ln w="25400" algn="ctr">
                <a:noFill/>
                <a:miter lim="800000"/>
              </a:ln>
            </p:spPr>
            <p:txBody>
              <a:bodyPr lIns="68589" tIns="34295" rIns="68589" bIns="34295" anchor="ctr"/>
              <a:lstStyle/>
              <a:p>
                <a:pPr algn="ctr" defTabSz="683895">
                  <a:defRPr/>
                </a:pPr>
                <a:endParaRPr lang="zh-CN" altLang="en-US" dirty="0">
                  <a:solidFill>
                    <a:srgbClr val="FFFFFF"/>
                  </a:solidFill>
                  <a:latin typeface="+mn-lt"/>
                  <a:ea typeface="微软雅黑" panose="020B0503020204020204" pitchFamily="34" charset="-122"/>
                </a:endParaRPr>
              </a:p>
            </p:txBody>
          </p:sp>
          <p:sp>
            <p:nvSpPr>
              <p:cNvPr id="144" name="矩形 71"/>
              <p:cNvSpPr>
                <a:spLocks noChangeArrowheads="1"/>
              </p:cNvSpPr>
              <p:nvPr/>
            </p:nvSpPr>
            <p:spPr bwMode="auto">
              <a:xfrm>
                <a:off x="3731" y="3274"/>
                <a:ext cx="268" cy="355"/>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4</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6" presetClass="entr" presetSubtype="26"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barn(inHorizontal)">
                                      <p:cBhvr>
                                        <p:cTn id="15" dur="500"/>
                                        <p:tgtEl>
                                          <p:spTgt spid="123"/>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wipe(left)">
                                      <p:cBhvr>
                                        <p:cTn id="19" dur="500"/>
                                        <p:tgtEl>
                                          <p:spTgt spid="124"/>
                                        </p:tgtEl>
                                      </p:cBhvr>
                                    </p:animEffect>
                                  </p:childTnLst>
                                </p:cTn>
                              </p:par>
                              <p:par>
                                <p:cTn id="20" presetID="22" presetClass="entr" presetSubtype="1" fill="hold" nodeType="withEffect">
                                  <p:stCondLst>
                                    <p:cond delay="750"/>
                                  </p:stCondLst>
                                  <p:childTnLst>
                                    <p:set>
                                      <p:cBhvr>
                                        <p:cTn id="21" dur="1" fill="hold">
                                          <p:stCondLst>
                                            <p:cond delay="0"/>
                                          </p:stCondLst>
                                        </p:cTn>
                                        <p:tgtEl>
                                          <p:spTgt spid="110"/>
                                        </p:tgtEl>
                                        <p:attrNameLst>
                                          <p:attrName>style.visibility</p:attrName>
                                        </p:attrNameLst>
                                      </p:cBhvr>
                                      <p:to>
                                        <p:strVal val="visible"/>
                                      </p:to>
                                    </p:set>
                                    <p:animEffect transition="in" filter="wipe(up)">
                                      <p:cBhvr>
                                        <p:cTn id="22" dur="350"/>
                                        <p:tgtEl>
                                          <p:spTgt spid="110"/>
                                        </p:tgtEl>
                                      </p:cBhvr>
                                    </p:animEffect>
                                  </p:childTnLst>
                                </p:cTn>
                              </p:par>
                              <p:par>
                                <p:cTn id="23" presetID="53" presetClass="entr" presetSubtype="16" fill="hold" grpId="0" nodeType="withEffect">
                                  <p:stCondLst>
                                    <p:cond delay="1500"/>
                                  </p:stCondLst>
                                  <p:childTnLst>
                                    <p:set>
                                      <p:cBhvr>
                                        <p:cTn id="24" dur="1" fill="hold">
                                          <p:stCondLst>
                                            <p:cond delay="0"/>
                                          </p:stCondLst>
                                        </p:cTn>
                                        <p:tgtEl>
                                          <p:spTgt spid="111"/>
                                        </p:tgtEl>
                                        <p:attrNameLst>
                                          <p:attrName>style.visibility</p:attrName>
                                        </p:attrNameLst>
                                      </p:cBhvr>
                                      <p:to>
                                        <p:strVal val="visible"/>
                                      </p:to>
                                    </p:set>
                                    <p:anim calcmode="lin" valueType="num">
                                      <p:cBhvr>
                                        <p:cTn id="25" dur="400" fill="hold"/>
                                        <p:tgtEl>
                                          <p:spTgt spid="111"/>
                                        </p:tgtEl>
                                        <p:attrNameLst>
                                          <p:attrName>ppt_w</p:attrName>
                                        </p:attrNameLst>
                                      </p:cBhvr>
                                      <p:tavLst>
                                        <p:tav tm="0">
                                          <p:val>
                                            <p:fltVal val="0"/>
                                          </p:val>
                                        </p:tav>
                                        <p:tav tm="100000">
                                          <p:val>
                                            <p:strVal val="#ppt_w"/>
                                          </p:val>
                                        </p:tav>
                                      </p:tavLst>
                                    </p:anim>
                                    <p:anim calcmode="lin" valueType="num">
                                      <p:cBhvr>
                                        <p:cTn id="26" dur="400" fill="hold"/>
                                        <p:tgtEl>
                                          <p:spTgt spid="111"/>
                                        </p:tgtEl>
                                        <p:attrNameLst>
                                          <p:attrName>ppt_h</p:attrName>
                                        </p:attrNameLst>
                                      </p:cBhvr>
                                      <p:tavLst>
                                        <p:tav tm="0">
                                          <p:val>
                                            <p:fltVal val="0"/>
                                          </p:val>
                                        </p:tav>
                                        <p:tav tm="100000">
                                          <p:val>
                                            <p:strVal val="#ppt_h"/>
                                          </p:val>
                                        </p:tav>
                                      </p:tavLst>
                                    </p:anim>
                                    <p:animEffect transition="in" filter="fade">
                                      <p:cBhvr>
                                        <p:cTn id="27" dur="400"/>
                                        <p:tgtEl>
                                          <p:spTgt spid="111"/>
                                        </p:tgtEl>
                                      </p:cBhvr>
                                    </p:animEffect>
                                  </p:childTnLst>
                                </p:cTn>
                              </p:par>
                              <p:par>
                                <p:cTn id="28" presetID="53" presetClass="entr" presetSubtype="16" fill="hold" grpId="0" nodeType="withEffect">
                                  <p:stCondLst>
                                    <p:cond delay="2000"/>
                                  </p:stCondLst>
                                  <p:childTnLst>
                                    <p:set>
                                      <p:cBhvr>
                                        <p:cTn id="29" dur="1" fill="hold">
                                          <p:stCondLst>
                                            <p:cond delay="0"/>
                                          </p:stCondLst>
                                        </p:cTn>
                                        <p:tgtEl>
                                          <p:spTgt spid="112"/>
                                        </p:tgtEl>
                                        <p:attrNameLst>
                                          <p:attrName>style.visibility</p:attrName>
                                        </p:attrNameLst>
                                      </p:cBhvr>
                                      <p:to>
                                        <p:strVal val="visible"/>
                                      </p:to>
                                    </p:set>
                                    <p:anim calcmode="lin" valueType="num">
                                      <p:cBhvr>
                                        <p:cTn id="30" dur="400" fill="hold"/>
                                        <p:tgtEl>
                                          <p:spTgt spid="112"/>
                                        </p:tgtEl>
                                        <p:attrNameLst>
                                          <p:attrName>ppt_w</p:attrName>
                                        </p:attrNameLst>
                                      </p:cBhvr>
                                      <p:tavLst>
                                        <p:tav tm="0">
                                          <p:val>
                                            <p:fltVal val="0"/>
                                          </p:val>
                                        </p:tav>
                                        <p:tav tm="100000">
                                          <p:val>
                                            <p:strVal val="#ppt_w"/>
                                          </p:val>
                                        </p:tav>
                                      </p:tavLst>
                                    </p:anim>
                                    <p:anim calcmode="lin" valueType="num">
                                      <p:cBhvr>
                                        <p:cTn id="31" dur="400" fill="hold"/>
                                        <p:tgtEl>
                                          <p:spTgt spid="112"/>
                                        </p:tgtEl>
                                        <p:attrNameLst>
                                          <p:attrName>ppt_h</p:attrName>
                                        </p:attrNameLst>
                                      </p:cBhvr>
                                      <p:tavLst>
                                        <p:tav tm="0">
                                          <p:val>
                                            <p:fltVal val="0"/>
                                          </p:val>
                                        </p:tav>
                                        <p:tav tm="100000">
                                          <p:val>
                                            <p:strVal val="#ppt_h"/>
                                          </p:val>
                                        </p:tav>
                                      </p:tavLst>
                                    </p:anim>
                                    <p:animEffect transition="in" filter="fade">
                                      <p:cBhvr>
                                        <p:cTn id="32" dur="400"/>
                                        <p:tgtEl>
                                          <p:spTgt spid="112"/>
                                        </p:tgtEl>
                                      </p:cBhvr>
                                    </p:animEffect>
                                  </p:childTnLst>
                                </p:cTn>
                              </p:par>
                              <p:par>
                                <p:cTn id="33" presetID="53" presetClass="entr" presetSubtype="16" fill="hold" grpId="0" nodeType="withEffect">
                                  <p:stCondLst>
                                    <p:cond delay="2500"/>
                                  </p:stCondLst>
                                  <p:childTnLst>
                                    <p:set>
                                      <p:cBhvr>
                                        <p:cTn id="34" dur="1" fill="hold">
                                          <p:stCondLst>
                                            <p:cond delay="0"/>
                                          </p:stCondLst>
                                        </p:cTn>
                                        <p:tgtEl>
                                          <p:spTgt spid="113"/>
                                        </p:tgtEl>
                                        <p:attrNameLst>
                                          <p:attrName>style.visibility</p:attrName>
                                        </p:attrNameLst>
                                      </p:cBhvr>
                                      <p:to>
                                        <p:strVal val="visible"/>
                                      </p:to>
                                    </p:set>
                                    <p:anim calcmode="lin" valueType="num">
                                      <p:cBhvr>
                                        <p:cTn id="35" dur="400" fill="hold"/>
                                        <p:tgtEl>
                                          <p:spTgt spid="113"/>
                                        </p:tgtEl>
                                        <p:attrNameLst>
                                          <p:attrName>ppt_w</p:attrName>
                                        </p:attrNameLst>
                                      </p:cBhvr>
                                      <p:tavLst>
                                        <p:tav tm="0">
                                          <p:val>
                                            <p:fltVal val="0"/>
                                          </p:val>
                                        </p:tav>
                                        <p:tav tm="100000">
                                          <p:val>
                                            <p:strVal val="#ppt_w"/>
                                          </p:val>
                                        </p:tav>
                                      </p:tavLst>
                                    </p:anim>
                                    <p:anim calcmode="lin" valueType="num">
                                      <p:cBhvr>
                                        <p:cTn id="36" dur="400" fill="hold"/>
                                        <p:tgtEl>
                                          <p:spTgt spid="113"/>
                                        </p:tgtEl>
                                        <p:attrNameLst>
                                          <p:attrName>ppt_h</p:attrName>
                                        </p:attrNameLst>
                                      </p:cBhvr>
                                      <p:tavLst>
                                        <p:tav tm="0">
                                          <p:val>
                                            <p:fltVal val="0"/>
                                          </p:val>
                                        </p:tav>
                                        <p:tav tm="100000">
                                          <p:val>
                                            <p:strVal val="#ppt_h"/>
                                          </p:val>
                                        </p:tav>
                                      </p:tavLst>
                                    </p:anim>
                                    <p:animEffect transition="in" filter="fade">
                                      <p:cBhvr>
                                        <p:cTn id="37" dur="400"/>
                                        <p:tgtEl>
                                          <p:spTgt spid="113"/>
                                        </p:tgtEl>
                                      </p:cBhvr>
                                    </p:animEffect>
                                  </p:childTnLst>
                                </p:cTn>
                              </p:par>
                              <p:par>
                                <p:cTn id="38" presetID="53" presetClass="entr" presetSubtype="16" fill="hold" grpId="0" nodeType="withEffect">
                                  <p:stCondLst>
                                    <p:cond delay="3000"/>
                                  </p:stCondLst>
                                  <p:childTnLst>
                                    <p:set>
                                      <p:cBhvr>
                                        <p:cTn id="39" dur="1" fill="hold">
                                          <p:stCondLst>
                                            <p:cond delay="0"/>
                                          </p:stCondLst>
                                        </p:cTn>
                                        <p:tgtEl>
                                          <p:spTgt spid="114"/>
                                        </p:tgtEl>
                                        <p:attrNameLst>
                                          <p:attrName>style.visibility</p:attrName>
                                        </p:attrNameLst>
                                      </p:cBhvr>
                                      <p:to>
                                        <p:strVal val="visible"/>
                                      </p:to>
                                    </p:set>
                                    <p:anim calcmode="lin" valueType="num">
                                      <p:cBhvr>
                                        <p:cTn id="40" dur="400" fill="hold"/>
                                        <p:tgtEl>
                                          <p:spTgt spid="114"/>
                                        </p:tgtEl>
                                        <p:attrNameLst>
                                          <p:attrName>ppt_w</p:attrName>
                                        </p:attrNameLst>
                                      </p:cBhvr>
                                      <p:tavLst>
                                        <p:tav tm="0">
                                          <p:val>
                                            <p:fltVal val="0"/>
                                          </p:val>
                                        </p:tav>
                                        <p:tav tm="100000">
                                          <p:val>
                                            <p:strVal val="#ppt_w"/>
                                          </p:val>
                                        </p:tav>
                                      </p:tavLst>
                                    </p:anim>
                                    <p:anim calcmode="lin" valueType="num">
                                      <p:cBhvr>
                                        <p:cTn id="41" dur="400" fill="hold"/>
                                        <p:tgtEl>
                                          <p:spTgt spid="114"/>
                                        </p:tgtEl>
                                        <p:attrNameLst>
                                          <p:attrName>ppt_h</p:attrName>
                                        </p:attrNameLst>
                                      </p:cBhvr>
                                      <p:tavLst>
                                        <p:tav tm="0">
                                          <p:val>
                                            <p:fltVal val="0"/>
                                          </p:val>
                                        </p:tav>
                                        <p:tav tm="100000">
                                          <p:val>
                                            <p:strVal val="#ppt_h"/>
                                          </p:val>
                                        </p:tav>
                                      </p:tavLst>
                                    </p:anim>
                                    <p:animEffect transition="in" filter="fade">
                                      <p:cBhvr>
                                        <p:cTn id="42" dur="400"/>
                                        <p:tgtEl>
                                          <p:spTgt spid="114"/>
                                        </p:tgtEl>
                                      </p:cBhvr>
                                    </p:animEffect>
                                  </p:childTnLst>
                                </p:cTn>
                              </p:par>
                            </p:childTnLst>
                          </p:cTn>
                        </p:par>
                        <p:par>
                          <p:cTn id="43" fill="hold">
                            <p:stCondLst>
                              <p:cond delay="1850"/>
                            </p:stCondLst>
                            <p:childTnLst>
                              <p:par>
                                <p:cTn id="44" presetID="2" presetClass="entr" presetSubtype="2" fill="hold" nodeType="afterEffect">
                                  <p:stCondLst>
                                    <p:cond delay="0"/>
                                  </p:stCondLst>
                                  <p:childTnLst>
                                    <p:set>
                                      <p:cBhvr>
                                        <p:cTn id="45" dur="1" fill="hold">
                                          <p:stCondLst>
                                            <p:cond delay="0"/>
                                          </p:stCondLst>
                                        </p:cTn>
                                        <p:tgtEl>
                                          <p:spTgt spid="125"/>
                                        </p:tgtEl>
                                        <p:attrNameLst>
                                          <p:attrName>style.visibility</p:attrName>
                                        </p:attrNameLst>
                                      </p:cBhvr>
                                      <p:to>
                                        <p:strVal val="visible"/>
                                      </p:to>
                                    </p:set>
                                    <p:anim calcmode="lin" valueType="num">
                                      <p:cBhvr additive="base">
                                        <p:cTn id="46" dur="500" fill="hold"/>
                                        <p:tgtEl>
                                          <p:spTgt spid="125"/>
                                        </p:tgtEl>
                                        <p:attrNameLst>
                                          <p:attrName>ppt_x</p:attrName>
                                        </p:attrNameLst>
                                      </p:cBhvr>
                                      <p:tavLst>
                                        <p:tav tm="0">
                                          <p:val>
                                            <p:strVal val="1+#ppt_w/2"/>
                                          </p:val>
                                        </p:tav>
                                        <p:tav tm="100000">
                                          <p:val>
                                            <p:strVal val="#ppt_x"/>
                                          </p:val>
                                        </p:tav>
                                      </p:tavLst>
                                    </p:anim>
                                    <p:anim calcmode="lin" valueType="num">
                                      <p:cBhvr additive="base">
                                        <p:cTn id="47" dur="500" fill="hold"/>
                                        <p:tgtEl>
                                          <p:spTgt spid="125"/>
                                        </p:tgtEl>
                                        <p:attrNameLst>
                                          <p:attrName>ppt_y</p:attrName>
                                        </p:attrNameLst>
                                      </p:cBhvr>
                                      <p:tavLst>
                                        <p:tav tm="0">
                                          <p:val>
                                            <p:strVal val="#ppt_y"/>
                                          </p:val>
                                        </p:tav>
                                        <p:tav tm="100000">
                                          <p:val>
                                            <p:strVal val="#ppt_y"/>
                                          </p:val>
                                        </p:tav>
                                      </p:tavLst>
                                    </p:anim>
                                  </p:childTnLst>
                                </p:cTn>
                              </p:par>
                            </p:childTnLst>
                          </p:cTn>
                        </p:par>
                        <p:par>
                          <p:cTn id="48" fill="hold">
                            <p:stCondLst>
                              <p:cond delay="2350"/>
                            </p:stCondLst>
                            <p:childTnLst>
                              <p:par>
                                <p:cTn id="49" presetID="22" presetClass="entr" presetSubtype="8" fill="hold"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left)">
                                      <p:cBhvr>
                                        <p:cTn id="51" dur="500"/>
                                        <p:tgtEl>
                                          <p:spTgt spid="115"/>
                                        </p:tgtEl>
                                      </p:cBhvr>
                                    </p:animEffect>
                                  </p:childTnLst>
                                </p:cTn>
                              </p:par>
                              <p:par>
                                <p:cTn id="52" presetID="22" presetClass="entr" presetSubtype="8" fill="hold" nodeType="with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wipe(left)">
                                      <p:cBhvr>
                                        <p:cTn id="54" dur="500"/>
                                        <p:tgtEl>
                                          <p:spTgt spid="116"/>
                                        </p:tgtEl>
                                      </p:cBhvr>
                                    </p:animEffect>
                                  </p:childTnLst>
                                </p:cTn>
                              </p:par>
                            </p:childTnLst>
                          </p:cTn>
                        </p:par>
                        <p:par>
                          <p:cTn id="55" fill="hold">
                            <p:stCondLst>
                              <p:cond delay="2850"/>
                            </p:stCondLst>
                            <p:childTnLst>
                              <p:par>
                                <p:cTn id="56" presetID="2" presetClass="entr" presetSubtype="2" fill="hold" nodeType="after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additive="base">
                                        <p:cTn id="58" dur="500" fill="hold"/>
                                        <p:tgtEl>
                                          <p:spTgt spid="130"/>
                                        </p:tgtEl>
                                        <p:attrNameLst>
                                          <p:attrName>ppt_x</p:attrName>
                                        </p:attrNameLst>
                                      </p:cBhvr>
                                      <p:tavLst>
                                        <p:tav tm="0">
                                          <p:val>
                                            <p:strVal val="1+#ppt_w/2"/>
                                          </p:val>
                                        </p:tav>
                                        <p:tav tm="100000">
                                          <p:val>
                                            <p:strVal val="#ppt_x"/>
                                          </p:val>
                                        </p:tav>
                                      </p:tavLst>
                                    </p:anim>
                                    <p:anim calcmode="lin" valueType="num">
                                      <p:cBhvr additive="base">
                                        <p:cTn id="59" dur="500" fill="hold"/>
                                        <p:tgtEl>
                                          <p:spTgt spid="130"/>
                                        </p:tgtEl>
                                        <p:attrNameLst>
                                          <p:attrName>ppt_y</p:attrName>
                                        </p:attrNameLst>
                                      </p:cBhvr>
                                      <p:tavLst>
                                        <p:tav tm="0">
                                          <p:val>
                                            <p:strVal val="#ppt_y"/>
                                          </p:val>
                                        </p:tav>
                                        <p:tav tm="100000">
                                          <p:val>
                                            <p:strVal val="#ppt_y"/>
                                          </p:val>
                                        </p:tav>
                                      </p:tavLst>
                                    </p:anim>
                                  </p:childTnLst>
                                </p:cTn>
                              </p:par>
                            </p:childTnLst>
                          </p:cTn>
                        </p:par>
                        <p:par>
                          <p:cTn id="60" fill="hold">
                            <p:stCondLst>
                              <p:cond delay="3350"/>
                            </p:stCondLst>
                            <p:childTnLst>
                              <p:par>
                                <p:cTn id="61" presetID="22" presetClass="entr" presetSubtype="8" fill="hold" nodeType="after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wipe(left)">
                                      <p:cBhvr>
                                        <p:cTn id="63" dur="500"/>
                                        <p:tgtEl>
                                          <p:spTgt spid="119"/>
                                        </p:tgtEl>
                                      </p:cBhvr>
                                    </p:animEffect>
                                  </p:childTnLst>
                                </p:cTn>
                              </p:par>
                              <p:par>
                                <p:cTn id="64" presetID="22" presetClass="entr" presetSubtype="8" fill="hold" nodeType="withEffect">
                                  <p:stCondLst>
                                    <p:cond delay="0"/>
                                  </p:stCondLst>
                                  <p:childTnLst>
                                    <p:set>
                                      <p:cBhvr>
                                        <p:cTn id="65" dur="1" fill="hold">
                                          <p:stCondLst>
                                            <p:cond delay="0"/>
                                          </p:stCondLst>
                                        </p:cTn>
                                        <p:tgtEl>
                                          <p:spTgt spid="120"/>
                                        </p:tgtEl>
                                        <p:attrNameLst>
                                          <p:attrName>style.visibility</p:attrName>
                                        </p:attrNameLst>
                                      </p:cBhvr>
                                      <p:to>
                                        <p:strVal val="visible"/>
                                      </p:to>
                                    </p:set>
                                    <p:animEffect transition="in" filter="wipe(left)">
                                      <p:cBhvr>
                                        <p:cTn id="66" dur="500"/>
                                        <p:tgtEl>
                                          <p:spTgt spid="120"/>
                                        </p:tgtEl>
                                      </p:cBhvr>
                                    </p:animEffect>
                                  </p:childTnLst>
                                </p:cTn>
                              </p:par>
                            </p:childTnLst>
                          </p:cTn>
                        </p:par>
                        <p:par>
                          <p:cTn id="67" fill="hold">
                            <p:stCondLst>
                              <p:cond delay="3850"/>
                            </p:stCondLst>
                            <p:childTnLst>
                              <p:par>
                                <p:cTn id="68" presetID="2" presetClass="entr" presetSubtype="2" fill="hold" nodeType="afterEffect">
                                  <p:stCondLst>
                                    <p:cond delay="0"/>
                                  </p:stCondLst>
                                  <p:childTnLst>
                                    <p:set>
                                      <p:cBhvr>
                                        <p:cTn id="69" dur="1" fill="hold">
                                          <p:stCondLst>
                                            <p:cond delay="0"/>
                                          </p:stCondLst>
                                        </p:cTn>
                                        <p:tgtEl>
                                          <p:spTgt spid="135"/>
                                        </p:tgtEl>
                                        <p:attrNameLst>
                                          <p:attrName>style.visibility</p:attrName>
                                        </p:attrNameLst>
                                      </p:cBhvr>
                                      <p:to>
                                        <p:strVal val="visible"/>
                                      </p:to>
                                    </p:set>
                                    <p:anim calcmode="lin" valueType="num">
                                      <p:cBhvr additive="base">
                                        <p:cTn id="70" dur="500" fill="hold"/>
                                        <p:tgtEl>
                                          <p:spTgt spid="135"/>
                                        </p:tgtEl>
                                        <p:attrNameLst>
                                          <p:attrName>ppt_x</p:attrName>
                                        </p:attrNameLst>
                                      </p:cBhvr>
                                      <p:tavLst>
                                        <p:tav tm="0">
                                          <p:val>
                                            <p:strVal val="1+#ppt_w/2"/>
                                          </p:val>
                                        </p:tav>
                                        <p:tav tm="100000">
                                          <p:val>
                                            <p:strVal val="#ppt_x"/>
                                          </p:val>
                                        </p:tav>
                                      </p:tavLst>
                                    </p:anim>
                                    <p:anim calcmode="lin" valueType="num">
                                      <p:cBhvr additive="base">
                                        <p:cTn id="71" dur="500" fill="hold"/>
                                        <p:tgtEl>
                                          <p:spTgt spid="135"/>
                                        </p:tgtEl>
                                        <p:attrNameLst>
                                          <p:attrName>ppt_y</p:attrName>
                                        </p:attrNameLst>
                                      </p:cBhvr>
                                      <p:tavLst>
                                        <p:tav tm="0">
                                          <p:val>
                                            <p:strVal val="#ppt_y"/>
                                          </p:val>
                                        </p:tav>
                                        <p:tav tm="100000">
                                          <p:val>
                                            <p:strVal val="#ppt_y"/>
                                          </p:val>
                                        </p:tav>
                                      </p:tavLst>
                                    </p:anim>
                                  </p:childTnLst>
                                </p:cTn>
                              </p:par>
                            </p:childTnLst>
                          </p:cTn>
                        </p:par>
                        <p:par>
                          <p:cTn id="72" fill="hold">
                            <p:stCondLst>
                              <p:cond delay="4350"/>
                            </p:stCondLst>
                            <p:childTnLst>
                              <p:par>
                                <p:cTn id="73" presetID="22" presetClass="entr" presetSubtype="8" fill="hold" nodeType="after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wipe(left)">
                                      <p:cBhvr>
                                        <p:cTn id="75" dur="500"/>
                                        <p:tgtEl>
                                          <p:spTgt spid="121"/>
                                        </p:tgtEl>
                                      </p:cBhvr>
                                    </p:animEffect>
                                  </p:childTnLst>
                                </p:cTn>
                              </p:par>
                              <p:par>
                                <p:cTn id="76" presetID="22" presetClass="entr" presetSubtype="8" fill="hold" nodeType="withEffect">
                                  <p:stCondLst>
                                    <p:cond delay="0"/>
                                  </p:stCondLst>
                                  <p:childTnLst>
                                    <p:set>
                                      <p:cBhvr>
                                        <p:cTn id="77" dur="1" fill="hold">
                                          <p:stCondLst>
                                            <p:cond delay="0"/>
                                          </p:stCondLst>
                                        </p:cTn>
                                        <p:tgtEl>
                                          <p:spTgt spid="122"/>
                                        </p:tgtEl>
                                        <p:attrNameLst>
                                          <p:attrName>style.visibility</p:attrName>
                                        </p:attrNameLst>
                                      </p:cBhvr>
                                      <p:to>
                                        <p:strVal val="visible"/>
                                      </p:to>
                                    </p:set>
                                    <p:animEffect transition="in" filter="wipe(left)">
                                      <p:cBhvr>
                                        <p:cTn id="78" dur="500"/>
                                        <p:tgtEl>
                                          <p:spTgt spid="122"/>
                                        </p:tgtEl>
                                      </p:cBhvr>
                                    </p:animEffect>
                                  </p:childTnLst>
                                </p:cTn>
                              </p:par>
                            </p:childTnLst>
                          </p:cTn>
                        </p:par>
                        <p:par>
                          <p:cTn id="79" fill="hold">
                            <p:stCondLst>
                              <p:cond delay="4850"/>
                            </p:stCondLst>
                            <p:childTnLst>
                              <p:par>
                                <p:cTn id="80" presetID="2" presetClass="entr" presetSubtype="2" fill="hold" nodeType="afterEffect">
                                  <p:stCondLst>
                                    <p:cond delay="0"/>
                                  </p:stCondLst>
                                  <p:childTnLst>
                                    <p:set>
                                      <p:cBhvr>
                                        <p:cTn id="81" dur="1" fill="hold">
                                          <p:stCondLst>
                                            <p:cond delay="0"/>
                                          </p:stCondLst>
                                        </p:cTn>
                                        <p:tgtEl>
                                          <p:spTgt spid="140"/>
                                        </p:tgtEl>
                                        <p:attrNameLst>
                                          <p:attrName>style.visibility</p:attrName>
                                        </p:attrNameLst>
                                      </p:cBhvr>
                                      <p:to>
                                        <p:strVal val="visible"/>
                                      </p:to>
                                    </p:set>
                                    <p:anim calcmode="lin" valueType="num">
                                      <p:cBhvr additive="base">
                                        <p:cTn id="82" dur="500" fill="hold"/>
                                        <p:tgtEl>
                                          <p:spTgt spid="140"/>
                                        </p:tgtEl>
                                        <p:attrNameLst>
                                          <p:attrName>ppt_x</p:attrName>
                                        </p:attrNameLst>
                                      </p:cBhvr>
                                      <p:tavLst>
                                        <p:tav tm="0">
                                          <p:val>
                                            <p:strVal val="1+#ppt_w/2"/>
                                          </p:val>
                                        </p:tav>
                                        <p:tav tm="100000">
                                          <p:val>
                                            <p:strVal val="#ppt_x"/>
                                          </p:val>
                                        </p:tav>
                                      </p:tavLst>
                                    </p:anim>
                                    <p:anim calcmode="lin" valueType="num">
                                      <p:cBhvr additive="base">
                                        <p:cTn id="83" dur="500" fill="hold"/>
                                        <p:tgtEl>
                                          <p:spTgt spid="140"/>
                                        </p:tgtEl>
                                        <p:attrNameLst>
                                          <p:attrName>ppt_y</p:attrName>
                                        </p:attrNameLst>
                                      </p:cBhvr>
                                      <p:tavLst>
                                        <p:tav tm="0">
                                          <p:val>
                                            <p:strVal val="#ppt_y"/>
                                          </p:val>
                                        </p:tav>
                                        <p:tav tm="100000">
                                          <p:val>
                                            <p:strVal val="#ppt_y"/>
                                          </p:val>
                                        </p:tav>
                                      </p:tavLst>
                                    </p:anim>
                                  </p:childTnLst>
                                </p:cTn>
                              </p:par>
                            </p:childTnLst>
                          </p:cTn>
                        </p:par>
                        <p:par>
                          <p:cTn id="84" fill="hold">
                            <p:stCondLst>
                              <p:cond delay="5350"/>
                            </p:stCondLst>
                            <p:childTnLst>
                              <p:par>
                                <p:cTn id="85" presetID="22" presetClass="entr" presetSubtype="8" fill="hold" nodeType="after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wipe(left)">
                                      <p:cBhvr>
                                        <p:cTn id="87" dur="500"/>
                                        <p:tgtEl>
                                          <p:spTgt spid="117"/>
                                        </p:tgtEl>
                                      </p:cBhvr>
                                    </p:animEffect>
                                  </p:childTnLst>
                                </p:cTn>
                              </p:par>
                              <p:par>
                                <p:cTn id="88" presetID="22" presetClass="entr" presetSubtype="8" fill="hold" nodeType="with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wipe(left)">
                                      <p:cBhvr>
                                        <p:cTn id="90"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1" grpId="0" animBg="1"/>
      <p:bldP spid="112" grpId="0" animBg="1"/>
      <p:bldP spid="113" grpId="0" animBg="1"/>
      <p:bldP spid="114" grpId="0" animBg="1"/>
      <p:bldP spid="123" grpId="0" animBg="1"/>
      <p:bldP spid="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主要存在的问题</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65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a:latin typeface="微软雅黑" panose="020B0503020204020204" pitchFamily="34" charset="-122"/>
                <a:ea typeface="微软雅黑" panose="020B0503020204020204" pitchFamily="34" charset="-122"/>
              </a:rPr>
              <a:t>点击添加标题</a:t>
            </a:r>
            <a:endParaRPr lang="zh-CN" altLang="en-US" sz="1400" dirty="0">
              <a:latin typeface="微软雅黑" panose="020B0503020204020204" pitchFamily="34" charset="-122"/>
              <a:ea typeface="微软雅黑" panose="020B0503020204020204" pitchFamily="34" charset="-122"/>
            </a:endParaRP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000" b="1" dirty="0">
                <a:latin typeface="微软雅黑" panose="020B0503020204020204" pitchFamily="34" charset="-122"/>
                <a:ea typeface="微软雅黑" panose="020B0503020204020204" pitchFamily="34" charset="-122"/>
              </a:rPr>
              <a:t>添加内容</a:t>
            </a:r>
            <a:endParaRPr lang="zh-CN" altLang="en-US" sz="2000" b="1" dirty="0">
              <a:latin typeface="微软雅黑" panose="020B0503020204020204" pitchFamily="34" charset="-122"/>
              <a:ea typeface="微软雅黑" panose="020B0503020204020204" pitchFamily="34" charset="-122"/>
            </a:endParaRP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endParaRPr lang="zh-CN" altLang="en-US" sz="1400">
              <a:latin typeface="微软雅黑" panose="020B0503020204020204" pitchFamily="34" charset="-122"/>
              <a:ea typeface="微软雅黑" panose="020B0503020204020204" pitchFamily="34" charset="-122"/>
            </a:endParaRP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endParaRPr lang="zh-CN" altLang="en-US" sz="1400">
              <a:latin typeface="微软雅黑" panose="020B0503020204020204" pitchFamily="34" charset="-122"/>
              <a:ea typeface="微软雅黑" panose="020B0503020204020204" pitchFamily="34" charset="-122"/>
            </a:endParaRP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14:bounceEnd="50000">
                                          <p:cBhvr additive="base">
                                            <p:cTn id="33"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0000">
                                          <p:cBhvr additive="base">
                                            <p:cTn id="6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tags/tag1.xml><?xml version="1.0" encoding="utf-8"?>
<p:tagLst xmlns:p="http://schemas.openxmlformats.org/presentationml/2006/main">
  <p:tag name="ISPRING_PRESENTATION_TITLE" val="Write Your Title Here"/>
</p:tagLst>
</file>

<file path=ppt/theme/theme1.xml><?xml version="1.0" encoding="utf-8"?>
<a:theme xmlns:a="http://schemas.openxmlformats.org/drawingml/2006/main" name="www.xq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5364</Words>
  <Application>WPS 演示</Application>
  <PresentationFormat>全屏显示(16:9)</PresentationFormat>
  <Paragraphs>589</Paragraphs>
  <Slides>29</Slides>
  <Notes>30</Notes>
  <HiddenSlides>0</HiddenSlides>
  <MMClips>2</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29</vt:i4>
      </vt:variant>
    </vt:vector>
  </HeadingPairs>
  <TitlesOfParts>
    <vt:vector size="57" baseType="lpstr">
      <vt:lpstr>Arial</vt:lpstr>
      <vt:lpstr>宋体</vt:lpstr>
      <vt:lpstr>Wingdings</vt:lpstr>
      <vt:lpstr>微软雅黑</vt:lpstr>
      <vt:lpstr>微软雅黑 Light</vt:lpstr>
      <vt:lpstr>Impact</vt:lpstr>
      <vt:lpstr>Calibri</vt:lpstr>
      <vt:lpstr>Roboto Light</vt:lpstr>
      <vt:lpstr>U.S. 101</vt:lpstr>
      <vt:lpstr>Segoe Print</vt:lpstr>
      <vt:lpstr>Roboto</vt:lpstr>
      <vt:lpstr>Open Sans Light</vt:lpstr>
      <vt:lpstr>方正正中黑简体</vt:lpstr>
      <vt:lpstr>黑体</vt:lpstr>
      <vt:lpstr>Aller Light</vt:lpstr>
      <vt:lpstr>Arial Unicode MS</vt:lpstr>
      <vt:lpstr>Helvetica</vt:lpstr>
      <vt:lpstr>Open Sans</vt:lpstr>
      <vt:lpstr>Open Sans</vt:lpstr>
      <vt:lpstr>华文黑体</vt:lpstr>
      <vt:lpstr>STIXGeneral-Bold</vt:lpstr>
      <vt:lpstr>Lato Regular</vt:lpstr>
      <vt:lpstr>Oxygen</vt:lpstr>
      <vt:lpstr>Swiss911 UCm BT</vt:lpstr>
      <vt:lpstr>Helvetica Light</vt:lpstr>
      <vt:lpstr>Roboto Regular</vt:lpstr>
      <vt:lpstr>Yu Gothic UI Light</vt:lpstr>
      <vt:lpstr>www.xqppt.com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cp:lastModifiedBy> </cp:lastModifiedBy>
  <cp:revision>20</cp:revision>
  <dcterms:created xsi:type="dcterms:W3CDTF">2015-12-11T17:46:00Z</dcterms:created>
  <dcterms:modified xsi:type="dcterms:W3CDTF">2020-12-14T07:57:59Z</dcterms:modified>
  <cp:category/>
  <dc:description/>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